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2" r:id="rId5"/>
  </p:sldMasterIdLst>
  <p:notesMasterIdLst>
    <p:notesMasterId r:id="rId29"/>
  </p:notesMasterIdLst>
  <p:sldIdLst>
    <p:sldId id="256" r:id="rId6"/>
    <p:sldId id="257" r:id="rId7"/>
    <p:sldId id="284" r:id="rId8"/>
    <p:sldId id="285" r:id="rId9"/>
    <p:sldId id="259" r:id="rId10"/>
    <p:sldId id="260" r:id="rId11"/>
    <p:sldId id="261" r:id="rId12"/>
    <p:sldId id="262" r:id="rId13"/>
    <p:sldId id="263" r:id="rId14"/>
    <p:sldId id="264" r:id="rId15"/>
    <p:sldId id="278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82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99"/>
    <a:srgbClr val="40707B"/>
    <a:srgbClr val="00A4F6"/>
    <a:srgbClr val="006699"/>
    <a:srgbClr val="3D63A8"/>
    <a:srgbClr val="D404E9"/>
    <a:srgbClr val="3A139B"/>
    <a:srgbClr val="5710B0"/>
    <a:srgbClr val="3A139A"/>
    <a:srgbClr val="D22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826C4-FDC0-44EF-AC1A-B877DC8305A7}" v="38" dt="2021-10-29T10:25:27.822"/>
    <p1510:client id="{9EA703A3-0C3A-401A-9EF3-C2A72B151D6E}" v="81" dt="2021-10-29T10:39:35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50" autoAdjust="0"/>
  </p:normalViewPr>
  <p:slideViewPr>
    <p:cSldViewPr snapToGrid="0">
      <p:cViewPr varScale="1">
        <p:scale>
          <a:sx n="122" d="100"/>
          <a:sy n="122" d="100"/>
        </p:scale>
        <p:origin x="11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HAALANI AAD Marina" userId="c26cb487-510a-4cca-a4f7-70712109fa99" providerId="ADAL" clId="{9EA703A3-0C3A-401A-9EF3-C2A72B151D6E}"/>
    <pc:docChg chg="modSld">
      <pc:chgData name="BECHAALANI AAD Marina" userId="c26cb487-510a-4cca-a4f7-70712109fa99" providerId="ADAL" clId="{9EA703A3-0C3A-401A-9EF3-C2A72B151D6E}" dt="2021-10-29T10:39:35.917" v="80"/>
      <pc:docMkLst>
        <pc:docMk/>
      </pc:docMkLst>
      <pc:sldChg chg="addSp delSp modSp">
        <pc:chgData name="BECHAALANI AAD Marina" userId="c26cb487-510a-4cca-a4f7-70712109fa99" providerId="ADAL" clId="{9EA703A3-0C3A-401A-9EF3-C2A72B151D6E}" dt="2021-10-29T10:38:06.499" v="31" actId="14100"/>
        <pc:sldMkLst>
          <pc:docMk/>
          <pc:sldMk cId="43026779" sldId="257"/>
        </pc:sldMkLst>
        <pc:picChg chg="del">
          <ac:chgData name="BECHAALANI AAD Marina" userId="c26cb487-510a-4cca-a4f7-70712109fa99" providerId="ADAL" clId="{9EA703A3-0C3A-401A-9EF3-C2A72B151D6E}" dt="2021-10-29T10:37:32.529" v="0" actId="478"/>
          <ac:picMkLst>
            <pc:docMk/>
            <pc:sldMk cId="43026779" sldId="257"/>
            <ac:picMk id="9" creationId="{2A00BDB9-2E25-4CCF-9A9A-2F04CBDDC721}"/>
          </ac:picMkLst>
        </pc:picChg>
        <pc:picChg chg="add mod">
          <ac:chgData name="BECHAALANI AAD Marina" userId="c26cb487-510a-4cca-a4f7-70712109fa99" providerId="ADAL" clId="{9EA703A3-0C3A-401A-9EF3-C2A72B151D6E}" dt="2021-10-29T10:38:06.499" v="31" actId="14100"/>
          <ac:picMkLst>
            <pc:docMk/>
            <pc:sldMk cId="43026779" sldId="257"/>
            <ac:picMk id="1026" creationId="{FBA76658-8A9D-4005-ABD3-71A0F476DC3F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17.899" v="38"/>
        <pc:sldMkLst>
          <pc:docMk/>
          <pc:sldMk cId="2722853438" sldId="259"/>
        </pc:sldMkLst>
        <pc:picChg chg="del">
          <ac:chgData name="BECHAALANI AAD Marina" userId="c26cb487-510a-4cca-a4f7-70712109fa99" providerId="ADAL" clId="{9EA703A3-0C3A-401A-9EF3-C2A72B151D6E}" dt="2021-10-29T10:38:17.664" v="37" actId="478"/>
          <ac:picMkLst>
            <pc:docMk/>
            <pc:sldMk cId="2722853438" sldId="259"/>
            <ac:picMk id="5" creationId="{8CA44A34-BED4-4004-A9C9-63A3453C7485}"/>
          </ac:picMkLst>
        </pc:picChg>
        <pc:picChg chg="add mod">
          <ac:chgData name="BECHAALANI AAD Marina" userId="c26cb487-510a-4cca-a4f7-70712109fa99" providerId="ADAL" clId="{9EA703A3-0C3A-401A-9EF3-C2A72B151D6E}" dt="2021-10-29T10:38:17.899" v="38"/>
          <ac:picMkLst>
            <pc:docMk/>
            <pc:sldMk cId="2722853438" sldId="259"/>
            <ac:picMk id="6" creationId="{89694BFF-7EEA-49F6-82BF-748B7EE969B9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21.690" v="40"/>
        <pc:sldMkLst>
          <pc:docMk/>
          <pc:sldMk cId="929943268" sldId="260"/>
        </pc:sldMkLst>
        <pc:picChg chg="del">
          <ac:chgData name="BECHAALANI AAD Marina" userId="c26cb487-510a-4cca-a4f7-70712109fa99" providerId="ADAL" clId="{9EA703A3-0C3A-401A-9EF3-C2A72B151D6E}" dt="2021-10-29T10:38:21.262" v="39" actId="478"/>
          <ac:picMkLst>
            <pc:docMk/>
            <pc:sldMk cId="929943268" sldId="260"/>
            <ac:picMk id="18" creationId="{D88396AC-6D06-44F7-863E-8A79A36EA629}"/>
          </ac:picMkLst>
        </pc:picChg>
        <pc:picChg chg="add mod">
          <ac:chgData name="BECHAALANI AAD Marina" userId="c26cb487-510a-4cca-a4f7-70712109fa99" providerId="ADAL" clId="{9EA703A3-0C3A-401A-9EF3-C2A72B151D6E}" dt="2021-10-29T10:38:21.690" v="40"/>
          <ac:picMkLst>
            <pc:docMk/>
            <pc:sldMk cId="929943268" sldId="260"/>
            <ac:picMk id="19" creationId="{0E121903-5314-4D3F-AF58-6C5F4B057896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25.205" v="42"/>
        <pc:sldMkLst>
          <pc:docMk/>
          <pc:sldMk cId="3273372882" sldId="261"/>
        </pc:sldMkLst>
        <pc:picChg chg="del">
          <ac:chgData name="BECHAALANI AAD Marina" userId="c26cb487-510a-4cca-a4f7-70712109fa99" providerId="ADAL" clId="{9EA703A3-0C3A-401A-9EF3-C2A72B151D6E}" dt="2021-10-29T10:38:24.910" v="41" actId="478"/>
          <ac:picMkLst>
            <pc:docMk/>
            <pc:sldMk cId="3273372882" sldId="261"/>
            <ac:picMk id="5" creationId="{ECFA169F-8EBA-45E8-B128-701099DEAF16}"/>
          </ac:picMkLst>
        </pc:picChg>
        <pc:picChg chg="add mod">
          <ac:chgData name="BECHAALANI AAD Marina" userId="c26cb487-510a-4cca-a4f7-70712109fa99" providerId="ADAL" clId="{9EA703A3-0C3A-401A-9EF3-C2A72B151D6E}" dt="2021-10-29T10:38:25.205" v="42"/>
          <ac:picMkLst>
            <pc:docMk/>
            <pc:sldMk cId="3273372882" sldId="261"/>
            <ac:picMk id="6" creationId="{B6F92FE7-2F44-446C-975E-D32DD44F5060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28.766" v="44"/>
        <pc:sldMkLst>
          <pc:docMk/>
          <pc:sldMk cId="1788243174" sldId="262"/>
        </pc:sldMkLst>
        <pc:picChg chg="del">
          <ac:chgData name="BECHAALANI AAD Marina" userId="c26cb487-510a-4cca-a4f7-70712109fa99" providerId="ADAL" clId="{9EA703A3-0C3A-401A-9EF3-C2A72B151D6E}" dt="2021-10-29T10:38:28.429" v="43" actId="478"/>
          <ac:picMkLst>
            <pc:docMk/>
            <pc:sldMk cId="1788243174" sldId="262"/>
            <ac:picMk id="15" creationId="{590D90D8-674A-4B17-B3A0-88BC345CC4A2}"/>
          </ac:picMkLst>
        </pc:picChg>
        <pc:picChg chg="add mod">
          <ac:chgData name="BECHAALANI AAD Marina" userId="c26cb487-510a-4cca-a4f7-70712109fa99" providerId="ADAL" clId="{9EA703A3-0C3A-401A-9EF3-C2A72B151D6E}" dt="2021-10-29T10:38:28.766" v="44"/>
          <ac:picMkLst>
            <pc:docMk/>
            <pc:sldMk cId="1788243174" sldId="262"/>
            <ac:picMk id="16" creationId="{27C4A747-BE26-4ED2-8EB9-F85D08DC810F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31.932" v="46"/>
        <pc:sldMkLst>
          <pc:docMk/>
          <pc:sldMk cId="3282819155" sldId="263"/>
        </pc:sldMkLst>
        <pc:picChg chg="del">
          <ac:chgData name="BECHAALANI AAD Marina" userId="c26cb487-510a-4cca-a4f7-70712109fa99" providerId="ADAL" clId="{9EA703A3-0C3A-401A-9EF3-C2A72B151D6E}" dt="2021-10-29T10:38:31.745" v="45" actId="478"/>
          <ac:picMkLst>
            <pc:docMk/>
            <pc:sldMk cId="3282819155" sldId="263"/>
            <ac:picMk id="5" creationId="{2E77CB02-2E49-4226-BE6F-4E3B7D040470}"/>
          </ac:picMkLst>
        </pc:picChg>
        <pc:picChg chg="add mod">
          <ac:chgData name="BECHAALANI AAD Marina" userId="c26cb487-510a-4cca-a4f7-70712109fa99" providerId="ADAL" clId="{9EA703A3-0C3A-401A-9EF3-C2A72B151D6E}" dt="2021-10-29T10:38:31.932" v="46"/>
          <ac:picMkLst>
            <pc:docMk/>
            <pc:sldMk cId="3282819155" sldId="263"/>
            <ac:picMk id="6" creationId="{88AA2B27-9BFE-4268-8FA8-E6E9174DA0A5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34.715" v="48"/>
        <pc:sldMkLst>
          <pc:docMk/>
          <pc:sldMk cId="1740731747" sldId="264"/>
        </pc:sldMkLst>
        <pc:picChg chg="del">
          <ac:chgData name="BECHAALANI AAD Marina" userId="c26cb487-510a-4cca-a4f7-70712109fa99" providerId="ADAL" clId="{9EA703A3-0C3A-401A-9EF3-C2A72B151D6E}" dt="2021-10-29T10:38:34.461" v="47" actId="478"/>
          <ac:picMkLst>
            <pc:docMk/>
            <pc:sldMk cId="1740731747" sldId="264"/>
            <ac:picMk id="6" creationId="{66573555-8711-46E1-874E-0ADE5414B96E}"/>
          </ac:picMkLst>
        </pc:picChg>
        <pc:picChg chg="add mod">
          <ac:chgData name="BECHAALANI AAD Marina" userId="c26cb487-510a-4cca-a4f7-70712109fa99" providerId="ADAL" clId="{9EA703A3-0C3A-401A-9EF3-C2A72B151D6E}" dt="2021-10-29T10:38:34.715" v="48"/>
          <ac:picMkLst>
            <pc:docMk/>
            <pc:sldMk cId="1740731747" sldId="264"/>
            <ac:picMk id="8" creationId="{C5028002-2767-4E42-AF8F-F20D97DA0AE1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53.394" v="56"/>
        <pc:sldMkLst>
          <pc:docMk/>
          <pc:sldMk cId="2349976674" sldId="265"/>
        </pc:sldMkLst>
        <pc:picChg chg="del">
          <ac:chgData name="BECHAALANI AAD Marina" userId="c26cb487-510a-4cca-a4f7-70712109fa99" providerId="ADAL" clId="{9EA703A3-0C3A-401A-9EF3-C2A72B151D6E}" dt="2021-10-29T10:38:43.243" v="51" actId="478"/>
          <ac:picMkLst>
            <pc:docMk/>
            <pc:sldMk cId="2349976674" sldId="265"/>
            <ac:picMk id="13" creationId="{8CB97093-8914-49D5-A001-924EDEC7E36E}"/>
          </ac:picMkLst>
        </pc:picChg>
        <pc:picChg chg="add del mod">
          <ac:chgData name="BECHAALANI AAD Marina" userId="c26cb487-510a-4cca-a4f7-70712109fa99" providerId="ADAL" clId="{9EA703A3-0C3A-401A-9EF3-C2A72B151D6E}" dt="2021-10-29T10:38:49.055" v="55"/>
          <ac:picMkLst>
            <pc:docMk/>
            <pc:sldMk cId="2349976674" sldId="265"/>
            <ac:picMk id="14" creationId="{DC95184B-872C-4DCC-9DE4-BC76596B8F6C}"/>
          </ac:picMkLst>
        </pc:picChg>
        <pc:picChg chg="add mod">
          <ac:chgData name="BECHAALANI AAD Marina" userId="c26cb487-510a-4cca-a4f7-70712109fa99" providerId="ADAL" clId="{9EA703A3-0C3A-401A-9EF3-C2A72B151D6E}" dt="2021-10-29T10:38:53.394" v="56"/>
          <ac:picMkLst>
            <pc:docMk/>
            <pc:sldMk cId="2349976674" sldId="265"/>
            <ac:picMk id="15" creationId="{1BCAEE55-329B-4AE3-BEB5-A9D67B0CA92D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55.961" v="58"/>
        <pc:sldMkLst>
          <pc:docMk/>
          <pc:sldMk cId="931695992" sldId="266"/>
        </pc:sldMkLst>
        <pc:picChg chg="del mod">
          <ac:chgData name="BECHAALANI AAD Marina" userId="c26cb487-510a-4cca-a4f7-70712109fa99" providerId="ADAL" clId="{9EA703A3-0C3A-401A-9EF3-C2A72B151D6E}" dt="2021-10-29T10:38:55.675" v="57" actId="478"/>
          <ac:picMkLst>
            <pc:docMk/>
            <pc:sldMk cId="931695992" sldId="266"/>
            <ac:picMk id="17" creationId="{D90BBA1A-631E-43CE-BBA7-B881993E9120}"/>
          </ac:picMkLst>
        </pc:picChg>
        <pc:picChg chg="add mod">
          <ac:chgData name="BECHAALANI AAD Marina" userId="c26cb487-510a-4cca-a4f7-70712109fa99" providerId="ADAL" clId="{9EA703A3-0C3A-401A-9EF3-C2A72B151D6E}" dt="2021-10-29T10:38:55.961" v="58"/>
          <ac:picMkLst>
            <pc:docMk/>
            <pc:sldMk cId="931695992" sldId="266"/>
            <ac:picMk id="18" creationId="{C4173C91-9528-45E4-B03D-0D0032A47FF6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00.032" v="62"/>
        <pc:sldMkLst>
          <pc:docMk/>
          <pc:sldMk cId="2616340654" sldId="267"/>
        </pc:sldMkLst>
        <pc:picChg chg="del">
          <ac:chgData name="BECHAALANI AAD Marina" userId="c26cb487-510a-4cca-a4f7-70712109fa99" providerId="ADAL" clId="{9EA703A3-0C3A-401A-9EF3-C2A72B151D6E}" dt="2021-10-29T10:38:59.678" v="61" actId="478"/>
          <ac:picMkLst>
            <pc:docMk/>
            <pc:sldMk cId="2616340654" sldId="267"/>
            <ac:picMk id="20" creationId="{7CF950CD-78C7-4DDC-98CB-6DF55676E2F6}"/>
          </ac:picMkLst>
        </pc:picChg>
        <pc:picChg chg="add del mod">
          <ac:chgData name="BECHAALANI AAD Marina" userId="c26cb487-510a-4cca-a4f7-70712109fa99" providerId="ADAL" clId="{9EA703A3-0C3A-401A-9EF3-C2A72B151D6E}" dt="2021-10-29T10:38:59.472" v="60"/>
          <ac:picMkLst>
            <pc:docMk/>
            <pc:sldMk cId="2616340654" sldId="267"/>
            <ac:picMk id="21" creationId="{60362E57-2E7F-4EA6-9EBB-75D7ACC0D75C}"/>
          </ac:picMkLst>
        </pc:picChg>
        <pc:picChg chg="add mod">
          <ac:chgData name="BECHAALANI AAD Marina" userId="c26cb487-510a-4cca-a4f7-70712109fa99" providerId="ADAL" clId="{9EA703A3-0C3A-401A-9EF3-C2A72B151D6E}" dt="2021-10-29T10:39:00.032" v="62"/>
          <ac:picMkLst>
            <pc:docMk/>
            <pc:sldMk cId="2616340654" sldId="267"/>
            <ac:picMk id="23" creationId="{5F702D54-A9E3-458B-A812-FED477290EFA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04.864" v="64"/>
        <pc:sldMkLst>
          <pc:docMk/>
          <pc:sldMk cId="300673918" sldId="268"/>
        </pc:sldMkLst>
        <pc:picChg chg="del">
          <ac:chgData name="BECHAALANI AAD Marina" userId="c26cb487-510a-4cca-a4f7-70712109fa99" providerId="ADAL" clId="{9EA703A3-0C3A-401A-9EF3-C2A72B151D6E}" dt="2021-10-29T10:39:04.637" v="63" actId="478"/>
          <ac:picMkLst>
            <pc:docMk/>
            <pc:sldMk cId="300673918" sldId="268"/>
            <ac:picMk id="16" creationId="{9801990D-FD75-4913-90B6-8C737F80EB5B}"/>
          </ac:picMkLst>
        </pc:picChg>
        <pc:picChg chg="add mod">
          <ac:chgData name="BECHAALANI AAD Marina" userId="c26cb487-510a-4cca-a4f7-70712109fa99" providerId="ADAL" clId="{9EA703A3-0C3A-401A-9EF3-C2A72B151D6E}" dt="2021-10-29T10:39:04.864" v="64"/>
          <ac:picMkLst>
            <pc:docMk/>
            <pc:sldMk cId="300673918" sldId="268"/>
            <ac:picMk id="17" creationId="{2EB403CB-D946-4E79-9C61-5700EF3B34A8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08.127" v="66"/>
        <pc:sldMkLst>
          <pc:docMk/>
          <pc:sldMk cId="1368923304" sldId="269"/>
        </pc:sldMkLst>
        <pc:picChg chg="del">
          <ac:chgData name="BECHAALANI AAD Marina" userId="c26cb487-510a-4cca-a4f7-70712109fa99" providerId="ADAL" clId="{9EA703A3-0C3A-401A-9EF3-C2A72B151D6E}" dt="2021-10-29T10:39:07.933" v="65" actId="478"/>
          <ac:picMkLst>
            <pc:docMk/>
            <pc:sldMk cId="1368923304" sldId="269"/>
            <ac:picMk id="23" creationId="{C8FB8C00-93C8-4910-860C-46D199B0E724}"/>
          </ac:picMkLst>
        </pc:picChg>
        <pc:picChg chg="add mod">
          <ac:chgData name="BECHAALANI AAD Marina" userId="c26cb487-510a-4cca-a4f7-70712109fa99" providerId="ADAL" clId="{9EA703A3-0C3A-401A-9EF3-C2A72B151D6E}" dt="2021-10-29T10:39:08.127" v="66"/>
          <ac:picMkLst>
            <pc:docMk/>
            <pc:sldMk cId="1368923304" sldId="269"/>
            <ac:picMk id="24" creationId="{CBB3EF6F-753C-4DA4-A7FD-3B4E131E520D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11.628" v="68"/>
        <pc:sldMkLst>
          <pc:docMk/>
          <pc:sldMk cId="1827932094" sldId="270"/>
        </pc:sldMkLst>
        <pc:picChg chg="del">
          <ac:chgData name="BECHAALANI AAD Marina" userId="c26cb487-510a-4cca-a4f7-70712109fa99" providerId="ADAL" clId="{9EA703A3-0C3A-401A-9EF3-C2A72B151D6E}" dt="2021-10-29T10:39:11.452" v="67" actId="478"/>
          <ac:picMkLst>
            <pc:docMk/>
            <pc:sldMk cId="1827932094" sldId="270"/>
            <ac:picMk id="21" creationId="{26CA70DF-43F5-4640-A05E-C810447184B9}"/>
          </ac:picMkLst>
        </pc:picChg>
        <pc:picChg chg="add mod">
          <ac:chgData name="BECHAALANI AAD Marina" userId="c26cb487-510a-4cca-a4f7-70712109fa99" providerId="ADAL" clId="{9EA703A3-0C3A-401A-9EF3-C2A72B151D6E}" dt="2021-10-29T10:39:11.628" v="68"/>
          <ac:picMkLst>
            <pc:docMk/>
            <pc:sldMk cId="1827932094" sldId="270"/>
            <ac:picMk id="22" creationId="{F0D2364B-6647-45BA-B084-951EFA79E187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15.312" v="70"/>
        <pc:sldMkLst>
          <pc:docMk/>
          <pc:sldMk cId="656725367" sldId="271"/>
        </pc:sldMkLst>
        <pc:picChg chg="del">
          <ac:chgData name="BECHAALANI AAD Marina" userId="c26cb487-510a-4cca-a4f7-70712109fa99" providerId="ADAL" clId="{9EA703A3-0C3A-401A-9EF3-C2A72B151D6E}" dt="2021-10-29T10:39:15.132" v="69" actId="478"/>
          <ac:picMkLst>
            <pc:docMk/>
            <pc:sldMk cId="656725367" sldId="271"/>
            <ac:picMk id="27" creationId="{B013C289-5289-4A8A-B718-312ABCBE3C22}"/>
          </ac:picMkLst>
        </pc:picChg>
        <pc:picChg chg="add mod">
          <ac:chgData name="BECHAALANI AAD Marina" userId="c26cb487-510a-4cca-a4f7-70712109fa99" providerId="ADAL" clId="{9EA703A3-0C3A-401A-9EF3-C2A72B151D6E}" dt="2021-10-29T10:39:15.312" v="70"/>
          <ac:picMkLst>
            <pc:docMk/>
            <pc:sldMk cId="656725367" sldId="271"/>
            <ac:picMk id="28" creationId="{2ECAA06F-C665-4F0A-940B-C375DFD1B417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19.901" v="72"/>
        <pc:sldMkLst>
          <pc:docMk/>
          <pc:sldMk cId="682769287" sldId="272"/>
        </pc:sldMkLst>
        <pc:picChg chg="del">
          <ac:chgData name="BECHAALANI AAD Marina" userId="c26cb487-510a-4cca-a4f7-70712109fa99" providerId="ADAL" clId="{9EA703A3-0C3A-401A-9EF3-C2A72B151D6E}" dt="2021-10-29T10:39:19.630" v="71" actId="478"/>
          <ac:picMkLst>
            <pc:docMk/>
            <pc:sldMk cId="682769287" sldId="272"/>
            <ac:picMk id="15" creationId="{D4FFA17D-E455-4C88-95CF-E0D18CDB302B}"/>
          </ac:picMkLst>
        </pc:picChg>
        <pc:picChg chg="add mod">
          <ac:chgData name="BECHAALANI AAD Marina" userId="c26cb487-510a-4cca-a4f7-70712109fa99" providerId="ADAL" clId="{9EA703A3-0C3A-401A-9EF3-C2A72B151D6E}" dt="2021-10-29T10:39:19.901" v="72"/>
          <ac:picMkLst>
            <pc:docMk/>
            <pc:sldMk cId="682769287" sldId="272"/>
            <ac:picMk id="16" creationId="{FD03DD71-C300-4819-80DA-373F5DF4F247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24.548" v="74"/>
        <pc:sldMkLst>
          <pc:docMk/>
          <pc:sldMk cId="686403172" sldId="273"/>
        </pc:sldMkLst>
        <pc:picChg chg="del">
          <ac:chgData name="BECHAALANI AAD Marina" userId="c26cb487-510a-4cca-a4f7-70712109fa99" providerId="ADAL" clId="{9EA703A3-0C3A-401A-9EF3-C2A72B151D6E}" dt="2021-10-29T10:39:24.348" v="73" actId="478"/>
          <ac:picMkLst>
            <pc:docMk/>
            <pc:sldMk cId="686403172" sldId="273"/>
            <ac:picMk id="12" creationId="{81058EF5-88F3-4D71-848E-684678950A23}"/>
          </ac:picMkLst>
        </pc:picChg>
        <pc:picChg chg="add mod">
          <ac:chgData name="BECHAALANI AAD Marina" userId="c26cb487-510a-4cca-a4f7-70712109fa99" providerId="ADAL" clId="{9EA703A3-0C3A-401A-9EF3-C2A72B151D6E}" dt="2021-10-29T10:39:24.548" v="74"/>
          <ac:picMkLst>
            <pc:docMk/>
            <pc:sldMk cId="686403172" sldId="273"/>
            <ac:picMk id="13" creationId="{16C7ACD2-D41F-4F63-9FC5-8E6163F4376E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32.418" v="78"/>
        <pc:sldMkLst>
          <pc:docMk/>
          <pc:sldMk cId="2598754274" sldId="274"/>
        </pc:sldMkLst>
        <pc:picChg chg="del">
          <ac:chgData name="BECHAALANI AAD Marina" userId="c26cb487-510a-4cca-a4f7-70712109fa99" providerId="ADAL" clId="{9EA703A3-0C3A-401A-9EF3-C2A72B151D6E}" dt="2021-10-29T10:39:32.144" v="77" actId="478"/>
          <ac:picMkLst>
            <pc:docMk/>
            <pc:sldMk cId="2598754274" sldId="274"/>
            <ac:picMk id="8" creationId="{F1636DAC-2CA3-4DC8-8D1C-EC8A554FE022}"/>
          </ac:picMkLst>
        </pc:picChg>
        <pc:picChg chg="add mod">
          <ac:chgData name="BECHAALANI AAD Marina" userId="c26cb487-510a-4cca-a4f7-70712109fa99" providerId="ADAL" clId="{9EA703A3-0C3A-401A-9EF3-C2A72B151D6E}" dt="2021-10-29T10:39:32.418" v="78"/>
          <ac:picMkLst>
            <pc:docMk/>
            <pc:sldMk cId="2598754274" sldId="274"/>
            <ac:picMk id="9" creationId="{0BB6B6CE-423F-4DEC-8B44-9EF3CD134732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35.917" v="80"/>
        <pc:sldMkLst>
          <pc:docMk/>
          <pc:sldMk cId="2539197565" sldId="275"/>
        </pc:sldMkLst>
        <pc:picChg chg="del">
          <ac:chgData name="BECHAALANI AAD Marina" userId="c26cb487-510a-4cca-a4f7-70712109fa99" providerId="ADAL" clId="{9EA703A3-0C3A-401A-9EF3-C2A72B151D6E}" dt="2021-10-29T10:39:35.745" v="79" actId="478"/>
          <ac:picMkLst>
            <pc:docMk/>
            <pc:sldMk cId="2539197565" sldId="275"/>
            <ac:picMk id="4" creationId="{913A6498-131D-494F-9C14-276425DA5371}"/>
          </ac:picMkLst>
        </pc:picChg>
        <pc:picChg chg="add mod">
          <ac:chgData name="BECHAALANI AAD Marina" userId="c26cb487-510a-4cca-a4f7-70712109fa99" providerId="ADAL" clId="{9EA703A3-0C3A-401A-9EF3-C2A72B151D6E}" dt="2021-10-29T10:39:35.917" v="80"/>
          <ac:picMkLst>
            <pc:docMk/>
            <pc:sldMk cId="2539197565" sldId="275"/>
            <ac:picMk id="6" creationId="{DCEC5589-13C2-40EF-AF73-D03BB7839081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39.080" v="50"/>
        <pc:sldMkLst>
          <pc:docMk/>
          <pc:sldMk cId="2352632187" sldId="278"/>
        </pc:sldMkLst>
        <pc:picChg chg="del">
          <ac:chgData name="BECHAALANI AAD Marina" userId="c26cb487-510a-4cca-a4f7-70712109fa99" providerId="ADAL" clId="{9EA703A3-0C3A-401A-9EF3-C2A72B151D6E}" dt="2021-10-29T10:38:38.558" v="49" actId="478"/>
          <ac:picMkLst>
            <pc:docMk/>
            <pc:sldMk cId="2352632187" sldId="278"/>
            <ac:picMk id="10" creationId="{BF964633-C279-40CE-B250-F0FA25DF2BCE}"/>
          </ac:picMkLst>
        </pc:picChg>
        <pc:picChg chg="add mod">
          <ac:chgData name="BECHAALANI AAD Marina" userId="c26cb487-510a-4cca-a4f7-70712109fa99" providerId="ADAL" clId="{9EA703A3-0C3A-401A-9EF3-C2A72B151D6E}" dt="2021-10-29T10:38:39.080" v="50"/>
          <ac:picMkLst>
            <pc:docMk/>
            <pc:sldMk cId="2352632187" sldId="278"/>
            <ac:picMk id="11" creationId="{170EA6B0-0422-4B9D-95C1-A219A7C67AA6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9:28.548" v="76"/>
        <pc:sldMkLst>
          <pc:docMk/>
          <pc:sldMk cId="779334882" sldId="282"/>
        </pc:sldMkLst>
        <pc:picChg chg="del">
          <ac:chgData name="BECHAALANI AAD Marina" userId="c26cb487-510a-4cca-a4f7-70712109fa99" providerId="ADAL" clId="{9EA703A3-0C3A-401A-9EF3-C2A72B151D6E}" dt="2021-10-29T10:39:28.272" v="75" actId="478"/>
          <ac:picMkLst>
            <pc:docMk/>
            <pc:sldMk cId="779334882" sldId="282"/>
            <ac:picMk id="10" creationId="{9A1671C1-7660-44BB-951F-8B6B25A87FEE}"/>
          </ac:picMkLst>
        </pc:picChg>
        <pc:picChg chg="add mod">
          <ac:chgData name="BECHAALANI AAD Marina" userId="c26cb487-510a-4cca-a4f7-70712109fa99" providerId="ADAL" clId="{9EA703A3-0C3A-401A-9EF3-C2A72B151D6E}" dt="2021-10-29T10:39:28.548" v="76"/>
          <ac:picMkLst>
            <pc:docMk/>
            <pc:sldMk cId="779334882" sldId="282"/>
            <ac:picMk id="11" creationId="{72BF7686-6C96-4EA2-ACB4-16E76C1E26C9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09.661" v="32"/>
        <pc:sldMkLst>
          <pc:docMk/>
          <pc:sldMk cId="277231032" sldId="284"/>
        </pc:sldMkLst>
        <pc:picChg chg="del">
          <ac:chgData name="BECHAALANI AAD Marina" userId="c26cb487-510a-4cca-a4f7-70712109fa99" providerId="ADAL" clId="{9EA703A3-0C3A-401A-9EF3-C2A72B151D6E}" dt="2021-10-29T10:38:02.188" v="28" actId="478"/>
          <ac:picMkLst>
            <pc:docMk/>
            <pc:sldMk cId="277231032" sldId="284"/>
            <ac:picMk id="228" creationId="{1E550615-2044-4589-8CB5-2E6ECC4A015E}"/>
          </ac:picMkLst>
        </pc:picChg>
        <pc:picChg chg="add del mod">
          <ac:chgData name="BECHAALANI AAD Marina" userId="c26cb487-510a-4cca-a4f7-70712109fa99" providerId="ADAL" clId="{9EA703A3-0C3A-401A-9EF3-C2A72B151D6E}" dt="2021-10-29T10:38:03.504" v="30"/>
          <ac:picMkLst>
            <pc:docMk/>
            <pc:sldMk cId="277231032" sldId="284"/>
            <ac:picMk id="229" creationId="{E74F2F8B-2238-4697-BE1A-8A3359A0D090}"/>
          </ac:picMkLst>
        </pc:picChg>
        <pc:picChg chg="add mod">
          <ac:chgData name="BECHAALANI AAD Marina" userId="c26cb487-510a-4cca-a4f7-70712109fa99" providerId="ADAL" clId="{9EA703A3-0C3A-401A-9EF3-C2A72B151D6E}" dt="2021-10-29T10:38:09.661" v="32"/>
          <ac:picMkLst>
            <pc:docMk/>
            <pc:sldMk cId="277231032" sldId="284"/>
            <ac:picMk id="230" creationId="{7C44DB1F-280E-43D7-B8C1-364C59CA382F}"/>
          </ac:picMkLst>
        </pc:picChg>
      </pc:sldChg>
      <pc:sldChg chg="addSp delSp modSp">
        <pc:chgData name="BECHAALANI AAD Marina" userId="c26cb487-510a-4cca-a4f7-70712109fa99" providerId="ADAL" clId="{9EA703A3-0C3A-401A-9EF3-C2A72B151D6E}" dt="2021-10-29T10:38:14.049" v="36"/>
        <pc:sldMkLst>
          <pc:docMk/>
          <pc:sldMk cId="1292070497" sldId="285"/>
        </pc:sldMkLst>
        <pc:picChg chg="del">
          <ac:chgData name="BECHAALANI AAD Marina" userId="c26cb487-510a-4cca-a4f7-70712109fa99" providerId="ADAL" clId="{9EA703A3-0C3A-401A-9EF3-C2A72B151D6E}" dt="2021-10-29T10:38:13.727" v="35" actId="478"/>
          <ac:picMkLst>
            <pc:docMk/>
            <pc:sldMk cId="1292070497" sldId="285"/>
            <ac:picMk id="34" creationId="{5D7E4CF5-7996-4B32-A5BA-1D784865F854}"/>
          </ac:picMkLst>
        </pc:picChg>
        <pc:picChg chg="add del mod">
          <ac:chgData name="BECHAALANI AAD Marina" userId="c26cb487-510a-4cca-a4f7-70712109fa99" providerId="ADAL" clId="{9EA703A3-0C3A-401A-9EF3-C2A72B151D6E}" dt="2021-10-29T10:38:12.485" v="34"/>
          <ac:picMkLst>
            <pc:docMk/>
            <pc:sldMk cId="1292070497" sldId="285"/>
            <ac:picMk id="35" creationId="{D27AE075-7CA6-4E58-AED5-480A6DBAC25A}"/>
          </ac:picMkLst>
        </pc:picChg>
        <pc:picChg chg="add mod">
          <ac:chgData name="BECHAALANI AAD Marina" userId="c26cb487-510a-4cca-a4f7-70712109fa99" providerId="ADAL" clId="{9EA703A3-0C3A-401A-9EF3-C2A72B151D6E}" dt="2021-10-29T10:38:14.049" v="36"/>
          <ac:picMkLst>
            <pc:docMk/>
            <pc:sldMk cId="1292070497" sldId="285"/>
            <ac:picMk id="36" creationId="{BBFC88E0-5CE5-46F9-9D76-1EFBACA3CF7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Time factor through months of release schedule</c:v>
          </c:tx>
          <c:spPr>
            <a:ln w="2857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'timefactor table'!$A$1:$A$25</c:f>
              <c:numCache>
                <c:formatCode>General</c:formatCode>
                <c:ptCount val="2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</c:numCache>
            </c:numRef>
          </c:cat>
          <c:val>
            <c:numRef>
              <c:f>'timefactor table'!$B$1:$B$25</c:f>
              <c:numCache>
                <c:formatCode>General</c:formatCode>
                <c:ptCount val="25"/>
                <c:pt idx="0">
                  <c:v>1</c:v>
                </c:pt>
                <c:pt idx="1">
                  <c:v>1.0277777777777777</c:v>
                </c:pt>
                <c:pt idx="2">
                  <c:v>1.0555555555555554</c:v>
                </c:pt>
                <c:pt idx="3">
                  <c:v>1.083333333333333</c:v>
                </c:pt>
                <c:pt idx="4">
                  <c:v>1.1111111111111112</c:v>
                </c:pt>
                <c:pt idx="5">
                  <c:v>1.25</c:v>
                </c:pt>
                <c:pt idx="6">
                  <c:v>1.3888888888888888</c:v>
                </c:pt>
                <c:pt idx="7">
                  <c:v>1.5277777777777777</c:v>
                </c:pt>
                <c:pt idx="8">
                  <c:v>1.6666666666666665</c:v>
                </c:pt>
                <c:pt idx="9">
                  <c:v>1.9444444444444442</c:v>
                </c:pt>
                <c:pt idx="10">
                  <c:v>2.2222222222222219</c:v>
                </c:pt>
                <c:pt idx="11">
                  <c:v>2.4999999999999996</c:v>
                </c:pt>
                <c:pt idx="12">
                  <c:v>2.7777777777777777</c:v>
                </c:pt>
                <c:pt idx="13">
                  <c:v>3.1944444444444446</c:v>
                </c:pt>
                <c:pt idx="14">
                  <c:v>3.6111111111111116</c:v>
                </c:pt>
                <c:pt idx="15">
                  <c:v>4.0277777777777786</c:v>
                </c:pt>
                <c:pt idx="16">
                  <c:v>4.4444444444444446</c:v>
                </c:pt>
                <c:pt idx="17">
                  <c:v>5.1388888888888893</c:v>
                </c:pt>
                <c:pt idx="18">
                  <c:v>5.8333333333333339</c:v>
                </c:pt>
                <c:pt idx="19">
                  <c:v>6.5277777777777786</c:v>
                </c:pt>
                <c:pt idx="20">
                  <c:v>7.2222222222222223</c:v>
                </c:pt>
                <c:pt idx="21">
                  <c:v>8.3333333333333339</c:v>
                </c:pt>
                <c:pt idx="22">
                  <c:v>9.4444444444444446</c:v>
                </c:pt>
                <c:pt idx="23">
                  <c:v>10.555555555555555</c:v>
                </c:pt>
                <c:pt idx="24">
                  <c:v>11.666666666666666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43-4189-A47D-D3E2A9A9F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7516784"/>
        <c:axId val="667517344"/>
      </c:lineChart>
      <c:catAx>
        <c:axId val="66751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517344"/>
        <c:crosses val="autoZero"/>
        <c:auto val="1"/>
        <c:lblAlgn val="ctr"/>
        <c:lblOffset val="100"/>
        <c:noMultiLvlLbl val="0"/>
      </c:catAx>
      <c:valAx>
        <c:axId val="66751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51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2T07:56:01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1896,'0'0'0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911E3-D92F-44D4-8F25-BCACD320613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1A597-5FB6-4A7D-9A02-853FCF6CE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5860BFB6-BB48-45D0-B02F-8274E97F1A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551B33-A71E-4941-A7F0-7DAB8066F0C0}" type="slidenum">
              <a:rPr lang="ru-RU" altLang="ru-RU" sz="1400" smtClean="0"/>
              <a:pPr>
                <a:spcBef>
                  <a:spcPct val="0"/>
                </a:spcBef>
              </a:pPr>
              <a:t>1</a:t>
            </a:fld>
            <a:endParaRPr lang="ru-RU" altLang="ru-RU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0E48AA16-3272-4336-8399-066BDD9437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49B3FDAE-64A9-4ED9-B375-2C742DE86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4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38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95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12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19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27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97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52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14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5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84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47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49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20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2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1A597-5FB6-4A7D-9A02-853FCF6CE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011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1A597-5FB6-4A7D-9A02-853FCF6CE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4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77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04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13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4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A597-5FB6-4A7D-9A02-853FCF6CE4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13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5">
            <a:extLst>
              <a:ext uri="{FF2B5EF4-FFF2-40B4-BE49-F238E27FC236}">
                <a16:creationId xmlns:a16="http://schemas.microsoft.com/office/drawing/2014/main" id="{57E4A921-99E3-4C2E-9C71-1ED134C8411B}"/>
              </a:ext>
            </a:extLst>
          </p:cNvPr>
          <p:cNvCxnSpPr>
            <a:cxnSpLocks/>
          </p:cNvCxnSpPr>
          <p:nvPr userDrawn="1"/>
        </p:nvCxnSpPr>
        <p:spPr>
          <a:xfrm>
            <a:off x="5178392" y="2700047"/>
            <a:ext cx="7013608" cy="0"/>
          </a:xfrm>
          <a:prstGeom prst="line">
            <a:avLst/>
          </a:prstGeom>
          <a:ln w="12700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24">
            <a:extLst>
              <a:ext uri="{FF2B5EF4-FFF2-40B4-BE49-F238E27FC236}">
                <a16:creationId xmlns:a16="http://schemas.microsoft.com/office/drawing/2014/main" id="{D69FBF3C-EB97-4FC7-A4DB-281AA14552D7}"/>
              </a:ext>
            </a:extLst>
          </p:cNvPr>
          <p:cNvCxnSpPr>
            <a:cxnSpLocks/>
          </p:cNvCxnSpPr>
          <p:nvPr userDrawn="1"/>
        </p:nvCxnSpPr>
        <p:spPr>
          <a:xfrm flipH="1">
            <a:off x="8023091" y="2700475"/>
            <a:ext cx="132421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1">
            <a:extLst>
              <a:ext uri="{FF2B5EF4-FFF2-40B4-BE49-F238E27FC236}">
                <a16:creationId xmlns:a16="http://schemas.microsoft.com/office/drawing/2014/main" id="{AF8FC202-525D-4E4D-817F-4D5CD2AA4788}"/>
              </a:ext>
            </a:extLst>
          </p:cNvPr>
          <p:cNvCxnSpPr>
            <a:cxnSpLocks/>
          </p:cNvCxnSpPr>
          <p:nvPr userDrawn="1"/>
        </p:nvCxnSpPr>
        <p:spPr>
          <a:xfrm>
            <a:off x="5178392" y="3989519"/>
            <a:ext cx="7013608" cy="0"/>
          </a:xfrm>
          <a:prstGeom prst="line">
            <a:avLst/>
          </a:prstGeom>
          <a:ln w="12700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22">
            <a:extLst>
              <a:ext uri="{FF2B5EF4-FFF2-40B4-BE49-F238E27FC236}">
                <a16:creationId xmlns:a16="http://schemas.microsoft.com/office/drawing/2014/main" id="{6822B75A-3E6A-4E52-8298-23C90FD7CD25}"/>
              </a:ext>
            </a:extLst>
          </p:cNvPr>
          <p:cNvCxnSpPr>
            <a:cxnSpLocks/>
          </p:cNvCxnSpPr>
          <p:nvPr userDrawn="1"/>
        </p:nvCxnSpPr>
        <p:spPr>
          <a:xfrm flipH="1">
            <a:off x="8023090" y="3989519"/>
            <a:ext cx="132421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95D9B767-B486-478F-A0F0-DB4E0930A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529" r="39997"/>
          <a:stretch/>
        </p:blipFill>
        <p:spPr>
          <a:xfrm>
            <a:off x="0" y="0"/>
            <a:ext cx="5178393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39B62C-BDB5-4BD2-9B5B-B8C5456E38C0}"/>
              </a:ext>
            </a:extLst>
          </p:cNvPr>
          <p:cNvSpPr/>
          <p:nvPr userDrawn="1"/>
        </p:nvSpPr>
        <p:spPr>
          <a:xfrm>
            <a:off x="0" y="0"/>
            <a:ext cx="5178393" cy="6858000"/>
          </a:xfrm>
          <a:prstGeom prst="rect">
            <a:avLst/>
          </a:prstGeom>
          <a:solidFill>
            <a:srgbClr val="44546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F60C7149-77BD-4891-AE18-FF5189673A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78392" y="2861968"/>
            <a:ext cx="7013608" cy="96520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 defTabSz="10881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3200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Section slide </a:t>
            </a:r>
            <a:br>
              <a:rPr lang="fr-FR"/>
            </a:br>
            <a:r>
              <a:rPr lang="fr-FR"/>
              <a:t>(one or </a:t>
            </a:r>
            <a:r>
              <a:rPr lang="fr-FR" err="1"/>
              <a:t>two</a:t>
            </a:r>
            <a:r>
              <a:rPr lang="fr-FR"/>
              <a:t> </a:t>
            </a:r>
            <a:r>
              <a:rPr lang="fr-FR" err="1"/>
              <a:t>lines</a:t>
            </a:r>
            <a:r>
              <a:rPr lang="fr-FR"/>
              <a:t> of </a:t>
            </a:r>
            <a:r>
              <a:rPr lang="fr-FR" err="1"/>
              <a:t>text</a:t>
            </a:r>
            <a:r>
              <a:rPr lang="fr-FR"/>
              <a:t>)</a:t>
            </a:r>
          </a:p>
        </p:txBody>
      </p:sp>
      <p:grpSp>
        <p:nvGrpSpPr>
          <p:cNvPr id="49" name="Group 4">
            <a:extLst>
              <a:ext uri="{FF2B5EF4-FFF2-40B4-BE49-F238E27FC236}">
                <a16:creationId xmlns:a16="http://schemas.microsoft.com/office/drawing/2014/main" id="{2B6DE58D-1E20-41BB-B555-85F63A3A1BB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0DF5162D-DEF2-45DC-94A3-C91CF414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E427875D-9399-481D-AF0E-2CE436B26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7A396A33-4146-4AD4-8EDC-3EC8024DBD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513EBFCA-CA7B-4B8A-8AD1-F16371757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1BED0430-54EC-4AE5-B1D2-55CDF9A7E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13BE3040-980E-4C0F-BB2B-93B8825F7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C5F2D28E-FEF9-4396-82DA-2EFAE79E0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3AD4A960-EE80-4F4F-A69F-66D8E5ADD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8C2AEF2A-397D-4187-BC9A-820E2632C8F3}"/>
              </a:ext>
            </a:extLst>
          </p:cNvPr>
          <p:cNvSpPr txBox="1"/>
          <p:nvPr userDrawn="1"/>
        </p:nvSpPr>
        <p:spPr>
          <a:xfrm>
            <a:off x="1674420" y="6569901"/>
            <a:ext cx="1829552" cy="123111"/>
          </a:xfrm>
          <a:prstGeom prst="rect">
            <a:avLst/>
          </a:prstGeom>
          <a:noFill/>
        </p:spPr>
        <p:txBody>
          <a:bodyPr wrap="none" lIns="35979" tIns="0" rIns="35979" bIns="0" rtlCol="0">
            <a:spAutoFit/>
          </a:bodyPr>
          <a:lstStyle/>
          <a:p>
            <a:pPr algn="ctr" defTabSz="685800"/>
            <a:r>
              <a:rPr lang="en-US" sz="800">
                <a:solidFill>
                  <a:prstClr val="white"/>
                </a:solidFill>
              </a:rPr>
              <a:t>© Murex S.A.S., 2019.  All Rights Reserved.</a:t>
            </a:r>
            <a:endParaRPr lang="fr-FR" sz="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2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38529 5.55112E-17 L 0.35482 5.55112E-17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38164 -2.96296E-6 L 0.35729 -2.96296E-6 " pathEditMode="relative" rAng="0" ptsTypes="AA">
                                      <p:cBhvr>
                                        <p:cTn id="20" dur="4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4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lnSpc>
                <a:spcPct val="90000"/>
              </a:lnSpc>
              <a:defRPr lang="fr-FR" sz="2800" cap="none" spc="0" dirty="0">
                <a:latin typeface="+mj-lt"/>
              </a:defRPr>
            </a:lvl1pPr>
          </a:lstStyle>
          <a:p>
            <a:pPr lvl="0"/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A5EDD544-4C14-48E7-8F18-8ACF1A5DAF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728787"/>
            <a:ext cx="10903489" cy="44193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5EABFE71-63B6-4C1E-A65F-B7DE05EF224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30319" y="503285"/>
            <a:ext cx="918889" cy="686101"/>
            <a:chOff x="316" y="1370"/>
            <a:chExt cx="3746" cy="2797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CFF7BE2-C9B4-4BC5-858C-4586D0BBC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9FADC8D7-0FF1-44A7-803B-AF97FB99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BA065C1-2885-4077-8A21-4ED9970C77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182C2CF7-3E7A-434A-81CD-973518E40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FEE4C83-8AC5-4012-AA1C-62C1C5258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5902233-ACA0-4898-9F69-83AA8BC58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2CE92FC-A597-42C1-A0C9-F328D8B9E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7893F035-4163-49A2-8D53-70D53243C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84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8778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lnSpc>
                <a:spcPct val="90000"/>
              </a:lnSpc>
              <a:defRPr lang="fr-FR" sz="2800" cap="none" spc="0" dirty="0">
                <a:latin typeface="+mj-lt"/>
              </a:defRPr>
            </a:lvl1pPr>
          </a:lstStyle>
          <a:p>
            <a:pPr lvl="0"/>
            <a:r>
              <a:rPr lang="fr-FR" err="1"/>
              <a:t>Title</a:t>
            </a:r>
            <a:r>
              <a:rPr lang="fr-FR"/>
              <a:t> of the slide (</a:t>
            </a:r>
            <a:r>
              <a:rPr lang="fr-FR" err="1"/>
              <a:t>two</a:t>
            </a:r>
            <a:r>
              <a:rPr lang="fr-FR"/>
              <a:t> </a:t>
            </a:r>
            <a:r>
              <a:rPr lang="fr-FR" err="1"/>
              <a:t>lines</a:t>
            </a:r>
            <a:r>
              <a:rPr lang="fr-FR"/>
              <a:t>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073442"/>
            <a:ext cx="8857813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79C845C5-DDDF-445B-BC0D-303906CABB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728787"/>
            <a:ext cx="10903489" cy="44193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701BB1C8-48D9-4E64-9C7C-9E7A3FBFC6B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30319" y="503285"/>
            <a:ext cx="918889" cy="686101"/>
            <a:chOff x="316" y="1370"/>
            <a:chExt cx="3746" cy="2797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F7218B6-9FB2-4836-9EDF-A0147CA94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1D883BC-5B18-4949-8670-DA8B829FC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D46FB584-1FF2-430E-B49E-35A0B4E559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613F977-EC7A-4455-ABF0-D3C81E166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56D74E8-EFEB-4824-B512-3BAABE284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4379AF62-8A3D-418A-B508-2B6546F3D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5B28EBC-B750-4673-9982-10EAE89FF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743F11CB-AEEF-40ED-9D08-0CBE769D1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6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fr-FR" sz="2800" spc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886C0A64-8DA4-4D6A-9990-86663C5A9B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3" y="1665289"/>
            <a:ext cx="5246687" cy="44275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20" name="Espace réservé du contenu 17">
            <a:extLst>
              <a:ext uri="{FF2B5EF4-FFF2-40B4-BE49-F238E27FC236}">
                <a16:creationId xmlns:a16="http://schemas.microsoft.com/office/drawing/2014/main" id="{E3641152-F5D1-450E-97B4-66728DCD87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6500" y="1665289"/>
            <a:ext cx="5267325" cy="44275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27" name="Group 4">
            <a:extLst>
              <a:ext uri="{FF2B5EF4-FFF2-40B4-BE49-F238E27FC236}">
                <a16:creationId xmlns:a16="http://schemas.microsoft.com/office/drawing/2014/main" id="{77669245-30D1-4406-B2B7-863C0284F7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FF635467-1016-4A97-A13F-46484F0BB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6ABB9DD9-4C91-4A9A-9C73-91ABE6557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5F7DB681-89B5-475E-8DF6-7E2CDB65D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8055BBF2-9435-4928-96C9-6BC7ED161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32EC94E9-571C-4760-A649-FD34606AD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444C165-3E6C-4E38-9A8E-8D18B4E7F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5FF5CC0B-EC35-43F2-B491-AC350034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99FA7030-B3E9-495A-AB99-7CC4C0966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28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+ Text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fr-FR" sz="2800" spc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886C0A64-8DA4-4D6A-9990-86663C5A9B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3" y="1665289"/>
            <a:ext cx="5246687" cy="44275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27" name="Group 4">
            <a:extLst>
              <a:ext uri="{FF2B5EF4-FFF2-40B4-BE49-F238E27FC236}">
                <a16:creationId xmlns:a16="http://schemas.microsoft.com/office/drawing/2014/main" id="{A39B6BDC-B2C7-4E71-BE91-A422099BF5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D90F1EF5-7BFB-4CAC-831C-B0057D1CE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1A216407-DCCE-4C30-98DA-ACB57FD61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C9EEE826-D09D-496D-96B2-7394724E93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7D248FF-6A0C-482A-9E3C-17C5B7E4D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0696289A-B510-4D87-B938-46C3F2EF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4B3ACFC5-A627-4AD6-95D1-787E2175A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D97AC16E-6330-482E-A9B6-595F22D7F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75B1BD9E-803A-4EB0-B383-6C9D23334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3235AD48-F5FF-4529-AE21-3689324B56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294" y="1665288"/>
            <a:ext cx="5314726" cy="44193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64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+ Tex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fr-FR" sz="2800" spc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886C0A64-8DA4-4D6A-9990-86663C5A9B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6499" y="1665288"/>
            <a:ext cx="5303521" cy="44275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26" name="Group 4">
            <a:extLst>
              <a:ext uri="{FF2B5EF4-FFF2-40B4-BE49-F238E27FC236}">
                <a16:creationId xmlns:a16="http://schemas.microsoft.com/office/drawing/2014/main" id="{0B6676C7-4C41-4BDC-BAEB-EB56085E6BB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222E993C-61C7-4016-AECB-AD046FB15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D67FB76F-42FF-4F26-9A50-654C3C16D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4C97061E-8AB9-4532-9BEA-10179E9C1D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305C8E16-DB1E-4244-AE3E-9B7C750B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6B36F51D-75A2-4FA2-9061-ECB7CB2F0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21BB002A-D747-4A80-92D3-809F76D4A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0E6E32-AD00-4FDF-8A77-04FD4A476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94BE5656-D39F-4258-9D28-5B2572554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733AAE5-53BF-40E6-9C23-E419BA046A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700" y="1665288"/>
            <a:ext cx="5248731" cy="44275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76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fr-FR" sz="2800" spc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F5558529-79B9-44AB-9F73-15EE4C957BF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812" y="2219740"/>
            <a:ext cx="5246687" cy="38730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22" name="Espace réservé du contenu 20">
            <a:extLst>
              <a:ext uri="{FF2B5EF4-FFF2-40B4-BE49-F238E27FC236}">
                <a16:creationId xmlns:a16="http://schemas.microsoft.com/office/drawing/2014/main" id="{F93A9D16-54CB-43FB-9163-8DF72EB567B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499" y="2219740"/>
            <a:ext cx="5303521" cy="38730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30" name="Group 4">
            <a:extLst>
              <a:ext uri="{FF2B5EF4-FFF2-40B4-BE49-F238E27FC236}">
                <a16:creationId xmlns:a16="http://schemas.microsoft.com/office/drawing/2014/main" id="{8A9F22D9-0D59-4B70-8955-98D6A6E4813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B4AB2DEB-C5DB-48AE-9352-B3E07D836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D3C3452E-B8C7-42D0-B3BF-0749439B0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A6107157-5CC5-4EE2-A1AA-C80BD37B32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52555278-FC3D-4265-81FB-1044AE419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16F73327-44AF-4BFF-8977-7C6D33A98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9A0EDAD-A773-457D-BAEA-CE7486B3B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605D0C28-F28E-4D5D-8F9C-C0E9BE747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DE59B47F-8006-454D-9ED5-A1A9A79E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444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fr-FR" sz="2800" spc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F5558529-79B9-44AB-9F73-15EE4C957BF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813" y="2219740"/>
            <a:ext cx="3195512" cy="3873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22" name="Espace réservé du contenu 20">
            <a:extLst>
              <a:ext uri="{FF2B5EF4-FFF2-40B4-BE49-F238E27FC236}">
                <a16:creationId xmlns:a16="http://schemas.microsoft.com/office/drawing/2014/main" id="{F93A9D16-54CB-43FB-9163-8DF72EB567B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57826" y="2219740"/>
            <a:ext cx="3230127" cy="3873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19" name="Espace réservé du contenu 20">
            <a:extLst>
              <a:ext uri="{FF2B5EF4-FFF2-40B4-BE49-F238E27FC236}">
                <a16:creationId xmlns:a16="http://schemas.microsoft.com/office/drawing/2014/main" id="{CA6A1870-327C-450A-9DE2-1FAD31D704A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91455" y="2218256"/>
            <a:ext cx="3230127" cy="3873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32" name="Group 4">
            <a:extLst>
              <a:ext uri="{FF2B5EF4-FFF2-40B4-BE49-F238E27FC236}">
                <a16:creationId xmlns:a16="http://schemas.microsoft.com/office/drawing/2014/main" id="{C653CCA8-62D2-43F2-8C19-46C9242ADA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F4F6221-F3D4-4119-93A1-E32779D5C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33440F52-99E6-41B9-A004-398F8EB0D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76ED65B3-64E0-4EF7-BAE7-A8F1112BD3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71A3C8B-9858-4E14-9592-E4C780988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AD3200D2-E17F-406D-BDCC-E57EFF8FE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993444F5-2E38-4643-8E19-7DF76911F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24A48D42-92C7-4926-A6B9-F58193D83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A52765D2-9A0C-4901-A4D6-4532785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96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s + callout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fr-FR" sz="2800" spc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F5558529-79B9-44AB-9F73-15EE4C957BF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813" y="2421670"/>
            <a:ext cx="3195512" cy="3873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22" name="Espace réservé du contenu 20">
            <a:extLst>
              <a:ext uri="{FF2B5EF4-FFF2-40B4-BE49-F238E27FC236}">
                <a16:creationId xmlns:a16="http://schemas.microsoft.com/office/drawing/2014/main" id="{F93A9D16-54CB-43FB-9163-8DF72EB567B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57826" y="2421670"/>
            <a:ext cx="3230127" cy="3873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19" name="Espace réservé du contenu 20">
            <a:extLst>
              <a:ext uri="{FF2B5EF4-FFF2-40B4-BE49-F238E27FC236}">
                <a16:creationId xmlns:a16="http://schemas.microsoft.com/office/drawing/2014/main" id="{CA6A1870-327C-450A-9DE2-1FAD31D704A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291455" y="2420186"/>
            <a:ext cx="3230127" cy="3873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32" name="Group 4">
            <a:extLst>
              <a:ext uri="{FF2B5EF4-FFF2-40B4-BE49-F238E27FC236}">
                <a16:creationId xmlns:a16="http://schemas.microsoft.com/office/drawing/2014/main" id="{C653CCA8-62D2-43F2-8C19-46C9242ADA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F4F6221-F3D4-4119-93A1-E32779D5C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33440F52-99E6-41B9-A004-398F8EB0D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76ED65B3-64E0-4EF7-BAE7-A8F1112BD3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71A3C8B-9858-4E14-9592-E4C780988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AD3200D2-E17F-406D-BDCC-E57EFF8FE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993444F5-2E38-4643-8E19-7DF76911F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24A48D42-92C7-4926-A6B9-F58193D83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A52765D2-9A0C-4901-A4D6-4532785BE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AD7B8-C2BF-4361-AAF4-9AE29AB3A5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813" y="1665288"/>
            <a:ext cx="3195637" cy="476250"/>
          </a:xfrm>
        </p:spPr>
        <p:txBody>
          <a:bodyPr anchor="ctr"/>
          <a:lstStyle>
            <a:lvl1pPr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Callout Lorem ipsum dolor sit amet, consectetuer adipiscing elit. </a:t>
            </a:r>
            <a:endParaRPr lang="fr-FR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FD0F165-056C-4742-85F1-60455F0C5F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7826" y="1665288"/>
            <a:ext cx="3195637" cy="476250"/>
          </a:xfrm>
        </p:spPr>
        <p:txBody>
          <a:bodyPr anchor="ctr"/>
          <a:lstStyle>
            <a:lvl1pPr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Callout Lorem ipsum dolor sit amet, consectetuer adipiscing elit. </a:t>
            </a:r>
            <a:endParaRPr lang="fr-FR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8EF90C7-71E6-4282-BD39-B38FB63650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1455" y="1665288"/>
            <a:ext cx="3195637" cy="476250"/>
          </a:xfrm>
        </p:spPr>
        <p:txBody>
          <a:bodyPr anchor="ctr"/>
          <a:lstStyle>
            <a:lvl1pPr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Callout Lorem ipsum dolor sit amet, consectetuer adipiscing elit.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151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s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fr-FR" sz="2800" spc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C9086D92-4CCC-466E-9E82-4727508905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3" y="1665289"/>
            <a:ext cx="3387725" cy="44275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E7D2AB06-39F2-4493-91B7-43DAF3B0948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95788" y="1665289"/>
            <a:ext cx="3387725" cy="44275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sp>
        <p:nvSpPr>
          <p:cNvPr id="23" name="Espace réservé du contenu 22">
            <a:extLst>
              <a:ext uri="{FF2B5EF4-FFF2-40B4-BE49-F238E27FC236}">
                <a16:creationId xmlns:a16="http://schemas.microsoft.com/office/drawing/2014/main" id="{A0483C60-14AF-40B6-871E-7078ECDBEA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132763" y="1665290"/>
            <a:ext cx="3389312" cy="44275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28" name="Group 4">
            <a:extLst>
              <a:ext uri="{FF2B5EF4-FFF2-40B4-BE49-F238E27FC236}">
                <a16:creationId xmlns:a16="http://schemas.microsoft.com/office/drawing/2014/main" id="{46CC40E7-A665-4A91-8103-CB2AB1C06F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9FFE28E6-2E7E-487E-8EE5-3D5345E79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40C6893D-CAFB-4FB7-8729-F40F0DC35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9B28512A-6C7B-4CF5-8AE3-99B4781C47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62D4D9D-20F4-4C6E-BA70-6C5F6B66E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079CB1E6-4589-496C-82DA-D3BC61094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722F9BE9-ADA4-4D4B-B490-D4C9D9F55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44B566C-C990-45EE-A5F6-3046FD48D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3A5AAD41-A184-4A12-A90F-32F4BA15E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61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AA4CC8-6EDB-4840-9CCF-2DCF16D8A2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8595" y="2470292"/>
            <a:ext cx="5899815" cy="579591"/>
          </a:xfrm>
          <a:prstGeom prst="rect">
            <a:avLst/>
          </a:prstGeom>
        </p:spPr>
        <p:txBody>
          <a:bodyPr lIns="0" tIns="0" r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Dividing Slide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04B16A9-A5B8-CF46-957E-8F5843B04B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8595" y="3330490"/>
            <a:ext cx="5899815" cy="579591"/>
          </a:xfrm>
          <a:prstGeom prst="rect">
            <a:avLst/>
          </a:prstGeom>
        </p:spPr>
        <p:txBody>
          <a:bodyPr lIns="0" tIns="0" r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Dividing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89094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9">
            <a:extLst>
              <a:ext uri="{FF2B5EF4-FFF2-40B4-BE49-F238E27FC236}">
                <a16:creationId xmlns:a16="http://schemas.microsoft.com/office/drawing/2014/main" id="{763D4CCE-109D-485B-9C28-BB24D16D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925BDA8-4196-4616-93BF-3E875C76C772}"/>
              </a:ext>
            </a:extLst>
          </p:cNvPr>
          <p:cNvSpPr/>
          <p:nvPr userDrawn="1"/>
        </p:nvSpPr>
        <p:spPr>
          <a:xfrm>
            <a:off x="0" y="0"/>
            <a:ext cx="2171700" cy="68580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685800"/>
            <a:endParaRPr lang="fr-FR" sz="1600" err="1">
              <a:solidFill>
                <a:prstClr val="white"/>
              </a:solidFill>
            </a:endParaRPr>
          </a:p>
        </p:txBody>
      </p:sp>
      <p:sp>
        <p:nvSpPr>
          <p:cNvPr id="6" name="ZoneTexte 68">
            <a:extLst>
              <a:ext uri="{FF2B5EF4-FFF2-40B4-BE49-F238E27FC236}">
                <a16:creationId xmlns:a16="http://schemas.microsoft.com/office/drawing/2014/main" id="{FB714F21-264C-47AD-93DE-6E2CAEC7AE69}"/>
              </a:ext>
            </a:extLst>
          </p:cNvPr>
          <p:cNvSpPr txBox="1"/>
          <p:nvPr userDrawn="1"/>
        </p:nvSpPr>
        <p:spPr>
          <a:xfrm>
            <a:off x="0" y="1432373"/>
            <a:ext cx="2171700" cy="3416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000" b="1">
                <a:solidFill>
                  <a:srgbClr val="DB0A5B"/>
                </a:solidFill>
              </a:rPr>
              <a:t>CONTACT</a:t>
            </a:r>
          </a:p>
        </p:txBody>
      </p:sp>
      <p:cxnSp>
        <p:nvCxnSpPr>
          <p:cNvPr id="65" name="Connecteur droit 14">
            <a:extLst>
              <a:ext uri="{FF2B5EF4-FFF2-40B4-BE49-F238E27FC236}">
                <a16:creationId xmlns:a16="http://schemas.microsoft.com/office/drawing/2014/main" id="{2C5102F7-32C7-496E-85B7-0674CF584878}"/>
              </a:ext>
            </a:extLst>
          </p:cNvPr>
          <p:cNvCxnSpPr>
            <a:cxnSpLocks/>
          </p:cNvCxnSpPr>
          <p:nvPr userDrawn="1"/>
        </p:nvCxnSpPr>
        <p:spPr>
          <a:xfrm>
            <a:off x="2166508" y="2783519"/>
            <a:ext cx="0" cy="135345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4">
            <a:extLst>
              <a:ext uri="{FF2B5EF4-FFF2-40B4-BE49-F238E27FC236}">
                <a16:creationId xmlns:a16="http://schemas.microsoft.com/office/drawing/2014/main" id="{92B49962-153D-42EC-9669-FB91A7CED37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05C68E72-BAD1-42E0-836B-7394A802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502085F2-3F44-4C3C-9121-11C9CD917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F1F1B37-EE6E-4E62-A414-13D426BC29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4608EF90-45B7-4F76-8E24-D6FB1089B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02798BB-632D-400F-80E2-B60A0029B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F6FA388-5389-49A0-8DE6-6A533075B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1279C27C-F643-49AC-82E8-6E0BB9DD4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8467A58-6E7B-4309-9494-6695D866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A56A139C-EB38-493C-A7E3-70EE16EC056C}"/>
              </a:ext>
            </a:extLst>
          </p:cNvPr>
          <p:cNvSpPr txBox="1"/>
          <p:nvPr userDrawn="1"/>
        </p:nvSpPr>
        <p:spPr>
          <a:xfrm>
            <a:off x="5181225" y="6569901"/>
            <a:ext cx="1829552" cy="123111"/>
          </a:xfrm>
          <a:prstGeom prst="rect">
            <a:avLst/>
          </a:prstGeom>
          <a:noFill/>
        </p:spPr>
        <p:txBody>
          <a:bodyPr wrap="none" lIns="35979" tIns="0" rIns="35979" bIns="0" rtlCol="0">
            <a:spAutoFit/>
          </a:bodyPr>
          <a:lstStyle/>
          <a:p>
            <a:pPr algn="ctr" defTabSz="685800"/>
            <a:r>
              <a:rPr lang="en-US" sz="800">
                <a:solidFill>
                  <a:srgbClr val="3F3F3F"/>
                </a:solidFill>
              </a:rPr>
              <a:t>© Murex S.A.S., 2019.  All Rights Reserved.</a:t>
            </a:r>
            <a:endParaRPr lang="fr-FR" sz="80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4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94977 L -4.375E-6 0.79768 " pathEditMode="relative" rAng="0" ptsTypes="AA">
                                      <p:cBhvr>
                                        <p:cTn id="17" dur="4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734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58EBFD05-559C-4D5C-8409-5E2803916A74}"/>
              </a:ext>
            </a:extLst>
          </p:cNvPr>
          <p:cNvSpPr txBox="1">
            <a:spLocks/>
          </p:cNvSpPr>
          <p:nvPr userDrawn="1"/>
        </p:nvSpPr>
        <p:spPr>
          <a:xfrm>
            <a:off x="658813" y="762918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1088119" rtl="0" eaLnBrk="1" latinLnBrk="0" hangingPunct="1">
              <a:spcBef>
                <a:spcPct val="0"/>
              </a:spcBef>
              <a:buNone/>
              <a:defRPr lang="fr-FR" sz="2400" kern="1200" cap="none" spc="0" baseline="0" dirty="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>
                <a:solidFill>
                  <a:srgbClr val="DB0A5B"/>
                </a:solidFill>
                <a:latin typeface="Calibri Light"/>
              </a:rPr>
              <a:t>Disclaimer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53051AA0-EDB0-4239-873C-E6C906B54A5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8358DE3B-B770-467B-94B0-6959E679C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65FC3F4-8613-4CE4-A0EA-97ED324A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E311953-F345-4B15-B9DC-87A6F6EEF7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4A8C4ED7-3007-4DCA-A7C4-C0E930182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4A3C76ED-9959-4AE6-A7DD-37FFB6990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C8A71738-74F6-4B8F-A80F-50107D6CE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5E1D248-5E5E-4D76-B40D-D290A3210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FEAA0427-1C4D-4C70-A24D-C90893D39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43FBAEB5-090B-4D67-B146-440A12E8AF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504499"/>
            <a:ext cx="10903489" cy="46436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78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46504" y="144159"/>
            <a:ext cx="8858608" cy="571173"/>
          </a:xfrm>
          <a:prstGeom prst="rect">
            <a:avLst/>
          </a:prstGeom>
        </p:spPr>
        <p:txBody>
          <a:bodyPr/>
          <a:lstStyle>
            <a:lvl1pPr>
              <a:defRPr cap="none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1846505" y="772706"/>
            <a:ext cx="8857815" cy="3525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67" b="0" cap="none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 cap="none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800" b="0" cap="none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800" b="0" cap="none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1800" b="0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312" y="1628397"/>
            <a:ext cx="10513793" cy="453602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7635237" y="189390"/>
            <a:ext cx="4249297" cy="215975"/>
          </a:xfrm>
        </p:spPr>
        <p:txBody>
          <a:bodyPr wrap="square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1" cap="all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 cap="none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800" b="0" cap="none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800" b="0" cap="none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1800" b="0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70553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70537-C1FC-7E4E-A405-DA28D119B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800" y="547201"/>
            <a:ext cx="10517458" cy="768644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indent="0">
              <a:buNone/>
              <a:defRPr sz="4000">
                <a:solidFill>
                  <a:srgbClr val="4012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0D920-F60F-414C-8922-92E1E97B7A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800" y="1825200"/>
            <a:ext cx="10517458" cy="43748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23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D22F70"/>
                </a:solidFill>
              </a:defRPr>
            </a:lvl2pPr>
            <a:lvl3pPr>
              <a:defRPr>
                <a:solidFill>
                  <a:srgbClr val="D22F70"/>
                </a:solidFill>
              </a:defRPr>
            </a:lvl3pPr>
            <a:lvl4pPr>
              <a:defRPr>
                <a:solidFill>
                  <a:srgbClr val="D22F70"/>
                </a:solidFill>
              </a:defRPr>
            </a:lvl4pPr>
            <a:lvl5pPr>
              <a:defRPr>
                <a:solidFill>
                  <a:srgbClr val="D22F70"/>
                </a:solidFill>
              </a:defRPr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82214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B63C2AA-85A7-434E-BD3F-9E1291A0BD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BC8F68-86EB-4BDA-9A96-026064C3CF2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0A3581-4F8C-4865-BBD9-AEF41E313B5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658BA-3BA1-4898-AA14-B39233D039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994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1E1AFDA-08D8-4532-9443-3B60BCA7D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3374" y="2885469"/>
            <a:ext cx="5238338" cy="31350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17F1496-2F61-4186-99DF-E171210FBEF8}"/>
              </a:ext>
            </a:extLst>
          </p:cNvPr>
          <p:cNvGrpSpPr/>
          <p:nvPr userDrawn="1"/>
        </p:nvGrpSpPr>
        <p:grpSpPr>
          <a:xfrm>
            <a:off x="1045362" y="1283932"/>
            <a:ext cx="4182598" cy="4182596"/>
            <a:chOff x="375626" y="1407064"/>
            <a:chExt cx="4589004" cy="4589002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F96B0172-3861-44F2-81AB-9239A9C7CB9B}"/>
                </a:ext>
              </a:extLst>
            </p:cNvPr>
            <p:cNvSpPr/>
            <p:nvPr/>
          </p:nvSpPr>
          <p:spPr>
            <a:xfrm>
              <a:off x="375626" y="1593711"/>
              <a:ext cx="4233626" cy="42336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6A48EDD-25BD-49C9-A82F-57A71A155A4A}"/>
                </a:ext>
              </a:extLst>
            </p:cNvPr>
            <p:cNvSpPr/>
            <p:nvPr/>
          </p:nvSpPr>
          <p:spPr>
            <a:xfrm>
              <a:off x="375626" y="1407064"/>
              <a:ext cx="4589004" cy="4589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DAF98D07-ACEE-4231-A265-823085BBD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792" r="29521"/>
          <a:stretch>
            <a:fillRect/>
          </a:stretch>
        </p:blipFill>
        <p:spPr>
          <a:xfrm>
            <a:off x="1714026" y="1799735"/>
            <a:ext cx="3168908" cy="3168908"/>
          </a:xfrm>
          <a:custGeom>
            <a:avLst/>
            <a:gdLst>
              <a:gd name="connsiteX0" fmla="*/ 3401828 w 6803656"/>
              <a:gd name="connsiteY0" fmla="*/ 0 h 6803656"/>
              <a:gd name="connsiteX1" fmla="*/ 6803656 w 6803656"/>
              <a:gd name="connsiteY1" fmla="*/ 3401828 h 6803656"/>
              <a:gd name="connsiteX2" fmla="*/ 3401828 w 6803656"/>
              <a:gd name="connsiteY2" fmla="*/ 6803656 h 6803656"/>
              <a:gd name="connsiteX3" fmla="*/ 0 w 6803656"/>
              <a:gd name="connsiteY3" fmla="*/ 3401828 h 6803656"/>
              <a:gd name="connsiteX4" fmla="*/ 3401828 w 6803656"/>
              <a:gd name="connsiteY4" fmla="*/ 0 h 680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656" h="6803656">
                <a:moveTo>
                  <a:pt x="3401828" y="0"/>
                </a:moveTo>
                <a:cubicBezTo>
                  <a:pt x="5280606" y="0"/>
                  <a:pt x="6803656" y="1523050"/>
                  <a:pt x="6803656" y="3401828"/>
                </a:cubicBezTo>
                <a:cubicBezTo>
                  <a:pt x="6803656" y="5280606"/>
                  <a:pt x="5280606" y="6803656"/>
                  <a:pt x="3401828" y="6803656"/>
                </a:cubicBezTo>
                <a:cubicBezTo>
                  <a:pt x="1523050" y="6803656"/>
                  <a:pt x="0" y="5280606"/>
                  <a:pt x="0" y="3401828"/>
                </a:cubicBezTo>
                <a:cubicBezTo>
                  <a:pt x="0" y="1523050"/>
                  <a:pt x="1523050" y="0"/>
                  <a:pt x="3401828" y="0"/>
                </a:cubicBezTo>
                <a:close/>
              </a:path>
            </a:pathLst>
          </a:cu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802308-9AC5-4845-AC47-E0626C54A3A4}"/>
              </a:ext>
            </a:extLst>
          </p:cNvPr>
          <p:cNvSpPr/>
          <p:nvPr userDrawn="1"/>
        </p:nvSpPr>
        <p:spPr>
          <a:xfrm>
            <a:off x="3297382" y="1154832"/>
            <a:ext cx="1869242" cy="48534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685800"/>
            <a:endParaRPr lang="fr-FR" sz="1600" err="1">
              <a:solidFill>
                <a:prstClr val="white"/>
              </a:solidFill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4D97FA0C-E385-4816-93AE-4498DCFF3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3375" y="1454049"/>
            <a:ext cx="5238338" cy="11872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Gill Sans MT" panose="020B0502020104020203" pitchFamily="34" charset="0"/>
              </a:defRPr>
            </a:lvl2pPr>
            <a:lvl3pPr>
              <a:defRPr sz="2800">
                <a:latin typeface="Gill Sans MT" panose="020B0502020104020203" pitchFamily="34" charset="0"/>
              </a:defRPr>
            </a:lvl3pPr>
            <a:lvl4pPr>
              <a:defRPr sz="2800">
                <a:latin typeface="Gill Sans MT" panose="020B0502020104020203" pitchFamily="34" charset="0"/>
              </a:defRPr>
            </a:lvl4pPr>
            <a:lvl5pPr>
              <a:defRPr sz="28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fr-FR"/>
              <a:t>TITLE </a:t>
            </a:r>
          </a:p>
          <a:p>
            <a:pPr lvl="0"/>
            <a:r>
              <a:rPr lang="fr-FR"/>
              <a:t>PLACEHOLDER ON TWO </a:t>
            </a:r>
          </a:p>
          <a:p>
            <a:pPr lvl="0"/>
            <a:r>
              <a:rPr lang="fr-FR"/>
              <a:t>OR THREE LINES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857D6045-FF2F-46C9-A0EF-32AADF081DC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30319" y="503285"/>
            <a:ext cx="918889" cy="686101"/>
            <a:chOff x="316" y="1370"/>
            <a:chExt cx="3746" cy="2797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1A52D9-C760-478B-B72B-A5AAA43FE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C8110EC1-41BC-4C0B-BEA8-2A17EEBBA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F9D82DA-C18B-4813-964A-FBE00CD1A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E64CDFD-3171-49CC-89AC-986A26227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FFB63C67-5205-4F6B-AD0D-91857AB6B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65A43D7-6CA1-493A-BC9B-AE71326A1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CDF1D78D-6F63-4842-8F32-7F0B87C2C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D2DF5B97-CDD5-46D9-AF33-30515B05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1.11111E-6 L -0.07149 -0.0004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3.75E-6 -1.11111E-6 L -0.07149 -0.00046 " pathEditMode="relative" rAng="0" ptsTypes="AA">
                      <p:cBhvr>
                        <p:cTn dur="1000" spd="-100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3581" y="-23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1E1AFDA-08D8-4532-9443-3B60BCA7D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3374" y="2885469"/>
            <a:ext cx="5238338" cy="31350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17F1496-2F61-4186-99DF-E171210FBEF8}"/>
              </a:ext>
            </a:extLst>
          </p:cNvPr>
          <p:cNvGrpSpPr/>
          <p:nvPr userDrawn="1"/>
        </p:nvGrpSpPr>
        <p:grpSpPr>
          <a:xfrm>
            <a:off x="1045362" y="1283932"/>
            <a:ext cx="4182598" cy="4182596"/>
            <a:chOff x="375626" y="1407064"/>
            <a:chExt cx="4589004" cy="4589002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F96B0172-3861-44F2-81AB-9239A9C7CB9B}"/>
                </a:ext>
              </a:extLst>
            </p:cNvPr>
            <p:cNvSpPr/>
            <p:nvPr/>
          </p:nvSpPr>
          <p:spPr>
            <a:xfrm>
              <a:off x="375626" y="1593711"/>
              <a:ext cx="4233626" cy="42336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6A48EDD-25BD-49C9-A82F-57A71A155A4A}"/>
                </a:ext>
              </a:extLst>
            </p:cNvPr>
            <p:cNvSpPr/>
            <p:nvPr/>
          </p:nvSpPr>
          <p:spPr>
            <a:xfrm>
              <a:off x="375626" y="1407064"/>
              <a:ext cx="4589004" cy="4589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1350">
                <a:solidFill>
                  <a:prstClr val="white"/>
                </a:solidFill>
              </a:endParaRP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DAF98D07-ACEE-4231-A265-823085BBDF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792" r="29521"/>
          <a:stretch>
            <a:fillRect/>
          </a:stretch>
        </p:blipFill>
        <p:spPr>
          <a:xfrm>
            <a:off x="1714026" y="1799735"/>
            <a:ext cx="3168908" cy="3168908"/>
          </a:xfrm>
          <a:custGeom>
            <a:avLst/>
            <a:gdLst>
              <a:gd name="connsiteX0" fmla="*/ 3401828 w 6803656"/>
              <a:gd name="connsiteY0" fmla="*/ 0 h 6803656"/>
              <a:gd name="connsiteX1" fmla="*/ 6803656 w 6803656"/>
              <a:gd name="connsiteY1" fmla="*/ 3401828 h 6803656"/>
              <a:gd name="connsiteX2" fmla="*/ 3401828 w 6803656"/>
              <a:gd name="connsiteY2" fmla="*/ 6803656 h 6803656"/>
              <a:gd name="connsiteX3" fmla="*/ 0 w 6803656"/>
              <a:gd name="connsiteY3" fmla="*/ 3401828 h 6803656"/>
              <a:gd name="connsiteX4" fmla="*/ 3401828 w 6803656"/>
              <a:gd name="connsiteY4" fmla="*/ 0 h 680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656" h="6803656">
                <a:moveTo>
                  <a:pt x="3401828" y="0"/>
                </a:moveTo>
                <a:cubicBezTo>
                  <a:pt x="5280606" y="0"/>
                  <a:pt x="6803656" y="1523050"/>
                  <a:pt x="6803656" y="3401828"/>
                </a:cubicBezTo>
                <a:cubicBezTo>
                  <a:pt x="6803656" y="5280606"/>
                  <a:pt x="5280606" y="6803656"/>
                  <a:pt x="3401828" y="6803656"/>
                </a:cubicBezTo>
                <a:cubicBezTo>
                  <a:pt x="1523050" y="6803656"/>
                  <a:pt x="0" y="5280606"/>
                  <a:pt x="0" y="3401828"/>
                </a:cubicBezTo>
                <a:cubicBezTo>
                  <a:pt x="0" y="1523050"/>
                  <a:pt x="1523050" y="0"/>
                  <a:pt x="3401828" y="0"/>
                </a:cubicBezTo>
                <a:close/>
              </a:path>
            </a:pathLst>
          </a:cu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802308-9AC5-4845-AC47-E0626C54A3A4}"/>
              </a:ext>
            </a:extLst>
          </p:cNvPr>
          <p:cNvSpPr/>
          <p:nvPr userDrawn="1"/>
        </p:nvSpPr>
        <p:spPr>
          <a:xfrm>
            <a:off x="3297382" y="1154832"/>
            <a:ext cx="1869242" cy="485342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685800"/>
            <a:endParaRPr lang="fr-FR" sz="1600" err="1">
              <a:solidFill>
                <a:prstClr val="white"/>
              </a:solidFill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4D97FA0C-E385-4816-93AE-4498DCFF3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3375" y="1454049"/>
            <a:ext cx="5238338" cy="11872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>
              <a:defRPr sz="2800">
                <a:latin typeface="Gill Sans MT" panose="020B0502020104020203" pitchFamily="34" charset="0"/>
              </a:defRPr>
            </a:lvl2pPr>
            <a:lvl3pPr>
              <a:defRPr sz="2800">
                <a:latin typeface="Gill Sans MT" panose="020B0502020104020203" pitchFamily="34" charset="0"/>
              </a:defRPr>
            </a:lvl3pPr>
            <a:lvl4pPr>
              <a:defRPr sz="2800">
                <a:latin typeface="Gill Sans MT" panose="020B0502020104020203" pitchFamily="34" charset="0"/>
              </a:defRPr>
            </a:lvl4pPr>
            <a:lvl5pPr>
              <a:defRPr sz="28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fr-FR"/>
              <a:t>TITLE </a:t>
            </a:r>
          </a:p>
          <a:p>
            <a:pPr lvl="0"/>
            <a:r>
              <a:rPr lang="fr-FR"/>
              <a:t>PLACEHOLDER ON TWO </a:t>
            </a:r>
          </a:p>
          <a:p>
            <a:pPr lvl="0"/>
            <a:r>
              <a:rPr lang="fr-FR"/>
              <a:t>OR THREE LINES</a:t>
            </a: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FF6FFE17-321A-4DEC-8689-4D9B2241ADC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8730716C-677C-45DA-B74E-401F2A8AA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228A1F87-D31D-4765-AA03-F264F1ADE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D568A3C0-2336-485B-9429-29373C09D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C0485E27-3F1A-4C39-B0D3-EE88509A2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247FA6C5-A620-49D9-A5B0-346D99D9C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65374EA3-1CB7-4CF1-B379-25C00CC2D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3EEE5461-88FC-445E-BA85-49DF483D0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CF38F2F6-7390-429B-994A-10C10DAA4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35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1.11111E-6 L -0.07149 -0.0004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3.75E-6 -1.11111E-6 L -0.07149 -0.00046 " pathEditMode="relative" rAng="0" ptsTypes="AA">
                      <p:cBhvr>
                        <p:cTn dur="1000" spd="-100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3581" y="-23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fr-FR" sz="2800" spc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7C5D21D7-CB51-4D66-9FF0-2422B910A4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30319" y="503285"/>
            <a:ext cx="918889" cy="686101"/>
            <a:chOff x="316" y="1370"/>
            <a:chExt cx="3746" cy="2797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08257D4-3A8C-49FF-A0D9-F91471DF0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82A1D58-B085-4FFB-99BF-2430D4011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8F53A21A-E305-4519-96E8-13A64D93DB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6A26E44-EDC2-4074-A1CE-880420BCC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5359DBF-20CE-4959-B488-124C2C9B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3CCDD70E-E10A-4865-9458-230ADD9A4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A708765-E74E-4E7D-BB0C-20E65C082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13E9F472-F49E-4B88-9FC5-17AA0F66C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872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>
            <a:extLst>
              <a:ext uri="{FF2B5EF4-FFF2-40B4-BE49-F238E27FC236}">
                <a16:creationId xmlns:a16="http://schemas.microsoft.com/office/drawing/2014/main" id="{8F83D1D5-C8C6-4B83-9985-4447A1B95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744" y="1"/>
            <a:ext cx="2930256" cy="99822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49BCF7-E9E2-4A11-A6FA-DD503769E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393221"/>
            <a:ext cx="885781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fr-FR" sz="2800" spc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fr-FR" err="1"/>
              <a:t>Title</a:t>
            </a:r>
            <a:r>
              <a:rPr lang="fr-FR"/>
              <a:t> of the slide (one line)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D7894DC3-5107-4AC7-8D15-E1A9CC329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878882"/>
            <a:ext cx="885781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>
              <a:defRPr lang="fr-FR" sz="2400" b="0" dirty="0">
                <a:solidFill>
                  <a:schemeClr val="tx2"/>
                </a:solidFill>
                <a:latin typeface="+mj-lt"/>
                <a:cs typeface="Gill Sans MT" panose="020B0502020104020203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err="1"/>
              <a:t>Subtitle</a:t>
            </a:r>
            <a:endParaRPr lang="fr-FR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7C5D21D7-CB51-4D66-9FF0-2422B910A4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267428" y="523794"/>
            <a:ext cx="918889" cy="686101"/>
            <a:chOff x="316" y="1370"/>
            <a:chExt cx="3746" cy="2797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08257D4-3A8C-49FF-A0D9-F91471DF0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82A1D58-B085-4FFB-99BF-2430D4011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8F53A21A-E305-4519-96E8-13A64D93DB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6A26E44-EDC2-4074-A1CE-880420BCC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5359DBF-20CE-4959-B488-124C2C9B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3CCDD70E-E10A-4865-9458-230ADD9A4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A708765-E74E-4E7D-BB0C-20E65C082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13E9F472-F49E-4B88-9FC5-17AA0F66C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76"/>
              <a:endParaRPr lang="fr-F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014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ED61E8-8E62-47B5-88B0-51E36AB59D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452387-9E6F-4CEC-874A-B9CB4AB12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t="7037" r="57996" b="52104"/>
          <a:stretch>
            <a:fillRect/>
          </a:stretch>
        </p:blipFill>
        <p:spPr>
          <a:xfrm>
            <a:off x="2318971" y="482601"/>
            <a:ext cx="2802112" cy="2802110"/>
          </a:xfrm>
          <a:custGeom>
            <a:avLst/>
            <a:gdLst>
              <a:gd name="connsiteX0" fmla="*/ 1401056 w 2802112"/>
              <a:gd name="connsiteY0" fmla="*/ 0 h 2802110"/>
              <a:gd name="connsiteX1" fmla="*/ 2802112 w 2802112"/>
              <a:gd name="connsiteY1" fmla="*/ 1401055 h 2802110"/>
              <a:gd name="connsiteX2" fmla="*/ 1401056 w 2802112"/>
              <a:gd name="connsiteY2" fmla="*/ 2802110 h 2802110"/>
              <a:gd name="connsiteX3" fmla="*/ 0 w 2802112"/>
              <a:gd name="connsiteY3" fmla="*/ 1401055 h 2802110"/>
              <a:gd name="connsiteX4" fmla="*/ 1401056 w 2802112"/>
              <a:gd name="connsiteY4" fmla="*/ 0 h 28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2112" h="2802110">
                <a:moveTo>
                  <a:pt x="1401056" y="0"/>
                </a:moveTo>
                <a:cubicBezTo>
                  <a:pt x="2174838" y="0"/>
                  <a:pt x="2802112" y="627274"/>
                  <a:pt x="2802112" y="1401055"/>
                </a:cubicBezTo>
                <a:cubicBezTo>
                  <a:pt x="2802112" y="2174836"/>
                  <a:pt x="2174838" y="2802110"/>
                  <a:pt x="1401056" y="2802110"/>
                </a:cubicBezTo>
                <a:cubicBezTo>
                  <a:pt x="627274" y="2802110"/>
                  <a:pt x="0" y="2174836"/>
                  <a:pt x="0" y="1401055"/>
                </a:cubicBezTo>
                <a:cubicBezTo>
                  <a:pt x="0" y="627274"/>
                  <a:pt x="627274" y="0"/>
                  <a:pt x="1401056" y="0"/>
                </a:cubicBezTo>
                <a:close/>
              </a:path>
            </a:pathLst>
          </a:custGeom>
          <a:effectLst>
            <a:outerShdw blurRad="152400" dist="38100" dir="10800000" sx="101000" sy="101000" algn="r" rotWithShape="0">
              <a:prstClr val="black">
                <a:alpha val="1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AB02C3-81C1-4EDA-8ACA-3278A5A80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 t="4749" r="52982" b="49948"/>
          <a:stretch>
            <a:fillRect/>
          </a:stretch>
        </p:blipFill>
        <p:spPr>
          <a:xfrm>
            <a:off x="2625513" y="325673"/>
            <a:ext cx="3106916" cy="3106916"/>
          </a:xfrm>
          <a:custGeom>
            <a:avLst/>
            <a:gdLst>
              <a:gd name="connsiteX0" fmla="*/ 1553458 w 3106916"/>
              <a:gd name="connsiteY0" fmla="*/ 0 h 3106916"/>
              <a:gd name="connsiteX1" fmla="*/ 3106916 w 3106916"/>
              <a:gd name="connsiteY1" fmla="*/ 1553458 h 3106916"/>
              <a:gd name="connsiteX2" fmla="*/ 1553458 w 3106916"/>
              <a:gd name="connsiteY2" fmla="*/ 3106916 h 3106916"/>
              <a:gd name="connsiteX3" fmla="*/ 0 w 3106916"/>
              <a:gd name="connsiteY3" fmla="*/ 1553458 h 3106916"/>
              <a:gd name="connsiteX4" fmla="*/ 1553458 w 3106916"/>
              <a:gd name="connsiteY4" fmla="*/ 0 h 310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916" h="3106916">
                <a:moveTo>
                  <a:pt x="1553458" y="0"/>
                </a:moveTo>
                <a:cubicBezTo>
                  <a:pt x="2411409" y="0"/>
                  <a:pt x="3106916" y="695507"/>
                  <a:pt x="3106916" y="1553458"/>
                </a:cubicBezTo>
                <a:cubicBezTo>
                  <a:pt x="3106916" y="2411409"/>
                  <a:pt x="2411409" y="3106916"/>
                  <a:pt x="1553458" y="3106916"/>
                </a:cubicBezTo>
                <a:cubicBezTo>
                  <a:pt x="695507" y="3106916"/>
                  <a:pt x="0" y="2411409"/>
                  <a:pt x="0" y="1553458"/>
                </a:cubicBezTo>
                <a:cubicBezTo>
                  <a:pt x="0" y="695507"/>
                  <a:pt x="695507" y="0"/>
                  <a:pt x="1553458" y="0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A5CC1C-8F2A-4DC3-8352-6F2F9DEE8F19}"/>
              </a:ext>
            </a:extLst>
          </p:cNvPr>
          <p:cNvSpPr/>
          <p:nvPr userDrawn="1"/>
        </p:nvSpPr>
        <p:spPr>
          <a:xfrm>
            <a:off x="0" y="0"/>
            <a:ext cx="1786554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DD63535-72A6-4064-AD52-60346D2A2AFE}"/>
              </a:ext>
            </a:extLst>
          </p:cNvPr>
          <p:cNvCxnSpPr>
            <a:cxnSpLocks/>
          </p:cNvCxnSpPr>
          <p:nvPr userDrawn="1"/>
        </p:nvCxnSpPr>
        <p:spPr>
          <a:xfrm>
            <a:off x="1786554" y="0"/>
            <a:ext cx="0" cy="6858000"/>
          </a:xfrm>
          <a:prstGeom prst="line">
            <a:avLst/>
          </a:prstGeom>
          <a:ln w="12700"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3897AB9-0C19-4937-866B-AD373BAB31AF}"/>
              </a:ext>
            </a:extLst>
          </p:cNvPr>
          <p:cNvCxnSpPr>
            <a:cxnSpLocks/>
          </p:cNvCxnSpPr>
          <p:nvPr userDrawn="1"/>
        </p:nvCxnSpPr>
        <p:spPr>
          <a:xfrm>
            <a:off x="1786554" y="2497313"/>
            <a:ext cx="0" cy="19985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D2A0258-B24A-4A9A-BFBA-88FA2FD309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8539" y="1637846"/>
            <a:ext cx="6740525" cy="48256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lang="fr-FR" sz="2800" b="0" spc="10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>
              <a:defRPr lang="fr-FR" sz="1350" smtClean="0"/>
            </a:lvl2pPr>
            <a:lvl3pPr>
              <a:defRPr lang="fr-FR" sz="1350" smtClean="0"/>
            </a:lvl3pPr>
            <a:lvl4pPr>
              <a:defRPr lang="fr-FR" sz="1350" smtClean="0"/>
            </a:lvl4pPr>
            <a:lvl5pPr>
              <a:defRPr lang="fr-FR" sz="1350"/>
            </a:lvl5pPr>
          </a:lstStyle>
          <a:p>
            <a:pPr lvl="0" defTabSz="685800"/>
            <a:r>
              <a:rPr lang="fr-FR"/>
              <a:t>SECTION 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EBA31EE-16DE-4701-ADD2-AF5E41CCAD1E}"/>
              </a:ext>
            </a:extLst>
          </p:cNvPr>
          <p:cNvSpPr txBox="1"/>
          <p:nvPr userDrawn="1"/>
        </p:nvSpPr>
        <p:spPr>
          <a:xfrm>
            <a:off x="5181225" y="6569901"/>
            <a:ext cx="1829552" cy="123111"/>
          </a:xfrm>
          <a:prstGeom prst="rect">
            <a:avLst/>
          </a:prstGeom>
          <a:noFill/>
        </p:spPr>
        <p:txBody>
          <a:bodyPr wrap="none" lIns="35979" tIns="0" rIns="35979" bIns="0" rtlCol="0">
            <a:spAutoFit/>
          </a:bodyPr>
          <a:lstStyle/>
          <a:p>
            <a:pPr algn="ctr" defTabSz="685800"/>
            <a:r>
              <a:rPr lang="en-US" sz="800">
                <a:solidFill>
                  <a:prstClr val="white"/>
                </a:solidFill>
              </a:rPr>
              <a:t>© Murex S.A.S., 2019.  All Rights Reserved.</a:t>
            </a:r>
            <a:endParaRPr lang="fr-FR" sz="800">
              <a:solidFill>
                <a:prstClr val="white"/>
              </a:solidFill>
            </a:endParaRP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8E34DE00-C329-4EBD-AC5F-4319393126D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73639" y="2976143"/>
            <a:ext cx="1213015" cy="905713"/>
            <a:chOff x="316" y="1370"/>
            <a:chExt cx="3746" cy="2797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002F810-9A72-4B5B-88EC-61297C702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2571"/>
              <a:ext cx="384" cy="294"/>
            </a:xfrm>
            <a:custGeom>
              <a:avLst/>
              <a:gdLst>
                <a:gd name="T0" fmla="*/ 0 w 162"/>
                <a:gd name="T1" fmla="*/ 124 h 124"/>
                <a:gd name="T2" fmla="*/ 0 w 162"/>
                <a:gd name="T3" fmla="*/ 0 h 124"/>
                <a:gd name="T4" fmla="*/ 24 w 162"/>
                <a:gd name="T5" fmla="*/ 0 h 124"/>
                <a:gd name="T6" fmla="*/ 82 w 162"/>
                <a:gd name="T7" fmla="*/ 75 h 124"/>
                <a:gd name="T8" fmla="*/ 139 w 162"/>
                <a:gd name="T9" fmla="*/ 0 h 124"/>
                <a:gd name="T10" fmla="*/ 162 w 162"/>
                <a:gd name="T11" fmla="*/ 0 h 124"/>
                <a:gd name="T12" fmla="*/ 162 w 162"/>
                <a:gd name="T13" fmla="*/ 124 h 124"/>
                <a:gd name="T14" fmla="*/ 135 w 162"/>
                <a:gd name="T15" fmla="*/ 124 h 124"/>
                <a:gd name="T16" fmla="*/ 135 w 162"/>
                <a:gd name="T17" fmla="*/ 47 h 124"/>
                <a:gd name="T18" fmla="*/ 135 w 162"/>
                <a:gd name="T19" fmla="*/ 42 h 124"/>
                <a:gd name="T20" fmla="*/ 136 w 162"/>
                <a:gd name="T21" fmla="*/ 34 h 124"/>
                <a:gd name="T22" fmla="*/ 132 w 162"/>
                <a:gd name="T23" fmla="*/ 42 h 124"/>
                <a:gd name="T24" fmla="*/ 129 w 162"/>
                <a:gd name="T25" fmla="*/ 47 h 124"/>
                <a:gd name="T26" fmla="*/ 83 w 162"/>
                <a:gd name="T27" fmla="*/ 109 h 124"/>
                <a:gd name="T28" fmla="*/ 77 w 162"/>
                <a:gd name="T29" fmla="*/ 109 h 124"/>
                <a:gd name="T30" fmla="*/ 30 w 162"/>
                <a:gd name="T31" fmla="*/ 47 h 124"/>
                <a:gd name="T32" fmla="*/ 26 w 162"/>
                <a:gd name="T33" fmla="*/ 40 h 124"/>
                <a:gd name="T34" fmla="*/ 23 w 162"/>
                <a:gd name="T35" fmla="*/ 34 h 124"/>
                <a:gd name="T36" fmla="*/ 23 w 162"/>
                <a:gd name="T37" fmla="*/ 41 h 124"/>
                <a:gd name="T38" fmla="*/ 24 w 162"/>
                <a:gd name="T39" fmla="*/ 47 h 124"/>
                <a:gd name="T40" fmla="*/ 24 w 162"/>
                <a:gd name="T41" fmla="*/ 124 h 124"/>
                <a:gd name="T42" fmla="*/ 0 w 162"/>
                <a:gd name="T4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124"/>
                    <a:pt x="162" y="124"/>
                    <a:pt x="162" y="124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6" y="39"/>
                    <a:pt x="136" y="37"/>
                    <a:pt x="136" y="34"/>
                  </a:cubicBezTo>
                  <a:cubicBezTo>
                    <a:pt x="135" y="37"/>
                    <a:pt x="133" y="40"/>
                    <a:pt x="132" y="42"/>
                  </a:cubicBezTo>
                  <a:cubicBezTo>
                    <a:pt x="131" y="44"/>
                    <a:pt x="130" y="46"/>
                    <a:pt x="129" y="47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4"/>
                    <a:pt x="27" y="42"/>
                    <a:pt x="26" y="40"/>
                  </a:cubicBezTo>
                  <a:cubicBezTo>
                    <a:pt x="25" y="38"/>
                    <a:pt x="24" y="36"/>
                    <a:pt x="23" y="34"/>
                  </a:cubicBezTo>
                  <a:cubicBezTo>
                    <a:pt x="23" y="37"/>
                    <a:pt x="23" y="39"/>
                    <a:pt x="23" y="41"/>
                  </a:cubicBezTo>
                  <a:cubicBezTo>
                    <a:pt x="24" y="43"/>
                    <a:pt x="24" y="45"/>
                    <a:pt x="24" y="47"/>
                  </a:cubicBezTo>
                  <a:cubicBezTo>
                    <a:pt x="24" y="124"/>
                    <a:pt x="24" y="124"/>
                    <a:pt x="24" y="124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 kern="0">
                <a:solidFill>
                  <a:prstClr val="black"/>
                </a:solidFill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10653F13-A728-4954-BB0D-E02CBFC9A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2571"/>
              <a:ext cx="329" cy="294"/>
            </a:xfrm>
            <a:custGeom>
              <a:avLst/>
              <a:gdLst>
                <a:gd name="T0" fmla="*/ 28 w 139"/>
                <a:gd name="T1" fmla="*/ 0 h 124"/>
                <a:gd name="T2" fmla="*/ 28 w 139"/>
                <a:gd name="T3" fmla="*/ 100 h 124"/>
                <a:gd name="T4" fmla="*/ 111 w 139"/>
                <a:gd name="T5" fmla="*/ 100 h 124"/>
                <a:gd name="T6" fmla="*/ 111 w 139"/>
                <a:gd name="T7" fmla="*/ 0 h 124"/>
                <a:gd name="T8" fmla="*/ 139 w 139"/>
                <a:gd name="T9" fmla="*/ 0 h 124"/>
                <a:gd name="T10" fmla="*/ 139 w 139"/>
                <a:gd name="T11" fmla="*/ 94 h 124"/>
                <a:gd name="T12" fmla="*/ 133 w 139"/>
                <a:gd name="T13" fmla="*/ 117 h 124"/>
                <a:gd name="T14" fmla="*/ 109 w 139"/>
                <a:gd name="T15" fmla="*/ 124 h 124"/>
                <a:gd name="T16" fmla="*/ 30 w 139"/>
                <a:gd name="T17" fmla="*/ 124 h 124"/>
                <a:gd name="T18" fmla="*/ 6 w 139"/>
                <a:gd name="T19" fmla="*/ 117 h 124"/>
                <a:gd name="T20" fmla="*/ 0 w 139"/>
                <a:gd name="T21" fmla="*/ 94 h 124"/>
                <a:gd name="T22" fmla="*/ 0 w 139"/>
                <a:gd name="T23" fmla="*/ 0 h 124"/>
                <a:gd name="T24" fmla="*/ 28 w 139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24">
                  <a:moveTo>
                    <a:pt x="28" y="0"/>
                  </a:moveTo>
                  <a:cubicBezTo>
                    <a:pt x="28" y="100"/>
                    <a:pt x="28" y="100"/>
                    <a:pt x="2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106"/>
                    <a:pt x="137" y="113"/>
                    <a:pt x="133" y="117"/>
                  </a:cubicBezTo>
                  <a:cubicBezTo>
                    <a:pt x="129" y="122"/>
                    <a:pt x="121" y="124"/>
                    <a:pt x="109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8" y="124"/>
                    <a:pt x="10" y="122"/>
                    <a:pt x="6" y="117"/>
                  </a:cubicBezTo>
                  <a:cubicBezTo>
                    <a:pt x="2" y="113"/>
                    <a:pt x="0" y="106"/>
                    <a:pt x="0" y="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 kern="0">
                <a:solidFill>
                  <a:prstClr val="black"/>
                </a:solidFill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C96FC8D2-A377-4684-8BED-30E8197D07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9" y="2571"/>
              <a:ext cx="348" cy="294"/>
            </a:xfrm>
            <a:custGeom>
              <a:avLst/>
              <a:gdLst>
                <a:gd name="T0" fmla="*/ 0 w 147"/>
                <a:gd name="T1" fmla="*/ 124 h 124"/>
                <a:gd name="T2" fmla="*/ 0 w 147"/>
                <a:gd name="T3" fmla="*/ 0 h 124"/>
                <a:gd name="T4" fmla="*/ 106 w 147"/>
                <a:gd name="T5" fmla="*/ 0 h 124"/>
                <a:gd name="T6" fmla="*/ 128 w 147"/>
                <a:gd name="T7" fmla="*/ 6 h 124"/>
                <a:gd name="T8" fmla="*/ 134 w 147"/>
                <a:gd name="T9" fmla="*/ 24 h 124"/>
                <a:gd name="T10" fmla="*/ 134 w 147"/>
                <a:gd name="T11" fmla="*/ 53 h 124"/>
                <a:gd name="T12" fmla="*/ 128 w 147"/>
                <a:gd name="T13" fmla="*/ 71 h 124"/>
                <a:gd name="T14" fmla="*/ 106 w 147"/>
                <a:gd name="T15" fmla="*/ 77 h 124"/>
                <a:gd name="T16" fmla="*/ 90 w 147"/>
                <a:gd name="T17" fmla="*/ 77 h 124"/>
                <a:gd name="T18" fmla="*/ 147 w 147"/>
                <a:gd name="T19" fmla="*/ 124 h 124"/>
                <a:gd name="T20" fmla="*/ 106 w 147"/>
                <a:gd name="T21" fmla="*/ 124 h 124"/>
                <a:gd name="T22" fmla="*/ 56 w 147"/>
                <a:gd name="T23" fmla="*/ 77 h 124"/>
                <a:gd name="T24" fmla="*/ 29 w 147"/>
                <a:gd name="T25" fmla="*/ 77 h 124"/>
                <a:gd name="T26" fmla="*/ 29 w 147"/>
                <a:gd name="T27" fmla="*/ 124 h 124"/>
                <a:gd name="T28" fmla="*/ 0 w 147"/>
                <a:gd name="T29" fmla="*/ 124 h 124"/>
                <a:gd name="T30" fmla="*/ 93 w 147"/>
                <a:gd name="T31" fmla="*/ 22 h 124"/>
                <a:gd name="T32" fmla="*/ 29 w 147"/>
                <a:gd name="T33" fmla="*/ 22 h 124"/>
                <a:gd name="T34" fmla="*/ 29 w 147"/>
                <a:gd name="T35" fmla="*/ 56 h 124"/>
                <a:gd name="T36" fmla="*/ 93 w 147"/>
                <a:gd name="T37" fmla="*/ 56 h 124"/>
                <a:gd name="T38" fmla="*/ 104 w 147"/>
                <a:gd name="T39" fmla="*/ 53 h 124"/>
                <a:gd name="T40" fmla="*/ 106 w 147"/>
                <a:gd name="T41" fmla="*/ 46 h 124"/>
                <a:gd name="T42" fmla="*/ 106 w 147"/>
                <a:gd name="T43" fmla="*/ 31 h 124"/>
                <a:gd name="T44" fmla="*/ 104 w 147"/>
                <a:gd name="T45" fmla="*/ 24 h 124"/>
                <a:gd name="T46" fmla="*/ 93 w 147"/>
                <a:gd name="T47" fmla="*/ 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124">
                  <a:moveTo>
                    <a:pt x="0" y="1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6" y="0"/>
                    <a:pt x="123" y="2"/>
                    <a:pt x="128" y="6"/>
                  </a:cubicBezTo>
                  <a:cubicBezTo>
                    <a:pt x="132" y="9"/>
                    <a:pt x="134" y="16"/>
                    <a:pt x="134" y="24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4" y="61"/>
                    <a:pt x="132" y="67"/>
                    <a:pt x="128" y="71"/>
                  </a:cubicBezTo>
                  <a:cubicBezTo>
                    <a:pt x="123" y="75"/>
                    <a:pt x="116" y="77"/>
                    <a:pt x="106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124"/>
                    <a:pt x="29" y="124"/>
                    <a:pt x="29" y="124"/>
                  </a:cubicBezTo>
                  <a:lnTo>
                    <a:pt x="0" y="124"/>
                  </a:lnTo>
                  <a:close/>
                  <a:moveTo>
                    <a:pt x="93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8" y="56"/>
                    <a:pt x="102" y="55"/>
                    <a:pt x="104" y="53"/>
                  </a:cubicBezTo>
                  <a:cubicBezTo>
                    <a:pt x="105" y="52"/>
                    <a:pt x="106" y="49"/>
                    <a:pt x="106" y="46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28"/>
                    <a:pt x="105" y="25"/>
                    <a:pt x="104" y="24"/>
                  </a:cubicBezTo>
                  <a:cubicBezTo>
                    <a:pt x="102" y="22"/>
                    <a:pt x="98" y="22"/>
                    <a:pt x="93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 kern="0">
                <a:solidFill>
                  <a:prstClr val="black"/>
                </a:solidFill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DEC3A075-EB36-4865-A297-6493CFE66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571"/>
              <a:ext cx="303" cy="294"/>
            </a:xfrm>
            <a:custGeom>
              <a:avLst/>
              <a:gdLst>
                <a:gd name="T0" fmla="*/ 0 w 303"/>
                <a:gd name="T1" fmla="*/ 294 h 294"/>
                <a:gd name="T2" fmla="*/ 0 w 303"/>
                <a:gd name="T3" fmla="*/ 0 h 294"/>
                <a:gd name="T4" fmla="*/ 300 w 303"/>
                <a:gd name="T5" fmla="*/ 0 h 294"/>
                <a:gd name="T6" fmla="*/ 300 w 303"/>
                <a:gd name="T7" fmla="*/ 50 h 294"/>
                <a:gd name="T8" fmla="*/ 69 w 303"/>
                <a:gd name="T9" fmla="*/ 50 h 294"/>
                <a:gd name="T10" fmla="*/ 69 w 303"/>
                <a:gd name="T11" fmla="*/ 116 h 294"/>
                <a:gd name="T12" fmla="*/ 203 w 303"/>
                <a:gd name="T13" fmla="*/ 116 h 294"/>
                <a:gd name="T14" fmla="*/ 203 w 303"/>
                <a:gd name="T15" fmla="*/ 166 h 294"/>
                <a:gd name="T16" fmla="*/ 69 w 303"/>
                <a:gd name="T17" fmla="*/ 166 h 294"/>
                <a:gd name="T18" fmla="*/ 69 w 303"/>
                <a:gd name="T19" fmla="*/ 237 h 294"/>
                <a:gd name="T20" fmla="*/ 303 w 303"/>
                <a:gd name="T21" fmla="*/ 237 h 294"/>
                <a:gd name="T22" fmla="*/ 303 w 303"/>
                <a:gd name="T23" fmla="*/ 294 h 294"/>
                <a:gd name="T24" fmla="*/ 0 w 303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3" h="294">
                  <a:moveTo>
                    <a:pt x="0" y="294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50"/>
                  </a:lnTo>
                  <a:lnTo>
                    <a:pt x="69" y="50"/>
                  </a:lnTo>
                  <a:lnTo>
                    <a:pt x="69" y="116"/>
                  </a:lnTo>
                  <a:lnTo>
                    <a:pt x="203" y="116"/>
                  </a:lnTo>
                  <a:lnTo>
                    <a:pt x="203" y="166"/>
                  </a:lnTo>
                  <a:lnTo>
                    <a:pt x="69" y="166"/>
                  </a:lnTo>
                  <a:lnTo>
                    <a:pt x="69" y="237"/>
                  </a:lnTo>
                  <a:lnTo>
                    <a:pt x="303" y="237"/>
                  </a:lnTo>
                  <a:lnTo>
                    <a:pt x="303" y="294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 kern="0">
                <a:solidFill>
                  <a:prstClr val="black"/>
                </a:solidFill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59CDF0A-3CA6-44D3-9903-4A307B57E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571"/>
              <a:ext cx="381" cy="294"/>
            </a:xfrm>
            <a:custGeom>
              <a:avLst/>
              <a:gdLst>
                <a:gd name="T0" fmla="*/ 2 w 381"/>
                <a:gd name="T1" fmla="*/ 294 h 294"/>
                <a:gd name="T2" fmla="*/ 142 w 381"/>
                <a:gd name="T3" fmla="*/ 142 h 294"/>
                <a:gd name="T4" fmla="*/ 0 w 381"/>
                <a:gd name="T5" fmla="*/ 0 h 294"/>
                <a:gd name="T6" fmla="*/ 90 w 381"/>
                <a:gd name="T7" fmla="*/ 0 h 294"/>
                <a:gd name="T8" fmla="*/ 185 w 381"/>
                <a:gd name="T9" fmla="*/ 100 h 294"/>
                <a:gd name="T10" fmla="*/ 272 w 381"/>
                <a:gd name="T11" fmla="*/ 0 h 294"/>
                <a:gd name="T12" fmla="*/ 353 w 381"/>
                <a:gd name="T13" fmla="*/ 0 h 294"/>
                <a:gd name="T14" fmla="*/ 225 w 381"/>
                <a:gd name="T15" fmla="*/ 135 h 294"/>
                <a:gd name="T16" fmla="*/ 381 w 381"/>
                <a:gd name="T17" fmla="*/ 294 h 294"/>
                <a:gd name="T18" fmla="*/ 289 w 381"/>
                <a:gd name="T19" fmla="*/ 294 h 294"/>
                <a:gd name="T20" fmla="*/ 182 w 381"/>
                <a:gd name="T21" fmla="*/ 180 h 294"/>
                <a:gd name="T22" fmla="*/ 83 w 381"/>
                <a:gd name="T23" fmla="*/ 294 h 294"/>
                <a:gd name="T24" fmla="*/ 2 w 381"/>
                <a:gd name="T25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294">
                  <a:moveTo>
                    <a:pt x="2" y="294"/>
                  </a:moveTo>
                  <a:lnTo>
                    <a:pt x="142" y="142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85" y="100"/>
                  </a:lnTo>
                  <a:lnTo>
                    <a:pt x="272" y="0"/>
                  </a:lnTo>
                  <a:lnTo>
                    <a:pt x="353" y="0"/>
                  </a:lnTo>
                  <a:lnTo>
                    <a:pt x="225" y="135"/>
                  </a:lnTo>
                  <a:lnTo>
                    <a:pt x="381" y="294"/>
                  </a:lnTo>
                  <a:lnTo>
                    <a:pt x="289" y="294"/>
                  </a:lnTo>
                  <a:lnTo>
                    <a:pt x="182" y="180"/>
                  </a:lnTo>
                  <a:lnTo>
                    <a:pt x="83" y="294"/>
                  </a:lnTo>
                  <a:lnTo>
                    <a:pt x="2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 kern="0">
                <a:solidFill>
                  <a:prstClr val="black"/>
                </a:solidFill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C09B56E-42FE-4948-929B-90E112937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2576"/>
              <a:ext cx="85" cy="73"/>
            </a:xfrm>
            <a:custGeom>
              <a:avLst/>
              <a:gdLst>
                <a:gd name="T0" fmla="*/ 52 w 85"/>
                <a:gd name="T1" fmla="*/ 14 h 73"/>
                <a:gd name="T2" fmla="*/ 52 w 85"/>
                <a:gd name="T3" fmla="*/ 73 h 73"/>
                <a:gd name="T4" fmla="*/ 33 w 85"/>
                <a:gd name="T5" fmla="*/ 73 h 73"/>
                <a:gd name="T6" fmla="*/ 33 w 85"/>
                <a:gd name="T7" fmla="*/ 14 h 73"/>
                <a:gd name="T8" fmla="*/ 0 w 85"/>
                <a:gd name="T9" fmla="*/ 14 h 73"/>
                <a:gd name="T10" fmla="*/ 0 w 85"/>
                <a:gd name="T11" fmla="*/ 0 h 73"/>
                <a:gd name="T12" fmla="*/ 85 w 85"/>
                <a:gd name="T13" fmla="*/ 0 h 73"/>
                <a:gd name="T14" fmla="*/ 85 w 85"/>
                <a:gd name="T15" fmla="*/ 14 h 73"/>
                <a:gd name="T16" fmla="*/ 52 w 85"/>
                <a:gd name="T17" fmla="*/ 1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73">
                  <a:moveTo>
                    <a:pt x="52" y="14"/>
                  </a:moveTo>
                  <a:lnTo>
                    <a:pt x="52" y="73"/>
                  </a:lnTo>
                  <a:lnTo>
                    <a:pt x="33" y="73"/>
                  </a:lnTo>
                  <a:lnTo>
                    <a:pt x="33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 kern="0">
                <a:solidFill>
                  <a:prstClr val="black"/>
                </a:solidFill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8432C6A1-F46E-4528-B95A-356ABE6D8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576"/>
              <a:ext cx="97" cy="73"/>
            </a:xfrm>
            <a:custGeom>
              <a:avLst/>
              <a:gdLst>
                <a:gd name="T0" fmla="*/ 0 w 41"/>
                <a:gd name="T1" fmla="*/ 31 h 31"/>
                <a:gd name="T2" fmla="*/ 0 w 41"/>
                <a:gd name="T3" fmla="*/ 0 h 31"/>
                <a:gd name="T4" fmla="*/ 6 w 41"/>
                <a:gd name="T5" fmla="*/ 0 h 31"/>
                <a:gd name="T6" fmla="*/ 21 w 41"/>
                <a:gd name="T7" fmla="*/ 19 h 31"/>
                <a:gd name="T8" fmla="*/ 35 w 41"/>
                <a:gd name="T9" fmla="*/ 0 h 31"/>
                <a:gd name="T10" fmla="*/ 41 w 41"/>
                <a:gd name="T11" fmla="*/ 0 h 31"/>
                <a:gd name="T12" fmla="*/ 41 w 41"/>
                <a:gd name="T13" fmla="*/ 31 h 31"/>
                <a:gd name="T14" fmla="*/ 34 w 41"/>
                <a:gd name="T15" fmla="*/ 31 h 31"/>
                <a:gd name="T16" fmla="*/ 34 w 41"/>
                <a:gd name="T17" fmla="*/ 12 h 31"/>
                <a:gd name="T18" fmla="*/ 34 w 41"/>
                <a:gd name="T19" fmla="*/ 11 h 31"/>
                <a:gd name="T20" fmla="*/ 35 w 41"/>
                <a:gd name="T21" fmla="*/ 9 h 31"/>
                <a:gd name="T22" fmla="*/ 34 w 41"/>
                <a:gd name="T23" fmla="*/ 11 h 31"/>
                <a:gd name="T24" fmla="*/ 33 w 41"/>
                <a:gd name="T25" fmla="*/ 12 h 31"/>
                <a:gd name="T26" fmla="*/ 21 w 41"/>
                <a:gd name="T27" fmla="*/ 27 h 31"/>
                <a:gd name="T28" fmla="*/ 20 w 41"/>
                <a:gd name="T29" fmla="*/ 27 h 31"/>
                <a:gd name="T30" fmla="*/ 8 w 41"/>
                <a:gd name="T31" fmla="*/ 12 h 31"/>
                <a:gd name="T32" fmla="*/ 7 w 41"/>
                <a:gd name="T33" fmla="*/ 10 h 31"/>
                <a:gd name="T34" fmla="*/ 6 w 41"/>
                <a:gd name="T35" fmla="*/ 9 h 31"/>
                <a:gd name="T36" fmla="*/ 6 w 41"/>
                <a:gd name="T37" fmla="*/ 10 h 31"/>
                <a:gd name="T38" fmla="*/ 6 w 41"/>
                <a:gd name="T39" fmla="*/ 12 h 31"/>
                <a:gd name="T40" fmla="*/ 6 w 41"/>
                <a:gd name="T41" fmla="*/ 31 h 31"/>
                <a:gd name="T42" fmla="*/ 0 w 41"/>
                <a:gd name="T4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1">
                  <a:moveTo>
                    <a:pt x="0" y="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2"/>
                    <a:pt x="34" y="11"/>
                    <a:pt x="34" y="11"/>
                  </a:cubicBezTo>
                  <a:cubicBezTo>
                    <a:pt x="34" y="10"/>
                    <a:pt x="35" y="9"/>
                    <a:pt x="35" y="9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1"/>
                    <a:pt x="33" y="12"/>
                    <a:pt x="33" y="12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31"/>
                    <a:pt x="6" y="31"/>
                    <a:pt x="6" y="3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 kern="0">
                <a:solidFill>
                  <a:prstClr val="black"/>
                </a:solidFill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FF86C56D-2A39-482F-B580-EE71A57EB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" y="1370"/>
              <a:ext cx="1751" cy="2797"/>
            </a:xfrm>
            <a:custGeom>
              <a:avLst/>
              <a:gdLst>
                <a:gd name="T0" fmla="*/ 651 w 740"/>
                <a:gd name="T1" fmla="*/ 224 h 1181"/>
                <a:gd name="T2" fmla="*/ 673 w 740"/>
                <a:gd name="T3" fmla="*/ 366 h 1181"/>
                <a:gd name="T4" fmla="*/ 740 w 740"/>
                <a:gd name="T5" fmla="*/ 327 h 1181"/>
                <a:gd name="T6" fmla="*/ 724 w 740"/>
                <a:gd name="T7" fmla="*/ 281 h 1181"/>
                <a:gd name="T8" fmla="*/ 706 w 740"/>
                <a:gd name="T9" fmla="*/ 273 h 1181"/>
                <a:gd name="T10" fmla="*/ 694 w 740"/>
                <a:gd name="T11" fmla="*/ 15 h 1181"/>
                <a:gd name="T12" fmla="*/ 682 w 740"/>
                <a:gd name="T13" fmla="*/ 17 h 1181"/>
                <a:gd name="T14" fmla="*/ 486 w 740"/>
                <a:gd name="T15" fmla="*/ 275 h 1181"/>
                <a:gd name="T16" fmla="*/ 539 w 740"/>
                <a:gd name="T17" fmla="*/ 35 h 1181"/>
                <a:gd name="T18" fmla="*/ 0 w 740"/>
                <a:gd name="T19" fmla="*/ 1181 h 1181"/>
                <a:gd name="T20" fmla="*/ 26 w 740"/>
                <a:gd name="T21" fmla="*/ 1120 h 1181"/>
                <a:gd name="T22" fmla="*/ 58 w 740"/>
                <a:gd name="T23" fmla="*/ 872 h 1181"/>
                <a:gd name="T24" fmla="*/ 514 w 740"/>
                <a:gd name="T25" fmla="*/ 99 h 1181"/>
                <a:gd name="T26" fmla="*/ 463 w 740"/>
                <a:gd name="T27" fmla="*/ 294 h 1181"/>
                <a:gd name="T28" fmla="*/ 469 w 740"/>
                <a:gd name="T29" fmla="*/ 364 h 1181"/>
                <a:gd name="T30" fmla="*/ 651 w 740"/>
                <a:gd name="T31" fmla="*/ 224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0" h="1181">
                  <a:moveTo>
                    <a:pt x="651" y="224"/>
                  </a:moveTo>
                  <a:cubicBezTo>
                    <a:pt x="651" y="224"/>
                    <a:pt x="655" y="358"/>
                    <a:pt x="673" y="366"/>
                  </a:cubicBezTo>
                  <a:cubicBezTo>
                    <a:pt x="673" y="366"/>
                    <a:pt x="708" y="365"/>
                    <a:pt x="740" y="327"/>
                  </a:cubicBezTo>
                  <a:cubicBezTo>
                    <a:pt x="724" y="281"/>
                    <a:pt x="724" y="281"/>
                    <a:pt x="724" y="281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3"/>
                    <a:pt x="707" y="213"/>
                    <a:pt x="694" y="15"/>
                  </a:cubicBezTo>
                  <a:cubicBezTo>
                    <a:pt x="694" y="15"/>
                    <a:pt x="693" y="0"/>
                    <a:pt x="682" y="17"/>
                  </a:cubicBezTo>
                  <a:cubicBezTo>
                    <a:pt x="682" y="17"/>
                    <a:pt x="491" y="272"/>
                    <a:pt x="486" y="275"/>
                  </a:cubicBezTo>
                  <a:cubicBezTo>
                    <a:pt x="486" y="275"/>
                    <a:pt x="560" y="66"/>
                    <a:pt x="539" y="35"/>
                  </a:cubicBezTo>
                  <a:cubicBezTo>
                    <a:pt x="539" y="35"/>
                    <a:pt x="40" y="453"/>
                    <a:pt x="0" y="1181"/>
                  </a:cubicBezTo>
                  <a:cubicBezTo>
                    <a:pt x="0" y="1181"/>
                    <a:pt x="24" y="1165"/>
                    <a:pt x="26" y="1120"/>
                  </a:cubicBezTo>
                  <a:cubicBezTo>
                    <a:pt x="29" y="1075"/>
                    <a:pt x="40" y="957"/>
                    <a:pt x="58" y="872"/>
                  </a:cubicBezTo>
                  <a:cubicBezTo>
                    <a:pt x="77" y="787"/>
                    <a:pt x="218" y="347"/>
                    <a:pt x="514" y="99"/>
                  </a:cubicBezTo>
                  <a:cubicBezTo>
                    <a:pt x="514" y="99"/>
                    <a:pt x="510" y="150"/>
                    <a:pt x="463" y="294"/>
                  </a:cubicBezTo>
                  <a:cubicBezTo>
                    <a:pt x="463" y="294"/>
                    <a:pt x="457" y="308"/>
                    <a:pt x="469" y="364"/>
                  </a:cubicBezTo>
                  <a:cubicBezTo>
                    <a:pt x="469" y="364"/>
                    <a:pt x="481" y="387"/>
                    <a:pt x="651" y="224"/>
                  </a:cubicBezTo>
                  <a:close/>
                </a:path>
              </a:pathLst>
            </a:custGeom>
            <a:solidFill>
              <a:srgbClr val="C507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fr-FR" ker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0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94977 L -4.375E-6 0.79769 " pathEditMode="relative" rAng="0" ptsTypes="AA">
                                      <p:cBhvr>
                                        <p:cTn id="13" dur="4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36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2.22222E-6 L -0.06081 -0.00209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03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A00D33-3563-4325-A554-8E9652CDC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Edit Master </a:t>
            </a:r>
            <a:r>
              <a:rPr lang="fr-FR" err="1"/>
              <a:t>text</a:t>
            </a:r>
            <a:r>
              <a:rPr lang="fr-FR"/>
              <a:t> styles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 err="1"/>
              <a:t>Third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 err="1"/>
              <a:t>Fourth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  <a:p>
            <a:pPr lvl="4"/>
            <a:r>
              <a:rPr lang="fr-FR" err="1"/>
              <a:t>Fifth</a:t>
            </a:r>
            <a:r>
              <a:rPr lang="fr-FR"/>
              <a:t>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75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</p:sldLayoutIdLst>
  <p:hf hdr="0" ftr="0" dt="0"/>
  <p:txStyles>
    <p:titleStyle>
      <a:lvl1pPr algn="l" defTabSz="1088119" rtl="0" eaLnBrk="1" latinLnBrk="0" hangingPunct="1">
        <a:spcBef>
          <a:spcPct val="0"/>
        </a:spcBef>
        <a:buNone/>
        <a:defRPr sz="2667" kern="1200" cap="none" spc="8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119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None/>
        <a:defRPr lang="fr-FR" sz="1800" b="0" kern="1200" cap="none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216000" indent="216000" algn="l" defTabSz="1088119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lang="fr-FR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2000" indent="216000" algn="l" defTabSz="1088119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lang="fr-FR" sz="1400" b="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648000" indent="216000" algn="l" defTabSz="1088119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90000"/>
        <a:buFont typeface="Arial" panose="020B0604020202020204" pitchFamily="34" charset="0"/>
        <a:buChar char="•"/>
        <a:defRPr lang="fr-FR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216000" algn="l" defTabSz="1088119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82000"/>
        <a:buFont typeface="Arial" panose="020B0604020202020204" pitchFamily="34" charset="0"/>
        <a:buChar char="•"/>
        <a:defRPr lang="fr-FR" sz="1200" i="1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992324" indent="-272031" algn="l" defTabSz="10881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382" indent="-272031" algn="l" defTabSz="10881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442" indent="-272031" algn="l" defTabSz="10881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499" indent="-272031" algn="l" defTabSz="10881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881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58" algn="l" defTabSz="10881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19" algn="l" defTabSz="10881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177" algn="l" defTabSz="10881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36" algn="l" defTabSz="10881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292" algn="l" defTabSz="10881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353" algn="l" defTabSz="10881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411" algn="l" defTabSz="10881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470" algn="l" defTabSz="10881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15">
          <p15:clr>
            <a:srgbClr val="F26B43"/>
          </p15:clr>
        </p15:guide>
        <p15:guide id="3" pos="7265">
          <p15:clr>
            <a:srgbClr val="F26B43"/>
          </p15:clr>
        </p15:guide>
        <p15:guide id="4" orient="horz" pos="10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120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1qa.com/blog/interview-with-michael-bolton-part-1/" TargetMode="External"/><Relationship Id="rId3" Type="http://schemas.openxmlformats.org/officeDocument/2006/relationships/hyperlink" Target="https://www.thinksys.com/qa-testing/software-testing-metrics-kpis/" TargetMode="External"/><Relationship Id="rId7" Type="http://schemas.openxmlformats.org/officeDocument/2006/relationships/hyperlink" Target="https://flowoftesting.wordpress.com/2014/05/26/what-is-quality/" TargetMode="Externa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oftwaretestingfundamentals.com/software-quality/" TargetMode="External"/><Relationship Id="rId11" Type="http://schemas.openxmlformats.org/officeDocument/2006/relationships/hyperlink" Target="https://www.qlik.com/us/products/qlik-sense" TargetMode="External"/><Relationship Id="rId5" Type="http://schemas.openxmlformats.org/officeDocument/2006/relationships/hyperlink" Target="https://books.google.com.lb/books?id=tZRdDwAAQBAJ&amp;pg=PA303&amp;lpg=PA303&amp;dq=Quality+is+a+customer+determination,+not+an+engineer's+determination,+not+a+marketing+determination,+nor+a+general+management+determination.+It+is+based+on+the+customer's+actual+experience+with+the+product+or+service,+measured+against+his+or+her+requirements+--+stated+or+unstated,+conscious+or+merely+sensed,+technically+operational+or+entirely+subjective+--+and+always+representing+a+moving+target+in+a+competitive+market.&amp;source=bl&amp;ots=deNqMvUYBR&amp;sig=ACfU3U0YVnmm8-v5jUw0A9nE6vO0-OJW4w&amp;hl=en&amp;sa=X&amp;ved=2ahUKEwi3x_jG_7LlAhVIA2MBHcZEDpEQ6AEwAHoECAkQAQ#v=onepage&amp;q=Quality%20is%20a%20customer%20determination%2C%20not%20an%20engineer's%20determination%2C%20not%20a%20marketing%20determination%2C%20nor%20a%20general%20management%20determination.%20It%20is%20based%20on%20the%20customer's%20actual%20experience%20with%20the%20product%20or%20service%2C%20measured%20against%20his%20or%20her%20requirements%20--%20stated%20or%20unstated%2C%20conscious%20or%20merely%20sensed%2C%20technically%20operational%20or%20entirely%20subjective%20--%20and%20always%20representing%20a%20moving%20target%20in%20a%20competitive%20market.&amp;f=false" TargetMode="External"/><Relationship Id="rId10" Type="http://schemas.openxmlformats.org/officeDocument/2006/relationships/hyperlink" Target="https://d3js.org/" TargetMode="External"/><Relationship Id="rId4" Type="http://schemas.openxmlformats.org/officeDocument/2006/relationships/hyperlink" Target="http://tryqa.com/what-is-software-quality/" TargetMode="External"/><Relationship Id="rId9" Type="http://schemas.openxmlformats.org/officeDocument/2006/relationships/hyperlink" Target="https://secretsofconsulting.blogspot.com/search?q=qualit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customXml" Target="../ink/ink1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26" Type="http://schemas.openxmlformats.org/officeDocument/2006/relationships/image" Target="../media/image13.png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pn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jpe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9154C89E-CCC6-43A0-B810-BF9AD9F4E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"/>
            <a:ext cx="1219200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>
            <a:extLst>
              <a:ext uri="{FF2B5EF4-FFF2-40B4-BE49-F238E27FC236}">
                <a16:creationId xmlns:a16="http://schemas.microsoft.com/office/drawing/2014/main" id="{B75E199F-9A1A-4C17-ACD2-506F92A48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9" y="4045369"/>
            <a:ext cx="2939271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814" dirty="0">
                <a:solidFill>
                  <a:schemeClr val="bg1"/>
                </a:solidFill>
                <a:latin typeface="Roboto" panose="02000000000000000000" pitchFamily="2" charset="0"/>
              </a:rPr>
              <a:t>MARINA BECHAALANI</a:t>
            </a:r>
            <a:endParaRPr lang="nl-NL" altLang="ru-RU" sz="1814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3076" name="TextBox 20">
            <a:extLst>
              <a:ext uri="{FF2B5EF4-FFF2-40B4-BE49-F238E27FC236}">
                <a16:creationId xmlns:a16="http://schemas.microsoft.com/office/drawing/2014/main" id="{B56B2931-BF2B-477C-89B8-9D4DBEEC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9" y="4343473"/>
            <a:ext cx="2939271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ru-RU" sz="1270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 Light" panose="02000000000000000000" pitchFamily="2" charset="0"/>
              </a:rPr>
              <a:t>Murex</a:t>
            </a:r>
            <a:r>
              <a:rPr lang="ru-RU" altLang="ru-RU" sz="1270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 Light" panose="02000000000000000000" pitchFamily="2" charset="0"/>
              </a:rPr>
              <a:t>. </a:t>
            </a:r>
            <a:r>
              <a:rPr lang="en-US" altLang="ru-RU" sz="1270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 Light" panose="02000000000000000000" pitchFamily="2" charset="0"/>
              </a:rPr>
              <a:t>Beirut</a:t>
            </a:r>
            <a:r>
              <a:rPr lang="ru-RU" altLang="ru-RU" sz="1270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 Light" panose="02000000000000000000" pitchFamily="2" charset="0"/>
              </a:rPr>
              <a:t>, </a:t>
            </a:r>
            <a:r>
              <a:rPr lang="en-US" altLang="ru-RU" sz="1270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 Light" panose="02000000000000000000" pitchFamily="2" charset="0"/>
              </a:rPr>
              <a:t>Lebanon</a:t>
            </a:r>
            <a:endParaRPr lang="nl-NL" altLang="ru-RU" sz="1270" dirty="0">
              <a:solidFill>
                <a:schemeClr val="accent1">
                  <a:lumMod val="60000"/>
                  <a:lumOff val="40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3077" name="TextBox 21">
            <a:extLst>
              <a:ext uri="{FF2B5EF4-FFF2-40B4-BE49-F238E27FC236}">
                <a16:creationId xmlns:a16="http://schemas.microsoft.com/office/drawing/2014/main" id="{3B459E89-7D0D-44AE-8C57-8AC14DA68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9" y="4997284"/>
            <a:ext cx="10842613" cy="172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6000"/>
              </a:lnSpc>
            </a:pPr>
            <a:r>
              <a:rPr lang="en-US" sz="3629" b="1" dirty="0">
                <a:solidFill>
                  <a:srgbClr val="FFFFFF"/>
                </a:solidFill>
                <a:latin typeface="Roboto Black" panose="020B0604020202020204" pitchFamily="2" charset="0"/>
              </a:rPr>
              <a:t>Measuring Release Quality </a:t>
            </a:r>
          </a:p>
          <a:p>
            <a:r>
              <a:rPr lang="en-US" sz="3629" b="1" dirty="0">
                <a:solidFill>
                  <a:srgbClr val="FFFFFF"/>
                </a:solidFill>
                <a:latin typeface="Roboto Black" panose="020B0604020202020204" pitchFamily="2" charset="0"/>
              </a:rPr>
              <a:t>&amp; Delivering Release Value</a:t>
            </a:r>
          </a:p>
          <a:p>
            <a:pPr eaLnBrk="1">
              <a:lnSpc>
                <a:spcPct val="96000"/>
              </a:lnSpc>
            </a:pPr>
            <a:endParaRPr lang="en-US" altLang="ru-RU" sz="3629" b="1" dirty="0">
              <a:solidFill>
                <a:srgbClr val="FFFFFF"/>
              </a:solidFill>
              <a:latin typeface="Roboto Black" panose="020B06040202020202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EC1C4-0F6F-4EC8-AC0F-9806D5AA1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4F4F5"/>
              </a:clrFrom>
              <a:clrTo>
                <a:srgbClr val="F4F4F5">
                  <a:alpha val="0"/>
                </a:srgbClr>
              </a:clrTo>
            </a:clrChange>
          </a:blip>
          <a:srcRect l="66888" t="13279" b="18857"/>
          <a:stretch/>
        </p:blipFill>
        <p:spPr>
          <a:xfrm>
            <a:off x="798555" y="1545808"/>
            <a:ext cx="2103671" cy="2431625"/>
          </a:xfrm>
          <a:prstGeom prst="ellipse">
            <a:avLst/>
          </a:prstGeom>
          <a:ln w="76200">
            <a:solidFill>
              <a:schemeClr val="bg1"/>
            </a:solidFill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1F21C-011A-4A43-B84F-2F7C9C02B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94299" y="972097"/>
            <a:ext cx="12395286" cy="46524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>
                <a:solidFill>
                  <a:schemeClr val="accent6"/>
                </a:solidFill>
                <a:latin typeface="Arial Black" panose="020B0A04020102020204" pitchFamily="34" charset="0"/>
              </a:rPr>
              <a:t>“QUALITY IS VALUE TO SOME PERSON, AT SOME TIME, WHO MATTERS”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361F21C-011A-4A43-B84F-2F7C9C02B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677" y="2642486"/>
            <a:ext cx="11975335" cy="1015114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ADAPTABLE TO EACH ONES CONTEXT 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ASSOCIABLE TO MEASUREMENTS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E74535-8223-4706-A94C-D19B4527DCD6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A1BE8-CA22-426F-8CDD-52FB64AF39DF}"/>
              </a:ext>
            </a:extLst>
          </p:cNvPr>
          <p:cNvSpPr txBox="1"/>
          <p:nvPr/>
        </p:nvSpPr>
        <p:spPr>
          <a:xfrm>
            <a:off x="967665" y="4684990"/>
            <a:ext cx="10484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</a:t>
            </a:r>
            <a:r>
              <a:rPr lang="en-US" sz="320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you, Gerald Weinberg,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Mickael Bolton and James Bach!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5028002-2767-4E42-AF8F-F20D97DA0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8125" y="1332340"/>
            <a:ext cx="122777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STEP1 </a:t>
            </a:r>
          </a:p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DEFINING THE </a:t>
            </a:r>
            <a:r>
              <a:rPr lang="en-US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VALUES</a:t>
            </a: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STEP2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DEFINING THE </a:t>
            </a: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KPIS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ASSESSING THE STATUS OF VALUES</a:t>
            </a: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STEP3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GATHERING </a:t>
            </a: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FEEDBACK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FROM RELEASES USED BY CLIENTS</a:t>
            </a:r>
          </a:p>
          <a:p>
            <a:endParaRPr lang="en-US" sz="28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STEP4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USING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THE METRICS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361F21C-011A-4A43-B84F-2F7C9C02B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97660" y="179816"/>
            <a:ext cx="11975335" cy="6000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BY THE END OF THE SESSION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42875" y="1332340"/>
            <a:ext cx="9526" cy="4696985"/>
          </a:xfrm>
          <a:prstGeom prst="line">
            <a:avLst/>
          </a:prstGeom>
          <a:ln w="203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8125" y="2228850"/>
            <a:ext cx="11953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8125" y="3514725"/>
            <a:ext cx="11953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8125" y="4876800"/>
            <a:ext cx="11953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8125" y="6029325"/>
            <a:ext cx="11953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443B3F0-4A8C-4492-BE8A-DF70FA636B45}"/>
              </a:ext>
            </a:extLst>
          </p:cNvPr>
          <p:cNvSpPr/>
          <p:nvPr/>
        </p:nvSpPr>
        <p:spPr>
          <a:xfrm>
            <a:off x="9222890" y="6164432"/>
            <a:ext cx="2969110" cy="69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0EA6B0-0422-4B9D-95C1-A219A7C6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3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231EAD8-AE4C-E445-B5D6-22C14D6CA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676" y="281499"/>
            <a:ext cx="9277567" cy="121347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						     QUALITY ASSURANCE	             					                 CLIENT SERVICES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					                 PRODUCT MANAGEMENT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						     DEVELOPMENT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31EAD8-AE4C-E445-B5D6-22C14D6CA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9676" y="281499"/>
            <a:ext cx="5765111" cy="12134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DEFINING VALUES OF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RELEASE</a:t>
            </a:r>
            <a:r>
              <a:rPr lang="en-US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 USERS/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CONSUMERS</a:t>
            </a:r>
            <a:r>
              <a:rPr lang="en-US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algn="r"/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56831" y="1049514"/>
            <a:ext cx="5881225" cy="44267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BRAINSTORMING WITH STAKEHOLDERS</a:t>
            </a:r>
          </a:p>
        </p:txBody>
      </p:sp>
      <p:sp>
        <p:nvSpPr>
          <p:cNvPr id="10" name="Oval 9"/>
          <p:cNvSpPr/>
          <p:nvPr/>
        </p:nvSpPr>
        <p:spPr>
          <a:xfrm>
            <a:off x="-464457" y="-486672"/>
            <a:ext cx="1306285" cy="12460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-44879" y="-42585"/>
            <a:ext cx="84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STEP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" name="valu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286" y="1556427"/>
            <a:ext cx="10596284" cy="45765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4B356E-6142-4F59-B5AA-7AB042F3B4DB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BCAEE55-329B-4AE3-BEB5-A9D67B0C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7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31EAD8-AE4C-E445-B5D6-22C14D6CA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0244" y="5727"/>
            <a:ext cx="9016310" cy="12134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EVALUATING STATUS OF VALUES THROUGH 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AVAILABLE AND MEASURABLE KPIS</a:t>
            </a:r>
          </a:p>
        </p:txBody>
      </p:sp>
      <p:sp>
        <p:nvSpPr>
          <p:cNvPr id="10" name="Oval 9"/>
          <p:cNvSpPr/>
          <p:nvPr/>
        </p:nvSpPr>
        <p:spPr>
          <a:xfrm>
            <a:off x="-464457" y="-486672"/>
            <a:ext cx="1306285" cy="12460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-44879" y="-42585"/>
            <a:ext cx="84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STEP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9688" y="2566175"/>
            <a:ext cx="10420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300 features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are targeting a release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We still have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4 months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to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release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45 features (15%)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are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done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7000" y="4775059"/>
            <a:ext cx="7122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6353" y="4692814"/>
            <a:ext cx="3136441" cy="18264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3713" y="4821227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41534" y="4961382"/>
            <a:ext cx="700087" cy="13430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3842" y="1493530"/>
            <a:ext cx="12012043" cy="4490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842" y="1038972"/>
            <a:ext cx="12012043" cy="4490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93995" y="1071727"/>
            <a:ext cx="606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Client requirements are identified and delivered by release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60966" y="1058090"/>
            <a:ext cx="293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Value for a person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1526301"/>
            <a:ext cx="952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100% of client requested features JIRA tickets have Status=Closed at release branch creation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60966" y="1520816"/>
            <a:ext cx="32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KPI customized to available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649264-F40C-4371-9DF0-BEC6C7A190CC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4173C91-9528-45E4-B03D-0D0032A4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69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6" grpId="0" animBg="1"/>
      <p:bldP spid="27" grpId="0" animBg="1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F231EAD8-AE4C-E445-B5D6-22C14D6CA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0244" y="5727"/>
            <a:ext cx="9016310" cy="12134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EVALUATING STATUS OF VALUES THROUGH 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AVAILABLE AND MEASURABLE KPIS</a:t>
            </a:r>
          </a:p>
        </p:txBody>
      </p:sp>
      <p:sp>
        <p:nvSpPr>
          <p:cNvPr id="10" name="Oval 9"/>
          <p:cNvSpPr/>
          <p:nvPr/>
        </p:nvSpPr>
        <p:spPr>
          <a:xfrm>
            <a:off x="-464457" y="-486672"/>
            <a:ext cx="1306285" cy="12460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-44879" y="-42585"/>
            <a:ext cx="84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STEP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8840317" y="2340178"/>
          <a:ext cx="3299410" cy="2424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1114" b="59144"/>
          <a:stretch/>
        </p:blipFill>
        <p:spPr>
          <a:xfrm rot="16200000">
            <a:off x="968497" y="3152025"/>
            <a:ext cx="2663490" cy="987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9429" t="42641"/>
          <a:stretch/>
        </p:blipFill>
        <p:spPr>
          <a:xfrm>
            <a:off x="2547011" y="2337546"/>
            <a:ext cx="5946431" cy="2504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47476" y="5433263"/>
                <a:ext cx="4873955" cy="775853"/>
              </a:xfrm>
              <a:prstGeom prst="rect">
                <a:avLst/>
              </a:prstGeom>
              <a:noFill/>
              <a:ln w="3175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45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300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</a:rPr>
                  <a:t> = 15%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15%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rPr>
                          <m:t>16%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</a:rPr>
                  <a:t> = 0.9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476" y="5433263"/>
                <a:ext cx="4873955" cy="775853"/>
              </a:xfrm>
              <a:prstGeom prst="rect">
                <a:avLst/>
              </a:prstGeom>
              <a:blipFill rotWithShape="0">
                <a:blip r:embed="rId5"/>
                <a:stretch>
                  <a:fillRect b="-5109"/>
                </a:stretch>
              </a:blipFill>
              <a:ln w="571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000"/>
          <a:stretch/>
        </p:blipFill>
        <p:spPr>
          <a:xfrm>
            <a:off x="6821431" y="4944666"/>
            <a:ext cx="1749884" cy="175304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3842" y="1493530"/>
            <a:ext cx="12012043" cy="4490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3842" y="1038972"/>
            <a:ext cx="12012043" cy="4490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793995" y="1071727"/>
            <a:ext cx="606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Client requirements are identified and delivered by release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60966" y="1058090"/>
            <a:ext cx="293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Value for a person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1526301"/>
            <a:ext cx="952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100% of client requested features JIRA tickets have Status=Closed at release branch creation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60966" y="1520816"/>
            <a:ext cx="32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KPI customized to available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6E896-AEFE-4009-A019-EA6F4798DF31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F702D54-A9E3-458B-A812-FED477290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4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-464457" y="-486672"/>
            <a:ext cx="1306285" cy="12460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-44879" y="-42585"/>
            <a:ext cx="84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STEP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685" y="2004363"/>
            <a:ext cx="532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Release Quality Progress Indicator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373" b="41134"/>
          <a:stretch/>
        </p:blipFill>
        <p:spPr>
          <a:xfrm>
            <a:off x="7673201" y="3376169"/>
            <a:ext cx="4340159" cy="12239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94559" y="4389766"/>
            <a:ext cx="46974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en-US" sz="1050" dirty="0">
              <a:solidFill>
                <a:schemeClr val="bg2">
                  <a:lumMod val="50000"/>
                </a:schemeClr>
              </a:solidFill>
            </a:endParaRPr>
          </a:p>
          <a:p>
            <a:pPr algn="ctr" fontAlgn="base"/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Open-source JavaScript library to create custom interactive data visualizations​</a:t>
            </a:r>
          </a:p>
          <a:p>
            <a:pPr algn="ctr" fontAlgn="base"/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Dynamic, intuitive and needs minimum amount of effort​</a:t>
            </a:r>
          </a:p>
          <a:p>
            <a:pPr algn="ctr" fontAlgn="base"/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 Uses SVG, HTML and CSS​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08084" y="2080691"/>
            <a:ext cx="4105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000" b="1" i="1" dirty="0"/>
              <a:t>Visual</a:t>
            </a:r>
            <a:r>
              <a:rPr lang="en-US" sz="2000" dirty="0"/>
              <a:t> </a:t>
            </a:r>
            <a:r>
              <a:rPr lang="en-US" sz="2000" b="1" i="1" dirty="0"/>
              <a:t>representations</a:t>
            </a:r>
            <a:r>
              <a:rPr lang="en-US" sz="2000" dirty="0"/>
              <a:t> of data  </a:t>
            </a:r>
          </a:p>
          <a:p>
            <a:pPr algn="ctr" fontAlgn="base"/>
            <a:r>
              <a:rPr lang="en-US" sz="2000" b="1" i="1" dirty="0"/>
              <a:t>effective</a:t>
            </a:r>
            <a:r>
              <a:rPr lang="en-US" sz="2000" dirty="0"/>
              <a:t> mean of </a:t>
            </a:r>
            <a:r>
              <a:rPr lang="en-US" sz="2000" b="1" i="1" dirty="0"/>
              <a:t>conveying</a:t>
            </a:r>
            <a:r>
              <a:rPr lang="en-US" sz="2000" dirty="0"/>
              <a:t> meaningful </a:t>
            </a:r>
            <a:r>
              <a:rPr lang="en-US" sz="2000" b="1" i="1" dirty="0"/>
              <a:t>information</a:t>
            </a:r>
            <a:endParaRPr lang="en-US" sz="2000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31EAD8-AE4C-E445-B5D6-22C14D6CA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0244" y="5727"/>
            <a:ext cx="9016310" cy="121347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EVALUATING STATUS OF VALUES THROUGH 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AVAILABLE AND MEASURABLE KPIS</a:t>
            </a:r>
          </a:p>
        </p:txBody>
      </p:sp>
      <p:pic>
        <p:nvPicPr>
          <p:cNvPr id="4" name="circ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9950" b="20151"/>
          <a:stretch/>
        </p:blipFill>
        <p:spPr>
          <a:xfrm>
            <a:off x="70282" y="2588522"/>
            <a:ext cx="7602919" cy="33913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BFADFC-0A97-41B7-8727-2FF613EA84DB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EB403CB-D946-4E79-9C61-5700EF3B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-464457" y="-486672"/>
            <a:ext cx="1306285" cy="12460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-44879" y="-42585"/>
            <a:ext cx="84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STEP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6877" y="2600580"/>
            <a:ext cx="11065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100 defects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with following severity and type have been seen by clients on 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release R1 and release R2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991993" y="3906569"/>
          <a:ext cx="4114799" cy="8229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691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3744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S1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S2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S3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S4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7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Bug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Regression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50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47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739559" y="3906569"/>
          <a:ext cx="4114799" cy="86182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691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13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2609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S1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S2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S3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S4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7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Bug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Regression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1069997" y="4098831"/>
            <a:ext cx="877461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RELEASE </a:t>
            </a:r>
            <a:r>
              <a:rPr lang="en-US" sz="1200" b="1" dirty="0">
                <a:solidFill>
                  <a:schemeClr val="bg1"/>
                </a:solidFill>
              </a:rPr>
              <a:t>R1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6330248" y="4087217"/>
            <a:ext cx="86182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RELEASE </a:t>
            </a:r>
            <a:r>
              <a:rPr lang="en-US" sz="1200" b="1" dirty="0">
                <a:solidFill>
                  <a:schemeClr val="bg1"/>
                </a:solidFill>
              </a:rPr>
              <a:t>R2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9678" y="4874054"/>
            <a:ext cx="3136441" cy="182648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517038" y="5002467"/>
            <a:ext cx="72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74859" y="5142622"/>
            <a:ext cx="700087" cy="134302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3842" y="1940681"/>
            <a:ext cx="12012043" cy="4490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8860966" y="1967967"/>
            <a:ext cx="32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KPI after releasing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" y="1969905"/>
            <a:ext cx="886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Number of defects do not exceed the equivalent of 2 severity 1 regressions per release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3842" y="1493530"/>
            <a:ext cx="12012043" cy="4490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3842" y="1038972"/>
            <a:ext cx="12012043" cy="4490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793995" y="1071727"/>
            <a:ext cx="606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Client requirements are identified and delivered by release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860966" y="1058090"/>
            <a:ext cx="293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Value for a person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1526301"/>
            <a:ext cx="952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100% of client requested features JIRA tickets have Status=Closed at release branch creation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60966" y="1520816"/>
            <a:ext cx="32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KPI customized to available 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0ECC69-B398-461D-97CB-04384C5B7C32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0FB21159-8B93-4305-9634-8A30F1AEE82E}"/>
              </a:ext>
            </a:extLst>
          </p:cNvPr>
          <p:cNvSpPr txBox="1">
            <a:spLocks/>
          </p:cNvSpPr>
          <p:nvPr/>
        </p:nvSpPr>
        <p:spPr>
          <a:xfrm>
            <a:off x="1484036" y="3693"/>
            <a:ext cx="9016310" cy="9554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rgbClr val="4012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EVALUATING STATUS OF VALUES AFTER RELEASING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BB3EF6F-753C-4DA4-A7FD-3B4E131E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9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  <p:bldP spid="31" grpId="0" animBg="1"/>
      <p:bldP spid="35" grpId="0"/>
      <p:bldP spid="43" grpId="0" animBg="1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-464457" y="-486672"/>
            <a:ext cx="1306285" cy="12460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-44879" y="-42585"/>
            <a:ext cx="84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STEP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31663" y="2677070"/>
            <a:ext cx="83394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WEIGHT REGRESSIONS &gt; WEIGHT BUGS </a:t>
            </a:r>
          </a:p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WEIGHT S1 &gt; WEIGHT S2 &gt; WEIGHT S3 &gt; WEIGHT S4</a:t>
            </a:r>
          </a:p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WEIGHTS BASED ON HISTORICAL DATA</a:t>
            </a:r>
          </a:p>
        </p:txBody>
      </p:sp>
      <p:pic>
        <p:nvPicPr>
          <p:cNvPr id="1026" name="Picture 2" descr="https://mxwiki.murex.com/confluence/download/attachments/247066826/image-2018-05-04-15-24-20-922.png?version=1&amp;modificationDate=1531405014000&amp;api=v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/>
          <a:stretch/>
        </p:blipFill>
        <p:spPr bwMode="auto">
          <a:xfrm>
            <a:off x="11850" y="3855104"/>
            <a:ext cx="121801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56065" y="5869574"/>
                <a:ext cx="6933468" cy="523220"/>
              </a:xfrm>
              <a:prstGeom prst="rect">
                <a:avLst/>
              </a:prstGeom>
              <a:noFill/>
              <a:ln w="3175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ESR</m:t>
                      </m:r>
                      <m:r>
                        <a:rPr lang="en-US" sz="28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8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1=1.99</m:t>
                      </m:r>
                      <m:r>
                        <a:rPr lang="en-US" sz="28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ESR</m:t>
                      </m:r>
                      <m:r>
                        <a:rPr lang="en-US" sz="28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8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3.09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65" y="5869574"/>
                <a:ext cx="6933468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71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Elbow Connector 8"/>
          <p:cNvCxnSpPr/>
          <p:nvPr/>
        </p:nvCxnSpPr>
        <p:spPr>
          <a:xfrm>
            <a:off x="70303" y="4255154"/>
            <a:ext cx="771525" cy="326371"/>
          </a:xfrm>
          <a:prstGeom prst="bentConnector3">
            <a:avLst>
              <a:gd name="adj1" fmla="val 73457"/>
            </a:avLst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8286" y="4412248"/>
            <a:ext cx="2630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quivalent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egressions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836" r="-3"/>
          <a:stretch/>
        </p:blipFill>
        <p:spPr>
          <a:xfrm>
            <a:off x="7389533" y="5173266"/>
            <a:ext cx="1790700" cy="175304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3842" y="1940681"/>
            <a:ext cx="12012043" cy="4490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860966" y="1967967"/>
            <a:ext cx="32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KPI after releasing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" y="1969905"/>
            <a:ext cx="886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Number of defects do not exceed the equivalent of 2 severity 1 regressions per release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842" y="1493530"/>
            <a:ext cx="12012043" cy="4490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3842" y="1038972"/>
            <a:ext cx="12012043" cy="4490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793995" y="1071727"/>
            <a:ext cx="606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Client requirements are identified and delivered by release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60966" y="1058090"/>
            <a:ext cx="293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Value for a person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1526301"/>
            <a:ext cx="952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100% of client requested features JIRA tickets have Status=Closed at release branch creation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860966" y="1520816"/>
            <a:ext cx="32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KPI customized to available data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21D2C7-261C-4C6A-A6A7-E8DDF781A0B2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4AF3E374-9AE1-4544-8BED-C82360AC23F9}"/>
              </a:ext>
            </a:extLst>
          </p:cNvPr>
          <p:cNvSpPr txBox="1">
            <a:spLocks/>
          </p:cNvSpPr>
          <p:nvPr/>
        </p:nvSpPr>
        <p:spPr>
          <a:xfrm>
            <a:off x="1484036" y="3693"/>
            <a:ext cx="9016310" cy="9554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rgbClr val="4012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EVALUATING STATUS OF VALUES AFTER RELEASING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D2364B-6647-45BA-B084-951EFA79E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9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-464457" y="-486672"/>
            <a:ext cx="1306285" cy="12460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-44879" y="-42585"/>
            <a:ext cx="84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STEP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798286" y="3088920"/>
            <a:ext cx="322848" cy="2735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82034"/>
            <a:ext cx="12192000" cy="35104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6490" y="2882186"/>
            <a:ext cx="429371" cy="2941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237304" y="4088796"/>
            <a:ext cx="1659835" cy="153062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Drill down per client built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57" y="3073133"/>
            <a:ext cx="400110" cy="2031325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ESR per release</a:t>
            </a:r>
          </a:p>
        </p:txBody>
      </p:sp>
      <p:sp>
        <p:nvSpPr>
          <p:cNvPr id="20" name="TextBox 19"/>
          <p:cNvSpPr txBox="1"/>
          <p:nvPr/>
        </p:nvSpPr>
        <p:spPr>
          <a:xfrm rot="5400000">
            <a:off x="6658322" y="3792749"/>
            <a:ext cx="400110" cy="459953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Months after market availability of release</a:t>
            </a:r>
          </a:p>
        </p:txBody>
      </p:sp>
      <p:sp>
        <p:nvSpPr>
          <p:cNvPr id="25" name="TextBox 24"/>
          <p:cNvSpPr txBox="1"/>
          <p:nvPr/>
        </p:nvSpPr>
        <p:spPr>
          <a:xfrm rot="5400000">
            <a:off x="11281486" y="3358479"/>
            <a:ext cx="1369606" cy="346875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R1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R2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R3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R4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R5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R6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842" y="1940681"/>
            <a:ext cx="12012043" cy="4490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860966" y="1967967"/>
            <a:ext cx="32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KPI after releasing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" y="1969905"/>
            <a:ext cx="886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Number of defects do not exceed the equivalent of 2 severity 1 regressions per release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3842" y="1493530"/>
            <a:ext cx="12012043" cy="4490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3842" y="1038972"/>
            <a:ext cx="12012043" cy="4490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793995" y="1071727"/>
            <a:ext cx="606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Client requirements are identified and delivered by release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60966" y="1058090"/>
            <a:ext cx="293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Value for a person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1526301"/>
            <a:ext cx="952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100% of client requested features JIRA tickets have Status=Closed at release branch creation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60966" y="1520816"/>
            <a:ext cx="327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KPI customized to available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842" y="2479602"/>
            <a:ext cx="2000250" cy="485775"/>
          </a:xfrm>
          <a:prstGeom prst="rect">
            <a:avLst/>
          </a:prstGeom>
        </p:spPr>
      </p:pic>
      <p:pic>
        <p:nvPicPr>
          <p:cNvPr id="2050" name="Picture 2" descr="Image result for qlik sens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6" y="6010201"/>
            <a:ext cx="847798" cy="8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F43BB5A-DE3A-45BC-89C4-3542AFFF8821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48E50FB-D998-4FA6-83C6-6474E047F576}"/>
              </a:ext>
            </a:extLst>
          </p:cNvPr>
          <p:cNvSpPr txBox="1">
            <a:spLocks/>
          </p:cNvSpPr>
          <p:nvPr/>
        </p:nvSpPr>
        <p:spPr>
          <a:xfrm>
            <a:off x="1484036" y="3693"/>
            <a:ext cx="9016310" cy="9554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rgbClr val="4012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EVALUATING STATUS OF VALUES AFTER RELEASING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ECAA06F-C665-4F0A-940B-C375DFD1B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2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960216" y="466279"/>
            <a:ext cx="96833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                   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SOFTWARE ENGINEERING MANAGEMENT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                    QUALITY ASSURANCE MANAGEMENT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                  PORTFOLIO MANAGEMENT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               SOFTWARE DEVELOPMENT MANAGEMENT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            RELEASE MANAGEMENT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         PRODUCTION AND ARCHITECTURE MANAGEMENT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      CLIENT SERVICES MANAGEMENT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10" name="Oval 9"/>
          <p:cNvSpPr/>
          <p:nvPr/>
        </p:nvSpPr>
        <p:spPr>
          <a:xfrm>
            <a:off x="-464457" y="-486672"/>
            <a:ext cx="1306285" cy="12460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-44879" y="-42585"/>
            <a:ext cx="84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STEP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35509" y="5310706"/>
            <a:ext cx="7255819" cy="1446550"/>
            <a:chOff x="2035509" y="5310706"/>
            <a:chExt cx="7255819" cy="1446550"/>
          </a:xfrm>
        </p:grpSpPr>
        <p:sp>
          <p:nvSpPr>
            <p:cNvPr id="4" name="TextBox 3"/>
            <p:cNvSpPr txBox="1"/>
            <p:nvPr/>
          </p:nvSpPr>
          <p:spPr>
            <a:xfrm>
              <a:off x="2035510" y="5310706"/>
              <a:ext cx="7255818" cy="1446550"/>
            </a:xfrm>
            <a:prstGeom prst="rect">
              <a:avLst/>
            </a:prstGeom>
            <a:noFill/>
            <a:ln w="31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</a:rPr>
                <a:t>    DELAYING 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</a:rPr>
                <a:t>MARKET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</a:rPr>
                <a:t>AVAILABILITY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</a:rPr>
                <a:t> OF A RELEASE </a:t>
              </a:r>
            </a:p>
            <a:p>
              <a:pPr algn="ctr"/>
              <a:r>
                <a:rPr lang="en-US" sz="2000" dirty="0">
                  <a:solidFill>
                    <a:schemeClr val="bg2">
                      <a:lumMod val="75000"/>
                    </a:schemeClr>
                  </a:solidFill>
                </a:rPr>
                <a:t>     to reach adequate level of quality for </a:t>
              </a:r>
              <a:r>
                <a:rPr lang="en-US" sz="2000" b="1" dirty="0">
                  <a:solidFill>
                    <a:schemeClr val="bg2">
                      <a:lumMod val="75000"/>
                    </a:schemeClr>
                  </a:solidFill>
                </a:rPr>
                <a:t>current</a:t>
              </a:r>
              <a:r>
                <a:rPr lang="en-US" sz="2000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n-US" sz="2000" b="1" dirty="0">
                  <a:solidFill>
                    <a:schemeClr val="bg2">
                      <a:lumMod val="75000"/>
                    </a:schemeClr>
                  </a:solidFill>
                </a:rPr>
                <a:t>release</a:t>
              </a:r>
            </a:p>
            <a:p>
              <a:pPr algn="ctr"/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</a:rPr>
                <a:t>    PERFORMING 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</a:rPr>
                <a:t>GLOBAL CLIENT RETROSPECTIVES </a:t>
              </a:r>
            </a:p>
            <a:p>
              <a:pPr algn="ctr"/>
              <a:r>
                <a:rPr lang="en-US" sz="2000" dirty="0">
                  <a:solidFill>
                    <a:schemeClr val="bg2">
                      <a:lumMod val="75000"/>
                    </a:schemeClr>
                  </a:solidFill>
                </a:rPr>
                <a:t>     to reach adequate level of quality for </a:t>
              </a:r>
              <a:r>
                <a:rPr lang="en-US" sz="2000" b="1" dirty="0">
                  <a:solidFill>
                    <a:schemeClr val="bg2">
                      <a:lumMod val="75000"/>
                    </a:schemeClr>
                  </a:solidFill>
                </a:rPr>
                <a:t>future</a:t>
              </a:r>
              <a:r>
                <a:rPr lang="en-US" sz="2000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n-US" sz="2000" b="1" dirty="0">
                  <a:solidFill>
                    <a:schemeClr val="bg2">
                      <a:lumMod val="75000"/>
                    </a:schemeClr>
                  </a:solidFill>
                </a:rPr>
                <a:t>releases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1635400" y="5710815"/>
              <a:ext cx="1446550" cy="6463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Decisions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such as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486453" y="-246469"/>
            <a:ext cx="10703959" cy="264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Related imag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06" y="1179989"/>
            <a:ext cx="5542499" cy="415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9655" y="1823392"/>
            <a:ext cx="9683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     RELEASE BOARD INCLUDING AROUND 10 PERSONS</a:t>
            </a:r>
          </a:p>
          <a:p>
            <a:pPr lvl="2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              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MEETING ONCE PER MONTH</a:t>
            </a:r>
          </a:p>
          <a:p>
            <a:r>
              <a:rPr lang="en-US" dirty="0"/>
              <a:t>	                    </a:t>
            </a:r>
            <a:r>
              <a:rPr lang="en-US" sz="2400" dirty="0"/>
              <a:t>	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31EAD8-AE4C-E445-B5D6-22C14D6CA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0419" y="13178"/>
            <a:ext cx="9016310" cy="95549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USING THE METRICS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1" y="867897"/>
            <a:ext cx="12190413" cy="64340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4000" b="1" dirty="0"/>
              <a:t>FOR GLOBAL DECISIONS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FE5D5F-EC8A-40C9-BE4A-F99EDC93D4DF}"/>
              </a:ext>
            </a:extLst>
          </p:cNvPr>
          <p:cNvSpPr/>
          <p:nvPr/>
        </p:nvSpPr>
        <p:spPr>
          <a:xfrm>
            <a:off x="9375353" y="6028128"/>
            <a:ext cx="2816647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D03DD71-C300-4819-80DA-373F5DF4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7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15 -0.01112 L -0.12383 0.2789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F5B9F41-BDAD-4E8E-AA57-95BC9DB250EE}"/>
              </a:ext>
            </a:extLst>
          </p:cNvPr>
          <p:cNvSpPr txBox="1">
            <a:spLocks/>
          </p:cNvSpPr>
          <p:nvPr/>
        </p:nvSpPr>
        <p:spPr>
          <a:xfrm>
            <a:off x="1277762" y="1646586"/>
            <a:ext cx="5047654" cy="488369"/>
          </a:xfrm>
          <a:prstGeom prst="rect">
            <a:avLst/>
          </a:prstGeom>
        </p:spPr>
        <p:txBody>
          <a:bodyPr vert="horz" lIns="35992" tIns="0" rIns="35992" bIns="0" rtlCol="0">
            <a:normAutofit/>
          </a:bodyPr>
          <a:lstStyle>
            <a:lvl1pPr marL="0" indent="0" algn="l" defTabSz="1088502" rtl="0" eaLnBrk="1" latinLnBrk="0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8850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08850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088502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88502" rtl="0" eaLnBrk="1" latinLnBrk="0" hangingPunct="1">
              <a:spcBef>
                <a:spcPts val="0"/>
              </a:spcBef>
              <a:buClr>
                <a:schemeClr val="tx2"/>
              </a:buClr>
              <a:buFont typeface="Gill Sans MT" panose="020B0502020104020203" pitchFamily="34" charset="0"/>
              <a:buChar char="»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380" indent="-272125" algn="l" defTabSz="10885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631" indent="-272125" algn="l" defTabSz="10885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882" indent="-272125" algn="l" defTabSz="10885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132" indent="-272125" algn="l" defTabSz="108850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rgbClr val="E3004F"/>
              </a:buClr>
              <a:defRPr/>
            </a:pPr>
            <a:endParaRPr lang="en-US">
              <a:solidFill>
                <a:srgbClr val="C5075A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8" name="Picture 6" descr="Image result for murex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15" y="756613"/>
            <a:ext cx="7191711" cy="531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tangle 118"/>
          <p:cNvSpPr/>
          <p:nvPr/>
        </p:nvSpPr>
        <p:spPr>
          <a:xfrm>
            <a:off x="2416333" y="4557188"/>
            <a:ext cx="78181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cap="all" dirty="0">
                <a:solidFill>
                  <a:schemeClr val="bg1">
                    <a:lumMod val="65000"/>
                  </a:schemeClr>
                </a:solidFill>
                <a:latin typeface="Haettenschweiler" panose="020B070604090206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32 Years of Innovation &amp; Partnership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3326037" y="3726191"/>
            <a:ext cx="5998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cap="all" dirty="0">
                <a:solidFill>
                  <a:schemeClr val="bg1">
                    <a:lumMod val="65000"/>
                  </a:schemeClr>
                </a:solidFill>
                <a:latin typeface="Haettenschweiler" panose="020B070604090206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Capital Markets Technology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197A88-0A4F-452E-9140-A134E95A5D50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A76658-8A9D-4005-ABD3-71A0F476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31EAD8-AE4C-E445-B5D6-22C14D6CA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0419" y="13178"/>
            <a:ext cx="9016310" cy="95549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USING THE METRICS</a:t>
            </a:r>
          </a:p>
        </p:txBody>
      </p:sp>
      <p:sp>
        <p:nvSpPr>
          <p:cNvPr id="10" name="Oval 9"/>
          <p:cNvSpPr/>
          <p:nvPr/>
        </p:nvSpPr>
        <p:spPr>
          <a:xfrm>
            <a:off x="-464457" y="-486672"/>
            <a:ext cx="1306285" cy="12460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-44879" y="-42585"/>
            <a:ext cx="84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STEP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87" y="880980"/>
            <a:ext cx="12190413" cy="64340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4000" b="1" dirty="0"/>
              <a:t>FOR SPECIFIC DECISIONS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4585" y="4112686"/>
            <a:ext cx="89228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400" dirty="0"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 </a:t>
            </a:r>
            <a:r>
              <a:rPr lang="en-US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“WHY”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WAS </a:t>
            </a:r>
            <a:r>
              <a:rPr lang="en-US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SHARED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THE </a:t>
            </a:r>
            <a:r>
              <a:rPr lang="en-US" sz="2400" dirty="0">
                <a:solidFill>
                  <a:srgbClr val="00B0F0"/>
                </a:solidFill>
                <a:latin typeface="Arial Black" panose="020B0A04020102020204" pitchFamily="34" charset="0"/>
              </a:rPr>
              <a:t>“HOW”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TO BE FINE-TUNED BY </a:t>
            </a:r>
            <a:r>
              <a:rPr lang="en-US" sz="2400" dirty="0">
                <a:solidFill>
                  <a:srgbClr val="00B0F0"/>
                </a:solidFill>
                <a:latin typeface="Arial Black" panose="020B0A04020102020204" pitchFamily="34" charset="0"/>
              </a:rPr>
              <a:t>STAKEHOLDERS</a:t>
            </a:r>
          </a:p>
          <a:p>
            <a:pPr algn="ctr"/>
            <a:r>
              <a:rPr lang="en-US" sz="2400" dirty="0">
                <a:latin typeface="Arial Black" panose="020B0A04020102020204" pitchFamily="34" charset="0"/>
              </a:rPr>
              <a:t>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538317" y="2629506"/>
            <a:ext cx="9123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 shared to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~800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concerned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  <a:p>
            <a:pPr algn="ctr"/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tools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to analyzed data</a:t>
            </a:r>
          </a:p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customized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tooling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done by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004273"/>
            <a:ext cx="121919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 management cliché says </a:t>
            </a:r>
            <a:endParaRPr lang="en-US" sz="2000" dirty="0">
              <a:solidFill>
                <a:schemeClr val="tx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WHAT GETS MEASURED GETS DONE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897119-531B-4A2E-B4B6-6874B045F8C2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6C7ACD2-D41F-4F63-9FC5-8E6163F4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4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8125" y="1332340"/>
            <a:ext cx="122777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STEP1 </a:t>
            </a:r>
          </a:p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DEFINING THE </a:t>
            </a:r>
            <a:r>
              <a:rPr lang="en-US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VALUES</a:t>
            </a: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STEP2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DEFINING THE </a:t>
            </a: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KPIS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ASSESSING THE STATUS OF VALUES</a:t>
            </a: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STEP3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GATHERING </a:t>
            </a: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FEEDBACK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FROM RELEASES USED BY CLIENTS</a:t>
            </a:r>
          </a:p>
          <a:p>
            <a:endParaRPr lang="en-US" sz="28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STEP4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USING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THE METRICS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361F21C-011A-4A43-B84F-2F7C9C02B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35760" y="179816"/>
            <a:ext cx="11975335" cy="6000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THIS IS HOW MUREX DID IT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42875" y="1332340"/>
            <a:ext cx="9526" cy="4696985"/>
          </a:xfrm>
          <a:prstGeom prst="line">
            <a:avLst/>
          </a:prstGeom>
          <a:ln w="203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8125" y="2228850"/>
            <a:ext cx="11953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8125" y="3514725"/>
            <a:ext cx="11953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8125" y="4876800"/>
            <a:ext cx="11953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8125" y="6029325"/>
            <a:ext cx="11953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C50C308-F085-4600-A9C8-CE733A41C474}"/>
              </a:ext>
            </a:extLst>
          </p:cNvPr>
          <p:cNvSpPr/>
          <p:nvPr/>
        </p:nvSpPr>
        <p:spPr>
          <a:xfrm>
            <a:off x="9222890" y="6164432"/>
            <a:ext cx="2969110" cy="69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2BF7686-6C96-4EA2-ACB4-16E76C1E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3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363DE9-4458-443D-BFE4-F2BA98F8BF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710B0"/>
              </a:gs>
              <a:gs pos="71000">
                <a:srgbClr val="D404E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BF3F62-C371-0143-A29E-B6AB121FAF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271" y="1827361"/>
            <a:ext cx="10517458" cy="768644"/>
          </a:xfrm>
        </p:spPr>
        <p:txBody>
          <a:bodyPr/>
          <a:lstStyle/>
          <a:p>
            <a:r>
              <a:rPr lang="en-US" sz="7200" b="0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CC496-7BEA-9C4D-AB2E-0FD9BA5EA3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7271" y="3452488"/>
            <a:ext cx="10517458" cy="4374878"/>
          </a:xfrm>
        </p:spPr>
        <p:txBody>
          <a:bodyPr/>
          <a:lstStyle/>
          <a:p>
            <a:r>
              <a:rPr lang="en-US" sz="2800" dirty="0">
                <a:solidFill>
                  <a:srgbClr val="36C8EF"/>
                </a:solidFill>
              </a:rPr>
              <a:t>Twitter. </a:t>
            </a:r>
            <a:r>
              <a:rPr lang="en-US" sz="2800" dirty="0"/>
              <a:t>@</a:t>
            </a:r>
            <a:r>
              <a:rPr lang="en-US" sz="2800" dirty="0" err="1"/>
              <a:t>marinabechalani</a:t>
            </a:r>
            <a:r>
              <a:rPr lang="en-US" sz="2800" dirty="0"/>
              <a:t> </a:t>
            </a:r>
          </a:p>
          <a:p>
            <a:r>
              <a:rPr lang="en-US" sz="2800" dirty="0">
                <a:solidFill>
                  <a:srgbClr val="36C8EF"/>
                </a:solidFill>
              </a:rPr>
              <a:t>Email.   </a:t>
            </a:r>
            <a:r>
              <a:rPr lang="en-US" sz="2800" dirty="0"/>
              <a:t>mbechaalani@murex.com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692F0A-864E-41AC-A5F7-7C09231475B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D5C3BAA-E723-4698-A99E-348C2D206C38}"/>
              </a:ext>
            </a:extLst>
          </p:cNvPr>
          <p:cNvSpPr txBox="1">
            <a:spLocks/>
          </p:cNvSpPr>
          <p:nvPr/>
        </p:nvSpPr>
        <p:spPr>
          <a:xfrm>
            <a:off x="989671" y="1979761"/>
            <a:ext cx="10517458" cy="768644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rgbClr val="4012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>
                <a:solidFill>
                  <a:srgbClr val="40707B"/>
                </a:solidFill>
              </a:rPr>
              <a:t>Questions?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60D514-7A7D-41E8-BA71-FF7F9C8150ED}"/>
              </a:ext>
            </a:extLst>
          </p:cNvPr>
          <p:cNvSpPr txBox="1">
            <a:spLocks/>
          </p:cNvSpPr>
          <p:nvPr/>
        </p:nvSpPr>
        <p:spPr>
          <a:xfrm>
            <a:off x="989671" y="3604888"/>
            <a:ext cx="10517458" cy="43748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823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D22F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D22F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D22F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D22F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99"/>
                </a:solidFill>
              </a:rPr>
              <a:t>Twitter. </a:t>
            </a:r>
            <a:r>
              <a:rPr lang="en-US" dirty="0">
                <a:solidFill>
                  <a:srgbClr val="40707B"/>
                </a:solidFill>
              </a:rPr>
              <a:t>@</a:t>
            </a:r>
            <a:r>
              <a:rPr lang="en-US" dirty="0" err="1">
                <a:solidFill>
                  <a:srgbClr val="40707B"/>
                </a:solidFill>
              </a:rPr>
              <a:t>marinabechalani</a:t>
            </a:r>
            <a:r>
              <a:rPr lang="en-US" dirty="0">
                <a:solidFill>
                  <a:srgbClr val="40707B"/>
                </a:solidFill>
              </a:rPr>
              <a:t> </a:t>
            </a:r>
          </a:p>
          <a:p>
            <a:r>
              <a:rPr lang="en-US" dirty="0">
                <a:solidFill>
                  <a:srgbClr val="009999"/>
                </a:solidFill>
              </a:rPr>
              <a:t>Email.   </a:t>
            </a:r>
            <a:r>
              <a:rPr lang="en-US" dirty="0">
                <a:solidFill>
                  <a:srgbClr val="40707B"/>
                </a:solidFill>
              </a:rPr>
              <a:t>mbechaalani@murex.com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BB6B6CE-423F-4DEC-8B44-9EF3CD13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754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361F21C-011A-4A43-B84F-2F7C9C02B2ED}"/>
              </a:ext>
            </a:extLst>
          </p:cNvPr>
          <p:cNvSpPr txBox="1">
            <a:spLocks/>
          </p:cNvSpPr>
          <p:nvPr/>
        </p:nvSpPr>
        <p:spPr>
          <a:xfrm>
            <a:off x="93421" y="507352"/>
            <a:ext cx="1153554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US" sz="4800" dirty="0"/>
              <a:t>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4564" y="1901149"/>
            <a:ext cx="9560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https://www.thinksys.com/qa-testing/software-testing-metrics-kpis/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http://tryqa.com/what-is-software-quality/</a:t>
            </a:r>
            <a:endParaRPr lang="en-US" sz="2400" dirty="0"/>
          </a:p>
          <a:p>
            <a:r>
              <a:rPr lang="en-US" sz="2400" dirty="0">
                <a:hlinkClick r:id="rId5"/>
              </a:rPr>
              <a:t>Contemporary Complex Systems and Their Dependability</a:t>
            </a:r>
            <a:endParaRPr lang="en-US" sz="2400" dirty="0"/>
          </a:p>
          <a:p>
            <a:r>
              <a:rPr lang="en-US" sz="2400" dirty="0">
                <a:hlinkClick r:id="rId6"/>
              </a:rPr>
              <a:t>http://softwaretestingfundamentals.com/software-quality/</a:t>
            </a:r>
            <a:endParaRPr lang="en-US" sz="2400" dirty="0"/>
          </a:p>
          <a:p>
            <a:r>
              <a:rPr lang="en-US" sz="2400" dirty="0">
                <a:hlinkClick r:id="rId7"/>
              </a:rPr>
              <a:t>https://flowoftesting.wordpress.com/2014/05/26/what-is-quality/</a:t>
            </a:r>
            <a:endParaRPr lang="en-US" sz="2400" dirty="0"/>
          </a:p>
          <a:p>
            <a:r>
              <a:rPr lang="en-US" sz="2400" dirty="0">
                <a:hlinkClick r:id="rId8"/>
              </a:rPr>
              <a:t>https://www.a1qa.com/blog/interview-with-michael-bolton-part-1/</a:t>
            </a:r>
            <a:endParaRPr lang="en-US" sz="2400" dirty="0"/>
          </a:p>
          <a:p>
            <a:r>
              <a:rPr lang="en-US" sz="2400" dirty="0">
                <a:hlinkClick r:id="rId9"/>
              </a:rPr>
              <a:t>https://secretsofconsulting.blogspot.com/search?q=quality</a:t>
            </a:r>
            <a:endParaRPr lang="en-US" sz="2400" dirty="0"/>
          </a:p>
          <a:p>
            <a:r>
              <a:rPr lang="en-US" sz="2400" dirty="0">
                <a:hlinkClick r:id="rId10"/>
              </a:rPr>
              <a:t>https://d3js.org/</a:t>
            </a:r>
            <a:endParaRPr lang="en-US" sz="2400" dirty="0"/>
          </a:p>
          <a:p>
            <a:r>
              <a:rPr lang="en-US" sz="2400" dirty="0">
                <a:hlinkClick r:id="rId11"/>
              </a:rPr>
              <a:t>https://www.qlik.com/us/products/qlik-sense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D37D1-96F2-447E-AEEF-D539B18CD259}"/>
              </a:ext>
            </a:extLst>
          </p:cNvPr>
          <p:cNvSpPr/>
          <p:nvPr/>
        </p:nvSpPr>
        <p:spPr>
          <a:xfrm>
            <a:off x="9222890" y="6164432"/>
            <a:ext cx="2969110" cy="69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EC5589-13C2-40EF-AF73-D03BB783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1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>
        <p:push dir="u"/>
      </p:transition>
    </mc:Choice>
    <mc:Fallback xmlns="">
      <p:transition spd="slow" advClick="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31F6B6-1842-4479-A265-752F041A3B0E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560B78-E6F0-453F-BC81-F832E9F6B18E}"/>
              </a:ext>
            </a:extLst>
          </p:cNvPr>
          <p:cNvSpPr/>
          <p:nvPr/>
        </p:nvSpPr>
        <p:spPr>
          <a:xfrm>
            <a:off x="9222890" y="57995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C0E2A0-27C0-42BD-B04F-78665FA63830}"/>
              </a:ext>
            </a:extLst>
          </p:cNvPr>
          <p:cNvGrpSpPr/>
          <p:nvPr/>
        </p:nvGrpSpPr>
        <p:grpSpPr>
          <a:xfrm>
            <a:off x="518547" y="1567705"/>
            <a:ext cx="8870456" cy="5105018"/>
            <a:chOff x="771453" y="402281"/>
            <a:chExt cx="10304247" cy="5930176"/>
          </a:xfrm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302735E6-8377-4341-BA62-456303B2938E}"/>
                </a:ext>
              </a:extLst>
            </p:cNvPr>
            <p:cNvGrpSpPr/>
            <p:nvPr/>
          </p:nvGrpSpPr>
          <p:grpSpPr>
            <a:xfrm>
              <a:off x="778144" y="701524"/>
              <a:ext cx="10278535" cy="5618047"/>
              <a:chOff x="666445" y="766510"/>
              <a:chExt cx="10278535" cy="5618047"/>
            </a:xfrm>
            <a:gradFill flip="none" rotWithShape="1">
              <a:gsLst>
                <a:gs pos="0">
                  <a:srgbClr val="00B0F0"/>
                </a:gs>
                <a:gs pos="100000">
                  <a:srgbClr val="B2DF41"/>
                </a:gs>
              </a:gsLst>
              <a:lin ang="0" scaled="1"/>
              <a:tileRect/>
            </a:gradFill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0871F56-6075-4478-9CE5-A0CFB34EEB97}"/>
                  </a:ext>
                </a:extLst>
              </p:cNvPr>
              <p:cNvSpPr/>
              <p:nvPr/>
            </p:nvSpPr>
            <p:spPr>
              <a:xfrm>
                <a:off x="8548200" y="4179479"/>
                <a:ext cx="313378" cy="355812"/>
              </a:xfrm>
              <a:custGeom>
                <a:avLst/>
                <a:gdLst>
                  <a:gd name="connsiteX0" fmla="*/ 185881 w 313378"/>
                  <a:gd name="connsiteY0" fmla="*/ 63126 h 355812"/>
                  <a:gd name="connsiteX1" fmla="*/ 173211 w 313378"/>
                  <a:gd name="connsiteY1" fmla="*/ 70775 h 355812"/>
                  <a:gd name="connsiteX2" fmla="*/ 170014 w 313378"/>
                  <a:gd name="connsiteY2" fmla="*/ 69176 h 355812"/>
                  <a:gd name="connsiteX3" fmla="*/ 159741 w 313378"/>
                  <a:gd name="connsiteY3" fmla="*/ 65295 h 355812"/>
                  <a:gd name="connsiteX4" fmla="*/ 159626 w 313378"/>
                  <a:gd name="connsiteY4" fmla="*/ 65295 h 355812"/>
                  <a:gd name="connsiteX5" fmla="*/ 157914 w 313378"/>
                  <a:gd name="connsiteY5" fmla="*/ 65067 h 355812"/>
                  <a:gd name="connsiteX6" fmla="*/ 127093 w 313378"/>
                  <a:gd name="connsiteY6" fmla="*/ 113924 h 355812"/>
                  <a:gd name="connsiteX7" fmla="*/ 106431 w 313378"/>
                  <a:gd name="connsiteY7" fmla="*/ 122485 h 355812"/>
                  <a:gd name="connsiteX8" fmla="*/ 90907 w 313378"/>
                  <a:gd name="connsiteY8" fmla="*/ 122942 h 355812"/>
                  <a:gd name="connsiteX9" fmla="*/ 69104 w 313378"/>
                  <a:gd name="connsiteY9" fmla="*/ 154905 h 355812"/>
                  <a:gd name="connsiteX10" fmla="*/ 67848 w 313378"/>
                  <a:gd name="connsiteY10" fmla="*/ 166434 h 355812"/>
                  <a:gd name="connsiteX11" fmla="*/ 49127 w 313378"/>
                  <a:gd name="connsiteY11" fmla="*/ 159014 h 355812"/>
                  <a:gd name="connsiteX12" fmla="*/ 31776 w 313378"/>
                  <a:gd name="connsiteY12" fmla="*/ 151480 h 355812"/>
                  <a:gd name="connsiteX13" fmla="*/ 31776 w 313378"/>
                  <a:gd name="connsiteY13" fmla="*/ 151480 h 355812"/>
                  <a:gd name="connsiteX14" fmla="*/ 31776 w 313378"/>
                  <a:gd name="connsiteY14" fmla="*/ 151480 h 355812"/>
                  <a:gd name="connsiteX15" fmla="*/ 26982 w 313378"/>
                  <a:gd name="connsiteY15" fmla="*/ 151023 h 355812"/>
                  <a:gd name="connsiteX16" fmla="*/ 1982 w 313378"/>
                  <a:gd name="connsiteY16" fmla="*/ 180360 h 355812"/>
                  <a:gd name="connsiteX17" fmla="*/ 4950 w 313378"/>
                  <a:gd name="connsiteY17" fmla="*/ 205816 h 355812"/>
                  <a:gd name="connsiteX18" fmla="*/ 14197 w 313378"/>
                  <a:gd name="connsiteY18" fmla="*/ 230701 h 355812"/>
                  <a:gd name="connsiteX19" fmla="*/ 19105 w 313378"/>
                  <a:gd name="connsiteY19" fmla="*/ 248509 h 355812"/>
                  <a:gd name="connsiteX20" fmla="*/ 30749 w 313378"/>
                  <a:gd name="connsiteY20" fmla="*/ 259468 h 355812"/>
                  <a:gd name="connsiteX21" fmla="*/ 42735 w 313378"/>
                  <a:gd name="connsiteY21" fmla="*/ 276819 h 355812"/>
                  <a:gd name="connsiteX22" fmla="*/ 64537 w 313378"/>
                  <a:gd name="connsiteY22" fmla="*/ 324535 h 355812"/>
                  <a:gd name="connsiteX23" fmla="*/ 78579 w 313378"/>
                  <a:gd name="connsiteY23" fmla="*/ 323964 h 355812"/>
                  <a:gd name="connsiteX24" fmla="*/ 84058 w 313378"/>
                  <a:gd name="connsiteY24" fmla="*/ 322480 h 355812"/>
                  <a:gd name="connsiteX25" fmla="*/ 92961 w 313378"/>
                  <a:gd name="connsiteY25" fmla="*/ 333438 h 355812"/>
                  <a:gd name="connsiteX26" fmla="*/ 121157 w 313378"/>
                  <a:gd name="connsiteY26" fmla="*/ 335722 h 355812"/>
                  <a:gd name="connsiteX27" fmla="*/ 135426 w 313378"/>
                  <a:gd name="connsiteY27" fmla="*/ 332525 h 355812"/>
                  <a:gd name="connsiteX28" fmla="*/ 166704 w 313378"/>
                  <a:gd name="connsiteY28" fmla="*/ 345995 h 355812"/>
                  <a:gd name="connsiteX29" fmla="*/ 171612 w 313378"/>
                  <a:gd name="connsiteY29" fmla="*/ 353986 h 355812"/>
                  <a:gd name="connsiteX30" fmla="*/ 178575 w 313378"/>
                  <a:gd name="connsiteY30" fmla="*/ 355813 h 355812"/>
                  <a:gd name="connsiteX31" fmla="*/ 208141 w 313378"/>
                  <a:gd name="connsiteY31" fmla="*/ 346566 h 355812"/>
                  <a:gd name="connsiteX32" fmla="*/ 215561 w 313378"/>
                  <a:gd name="connsiteY32" fmla="*/ 343484 h 355812"/>
                  <a:gd name="connsiteX33" fmla="*/ 230629 w 313378"/>
                  <a:gd name="connsiteY33" fmla="*/ 303759 h 355812"/>
                  <a:gd name="connsiteX34" fmla="*/ 238505 w 313378"/>
                  <a:gd name="connsiteY34" fmla="*/ 272938 h 355812"/>
                  <a:gd name="connsiteX35" fmla="*/ 238505 w 313378"/>
                  <a:gd name="connsiteY35" fmla="*/ 272938 h 355812"/>
                  <a:gd name="connsiteX36" fmla="*/ 258026 w 313378"/>
                  <a:gd name="connsiteY36" fmla="*/ 218373 h 355812"/>
                  <a:gd name="connsiteX37" fmla="*/ 281427 w 313378"/>
                  <a:gd name="connsiteY37" fmla="*/ 204561 h 355812"/>
                  <a:gd name="connsiteX38" fmla="*/ 299577 w 313378"/>
                  <a:gd name="connsiteY38" fmla="*/ 196113 h 355812"/>
                  <a:gd name="connsiteX39" fmla="*/ 302088 w 313378"/>
                  <a:gd name="connsiteY39" fmla="*/ 185269 h 355812"/>
                  <a:gd name="connsiteX40" fmla="*/ 278231 w 313378"/>
                  <a:gd name="connsiteY40" fmla="*/ 160955 h 355812"/>
                  <a:gd name="connsiteX41" fmla="*/ 275605 w 313378"/>
                  <a:gd name="connsiteY41" fmla="*/ 153535 h 355812"/>
                  <a:gd name="connsiteX42" fmla="*/ 270354 w 313378"/>
                  <a:gd name="connsiteY42" fmla="*/ 136754 h 355812"/>
                  <a:gd name="connsiteX43" fmla="*/ 259053 w 313378"/>
                  <a:gd name="connsiteY43" fmla="*/ 119632 h 355812"/>
                  <a:gd name="connsiteX44" fmla="*/ 265559 w 313378"/>
                  <a:gd name="connsiteY44" fmla="*/ 115065 h 355812"/>
                  <a:gd name="connsiteX45" fmla="*/ 264076 w 313378"/>
                  <a:gd name="connsiteY45" fmla="*/ 101025 h 355812"/>
                  <a:gd name="connsiteX46" fmla="*/ 262135 w 313378"/>
                  <a:gd name="connsiteY46" fmla="*/ 95545 h 355812"/>
                  <a:gd name="connsiteX47" fmla="*/ 265788 w 313378"/>
                  <a:gd name="connsiteY47" fmla="*/ 93491 h 355812"/>
                  <a:gd name="connsiteX48" fmla="*/ 265788 w 313378"/>
                  <a:gd name="connsiteY48" fmla="*/ 93491 h 355812"/>
                  <a:gd name="connsiteX49" fmla="*/ 265788 w 313378"/>
                  <a:gd name="connsiteY49" fmla="*/ 93491 h 355812"/>
                  <a:gd name="connsiteX50" fmla="*/ 267500 w 313378"/>
                  <a:gd name="connsiteY50" fmla="*/ 92577 h 355812"/>
                  <a:gd name="connsiteX51" fmla="*/ 288276 w 313378"/>
                  <a:gd name="connsiteY51" fmla="*/ 73628 h 355812"/>
                  <a:gd name="connsiteX52" fmla="*/ 288276 w 313378"/>
                  <a:gd name="connsiteY52" fmla="*/ 70660 h 355812"/>
                  <a:gd name="connsiteX53" fmla="*/ 289075 w 313378"/>
                  <a:gd name="connsiteY53" fmla="*/ 70546 h 355812"/>
                  <a:gd name="connsiteX54" fmla="*/ 312591 w 313378"/>
                  <a:gd name="connsiteY54" fmla="*/ 58674 h 355812"/>
                  <a:gd name="connsiteX55" fmla="*/ 308709 w 313378"/>
                  <a:gd name="connsiteY55" fmla="*/ 41095 h 355812"/>
                  <a:gd name="connsiteX56" fmla="*/ 286564 w 313378"/>
                  <a:gd name="connsiteY56" fmla="*/ 31849 h 355812"/>
                  <a:gd name="connsiteX57" fmla="*/ 268185 w 313378"/>
                  <a:gd name="connsiteY57" fmla="*/ 30022 h 355812"/>
                  <a:gd name="connsiteX58" fmla="*/ 236451 w 313378"/>
                  <a:gd name="connsiteY58" fmla="*/ 0 h 355812"/>
                  <a:gd name="connsiteX59" fmla="*/ 208027 w 313378"/>
                  <a:gd name="connsiteY59" fmla="*/ 37442 h 355812"/>
                  <a:gd name="connsiteX60" fmla="*/ 203689 w 313378"/>
                  <a:gd name="connsiteY60" fmla="*/ 41095 h 355812"/>
                  <a:gd name="connsiteX61" fmla="*/ 192844 w 313378"/>
                  <a:gd name="connsiteY61" fmla="*/ 60501 h 355812"/>
                  <a:gd name="connsiteX62" fmla="*/ 192844 w 313378"/>
                  <a:gd name="connsiteY62" fmla="*/ 61185 h 355812"/>
                  <a:gd name="connsiteX63" fmla="*/ 190562 w 313378"/>
                  <a:gd name="connsiteY63" fmla="*/ 62327 h 355812"/>
                  <a:gd name="connsiteX64" fmla="*/ 185881 w 313378"/>
                  <a:gd name="connsiteY64" fmla="*/ 63126 h 3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13378" h="355812">
                    <a:moveTo>
                      <a:pt x="185881" y="63126"/>
                    </a:moveTo>
                    <a:cubicBezTo>
                      <a:pt x="181772" y="64039"/>
                      <a:pt x="175494" y="65523"/>
                      <a:pt x="173211" y="70775"/>
                    </a:cubicBezTo>
                    <a:cubicBezTo>
                      <a:pt x="172069" y="70318"/>
                      <a:pt x="170927" y="69633"/>
                      <a:pt x="170014" y="69176"/>
                    </a:cubicBezTo>
                    <a:cubicBezTo>
                      <a:pt x="166590" y="67464"/>
                      <a:pt x="163051" y="65752"/>
                      <a:pt x="159741" y="65295"/>
                    </a:cubicBezTo>
                    <a:cubicBezTo>
                      <a:pt x="159741" y="65295"/>
                      <a:pt x="159626" y="65295"/>
                      <a:pt x="159626" y="65295"/>
                    </a:cubicBezTo>
                    <a:cubicBezTo>
                      <a:pt x="159170" y="65181"/>
                      <a:pt x="158371" y="65067"/>
                      <a:pt x="157914" y="65067"/>
                    </a:cubicBezTo>
                    <a:cubicBezTo>
                      <a:pt x="146157" y="65067"/>
                      <a:pt x="130175" y="97372"/>
                      <a:pt x="127093" y="113924"/>
                    </a:cubicBezTo>
                    <a:cubicBezTo>
                      <a:pt x="125609" y="121686"/>
                      <a:pt x="122184" y="122371"/>
                      <a:pt x="106431" y="122485"/>
                    </a:cubicBezTo>
                    <a:cubicBezTo>
                      <a:pt x="101865" y="122485"/>
                      <a:pt x="96614" y="122485"/>
                      <a:pt x="90907" y="122942"/>
                    </a:cubicBezTo>
                    <a:cubicBezTo>
                      <a:pt x="70131" y="124654"/>
                      <a:pt x="69446" y="143603"/>
                      <a:pt x="69104" y="154905"/>
                    </a:cubicBezTo>
                    <a:cubicBezTo>
                      <a:pt x="68990" y="159242"/>
                      <a:pt x="68761" y="163694"/>
                      <a:pt x="67848" y="166434"/>
                    </a:cubicBezTo>
                    <a:cubicBezTo>
                      <a:pt x="64766" y="167119"/>
                      <a:pt x="54606" y="161868"/>
                      <a:pt x="49127" y="159014"/>
                    </a:cubicBezTo>
                    <a:cubicBezTo>
                      <a:pt x="42735" y="155704"/>
                      <a:pt x="36799" y="152621"/>
                      <a:pt x="31776" y="151480"/>
                    </a:cubicBezTo>
                    <a:cubicBezTo>
                      <a:pt x="31776" y="151480"/>
                      <a:pt x="31776" y="151480"/>
                      <a:pt x="31776" y="151480"/>
                    </a:cubicBezTo>
                    <a:cubicBezTo>
                      <a:pt x="31776" y="151480"/>
                      <a:pt x="31776" y="151480"/>
                      <a:pt x="31776" y="151480"/>
                    </a:cubicBezTo>
                    <a:cubicBezTo>
                      <a:pt x="30292" y="151137"/>
                      <a:pt x="28693" y="150909"/>
                      <a:pt x="26982" y="151023"/>
                    </a:cubicBezTo>
                    <a:cubicBezTo>
                      <a:pt x="16936" y="151937"/>
                      <a:pt x="6206" y="166890"/>
                      <a:pt x="1982" y="180360"/>
                    </a:cubicBezTo>
                    <a:cubicBezTo>
                      <a:pt x="-1442" y="191205"/>
                      <a:pt x="-415" y="200337"/>
                      <a:pt x="4950" y="205816"/>
                    </a:cubicBezTo>
                    <a:cubicBezTo>
                      <a:pt x="11343" y="212437"/>
                      <a:pt x="12827" y="221684"/>
                      <a:pt x="14197" y="230701"/>
                    </a:cubicBezTo>
                    <a:cubicBezTo>
                      <a:pt x="15224" y="237323"/>
                      <a:pt x="16251" y="243486"/>
                      <a:pt x="19105" y="248509"/>
                    </a:cubicBezTo>
                    <a:cubicBezTo>
                      <a:pt x="21959" y="253418"/>
                      <a:pt x="26411" y="256500"/>
                      <a:pt x="30749" y="259468"/>
                    </a:cubicBezTo>
                    <a:cubicBezTo>
                      <a:pt x="38168" y="264605"/>
                      <a:pt x="42735" y="268143"/>
                      <a:pt x="42735" y="276819"/>
                    </a:cubicBezTo>
                    <a:cubicBezTo>
                      <a:pt x="42735" y="292686"/>
                      <a:pt x="52437" y="317457"/>
                      <a:pt x="64537" y="324535"/>
                    </a:cubicBezTo>
                    <a:cubicBezTo>
                      <a:pt x="69446" y="327388"/>
                      <a:pt x="74469" y="327160"/>
                      <a:pt x="78579" y="323964"/>
                    </a:cubicBezTo>
                    <a:cubicBezTo>
                      <a:pt x="81204" y="321909"/>
                      <a:pt x="82916" y="322138"/>
                      <a:pt x="84058" y="322480"/>
                    </a:cubicBezTo>
                    <a:cubicBezTo>
                      <a:pt x="87596" y="323507"/>
                      <a:pt x="91021" y="328758"/>
                      <a:pt x="92961" y="333438"/>
                    </a:cubicBezTo>
                    <a:cubicBezTo>
                      <a:pt x="96957" y="343370"/>
                      <a:pt x="109285" y="339489"/>
                      <a:pt x="121157" y="335722"/>
                    </a:cubicBezTo>
                    <a:cubicBezTo>
                      <a:pt x="125837" y="334238"/>
                      <a:pt x="132915" y="331954"/>
                      <a:pt x="135426" y="332525"/>
                    </a:cubicBezTo>
                    <a:cubicBezTo>
                      <a:pt x="164878" y="339032"/>
                      <a:pt x="166590" y="345310"/>
                      <a:pt x="166704" y="345995"/>
                    </a:cubicBezTo>
                    <a:cubicBezTo>
                      <a:pt x="167274" y="349420"/>
                      <a:pt x="168987" y="352274"/>
                      <a:pt x="171612" y="353986"/>
                    </a:cubicBezTo>
                    <a:cubicBezTo>
                      <a:pt x="173553" y="355242"/>
                      <a:pt x="175950" y="355813"/>
                      <a:pt x="178575" y="355813"/>
                    </a:cubicBezTo>
                    <a:cubicBezTo>
                      <a:pt x="185767" y="355813"/>
                      <a:pt x="195470" y="351931"/>
                      <a:pt x="208141" y="346566"/>
                    </a:cubicBezTo>
                    <a:cubicBezTo>
                      <a:pt x="210652" y="345425"/>
                      <a:pt x="213164" y="344397"/>
                      <a:pt x="215561" y="343484"/>
                    </a:cubicBezTo>
                    <a:cubicBezTo>
                      <a:pt x="226977" y="338804"/>
                      <a:pt x="228803" y="320996"/>
                      <a:pt x="230629" y="303759"/>
                    </a:cubicBezTo>
                    <a:cubicBezTo>
                      <a:pt x="231885" y="291545"/>
                      <a:pt x="233483" y="276362"/>
                      <a:pt x="238505" y="272938"/>
                    </a:cubicBezTo>
                    <a:lnTo>
                      <a:pt x="238505" y="272938"/>
                    </a:lnTo>
                    <a:cubicBezTo>
                      <a:pt x="253346" y="262893"/>
                      <a:pt x="260309" y="243486"/>
                      <a:pt x="258026" y="218373"/>
                    </a:cubicBezTo>
                    <a:cubicBezTo>
                      <a:pt x="257455" y="211638"/>
                      <a:pt x="271838" y="207415"/>
                      <a:pt x="281427" y="204561"/>
                    </a:cubicBezTo>
                    <a:cubicBezTo>
                      <a:pt x="290102" y="202050"/>
                      <a:pt x="296381" y="200109"/>
                      <a:pt x="299577" y="196113"/>
                    </a:cubicBezTo>
                    <a:cubicBezTo>
                      <a:pt x="301974" y="193146"/>
                      <a:pt x="302887" y="189264"/>
                      <a:pt x="302088" y="185269"/>
                    </a:cubicBezTo>
                    <a:cubicBezTo>
                      <a:pt x="299577" y="172256"/>
                      <a:pt x="280513" y="162096"/>
                      <a:pt x="278231" y="160955"/>
                    </a:cubicBezTo>
                    <a:cubicBezTo>
                      <a:pt x="275833" y="159699"/>
                      <a:pt x="275605" y="159014"/>
                      <a:pt x="275605" y="153535"/>
                    </a:cubicBezTo>
                    <a:cubicBezTo>
                      <a:pt x="275605" y="148740"/>
                      <a:pt x="275719" y="142005"/>
                      <a:pt x="270354" y="136754"/>
                    </a:cubicBezTo>
                    <a:cubicBezTo>
                      <a:pt x="265217" y="131732"/>
                      <a:pt x="260194" y="123627"/>
                      <a:pt x="259053" y="119632"/>
                    </a:cubicBezTo>
                    <a:cubicBezTo>
                      <a:pt x="262706" y="118947"/>
                      <a:pt x="264647" y="116778"/>
                      <a:pt x="265559" y="115065"/>
                    </a:cubicBezTo>
                    <a:cubicBezTo>
                      <a:pt x="267957" y="110385"/>
                      <a:pt x="265902" y="105363"/>
                      <a:pt x="264076" y="101025"/>
                    </a:cubicBezTo>
                    <a:cubicBezTo>
                      <a:pt x="263390" y="99541"/>
                      <a:pt x="262363" y="96915"/>
                      <a:pt x="262135" y="95545"/>
                    </a:cubicBezTo>
                    <a:cubicBezTo>
                      <a:pt x="263277" y="94860"/>
                      <a:pt x="264532" y="94176"/>
                      <a:pt x="265788" y="93491"/>
                    </a:cubicBezTo>
                    <a:cubicBezTo>
                      <a:pt x="265788" y="93491"/>
                      <a:pt x="265788" y="93491"/>
                      <a:pt x="265788" y="93491"/>
                    </a:cubicBezTo>
                    <a:cubicBezTo>
                      <a:pt x="265788" y="93491"/>
                      <a:pt x="265788" y="93491"/>
                      <a:pt x="265788" y="93491"/>
                    </a:cubicBezTo>
                    <a:lnTo>
                      <a:pt x="267500" y="92577"/>
                    </a:lnTo>
                    <a:cubicBezTo>
                      <a:pt x="277659" y="87098"/>
                      <a:pt x="287249" y="81847"/>
                      <a:pt x="288276" y="73628"/>
                    </a:cubicBezTo>
                    <a:cubicBezTo>
                      <a:pt x="288390" y="72829"/>
                      <a:pt x="288390" y="71802"/>
                      <a:pt x="288276" y="70660"/>
                    </a:cubicBezTo>
                    <a:cubicBezTo>
                      <a:pt x="288504" y="70660"/>
                      <a:pt x="288733" y="70660"/>
                      <a:pt x="289075" y="70546"/>
                    </a:cubicBezTo>
                    <a:cubicBezTo>
                      <a:pt x="297750" y="69747"/>
                      <a:pt x="309623" y="68606"/>
                      <a:pt x="312591" y="58674"/>
                    </a:cubicBezTo>
                    <a:cubicBezTo>
                      <a:pt x="314417" y="52624"/>
                      <a:pt x="313047" y="46346"/>
                      <a:pt x="308709" y="41095"/>
                    </a:cubicBezTo>
                    <a:cubicBezTo>
                      <a:pt x="303116" y="34246"/>
                      <a:pt x="293412" y="30136"/>
                      <a:pt x="286564" y="31849"/>
                    </a:cubicBezTo>
                    <a:cubicBezTo>
                      <a:pt x="280285" y="33447"/>
                      <a:pt x="270354" y="32077"/>
                      <a:pt x="268185" y="30022"/>
                    </a:cubicBezTo>
                    <a:cubicBezTo>
                      <a:pt x="267728" y="17808"/>
                      <a:pt x="249008" y="0"/>
                      <a:pt x="236451" y="0"/>
                    </a:cubicBezTo>
                    <a:cubicBezTo>
                      <a:pt x="222182" y="0"/>
                      <a:pt x="208940" y="26597"/>
                      <a:pt x="208027" y="37442"/>
                    </a:cubicBezTo>
                    <a:cubicBezTo>
                      <a:pt x="207913" y="38355"/>
                      <a:pt x="205516" y="39953"/>
                      <a:pt x="203689" y="41095"/>
                    </a:cubicBezTo>
                    <a:cubicBezTo>
                      <a:pt x="199123" y="44063"/>
                      <a:pt x="191360" y="48971"/>
                      <a:pt x="192844" y="60501"/>
                    </a:cubicBezTo>
                    <a:cubicBezTo>
                      <a:pt x="192844" y="60843"/>
                      <a:pt x="192844" y="61071"/>
                      <a:pt x="192844" y="61185"/>
                    </a:cubicBezTo>
                    <a:cubicBezTo>
                      <a:pt x="192731" y="61300"/>
                      <a:pt x="192160" y="61756"/>
                      <a:pt x="190562" y="62327"/>
                    </a:cubicBezTo>
                    <a:cubicBezTo>
                      <a:pt x="189078" y="62441"/>
                      <a:pt x="187480" y="62784"/>
                      <a:pt x="185881" y="6312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C47FBB7C-30CD-4A96-ACB4-95A08A1EE84B}"/>
                  </a:ext>
                </a:extLst>
              </p:cNvPr>
              <p:cNvSpPr/>
              <p:nvPr/>
            </p:nvSpPr>
            <p:spPr>
              <a:xfrm>
                <a:off x="5734759" y="2927422"/>
                <a:ext cx="37456" cy="71380"/>
              </a:xfrm>
              <a:custGeom>
                <a:avLst/>
                <a:gdLst>
                  <a:gd name="connsiteX0" fmla="*/ 21433 w 37456"/>
                  <a:gd name="connsiteY0" fmla="*/ 71381 h 71380"/>
                  <a:gd name="connsiteX1" fmla="*/ 23146 w 37456"/>
                  <a:gd name="connsiteY1" fmla="*/ 71267 h 71380"/>
                  <a:gd name="connsiteX2" fmla="*/ 37415 w 37456"/>
                  <a:gd name="connsiteY2" fmla="*/ 26291 h 71380"/>
                  <a:gd name="connsiteX3" fmla="*/ 28853 w 37456"/>
                  <a:gd name="connsiteY3" fmla="*/ 36 h 71380"/>
                  <a:gd name="connsiteX4" fmla="*/ 28853 w 37456"/>
                  <a:gd name="connsiteY4" fmla="*/ 36 h 71380"/>
                  <a:gd name="connsiteX5" fmla="*/ 18009 w 37456"/>
                  <a:gd name="connsiteY5" fmla="*/ 7113 h 71380"/>
                  <a:gd name="connsiteX6" fmla="*/ 7621 w 37456"/>
                  <a:gd name="connsiteY6" fmla="*/ 17729 h 71380"/>
                  <a:gd name="connsiteX7" fmla="*/ 2484 w 37456"/>
                  <a:gd name="connsiteY7" fmla="*/ 50491 h 71380"/>
                  <a:gd name="connsiteX8" fmla="*/ 21433 w 37456"/>
                  <a:gd name="connsiteY8" fmla="*/ 71381 h 7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6" h="71380">
                    <a:moveTo>
                      <a:pt x="21433" y="71381"/>
                    </a:moveTo>
                    <a:cubicBezTo>
                      <a:pt x="22004" y="71381"/>
                      <a:pt x="22575" y="71381"/>
                      <a:pt x="23146" y="71267"/>
                    </a:cubicBezTo>
                    <a:cubicBezTo>
                      <a:pt x="36273" y="69212"/>
                      <a:pt x="37757" y="42158"/>
                      <a:pt x="37415" y="26291"/>
                    </a:cubicBezTo>
                    <a:cubicBezTo>
                      <a:pt x="36958" y="2775"/>
                      <a:pt x="32734" y="378"/>
                      <a:pt x="28853" y="36"/>
                    </a:cubicBezTo>
                    <a:lnTo>
                      <a:pt x="28853" y="36"/>
                    </a:lnTo>
                    <a:cubicBezTo>
                      <a:pt x="23602" y="-421"/>
                      <a:pt x="20634" y="3575"/>
                      <a:pt x="18009" y="7113"/>
                    </a:cubicBezTo>
                    <a:cubicBezTo>
                      <a:pt x="15726" y="10195"/>
                      <a:pt x="12986" y="14077"/>
                      <a:pt x="7621" y="17729"/>
                    </a:cubicBezTo>
                    <a:cubicBezTo>
                      <a:pt x="-141" y="22980"/>
                      <a:pt x="-2196" y="35880"/>
                      <a:pt x="2484" y="50491"/>
                    </a:cubicBezTo>
                    <a:cubicBezTo>
                      <a:pt x="5680" y="60308"/>
                      <a:pt x="12530" y="71381"/>
                      <a:pt x="21433" y="7138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951CC17-12CC-4FBA-8A8F-2B2BFC093763}"/>
                  </a:ext>
                </a:extLst>
              </p:cNvPr>
              <p:cNvSpPr/>
              <p:nvPr/>
            </p:nvSpPr>
            <p:spPr>
              <a:xfrm>
                <a:off x="3343192" y="3740271"/>
                <a:ext cx="184750" cy="87961"/>
              </a:xfrm>
              <a:custGeom>
                <a:avLst/>
                <a:gdLst>
                  <a:gd name="connsiteX0" fmla="*/ 44457 w 184750"/>
                  <a:gd name="connsiteY0" fmla="*/ 79172 h 87961"/>
                  <a:gd name="connsiteX1" fmla="*/ 79502 w 184750"/>
                  <a:gd name="connsiteY1" fmla="*/ 84537 h 87961"/>
                  <a:gd name="connsiteX2" fmla="*/ 79502 w 184750"/>
                  <a:gd name="connsiteY2" fmla="*/ 84537 h 87961"/>
                  <a:gd name="connsiteX3" fmla="*/ 81785 w 184750"/>
                  <a:gd name="connsiteY3" fmla="*/ 85793 h 87961"/>
                  <a:gd name="connsiteX4" fmla="*/ 89319 w 184750"/>
                  <a:gd name="connsiteY4" fmla="*/ 87962 h 87961"/>
                  <a:gd name="connsiteX5" fmla="*/ 102332 w 184750"/>
                  <a:gd name="connsiteY5" fmla="*/ 82368 h 87961"/>
                  <a:gd name="connsiteX6" fmla="*/ 121510 w 184750"/>
                  <a:gd name="connsiteY6" fmla="*/ 72094 h 87961"/>
                  <a:gd name="connsiteX7" fmla="*/ 121510 w 184750"/>
                  <a:gd name="connsiteY7" fmla="*/ 72094 h 87961"/>
                  <a:gd name="connsiteX8" fmla="*/ 150961 w 184750"/>
                  <a:gd name="connsiteY8" fmla="*/ 70040 h 87961"/>
                  <a:gd name="connsiteX9" fmla="*/ 180755 w 184750"/>
                  <a:gd name="connsiteY9" fmla="*/ 64675 h 87961"/>
                  <a:gd name="connsiteX10" fmla="*/ 184750 w 184750"/>
                  <a:gd name="connsiteY10" fmla="*/ 53488 h 87961"/>
                  <a:gd name="connsiteX11" fmla="*/ 173107 w 184750"/>
                  <a:gd name="connsiteY11" fmla="*/ 34196 h 87961"/>
                  <a:gd name="connsiteX12" fmla="*/ 101533 w 184750"/>
                  <a:gd name="connsiteY12" fmla="*/ 12507 h 87961"/>
                  <a:gd name="connsiteX13" fmla="*/ 89205 w 184750"/>
                  <a:gd name="connsiteY13" fmla="*/ 11365 h 87961"/>
                  <a:gd name="connsiteX14" fmla="*/ 89205 w 184750"/>
                  <a:gd name="connsiteY14" fmla="*/ 11365 h 87961"/>
                  <a:gd name="connsiteX15" fmla="*/ 89205 w 184750"/>
                  <a:gd name="connsiteY15" fmla="*/ 11365 h 87961"/>
                  <a:gd name="connsiteX16" fmla="*/ 75963 w 184750"/>
                  <a:gd name="connsiteY16" fmla="*/ 6799 h 87961"/>
                  <a:gd name="connsiteX17" fmla="*/ 39320 w 184750"/>
                  <a:gd name="connsiteY17" fmla="*/ 3489 h 87961"/>
                  <a:gd name="connsiteX18" fmla="*/ 33955 w 184750"/>
                  <a:gd name="connsiteY18" fmla="*/ 12964 h 87961"/>
                  <a:gd name="connsiteX19" fmla="*/ 46398 w 184750"/>
                  <a:gd name="connsiteY19" fmla="*/ 37734 h 87961"/>
                  <a:gd name="connsiteX20" fmla="*/ 55416 w 184750"/>
                  <a:gd name="connsiteY20" fmla="*/ 50520 h 87961"/>
                  <a:gd name="connsiteX21" fmla="*/ 36581 w 184750"/>
                  <a:gd name="connsiteY21" fmla="*/ 50976 h 87961"/>
                  <a:gd name="connsiteX22" fmla="*/ 623 w 184750"/>
                  <a:gd name="connsiteY22" fmla="*/ 60907 h 87961"/>
                  <a:gd name="connsiteX23" fmla="*/ 3134 w 184750"/>
                  <a:gd name="connsiteY23" fmla="*/ 72323 h 87961"/>
                  <a:gd name="connsiteX24" fmla="*/ 44457 w 184750"/>
                  <a:gd name="connsiteY24" fmla="*/ 79172 h 87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4750" h="87961">
                    <a:moveTo>
                      <a:pt x="44457" y="79172"/>
                    </a:moveTo>
                    <a:cubicBezTo>
                      <a:pt x="59868" y="73464"/>
                      <a:pt x="70370" y="79400"/>
                      <a:pt x="79502" y="84537"/>
                    </a:cubicBezTo>
                    <a:cubicBezTo>
                      <a:pt x="79502" y="84537"/>
                      <a:pt x="79502" y="84537"/>
                      <a:pt x="79502" y="84537"/>
                    </a:cubicBezTo>
                    <a:cubicBezTo>
                      <a:pt x="80301" y="84994"/>
                      <a:pt x="81100" y="85450"/>
                      <a:pt x="81785" y="85793"/>
                    </a:cubicBezTo>
                    <a:cubicBezTo>
                      <a:pt x="84525" y="87277"/>
                      <a:pt x="87036" y="87962"/>
                      <a:pt x="89319" y="87962"/>
                    </a:cubicBezTo>
                    <a:cubicBezTo>
                      <a:pt x="94113" y="87962"/>
                      <a:pt x="98109" y="85222"/>
                      <a:pt x="102332" y="82368"/>
                    </a:cubicBezTo>
                    <a:cubicBezTo>
                      <a:pt x="106784" y="79286"/>
                      <a:pt x="112378" y="75519"/>
                      <a:pt x="121510" y="72094"/>
                    </a:cubicBezTo>
                    <a:lnTo>
                      <a:pt x="121510" y="72094"/>
                    </a:lnTo>
                    <a:cubicBezTo>
                      <a:pt x="129843" y="69012"/>
                      <a:pt x="141144" y="69583"/>
                      <a:pt x="150961" y="70040"/>
                    </a:cubicBezTo>
                    <a:cubicBezTo>
                      <a:pt x="163632" y="70610"/>
                      <a:pt x="174591" y="71181"/>
                      <a:pt x="180755" y="64675"/>
                    </a:cubicBezTo>
                    <a:cubicBezTo>
                      <a:pt x="182581" y="62734"/>
                      <a:pt x="184750" y="59195"/>
                      <a:pt x="184750" y="53488"/>
                    </a:cubicBezTo>
                    <a:cubicBezTo>
                      <a:pt x="184750" y="46867"/>
                      <a:pt x="180869" y="40360"/>
                      <a:pt x="173107" y="34196"/>
                    </a:cubicBezTo>
                    <a:cubicBezTo>
                      <a:pt x="154614" y="19470"/>
                      <a:pt x="115117" y="7484"/>
                      <a:pt x="101533" y="12507"/>
                    </a:cubicBezTo>
                    <a:cubicBezTo>
                      <a:pt x="99022" y="13420"/>
                      <a:pt x="95027" y="13078"/>
                      <a:pt x="89205" y="11365"/>
                    </a:cubicBezTo>
                    <a:lnTo>
                      <a:pt x="89205" y="11365"/>
                    </a:lnTo>
                    <a:lnTo>
                      <a:pt x="89205" y="11365"/>
                    </a:lnTo>
                    <a:cubicBezTo>
                      <a:pt x="85095" y="10224"/>
                      <a:pt x="80415" y="8512"/>
                      <a:pt x="75963" y="6799"/>
                    </a:cubicBezTo>
                    <a:cubicBezTo>
                      <a:pt x="61808" y="1434"/>
                      <a:pt x="48338" y="-3589"/>
                      <a:pt x="39320" y="3489"/>
                    </a:cubicBezTo>
                    <a:cubicBezTo>
                      <a:pt x="35439" y="6571"/>
                      <a:pt x="34298" y="10338"/>
                      <a:pt x="33955" y="12964"/>
                    </a:cubicBezTo>
                    <a:cubicBezTo>
                      <a:pt x="33042" y="21411"/>
                      <a:pt x="39549" y="29287"/>
                      <a:pt x="46398" y="37734"/>
                    </a:cubicBezTo>
                    <a:cubicBezTo>
                      <a:pt x="49366" y="41387"/>
                      <a:pt x="54046" y="47209"/>
                      <a:pt x="55416" y="50520"/>
                    </a:cubicBezTo>
                    <a:cubicBezTo>
                      <a:pt x="51763" y="51547"/>
                      <a:pt x="42745" y="51205"/>
                      <a:pt x="36581" y="50976"/>
                    </a:cubicBezTo>
                    <a:cubicBezTo>
                      <a:pt x="20143" y="50406"/>
                      <a:pt x="4618" y="49835"/>
                      <a:pt x="623" y="60907"/>
                    </a:cubicBezTo>
                    <a:cubicBezTo>
                      <a:pt x="-747" y="64675"/>
                      <a:pt x="166" y="68898"/>
                      <a:pt x="3134" y="72323"/>
                    </a:cubicBezTo>
                    <a:cubicBezTo>
                      <a:pt x="9983" y="80542"/>
                      <a:pt x="28248" y="85108"/>
                      <a:pt x="44457" y="7917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00ECC-DB24-4598-AB4B-20A1DD264C2C}"/>
                  </a:ext>
                </a:extLst>
              </p:cNvPr>
              <p:cNvSpPr/>
              <p:nvPr/>
            </p:nvSpPr>
            <p:spPr>
              <a:xfrm>
                <a:off x="666445" y="1408327"/>
                <a:ext cx="3832230" cy="4976230"/>
              </a:xfrm>
              <a:custGeom>
                <a:avLst/>
                <a:gdLst>
                  <a:gd name="connsiteX0" fmla="*/ 3810558 w 3832230"/>
                  <a:gd name="connsiteY0" fmla="*/ 3146713 h 4976230"/>
                  <a:gd name="connsiteX1" fmla="*/ 3795832 w 3832230"/>
                  <a:gd name="connsiteY1" fmla="*/ 3144887 h 4976230"/>
                  <a:gd name="connsiteX2" fmla="*/ 3790924 w 3832230"/>
                  <a:gd name="connsiteY2" fmla="*/ 3145343 h 4976230"/>
                  <a:gd name="connsiteX3" fmla="*/ 3727113 w 3832230"/>
                  <a:gd name="connsiteY3" fmla="*/ 3106760 h 4976230"/>
                  <a:gd name="connsiteX4" fmla="*/ 3638074 w 3832230"/>
                  <a:gd name="connsiteY4" fmla="*/ 3076281 h 4976230"/>
                  <a:gd name="connsiteX5" fmla="*/ 3600290 w 3832230"/>
                  <a:gd name="connsiteY5" fmla="*/ 3067948 h 4976230"/>
                  <a:gd name="connsiteX6" fmla="*/ 3584651 w 3832230"/>
                  <a:gd name="connsiteY6" fmla="*/ 3061556 h 4976230"/>
                  <a:gd name="connsiteX7" fmla="*/ 3554286 w 3832230"/>
                  <a:gd name="connsiteY7" fmla="*/ 3074569 h 4976230"/>
                  <a:gd name="connsiteX8" fmla="*/ 3552574 w 3832230"/>
                  <a:gd name="connsiteY8" fmla="*/ 3076053 h 4976230"/>
                  <a:gd name="connsiteX9" fmla="*/ 3557482 w 3832230"/>
                  <a:gd name="connsiteY9" fmla="*/ 3058245 h 4976230"/>
                  <a:gd name="connsiteX10" fmla="*/ 3486936 w 3832230"/>
                  <a:gd name="connsiteY10" fmla="*/ 3007219 h 4976230"/>
                  <a:gd name="connsiteX11" fmla="*/ 3446413 w 3832230"/>
                  <a:gd name="connsiteY11" fmla="*/ 3004480 h 4976230"/>
                  <a:gd name="connsiteX12" fmla="*/ 3437509 w 3832230"/>
                  <a:gd name="connsiteY12" fmla="*/ 3027082 h 4976230"/>
                  <a:gd name="connsiteX13" fmla="*/ 3437509 w 3832230"/>
                  <a:gd name="connsiteY13" fmla="*/ 3027995 h 4976230"/>
                  <a:gd name="connsiteX14" fmla="*/ 3430317 w 3832230"/>
                  <a:gd name="connsiteY14" fmla="*/ 3027196 h 4976230"/>
                  <a:gd name="connsiteX15" fmla="*/ 3438536 w 3832230"/>
                  <a:gd name="connsiteY15" fmla="*/ 3008589 h 4976230"/>
                  <a:gd name="connsiteX16" fmla="*/ 3434655 w 3832230"/>
                  <a:gd name="connsiteY16" fmla="*/ 2995233 h 4976230"/>
                  <a:gd name="connsiteX17" fmla="*/ 3383172 w 3832230"/>
                  <a:gd name="connsiteY17" fmla="*/ 2981763 h 4976230"/>
                  <a:gd name="connsiteX18" fmla="*/ 3398469 w 3832230"/>
                  <a:gd name="connsiteY18" fmla="*/ 2951970 h 4976230"/>
                  <a:gd name="connsiteX19" fmla="*/ 3385798 w 3832230"/>
                  <a:gd name="connsiteY19" fmla="*/ 2921719 h 4976230"/>
                  <a:gd name="connsiteX20" fmla="*/ 3374154 w 3832230"/>
                  <a:gd name="connsiteY20" fmla="*/ 2911446 h 4976230"/>
                  <a:gd name="connsiteX21" fmla="*/ 3365707 w 3832230"/>
                  <a:gd name="connsiteY21" fmla="*/ 2882908 h 4976230"/>
                  <a:gd name="connsiteX22" fmla="*/ 3352922 w 3832230"/>
                  <a:gd name="connsiteY22" fmla="*/ 2850032 h 4976230"/>
                  <a:gd name="connsiteX23" fmla="*/ 3352694 w 3832230"/>
                  <a:gd name="connsiteY23" fmla="*/ 2849804 h 4976230"/>
                  <a:gd name="connsiteX24" fmla="*/ 3351324 w 3832230"/>
                  <a:gd name="connsiteY24" fmla="*/ 2849004 h 4976230"/>
                  <a:gd name="connsiteX25" fmla="*/ 3335685 w 3832230"/>
                  <a:gd name="connsiteY25" fmla="*/ 2833822 h 4976230"/>
                  <a:gd name="connsiteX26" fmla="*/ 3301668 w 3832230"/>
                  <a:gd name="connsiteY26" fmla="*/ 2806654 h 4976230"/>
                  <a:gd name="connsiteX27" fmla="*/ 3280663 w 3832230"/>
                  <a:gd name="connsiteY27" fmla="*/ 2798891 h 4976230"/>
                  <a:gd name="connsiteX28" fmla="*/ 3278609 w 3832230"/>
                  <a:gd name="connsiteY28" fmla="*/ 2797978 h 4976230"/>
                  <a:gd name="connsiteX29" fmla="*/ 3247331 w 3832230"/>
                  <a:gd name="connsiteY29" fmla="*/ 2790444 h 4976230"/>
                  <a:gd name="connsiteX30" fmla="*/ 3234546 w 3832230"/>
                  <a:gd name="connsiteY30" fmla="*/ 2793070 h 4976230"/>
                  <a:gd name="connsiteX31" fmla="*/ 3216167 w 3832230"/>
                  <a:gd name="connsiteY31" fmla="*/ 2793755 h 4976230"/>
                  <a:gd name="connsiteX32" fmla="*/ 3203953 w 3832230"/>
                  <a:gd name="connsiteY32" fmla="*/ 2784851 h 4976230"/>
                  <a:gd name="connsiteX33" fmla="*/ 3187401 w 3832230"/>
                  <a:gd name="connsiteY33" fmla="*/ 2791015 h 4976230"/>
                  <a:gd name="connsiteX34" fmla="*/ 3177812 w 3832230"/>
                  <a:gd name="connsiteY34" fmla="*/ 2779828 h 4976230"/>
                  <a:gd name="connsiteX35" fmla="*/ 3161032 w 3832230"/>
                  <a:gd name="connsiteY35" fmla="*/ 2765102 h 4976230"/>
                  <a:gd name="connsiteX36" fmla="*/ 3153726 w 3832230"/>
                  <a:gd name="connsiteY36" fmla="*/ 2761336 h 4976230"/>
                  <a:gd name="connsiteX37" fmla="*/ 3152128 w 3832230"/>
                  <a:gd name="connsiteY37" fmla="*/ 2753573 h 4976230"/>
                  <a:gd name="connsiteX38" fmla="*/ 3136946 w 3832230"/>
                  <a:gd name="connsiteY38" fmla="*/ 2732569 h 4976230"/>
                  <a:gd name="connsiteX39" fmla="*/ 3122334 w 3832230"/>
                  <a:gd name="connsiteY39" fmla="*/ 2721725 h 4976230"/>
                  <a:gd name="connsiteX40" fmla="*/ 3109664 w 3832230"/>
                  <a:gd name="connsiteY40" fmla="*/ 2712707 h 4976230"/>
                  <a:gd name="connsiteX41" fmla="*/ 3109664 w 3832230"/>
                  <a:gd name="connsiteY41" fmla="*/ 2712707 h 4976230"/>
                  <a:gd name="connsiteX42" fmla="*/ 3109664 w 3832230"/>
                  <a:gd name="connsiteY42" fmla="*/ 2712707 h 4976230"/>
                  <a:gd name="connsiteX43" fmla="*/ 3109664 w 3832230"/>
                  <a:gd name="connsiteY43" fmla="*/ 2712707 h 4976230"/>
                  <a:gd name="connsiteX44" fmla="*/ 3109664 w 3832230"/>
                  <a:gd name="connsiteY44" fmla="*/ 2712707 h 4976230"/>
                  <a:gd name="connsiteX45" fmla="*/ 3071993 w 3832230"/>
                  <a:gd name="connsiteY45" fmla="*/ 2707342 h 4976230"/>
                  <a:gd name="connsiteX46" fmla="*/ 3079642 w 3832230"/>
                  <a:gd name="connsiteY46" fmla="*/ 2688392 h 4976230"/>
                  <a:gd name="connsiteX47" fmla="*/ 3067541 w 3832230"/>
                  <a:gd name="connsiteY47" fmla="*/ 2672411 h 4976230"/>
                  <a:gd name="connsiteX48" fmla="*/ 3074276 w 3832230"/>
                  <a:gd name="connsiteY48" fmla="*/ 2669785 h 4976230"/>
                  <a:gd name="connsiteX49" fmla="*/ 3081582 w 3832230"/>
                  <a:gd name="connsiteY49" fmla="*/ 2659397 h 4976230"/>
                  <a:gd name="connsiteX50" fmla="*/ 3074276 w 3832230"/>
                  <a:gd name="connsiteY50" fmla="*/ 2640791 h 4976230"/>
                  <a:gd name="connsiteX51" fmla="*/ 3050419 w 3832230"/>
                  <a:gd name="connsiteY51" fmla="*/ 2640677 h 4976230"/>
                  <a:gd name="connsiteX52" fmla="*/ 3043684 w 3832230"/>
                  <a:gd name="connsiteY52" fmla="*/ 2646955 h 4976230"/>
                  <a:gd name="connsiteX53" fmla="*/ 3010465 w 3832230"/>
                  <a:gd name="connsiteY53" fmla="*/ 2639078 h 4976230"/>
                  <a:gd name="connsiteX54" fmla="*/ 2953617 w 3832230"/>
                  <a:gd name="connsiteY54" fmla="*/ 2661452 h 4976230"/>
                  <a:gd name="connsiteX55" fmla="*/ 2932956 w 3832230"/>
                  <a:gd name="connsiteY55" fmla="*/ 2653233 h 4976230"/>
                  <a:gd name="connsiteX56" fmla="*/ 2900423 w 3832230"/>
                  <a:gd name="connsiteY56" fmla="*/ 2643530 h 4976230"/>
                  <a:gd name="connsiteX57" fmla="*/ 2872113 w 3832230"/>
                  <a:gd name="connsiteY57" fmla="*/ 2645357 h 4976230"/>
                  <a:gd name="connsiteX58" fmla="*/ 2870971 w 3832230"/>
                  <a:gd name="connsiteY58" fmla="*/ 2642617 h 4976230"/>
                  <a:gd name="connsiteX59" fmla="*/ 2863437 w 3832230"/>
                  <a:gd name="connsiteY59" fmla="*/ 2618759 h 4976230"/>
                  <a:gd name="connsiteX60" fmla="*/ 2842662 w 3832230"/>
                  <a:gd name="connsiteY60" fmla="*/ 2611568 h 4976230"/>
                  <a:gd name="connsiteX61" fmla="*/ 2833986 w 3832230"/>
                  <a:gd name="connsiteY61" fmla="*/ 2605289 h 4976230"/>
                  <a:gd name="connsiteX62" fmla="*/ 2819146 w 3832230"/>
                  <a:gd name="connsiteY62" fmla="*/ 2594102 h 4976230"/>
                  <a:gd name="connsiteX63" fmla="*/ 2810242 w 3832230"/>
                  <a:gd name="connsiteY63" fmla="*/ 2597870 h 4976230"/>
                  <a:gd name="connsiteX64" fmla="*/ 2808073 w 3832230"/>
                  <a:gd name="connsiteY64" fmla="*/ 2610769 h 4976230"/>
                  <a:gd name="connsiteX65" fmla="*/ 2808302 w 3832230"/>
                  <a:gd name="connsiteY65" fmla="*/ 2614992 h 4976230"/>
                  <a:gd name="connsiteX66" fmla="*/ 2800996 w 3832230"/>
                  <a:gd name="connsiteY66" fmla="*/ 2618074 h 4976230"/>
                  <a:gd name="connsiteX67" fmla="*/ 2769604 w 3832230"/>
                  <a:gd name="connsiteY67" fmla="*/ 2637024 h 4976230"/>
                  <a:gd name="connsiteX68" fmla="*/ 2769148 w 3832230"/>
                  <a:gd name="connsiteY68" fmla="*/ 2635882 h 4976230"/>
                  <a:gd name="connsiteX69" fmla="*/ 2765723 w 3832230"/>
                  <a:gd name="connsiteY69" fmla="*/ 2619216 h 4976230"/>
                  <a:gd name="connsiteX70" fmla="*/ 2765723 w 3832230"/>
                  <a:gd name="connsiteY70" fmla="*/ 2619216 h 4976230"/>
                  <a:gd name="connsiteX71" fmla="*/ 2768463 w 3832230"/>
                  <a:gd name="connsiteY71" fmla="*/ 2617047 h 4976230"/>
                  <a:gd name="connsiteX72" fmla="*/ 2786270 w 3832230"/>
                  <a:gd name="connsiteY72" fmla="*/ 2602093 h 4976230"/>
                  <a:gd name="connsiteX73" fmla="*/ 2777138 w 3832230"/>
                  <a:gd name="connsiteY73" fmla="*/ 2585883 h 4976230"/>
                  <a:gd name="connsiteX74" fmla="*/ 2752824 w 3832230"/>
                  <a:gd name="connsiteY74" fmla="*/ 2593532 h 4976230"/>
                  <a:gd name="connsiteX75" fmla="*/ 2741294 w 3832230"/>
                  <a:gd name="connsiteY75" fmla="*/ 2601979 h 4976230"/>
                  <a:gd name="connsiteX76" fmla="*/ 2721774 w 3832230"/>
                  <a:gd name="connsiteY76" fmla="*/ 2612938 h 4976230"/>
                  <a:gd name="connsiteX77" fmla="*/ 2714925 w 3832230"/>
                  <a:gd name="connsiteY77" fmla="*/ 2618645 h 4976230"/>
                  <a:gd name="connsiteX78" fmla="*/ 2703852 w 3832230"/>
                  <a:gd name="connsiteY78" fmla="*/ 2620928 h 4976230"/>
                  <a:gd name="connsiteX79" fmla="*/ 2686844 w 3832230"/>
                  <a:gd name="connsiteY79" fmla="*/ 2628690 h 4976230"/>
                  <a:gd name="connsiteX80" fmla="*/ 2679652 w 3832230"/>
                  <a:gd name="connsiteY80" fmla="*/ 2625152 h 4976230"/>
                  <a:gd name="connsiteX81" fmla="*/ 2659790 w 3832230"/>
                  <a:gd name="connsiteY81" fmla="*/ 2633942 h 4976230"/>
                  <a:gd name="connsiteX82" fmla="*/ 2646092 w 3832230"/>
                  <a:gd name="connsiteY82" fmla="*/ 2659055 h 4976230"/>
                  <a:gd name="connsiteX83" fmla="*/ 2646434 w 3832230"/>
                  <a:gd name="connsiteY83" fmla="*/ 2663393 h 4976230"/>
                  <a:gd name="connsiteX84" fmla="*/ 2638557 w 3832230"/>
                  <a:gd name="connsiteY84" fmla="*/ 2683484 h 4976230"/>
                  <a:gd name="connsiteX85" fmla="*/ 2614243 w 3832230"/>
                  <a:gd name="connsiteY85" fmla="*/ 2712821 h 4976230"/>
                  <a:gd name="connsiteX86" fmla="*/ 2608992 w 3832230"/>
                  <a:gd name="connsiteY86" fmla="*/ 2720811 h 4976230"/>
                  <a:gd name="connsiteX87" fmla="*/ 2596093 w 3832230"/>
                  <a:gd name="connsiteY87" fmla="*/ 2702319 h 4976230"/>
                  <a:gd name="connsiteX88" fmla="*/ 2593810 w 3832230"/>
                  <a:gd name="connsiteY88" fmla="*/ 2698552 h 4976230"/>
                  <a:gd name="connsiteX89" fmla="*/ 2593810 w 3832230"/>
                  <a:gd name="connsiteY89" fmla="*/ 2698552 h 4976230"/>
                  <a:gd name="connsiteX90" fmla="*/ 2562418 w 3832230"/>
                  <a:gd name="connsiteY90" fmla="*/ 2678803 h 4976230"/>
                  <a:gd name="connsiteX91" fmla="*/ 2551573 w 3832230"/>
                  <a:gd name="connsiteY91" fmla="*/ 2675265 h 4976230"/>
                  <a:gd name="connsiteX92" fmla="*/ 2504999 w 3832230"/>
                  <a:gd name="connsiteY92" fmla="*/ 2693187 h 4976230"/>
                  <a:gd name="connsiteX93" fmla="*/ 2466073 w 3832230"/>
                  <a:gd name="connsiteY93" fmla="*/ 2690904 h 4976230"/>
                  <a:gd name="connsiteX94" fmla="*/ 2452832 w 3832230"/>
                  <a:gd name="connsiteY94" fmla="*/ 2677662 h 4976230"/>
                  <a:gd name="connsiteX95" fmla="*/ 2452832 w 3832230"/>
                  <a:gd name="connsiteY95" fmla="*/ 2677662 h 4976230"/>
                  <a:gd name="connsiteX96" fmla="*/ 2425207 w 3832230"/>
                  <a:gd name="connsiteY96" fmla="*/ 2639421 h 4976230"/>
                  <a:gd name="connsiteX97" fmla="*/ 2425207 w 3832230"/>
                  <a:gd name="connsiteY97" fmla="*/ 2639421 h 4976230"/>
                  <a:gd name="connsiteX98" fmla="*/ 2421554 w 3832230"/>
                  <a:gd name="connsiteY98" fmla="*/ 2633257 h 4976230"/>
                  <a:gd name="connsiteX99" fmla="*/ 2426349 w 3832230"/>
                  <a:gd name="connsiteY99" fmla="*/ 2606089 h 4976230"/>
                  <a:gd name="connsiteX100" fmla="*/ 2428974 w 3832230"/>
                  <a:gd name="connsiteY100" fmla="*/ 2597641 h 4976230"/>
                  <a:gd name="connsiteX101" fmla="*/ 2430116 w 3832230"/>
                  <a:gd name="connsiteY101" fmla="*/ 2570816 h 4976230"/>
                  <a:gd name="connsiteX102" fmla="*/ 2431599 w 3832230"/>
                  <a:gd name="connsiteY102" fmla="*/ 2546044 h 4976230"/>
                  <a:gd name="connsiteX103" fmla="*/ 2437878 w 3832230"/>
                  <a:gd name="connsiteY103" fmla="*/ 2525954 h 4976230"/>
                  <a:gd name="connsiteX104" fmla="*/ 2439362 w 3832230"/>
                  <a:gd name="connsiteY104" fmla="*/ 2509858 h 4976230"/>
                  <a:gd name="connsiteX105" fmla="*/ 2439476 w 3832230"/>
                  <a:gd name="connsiteY105" fmla="*/ 2506205 h 4976230"/>
                  <a:gd name="connsiteX106" fmla="*/ 2439476 w 3832230"/>
                  <a:gd name="connsiteY106" fmla="*/ 2505634 h 4976230"/>
                  <a:gd name="connsiteX107" fmla="*/ 2439476 w 3832230"/>
                  <a:gd name="connsiteY107" fmla="*/ 2505634 h 4976230"/>
                  <a:gd name="connsiteX108" fmla="*/ 2422467 w 3832230"/>
                  <a:gd name="connsiteY108" fmla="*/ 2486000 h 4976230"/>
                  <a:gd name="connsiteX109" fmla="*/ 2406258 w 3832230"/>
                  <a:gd name="connsiteY109" fmla="*/ 2476298 h 4976230"/>
                  <a:gd name="connsiteX110" fmla="*/ 2339479 w 3832230"/>
                  <a:gd name="connsiteY110" fmla="*/ 2473444 h 4976230"/>
                  <a:gd name="connsiteX111" fmla="*/ 2318817 w 3832230"/>
                  <a:gd name="connsiteY111" fmla="*/ 2473672 h 4976230"/>
                  <a:gd name="connsiteX112" fmla="*/ 2286055 w 3832230"/>
                  <a:gd name="connsiteY112" fmla="*/ 2477096 h 4976230"/>
                  <a:gd name="connsiteX113" fmla="*/ 2285370 w 3832230"/>
                  <a:gd name="connsiteY113" fmla="*/ 2477439 h 4976230"/>
                  <a:gd name="connsiteX114" fmla="*/ 2285256 w 3832230"/>
                  <a:gd name="connsiteY114" fmla="*/ 2477553 h 4976230"/>
                  <a:gd name="connsiteX115" fmla="*/ 2285142 w 3832230"/>
                  <a:gd name="connsiteY115" fmla="*/ 2477553 h 4976230"/>
                  <a:gd name="connsiteX116" fmla="*/ 2281718 w 3832230"/>
                  <a:gd name="connsiteY116" fmla="*/ 2479151 h 4976230"/>
                  <a:gd name="connsiteX117" fmla="*/ 2281946 w 3832230"/>
                  <a:gd name="connsiteY117" fmla="*/ 2476868 h 4976230"/>
                  <a:gd name="connsiteX118" fmla="*/ 2288795 w 3832230"/>
                  <a:gd name="connsiteY118" fmla="*/ 2464654 h 4976230"/>
                  <a:gd name="connsiteX119" fmla="*/ 2294160 w 3832230"/>
                  <a:gd name="connsiteY119" fmla="*/ 2431207 h 4976230"/>
                  <a:gd name="connsiteX120" fmla="*/ 2294274 w 3832230"/>
                  <a:gd name="connsiteY120" fmla="*/ 2413285 h 4976230"/>
                  <a:gd name="connsiteX121" fmla="*/ 2303064 w 3832230"/>
                  <a:gd name="connsiteY121" fmla="*/ 2407692 h 4976230"/>
                  <a:gd name="connsiteX122" fmla="*/ 2303064 w 3832230"/>
                  <a:gd name="connsiteY122" fmla="*/ 2407692 h 4976230"/>
                  <a:gd name="connsiteX123" fmla="*/ 2317447 w 3832230"/>
                  <a:gd name="connsiteY123" fmla="*/ 2361004 h 4976230"/>
                  <a:gd name="connsiteX124" fmla="*/ 2317561 w 3832230"/>
                  <a:gd name="connsiteY124" fmla="*/ 2343652 h 4976230"/>
                  <a:gd name="connsiteX125" fmla="*/ 2320986 w 3832230"/>
                  <a:gd name="connsiteY125" fmla="*/ 2328927 h 4976230"/>
                  <a:gd name="connsiteX126" fmla="*/ 2328063 w 3832230"/>
                  <a:gd name="connsiteY126" fmla="*/ 2322192 h 4976230"/>
                  <a:gd name="connsiteX127" fmla="*/ 2338223 w 3832230"/>
                  <a:gd name="connsiteY127" fmla="*/ 2297535 h 4976230"/>
                  <a:gd name="connsiteX128" fmla="*/ 2332972 w 3832230"/>
                  <a:gd name="connsiteY128" fmla="*/ 2287604 h 4976230"/>
                  <a:gd name="connsiteX129" fmla="*/ 2320301 w 3832230"/>
                  <a:gd name="connsiteY129" fmla="*/ 2286576 h 4976230"/>
                  <a:gd name="connsiteX130" fmla="*/ 2311055 w 3832230"/>
                  <a:gd name="connsiteY130" fmla="*/ 2286462 h 4976230"/>
                  <a:gd name="connsiteX131" fmla="*/ 2278978 w 3832230"/>
                  <a:gd name="connsiteY131" fmla="*/ 2284522 h 4976230"/>
                  <a:gd name="connsiteX132" fmla="*/ 2262312 w 3832230"/>
                  <a:gd name="connsiteY132" fmla="*/ 2287604 h 4976230"/>
                  <a:gd name="connsiteX133" fmla="*/ 2220760 w 3832230"/>
                  <a:gd name="connsiteY133" fmla="*/ 2330639 h 4976230"/>
                  <a:gd name="connsiteX134" fmla="*/ 2218363 w 3832230"/>
                  <a:gd name="connsiteY134" fmla="*/ 2341370 h 4976230"/>
                  <a:gd name="connsiteX135" fmla="*/ 2212541 w 3832230"/>
                  <a:gd name="connsiteY135" fmla="*/ 2359177 h 4976230"/>
                  <a:gd name="connsiteX136" fmla="*/ 2203752 w 3832230"/>
                  <a:gd name="connsiteY136" fmla="*/ 2371848 h 4976230"/>
                  <a:gd name="connsiteX137" fmla="*/ 2193592 w 3832230"/>
                  <a:gd name="connsiteY137" fmla="*/ 2385546 h 4976230"/>
                  <a:gd name="connsiteX138" fmla="*/ 2180807 w 3832230"/>
                  <a:gd name="connsiteY138" fmla="*/ 2378812 h 4976230"/>
                  <a:gd name="connsiteX139" fmla="*/ 2125786 w 3832230"/>
                  <a:gd name="connsiteY139" fmla="*/ 2389542 h 4976230"/>
                  <a:gd name="connsiteX140" fmla="*/ 2110033 w 3832230"/>
                  <a:gd name="connsiteY140" fmla="*/ 2393994 h 4976230"/>
                  <a:gd name="connsiteX141" fmla="*/ 2100102 w 3832230"/>
                  <a:gd name="connsiteY141" fmla="*/ 2387601 h 4976230"/>
                  <a:gd name="connsiteX142" fmla="*/ 2078298 w 3832230"/>
                  <a:gd name="connsiteY142" fmla="*/ 2377099 h 4976230"/>
                  <a:gd name="connsiteX143" fmla="*/ 2067796 w 3832230"/>
                  <a:gd name="connsiteY143" fmla="*/ 2350502 h 4976230"/>
                  <a:gd name="connsiteX144" fmla="*/ 2048162 w 3832230"/>
                  <a:gd name="connsiteY144" fmla="*/ 2319566 h 4976230"/>
                  <a:gd name="connsiteX145" fmla="*/ 2036404 w 3832230"/>
                  <a:gd name="connsiteY145" fmla="*/ 2306097 h 4976230"/>
                  <a:gd name="connsiteX146" fmla="*/ 2026816 w 3832230"/>
                  <a:gd name="connsiteY146" fmla="*/ 2247993 h 4976230"/>
                  <a:gd name="connsiteX147" fmla="*/ 2026701 w 3832230"/>
                  <a:gd name="connsiteY147" fmla="*/ 2244911 h 4976230"/>
                  <a:gd name="connsiteX148" fmla="*/ 2035948 w 3832230"/>
                  <a:gd name="connsiteY148" fmla="*/ 2162151 h 4976230"/>
                  <a:gd name="connsiteX149" fmla="*/ 2038802 w 3832230"/>
                  <a:gd name="connsiteY149" fmla="*/ 2147197 h 4976230"/>
                  <a:gd name="connsiteX150" fmla="*/ 2038802 w 3832230"/>
                  <a:gd name="connsiteY150" fmla="*/ 2147197 h 4976230"/>
                  <a:gd name="connsiteX151" fmla="*/ 2038802 w 3832230"/>
                  <a:gd name="connsiteY151" fmla="*/ 2147197 h 4976230"/>
                  <a:gd name="connsiteX152" fmla="*/ 2029213 w 3832230"/>
                  <a:gd name="connsiteY152" fmla="*/ 2118088 h 4976230"/>
                  <a:gd name="connsiteX153" fmla="*/ 2026131 w 3832230"/>
                  <a:gd name="connsiteY153" fmla="*/ 2113408 h 4976230"/>
                  <a:gd name="connsiteX154" fmla="*/ 2028300 w 3832230"/>
                  <a:gd name="connsiteY154" fmla="*/ 2111124 h 4976230"/>
                  <a:gd name="connsiteX155" fmla="*/ 2036176 w 3832230"/>
                  <a:gd name="connsiteY155" fmla="*/ 2083500 h 4976230"/>
                  <a:gd name="connsiteX156" fmla="*/ 2035491 w 3832230"/>
                  <a:gd name="connsiteY156" fmla="*/ 2080874 h 4976230"/>
                  <a:gd name="connsiteX157" fmla="*/ 2040856 w 3832230"/>
                  <a:gd name="connsiteY157" fmla="*/ 2077335 h 4976230"/>
                  <a:gd name="connsiteX158" fmla="*/ 2058322 w 3832230"/>
                  <a:gd name="connsiteY158" fmla="*/ 2056331 h 4976230"/>
                  <a:gd name="connsiteX159" fmla="*/ 2058322 w 3832230"/>
                  <a:gd name="connsiteY159" fmla="*/ 2055418 h 4976230"/>
                  <a:gd name="connsiteX160" fmla="*/ 2068938 w 3832230"/>
                  <a:gd name="connsiteY160" fmla="*/ 2055532 h 4976230"/>
                  <a:gd name="connsiteX161" fmla="*/ 2095307 w 3832230"/>
                  <a:gd name="connsiteY161" fmla="*/ 2040350 h 4976230"/>
                  <a:gd name="connsiteX162" fmla="*/ 2102955 w 3832230"/>
                  <a:gd name="connsiteY162" fmla="*/ 2022200 h 4976230"/>
                  <a:gd name="connsiteX163" fmla="*/ 2102955 w 3832230"/>
                  <a:gd name="connsiteY163" fmla="*/ 2021972 h 4976230"/>
                  <a:gd name="connsiteX164" fmla="*/ 2110147 w 3832230"/>
                  <a:gd name="connsiteY164" fmla="*/ 2023113 h 4976230"/>
                  <a:gd name="connsiteX165" fmla="*/ 2127384 w 3832230"/>
                  <a:gd name="connsiteY165" fmla="*/ 2012497 h 4976230"/>
                  <a:gd name="connsiteX166" fmla="*/ 2128297 w 3832230"/>
                  <a:gd name="connsiteY166" fmla="*/ 2010671 h 4976230"/>
                  <a:gd name="connsiteX167" fmla="*/ 2131950 w 3832230"/>
                  <a:gd name="connsiteY167" fmla="*/ 2012269 h 4976230"/>
                  <a:gd name="connsiteX168" fmla="*/ 2145192 w 3832230"/>
                  <a:gd name="connsiteY168" fmla="*/ 2013753 h 4976230"/>
                  <a:gd name="connsiteX169" fmla="*/ 2148730 w 3832230"/>
                  <a:gd name="connsiteY169" fmla="*/ 2008616 h 4976230"/>
                  <a:gd name="connsiteX170" fmla="*/ 2152840 w 3832230"/>
                  <a:gd name="connsiteY170" fmla="*/ 2012840 h 4976230"/>
                  <a:gd name="connsiteX171" fmla="*/ 2176698 w 3832230"/>
                  <a:gd name="connsiteY171" fmla="*/ 2021972 h 4976230"/>
                  <a:gd name="connsiteX172" fmla="*/ 2185716 w 3832230"/>
                  <a:gd name="connsiteY172" fmla="*/ 2013524 h 4976230"/>
                  <a:gd name="connsiteX173" fmla="*/ 2195533 w 3832230"/>
                  <a:gd name="connsiteY173" fmla="*/ 2023912 h 4976230"/>
                  <a:gd name="connsiteX174" fmla="*/ 2216879 w 3832230"/>
                  <a:gd name="connsiteY174" fmla="*/ 2033501 h 4976230"/>
                  <a:gd name="connsiteX175" fmla="*/ 2223386 w 3832230"/>
                  <a:gd name="connsiteY175" fmla="*/ 2033615 h 4976230"/>
                  <a:gd name="connsiteX176" fmla="*/ 2240280 w 3832230"/>
                  <a:gd name="connsiteY176" fmla="*/ 2026195 h 4976230"/>
                  <a:gd name="connsiteX177" fmla="*/ 2261056 w 3832230"/>
                  <a:gd name="connsiteY177" fmla="*/ 2041948 h 4976230"/>
                  <a:gd name="connsiteX178" fmla="*/ 2272471 w 3832230"/>
                  <a:gd name="connsiteY178" fmla="*/ 2036811 h 4976230"/>
                  <a:gd name="connsiteX179" fmla="*/ 2258887 w 3832230"/>
                  <a:gd name="connsiteY179" fmla="*/ 2014666 h 4976230"/>
                  <a:gd name="connsiteX180" fmla="*/ 2257289 w 3832230"/>
                  <a:gd name="connsiteY180" fmla="*/ 2013068 h 4976230"/>
                  <a:gd name="connsiteX181" fmla="*/ 2257517 w 3832230"/>
                  <a:gd name="connsiteY181" fmla="*/ 2011698 h 4976230"/>
                  <a:gd name="connsiteX182" fmla="*/ 2254778 w 3832230"/>
                  <a:gd name="connsiteY182" fmla="*/ 1998799 h 4976230"/>
                  <a:gd name="connsiteX183" fmla="*/ 2274069 w 3832230"/>
                  <a:gd name="connsiteY183" fmla="*/ 1994461 h 4976230"/>
                  <a:gd name="connsiteX184" fmla="*/ 2283202 w 3832230"/>
                  <a:gd name="connsiteY184" fmla="*/ 1995488 h 4976230"/>
                  <a:gd name="connsiteX185" fmla="*/ 2299297 w 3832230"/>
                  <a:gd name="connsiteY185" fmla="*/ 1986699 h 4976230"/>
                  <a:gd name="connsiteX186" fmla="*/ 2300210 w 3832230"/>
                  <a:gd name="connsiteY186" fmla="*/ 1991607 h 4976230"/>
                  <a:gd name="connsiteX187" fmla="*/ 2303292 w 3832230"/>
                  <a:gd name="connsiteY187" fmla="*/ 1998571 h 4976230"/>
                  <a:gd name="connsiteX188" fmla="*/ 2325780 w 3832230"/>
                  <a:gd name="connsiteY188" fmla="*/ 1996972 h 4976230"/>
                  <a:gd name="connsiteX189" fmla="*/ 2343816 w 3832230"/>
                  <a:gd name="connsiteY189" fmla="*/ 1992863 h 4976230"/>
                  <a:gd name="connsiteX190" fmla="*/ 2364706 w 3832230"/>
                  <a:gd name="connsiteY190" fmla="*/ 2008616 h 4976230"/>
                  <a:gd name="connsiteX191" fmla="*/ 2374181 w 3832230"/>
                  <a:gd name="connsiteY191" fmla="*/ 2021515 h 4976230"/>
                  <a:gd name="connsiteX192" fmla="*/ 2393587 w 3832230"/>
                  <a:gd name="connsiteY192" fmla="*/ 2015807 h 4976230"/>
                  <a:gd name="connsiteX193" fmla="*/ 2396783 w 3832230"/>
                  <a:gd name="connsiteY193" fmla="*/ 2012611 h 4976230"/>
                  <a:gd name="connsiteX194" fmla="*/ 2412308 w 3832230"/>
                  <a:gd name="connsiteY194" fmla="*/ 2005648 h 4976230"/>
                  <a:gd name="connsiteX195" fmla="*/ 2424750 w 3832230"/>
                  <a:gd name="connsiteY195" fmla="*/ 2021058 h 4976230"/>
                  <a:gd name="connsiteX196" fmla="*/ 2440732 w 3832230"/>
                  <a:gd name="connsiteY196" fmla="*/ 2040693 h 4976230"/>
                  <a:gd name="connsiteX197" fmla="*/ 2440846 w 3832230"/>
                  <a:gd name="connsiteY197" fmla="*/ 2055532 h 4976230"/>
                  <a:gd name="connsiteX198" fmla="*/ 2440732 w 3832230"/>
                  <a:gd name="connsiteY198" fmla="*/ 2075509 h 4976230"/>
                  <a:gd name="connsiteX199" fmla="*/ 2442786 w 3832230"/>
                  <a:gd name="connsiteY199" fmla="*/ 2084527 h 4976230"/>
                  <a:gd name="connsiteX200" fmla="*/ 2454202 w 3832230"/>
                  <a:gd name="connsiteY200" fmla="*/ 2108613 h 4976230"/>
                  <a:gd name="connsiteX201" fmla="*/ 2458425 w 3832230"/>
                  <a:gd name="connsiteY201" fmla="*/ 2123681 h 4976230"/>
                  <a:gd name="connsiteX202" fmla="*/ 2467443 w 3832230"/>
                  <a:gd name="connsiteY202" fmla="*/ 2142516 h 4976230"/>
                  <a:gd name="connsiteX203" fmla="*/ 2482854 w 3832230"/>
                  <a:gd name="connsiteY203" fmla="*/ 2164890 h 4976230"/>
                  <a:gd name="connsiteX204" fmla="*/ 2503629 w 3832230"/>
                  <a:gd name="connsiteY204" fmla="*/ 2179958 h 4976230"/>
                  <a:gd name="connsiteX205" fmla="*/ 2504200 w 3832230"/>
                  <a:gd name="connsiteY205" fmla="*/ 2179958 h 4976230"/>
                  <a:gd name="connsiteX206" fmla="*/ 2515501 w 3832230"/>
                  <a:gd name="connsiteY206" fmla="*/ 2168657 h 4976230"/>
                  <a:gd name="connsiteX207" fmla="*/ 2521437 w 3832230"/>
                  <a:gd name="connsiteY207" fmla="*/ 2151534 h 4976230"/>
                  <a:gd name="connsiteX208" fmla="*/ 2528172 w 3832230"/>
                  <a:gd name="connsiteY208" fmla="*/ 2131672 h 4976230"/>
                  <a:gd name="connsiteX209" fmla="*/ 2511392 w 3832230"/>
                  <a:gd name="connsiteY209" fmla="*/ 2063523 h 4976230"/>
                  <a:gd name="connsiteX210" fmla="*/ 2508995 w 3832230"/>
                  <a:gd name="connsiteY210" fmla="*/ 2054048 h 4976230"/>
                  <a:gd name="connsiteX211" fmla="*/ 2503059 w 3832230"/>
                  <a:gd name="connsiteY211" fmla="*/ 2033387 h 4976230"/>
                  <a:gd name="connsiteX212" fmla="*/ 2488447 w 3832230"/>
                  <a:gd name="connsiteY212" fmla="*/ 1975740 h 4976230"/>
                  <a:gd name="connsiteX213" fmla="*/ 2520067 w 3832230"/>
                  <a:gd name="connsiteY213" fmla="*/ 1914440 h 4976230"/>
                  <a:gd name="connsiteX214" fmla="*/ 2532167 w 3832230"/>
                  <a:gd name="connsiteY214" fmla="*/ 1908390 h 4976230"/>
                  <a:gd name="connsiteX215" fmla="*/ 2547007 w 3832230"/>
                  <a:gd name="connsiteY215" fmla="*/ 1895148 h 4976230"/>
                  <a:gd name="connsiteX216" fmla="*/ 2564815 w 3832230"/>
                  <a:gd name="connsiteY216" fmla="*/ 1874715 h 4976230"/>
                  <a:gd name="connsiteX217" fmla="*/ 2568240 w 3832230"/>
                  <a:gd name="connsiteY217" fmla="*/ 1874829 h 4976230"/>
                  <a:gd name="connsiteX218" fmla="*/ 2587531 w 3832230"/>
                  <a:gd name="connsiteY218" fmla="*/ 1862387 h 4976230"/>
                  <a:gd name="connsiteX219" fmla="*/ 2613102 w 3832230"/>
                  <a:gd name="connsiteY219" fmla="*/ 1844579 h 4976230"/>
                  <a:gd name="connsiteX220" fmla="*/ 2626343 w 3832230"/>
                  <a:gd name="connsiteY220" fmla="*/ 1836018 h 4976230"/>
                  <a:gd name="connsiteX221" fmla="*/ 2621891 w 3832230"/>
                  <a:gd name="connsiteY221" fmla="*/ 1817982 h 4976230"/>
                  <a:gd name="connsiteX222" fmla="*/ 2619722 w 3832230"/>
                  <a:gd name="connsiteY222" fmla="*/ 1814215 h 4976230"/>
                  <a:gd name="connsiteX223" fmla="*/ 2619266 w 3832230"/>
                  <a:gd name="connsiteY223" fmla="*/ 1812502 h 4976230"/>
                  <a:gd name="connsiteX224" fmla="*/ 2627028 w 3832230"/>
                  <a:gd name="connsiteY224" fmla="*/ 1816612 h 4976230"/>
                  <a:gd name="connsiteX225" fmla="*/ 2644607 w 3832230"/>
                  <a:gd name="connsiteY225" fmla="*/ 1812731 h 4976230"/>
                  <a:gd name="connsiteX226" fmla="*/ 2659447 w 3832230"/>
                  <a:gd name="connsiteY226" fmla="*/ 1789672 h 4976230"/>
                  <a:gd name="connsiteX227" fmla="*/ 2648489 w 3832230"/>
                  <a:gd name="connsiteY227" fmla="*/ 1782366 h 4976230"/>
                  <a:gd name="connsiteX228" fmla="*/ 2644607 w 3832230"/>
                  <a:gd name="connsiteY228" fmla="*/ 1781910 h 4976230"/>
                  <a:gd name="connsiteX229" fmla="*/ 2648489 w 3832230"/>
                  <a:gd name="connsiteY229" fmla="*/ 1769924 h 4976230"/>
                  <a:gd name="connsiteX230" fmla="*/ 2629882 w 3832230"/>
                  <a:gd name="connsiteY230" fmla="*/ 1750061 h 4976230"/>
                  <a:gd name="connsiteX231" fmla="*/ 2628854 w 3832230"/>
                  <a:gd name="connsiteY231" fmla="*/ 1749947 h 4976230"/>
                  <a:gd name="connsiteX232" fmla="*/ 2632621 w 3832230"/>
                  <a:gd name="connsiteY232" fmla="*/ 1745381 h 4976230"/>
                  <a:gd name="connsiteX233" fmla="*/ 2634904 w 3832230"/>
                  <a:gd name="connsiteY233" fmla="*/ 1741956 h 4976230"/>
                  <a:gd name="connsiteX234" fmla="*/ 2658420 w 3832230"/>
                  <a:gd name="connsiteY234" fmla="*/ 1724149 h 4976230"/>
                  <a:gd name="connsiteX235" fmla="*/ 2665954 w 3832230"/>
                  <a:gd name="connsiteY235" fmla="*/ 1680771 h 4976230"/>
                  <a:gd name="connsiteX236" fmla="*/ 2665840 w 3832230"/>
                  <a:gd name="connsiteY236" fmla="*/ 1680542 h 4976230"/>
                  <a:gd name="connsiteX237" fmla="*/ 2667210 w 3832230"/>
                  <a:gd name="connsiteY237" fmla="*/ 1680771 h 4976230"/>
                  <a:gd name="connsiteX238" fmla="*/ 2683305 w 3832230"/>
                  <a:gd name="connsiteY238" fmla="*/ 1669698 h 4976230"/>
                  <a:gd name="connsiteX239" fmla="*/ 2702026 w 3832230"/>
                  <a:gd name="connsiteY239" fmla="*/ 1629402 h 4976230"/>
                  <a:gd name="connsiteX240" fmla="*/ 2700314 w 3832230"/>
                  <a:gd name="connsiteY240" fmla="*/ 1624151 h 4976230"/>
                  <a:gd name="connsiteX241" fmla="*/ 2709903 w 3832230"/>
                  <a:gd name="connsiteY241" fmla="*/ 1623466 h 4976230"/>
                  <a:gd name="connsiteX242" fmla="*/ 2756933 w 3832230"/>
                  <a:gd name="connsiteY242" fmla="*/ 1607371 h 4976230"/>
                  <a:gd name="connsiteX243" fmla="*/ 2757732 w 3832230"/>
                  <a:gd name="connsiteY243" fmla="*/ 1600065 h 4976230"/>
                  <a:gd name="connsiteX244" fmla="*/ 2756591 w 3832230"/>
                  <a:gd name="connsiteY244" fmla="*/ 1597440 h 4976230"/>
                  <a:gd name="connsiteX245" fmla="*/ 2768691 w 3832230"/>
                  <a:gd name="connsiteY245" fmla="*/ 1582828 h 4976230"/>
                  <a:gd name="connsiteX246" fmla="*/ 2795288 w 3832230"/>
                  <a:gd name="connsiteY246" fmla="*/ 1581344 h 4976230"/>
                  <a:gd name="connsiteX247" fmla="*/ 2801567 w 3832230"/>
                  <a:gd name="connsiteY247" fmla="*/ 1565249 h 4976230"/>
                  <a:gd name="connsiteX248" fmla="*/ 2790037 w 3832230"/>
                  <a:gd name="connsiteY248" fmla="*/ 1547213 h 4976230"/>
                  <a:gd name="connsiteX249" fmla="*/ 2793576 w 3832230"/>
                  <a:gd name="connsiteY249" fmla="*/ 1532830 h 4976230"/>
                  <a:gd name="connsiteX250" fmla="*/ 2807959 w 3832230"/>
                  <a:gd name="connsiteY250" fmla="*/ 1507373 h 4976230"/>
                  <a:gd name="connsiteX251" fmla="*/ 2841292 w 3832230"/>
                  <a:gd name="connsiteY251" fmla="*/ 1481461 h 4976230"/>
                  <a:gd name="connsiteX252" fmla="*/ 2848141 w 3832230"/>
                  <a:gd name="connsiteY252" fmla="*/ 1471301 h 4976230"/>
                  <a:gd name="connsiteX253" fmla="*/ 2874282 w 3832230"/>
                  <a:gd name="connsiteY253" fmla="*/ 1478379 h 4976230"/>
                  <a:gd name="connsiteX254" fmla="*/ 2883300 w 3832230"/>
                  <a:gd name="connsiteY254" fmla="*/ 1472900 h 4976230"/>
                  <a:gd name="connsiteX255" fmla="*/ 2903847 w 3832230"/>
                  <a:gd name="connsiteY255" fmla="*/ 1455891 h 4976230"/>
                  <a:gd name="connsiteX256" fmla="*/ 2903847 w 3832230"/>
                  <a:gd name="connsiteY256" fmla="*/ 1455891 h 4976230"/>
                  <a:gd name="connsiteX257" fmla="*/ 2930331 w 3832230"/>
                  <a:gd name="connsiteY257" fmla="*/ 1442992 h 4976230"/>
                  <a:gd name="connsiteX258" fmla="*/ 2957841 w 3832230"/>
                  <a:gd name="connsiteY258" fmla="*/ 1428266 h 4976230"/>
                  <a:gd name="connsiteX259" fmla="*/ 2959782 w 3832230"/>
                  <a:gd name="connsiteY259" fmla="*/ 1431805 h 4976230"/>
                  <a:gd name="connsiteX260" fmla="*/ 2929760 w 3832230"/>
                  <a:gd name="connsiteY260" fmla="*/ 1457489 h 4976230"/>
                  <a:gd name="connsiteX261" fmla="*/ 2916061 w 3832230"/>
                  <a:gd name="connsiteY261" fmla="*/ 1483287 h 4976230"/>
                  <a:gd name="connsiteX262" fmla="*/ 2936723 w 3832230"/>
                  <a:gd name="connsiteY262" fmla="*/ 1507602 h 4976230"/>
                  <a:gd name="connsiteX263" fmla="*/ 2971539 w 3832230"/>
                  <a:gd name="connsiteY263" fmla="*/ 1493904 h 4976230"/>
                  <a:gd name="connsiteX264" fmla="*/ 2983754 w 3832230"/>
                  <a:gd name="connsiteY264" fmla="*/ 1478151 h 4976230"/>
                  <a:gd name="connsiteX265" fmla="*/ 3052131 w 3832230"/>
                  <a:gd name="connsiteY265" fmla="*/ 1453380 h 4976230"/>
                  <a:gd name="connsiteX266" fmla="*/ 3062519 w 3832230"/>
                  <a:gd name="connsiteY266" fmla="*/ 1449612 h 4976230"/>
                  <a:gd name="connsiteX267" fmla="*/ 3074847 w 3832230"/>
                  <a:gd name="connsiteY267" fmla="*/ 1440480 h 4976230"/>
                  <a:gd name="connsiteX268" fmla="*/ 3073363 w 3832230"/>
                  <a:gd name="connsiteY268" fmla="*/ 1430435 h 4976230"/>
                  <a:gd name="connsiteX269" fmla="*/ 3085121 w 3832230"/>
                  <a:gd name="connsiteY269" fmla="*/ 1425412 h 4976230"/>
                  <a:gd name="connsiteX270" fmla="*/ 3107723 w 3832230"/>
                  <a:gd name="connsiteY270" fmla="*/ 1417193 h 4976230"/>
                  <a:gd name="connsiteX271" fmla="*/ 3113430 w 3832230"/>
                  <a:gd name="connsiteY271" fmla="*/ 1402582 h 4976230"/>
                  <a:gd name="connsiteX272" fmla="*/ 3095280 w 3832230"/>
                  <a:gd name="connsiteY272" fmla="*/ 1392993 h 4976230"/>
                  <a:gd name="connsiteX273" fmla="*/ 3096993 w 3832230"/>
                  <a:gd name="connsiteY273" fmla="*/ 1386258 h 4976230"/>
                  <a:gd name="connsiteX274" fmla="*/ 3097792 w 3832230"/>
                  <a:gd name="connsiteY274" fmla="*/ 1372788 h 4976230"/>
                  <a:gd name="connsiteX275" fmla="*/ 3096194 w 3832230"/>
                  <a:gd name="connsiteY275" fmla="*/ 1370733 h 4976230"/>
                  <a:gd name="connsiteX276" fmla="*/ 3083865 w 3832230"/>
                  <a:gd name="connsiteY276" fmla="*/ 1370848 h 4976230"/>
                  <a:gd name="connsiteX277" fmla="*/ 3067884 w 3832230"/>
                  <a:gd name="connsiteY277" fmla="*/ 1389797 h 4976230"/>
                  <a:gd name="connsiteX278" fmla="*/ 3044483 w 3832230"/>
                  <a:gd name="connsiteY278" fmla="*/ 1416166 h 4976230"/>
                  <a:gd name="connsiteX279" fmla="*/ 3002018 w 3832230"/>
                  <a:gd name="connsiteY279" fmla="*/ 1410458 h 4976230"/>
                  <a:gd name="connsiteX280" fmla="*/ 2985352 w 3832230"/>
                  <a:gd name="connsiteY280" fmla="*/ 1394705 h 4976230"/>
                  <a:gd name="connsiteX281" fmla="*/ 2971197 w 3832230"/>
                  <a:gd name="connsiteY281" fmla="*/ 1383404 h 4976230"/>
                  <a:gd name="connsiteX282" fmla="*/ 2965717 w 3832230"/>
                  <a:gd name="connsiteY282" fmla="*/ 1368793 h 4976230"/>
                  <a:gd name="connsiteX283" fmla="*/ 2966060 w 3832230"/>
                  <a:gd name="connsiteY283" fmla="*/ 1356008 h 4976230"/>
                  <a:gd name="connsiteX284" fmla="*/ 2968571 w 3832230"/>
                  <a:gd name="connsiteY284" fmla="*/ 1333063 h 4976230"/>
                  <a:gd name="connsiteX285" fmla="*/ 2961151 w 3832230"/>
                  <a:gd name="connsiteY285" fmla="*/ 1329524 h 4976230"/>
                  <a:gd name="connsiteX286" fmla="*/ 2982612 w 3832230"/>
                  <a:gd name="connsiteY286" fmla="*/ 1310233 h 4976230"/>
                  <a:gd name="connsiteX287" fmla="*/ 2979416 w 3832230"/>
                  <a:gd name="connsiteY287" fmla="*/ 1285119 h 4976230"/>
                  <a:gd name="connsiteX288" fmla="*/ 2964919 w 3832230"/>
                  <a:gd name="connsiteY288" fmla="*/ 1273476 h 4976230"/>
                  <a:gd name="connsiteX289" fmla="*/ 2848369 w 3832230"/>
                  <a:gd name="connsiteY289" fmla="*/ 1305096 h 4976230"/>
                  <a:gd name="connsiteX290" fmla="*/ 2845744 w 3832230"/>
                  <a:gd name="connsiteY290" fmla="*/ 1306922 h 4976230"/>
                  <a:gd name="connsiteX291" fmla="*/ 2846999 w 3832230"/>
                  <a:gd name="connsiteY291" fmla="*/ 1305324 h 4976230"/>
                  <a:gd name="connsiteX292" fmla="*/ 2864122 w 3832230"/>
                  <a:gd name="connsiteY292" fmla="*/ 1285462 h 4976230"/>
                  <a:gd name="connsiteX293" fmla="*/ 2880560 w 3832230"/>
                  <a:gd name="connsiteY293" fmla="*/ 1281124 h 4976230"/>
                  <a:gd name="connsiteX294" fmla="*/ 2895856 w 3832230"/>
                  <a:gd name="connsiteY294" fmla="*/ 1272106 h 4976230"/>
                  <a:gd name="connsiteX295" fmla="*/ 2914920 w 3832230"/>
                  <a:gd name="connsiteY295" fmla="*/ 1247449 h 4976230"/>
                  <a:gd name="connsiteX296" fmla="*/ 3089116 w 3832230"/>
                  <a:gd name="connsiteY296" fmla="*/ 1239230 h 4976230"/>
                  <a:gd name="connsiteX297" fmla="*/ 3145279 w 3832230"/>
                  <a:gd name="connsiteY297" fmla="*/ 1201331 h 4976230"/>
                  <a:gd name="connsiteX298" fmla="*/ 3179297 w 3832230"/>
                  <a:gd name="connsiteY298" fmla="*/ 1191629 h 4976230"/>
                  <a:gd name="connsiteX299" fmla="*/ 3197332 w 3832230"/>
                  <a:gd name="connsiteY299" fmla="*/ 1187519 h 4976230"/>
                  <a:gd name="connsiteX300" fmla="*/ 3158292 w 3832230"/>
                  <a:gd name="connsiteY300" fmla="*/ 1255326 h 4976230"/>
                  <a:gd name="connsiteX301" fmla="*/ 3154640 w 3832230"/>
                  <a:gd name="connsiteY301" fmla="*/ 1278042 h 4976230"/>
                  <a:gd name="connsiteX302" fmla="*/ 3151672 w 3832230"/>
                  <a:gd name="connsiteY302" fmla="*/ 1278955 h 4976230"/>
                  <a:gd name="connsiteX303" fmla="*/ 3127243 w 3832230"/>
                  <a:gd name="connsiteY303" fmla="*/ 1293681 h 4976230"/>
                  <a:gd name="connsiteX304" fmla="*/ 3130896 w 3832230"/>
                  <a:gd name="connsiteY304" fmla="*/ 1308064 h 4976230"/>
                  <a:gd name="connsiteX305" fmla="*/ 3125873 w 3832230"/>
                  <a:gd name="connsiteY305" fmla="*/ 1315826 h 4976230"/>
                  <a:gd name="connsiteX306" fmla="*/ 3116969 w 3832230"/>
                  <a:gd name="connsiteY306" fmla="*/ 1337972 h 4976230"/>
                  <a:gd name="connsiteX307" fmla="*/ 3124161 w 3832230"/>
                  <a:gd name="connsiteY307" fmla="*/ 1347789 h 4976230"/>
                  <a:gd name="connsiteX308" fmla="*/ 3151672 w 3832230"/>
                  <a:gd name="connsiteY308" fmla="*/ 1349159 h 4976230"/>
                  <a:gd name="connsiteX309" fmla="*/ 3170050 w 3832230"/>
                  <a:gd name="connsiteY309" fmla="*/ 1347560 h 4976230"/>
                  <a:gd name="connsiteX310" fmla="*/ 3214455 w 3832230"/>
                  <a:gd name="connsiteY310" fmla="*/ 1338885 h 4976230"/>
                  <a:gd name="connsiteX311" fmla="*/ 3220848 w 3832230"/>
                  <a:gd name="connsiteY311" fmla="*/ 1339912 h 4976230"/>
                  <a:gd name="connsiteX312" fmla="*/ 3231692 w 3832230"/>
                  <a:gd name="connsiteY312" fmla="*/ 1347218 h 4976230"/>
                  <a:gd name="connsiteX313" fmla="*/ 3224843 w 3832230"/>
                  <a:gd name="connsiteY313" fmla="*/ 1364227 h 4976230"/>
                  <a:gd name="connsiteX314" fmla="*/ 3229637 w 3832230"/>
                  <a:gd name="connsiteY314" fmla="*/ 1372560 h 4976230"/>
                  <a:gd name="connsiteX315" fmla="*/ 3248016 w 3832230"/>
                  <a:gd name="connsiteY315" fmla="*/ 1364912 h 4976230"/>
                  <a:gd name="connsiteX316" fmla="*/ 3257490 w 3832230"/>
                  <a:gd name="connsiteY316" fmla="*/ 1358063 h 4976230"/>
                  <a:gd name="connsiteX317" fmla="*/ 3268107 w 3832230"/>
                  <a:gd name="connsiteY317" fmla="*/ 1357720 h 4976230"/>
                  <a:gd name="connsiteX318" fmla="*/ 3267764 w 3832230"/>
                  <a:gd name="connsiteY318" fmla="*/ 1358633 h 4976230"/>
                  <a:gd name="connsiteX319" fmla="*/ 3267650 w 3832230"/>
                  <a:gd name="connsiteY319" fmla="*/ 1368907 h 4976230"/>
                  <a:gd name="connsiteX320" fmla="*/ 3291850 w 3832230"/>
                  <a:gd name="connsiteY320" fmla="*/ 1379751 h 4976230"/>
                  <a:gd name="connsiteX321" fmla="*/ 3291965 w 3832230"/>
                  <a:gd name="connsiteY321" fmla="*/ 1379751 h 4976230"/>
                  <a:gd name="connsiteX322" fmla="*/ 3312969 w 3832230"/>
                  <a:gd name="connsiteY322" fmla="*/ 1368679 h 4976230"/>
                  <a:gd name="connsiteX323" fmla="*/ 3311370 w 3832230"/>
                  <a:gd name="connsiteY323" fmla="*/ 1338999 h 4976230"/>
                  <a:gd name="connsiteX324" fmla="*/ 3298700 w 3832230"/>
                  <a:gd name="connsiteY324" fmla="*/ 1328839 h 4976230"/>
                  <a:gd name="connsiteX325" fmla="*/ 3298471 w 3832230"/>
                  <a:gd name="connsiteY325" fmla="*/ 1328839 h 4976230"/>
                  <a:gd name="connsiteX326" fmla="*/ 3294248 w 3832230"/>
                  <a:gd name="connsiteY326" fmla="*/ 1330095 h 4976230"/>
                  <a:gd name="connsiteX327" fmla="*/ 3297216 w 3832230"/>
                  <a:gd name="connsiteY327" fmla="*/ 1325757 h 4976230"/>
                  <a:gd name="connsiteX328" fmla="*/ 3302466 w 3832230"/>
                  <a:gd name="connsiteY328" fmla="*/ 1309662 h 4976230"/>
                  <a:gd name="connsiteX329" fmla="*/ 3281234 w 3832230"/>
                  <a:gd name="connsiteY329" fmla="*/ 1306694 h 4976230"/>
                  <a:gd name="connsiteX330" fmla="*/ 3282147 w 3832230"/>
                  <a:gd name="connsiteY330" fmla="*/ 1296535 h 4976230"/>
                  <a:gd name="connsiteX331" fmla="*/ 3286371 w 3832230"/>
                  <a:gd name="connsiteY331" fmla="*/ 1287973 h 4976230"/>
                  <a:gd name="connsiteX332" fmla="*/ 3290595 w 3832230"/>
                  <a:gd name="connsiteY332" fmla="*/ 1277357 h 4976230"/>
                  <a:gd name="connsiteX333" fmla="*/ 3263997 w 3832230"/>
                  <a:gd name="connsiteY333" fmla="*/ 1265713 h 4976230"/>
                  <a:gd name="connsiteX334" fmla="*/ 3255322 w 3832230"/>
                  <a:gd name="connsiteY334" fmla="*/ 1274731 h 4976230"/>
                  <a:gd name="connsiteX335" fmla="*/ 3246646 w 3832230"/>
                  <a:gd name="connsiteY335" fmla="*/ 1272905 h 4976230"/>
                  <a:gd name="connsiteX336" fmla="*/ 3241053 w 3832230"/>
                  <a:gd name="connsiteY336" fmla="*/ 1268453 h 4976230"/>
                  <a:gd name="connsiteX337" fmla="*/ 3230323 w 3832230"/>
                  <a:gd name="connsiteY337" fmla="*/ 1255440 h 4976230"/>
                  <a:gd name="connsiteX338" fmla="*/ 3228496 w 3832230"/>
                  <a:gd name="connsiteY338" fmla="*/ 1254070 h 4976230"/>
                  <a:gd name="connsiteX339" fmla="*/ 3228839 w 3832230"/>
                  <a:gd name="connsiteY339" fmla="*/ 1246307 h 4976230"/>
                  <a:gd name="connsiteX340" fmla="*/ 3210802 w 3832230"/>
                  <a:gd name="connsiteY340" fmla="*/ 1239344 h 4976230"/>
                  <a:gd name="connsiteX341" fmla="*/ 3203725 w 3832230"/>
                  <a:gd name="connsiteY341" fmla="*/ 1241285 h 4976230"/>
                  <a:gd name="connsiteX342" fmla="*/ 3207835 w 3832230"/>
                  <a:gd name="connsiteY342" fmla="*/ 1234550 h 4976230"/>
                  <a:gd name="connsiteX343" fmla="*/ 3219136 w 3832230"/>
                  <a:gd name="connsiteY343" fmla="*/ 1212747 h 4976230"/>
                  <a:gd name="connsiteX344" fmla="*/ 3226670 w 3832230"/>
                  <a:gd name="connsiteY344" fmla="*/ 1200190 h 4976230"/>
                  <a:gd name="connsiteX345" fmla="*/ 3233290 w 3832230"/>
                  <a:gd name="connsiteY345" fmla="*/ 1184209 h 4976230"/>
                  <a:gd name="connsiteX346" fmla="*/ 3208976 w 3832230"/>
                  <a:gd name="connsiteY346" fmla="*/ 1178273 h 4976230"/>
                  <a:gd name="connsiteX347" fmla="*/ 3214798 w 3832230"/>
                  <a:gd name="connsiteY347" fmla="*/ 1171880 h 4976230"/>
                  <a:gd name="connsiteX348" fmla="*/ 3222560 w 3832230"/>
                  <a:gd name="connsiteY348" fmla="*/ 1163890 h 4976230"/>
                  <a:gd name="connsiteX349" fmla="*/ 3230893 w 3832230"/>
                  <a:gd name="connsiteY349" fmla="*/ 1149278 h 4976230"/>
                  <a:gd name="connsiteX350" fmla="*/ 3218793 w 3832230"/>
                  <a:gd name="connsiteY350" fmla="*/ 1139461 h 4976230"/>
                  <a:gd name="connsiteX351" fmla="*/ 3231007 w 3832230"/>
                  <a:gd name="connsiteY351" fmla="*/ 1119370 h 4976230"/>
                  <a:gd name="connsiteX352" fmla="*/ 3225756 w 3832230"/>
                  <a:gd name="connsiteY352" fmla="*/ 1100535 h 4976230"/>
                  <a:gd name="connsiteX353" fmla="*/ 3215026 w 3832230"/>
                  <a:gd name="connsiteY353" fmla="*/ 1089006 h 4976230"/>
                  <a:gd name="connsiteX354" fmla="*/ 3188885 w 3832230"/>
                  <a:gd name="connsiteY354" fmla="*/ 1086266 h 4976230"/>
                  <a:gd name="connsiteX355" fmla="*/ 3183063 w 3832230"/>
                  <a:gd name="connsiteY355" fmla="*/ 1090376 h 4976230"/>
                  <a:gd name="connsiteX356" fmla="*/ 3183406 w 3832230"/>
                  <a:gd name="connsiteY356" fmla="*/ 1089462 h 4976230"/>
                  <a:gd name="connsiteX357" fmla="*/ 3181123 w 3832230"/>
                  <a:gd name="connsiteY357" fmla="*/ 1066518 h 4976230"/>
                  <a:gd name="connsiteX358" fmla="*/ 3170963 w 3832230"/>
                  <a:gd name="connsiteY358" fmla="*/ 1062751 h 4976230"/>
                  <a:gd name="connsiteX359" fmla="*/ 3178497 w 3832230"/>
                  <a:gd name="connsiteY359" fmla="*/ 1056358 h 4976230"/>
                  <a:gd name="connsiteX360" fmla="*/ 3177812 w 3832230"/>
                  <a:gd name="connsiteY360" fmla="*/ 1041062 h 4976230"/>
                  <a:gd name="connsiteX361" fmla="*/ 3151557 w 3832230"/>
                  <a:gd name="connsiteY361" fmla="*/ 1032044 h 4976230"/>
                  <a:gd name="connsiteX362" fmla="*/ 3138202 w 3832230"/>
                  <a:gd name="connsiteY362" fmla="*/ 1024738 h 4976230"/>
                  <a:gd name="connsiteX363" fmla="*/ 3117426 w 3832230"/>
                  <a:gd name="connsiteY363" fmla="*/ 1019030 h 4976230"/>
                  <a:gd name="connsiteX364" fmla="*/ 3117198 w 3832230"/>
                  <a:gd name="connsiteY364" fmla="*/ 1018688 h 4976230"/>
                  <a:gd name="connsiteX365" fmla="*/ 3100645 w 3832230"/>
                  <a:gd name="connsiteY365" fmla="*/ 1015378 h 4976230"/>
                  <a:gd name="connsiteX366" fmla="*/ 3096422 w 3832230"/>
                  <a:gd name="connsiteY366" fmla="*/ 1016747 h 4976230"/>
                  <a:gd name="connsiteX367" fmla="*/ 3088774 w 3832230"/>
                  <a:gd name="connsiteY367" fmla="*/ 1003163 h 4976230"/>
                  <a:gd name="connsiteX368" fmla="*/ 3048135 w 3832230"/>
                  <a:gd name="connsiteY368" fmla="*/ 963781 h 4976230"/>
                  <a:gd name="connsiteX369" fmla="*/ 3066172 w 3832230"/>
                  <a:gd name="connsiteY369" fmla="*/ 945516 h 4976230"/>
                  <a:gd name="connsiteX370" fmla="*/ 3066628 w 3832230"/>
                  <a:gd name="connsiteY370" fmla="*/ 933645 h 4976230"/>
                  <a:gd name="connsiteX371" fmla="*/ 3051446 w 3832230"/>
                  <a:gd name="connsiteY371" fmla="*/ 922115 h 4976230"/>
                  <a:gd name="connsiteX372" fmla="*/ 3051674 w 3832230"/>
                  <a:gd name="connsiteY372" fmla="*/ 912641 h 4976230"/>
                  <a:gd name="connsiteX373" fmla="*/ 3040373 w 3832230"/>
                  <a:gd name="connsiteY373" fmla="*/ 894148 h 4976230"/>
                  <a:gd name="connsiteX374" fmla="*/ 3033410 w 3832230"/>
                  <a:gd name="connsiteY374" fmla="*/ 887299 h 4976230"/>
                  <a:gd name="connsiteX375" fmla="*/ 3026104 w 3832230"/>
                  <a:gd name="connsiteY375" fmla="*/ 874628 h 4976230"/>
                  <a:gd name="connsiteX376" fmla="*/ 3022680 w 3832230"/>
                  <a:gd name="connsiteY376" fmla="*/ 870747 h 4976230"/>
                  <a:gd name="connsiteX377" fmla="*/ 3016744 w 3832230"/>
                  <a:gd name="connsiteY377" fmla="*/ 855679 h 4976230"/>
                  <a:gd name="connsiteX378" fmla="*/ 3011949 w 3832230"/>
                  <a:gd name="connsiteY378" fmla="*/ 846318 h 4976230"/>
                  <a:gd name="connsiteX379" fmla="*/ 3001333 w 3832230"/>
                  <a:gd name="connsiteY379" fmla="*/ 825657 h 4976230"/>
                  <a:gd name="connsiteX380" fmla="*/ 2992315 w 3832230"/>
                  <a:gd name="connsiteY380" fmla="*/ 810931 h 4976230"/>
                  <a:gd name="connsiteX381" fmla="*/ 2984324 w 3832230"/>
                  <a:gd name="connsiteY381" fmla="*/ 792895 h 4976230"/>
                  <a:gd name="connsiteX382" fmla="*/ 2977475 w 3832230"/>
                  <a:gd name="connsiteY382" fmla="*/ 780567 h 4976230"/>
                  <a:gd name="connsiteX383" fmla="*/ 2967202 w 3832230"/>
                  <a:gd name="connsiteY383" fmla="*/ 770064 h 4976230"/>
                  <a:gd name="connsiteX384" fmla="*/ 2953960 w 3832230"/>
                  <a:gd name="connsiteY384" fmla="*/ 791639 h 4976230"/>
                  <a:gd name="connsiteX385" fmla="*/ 2945627 w 3832230"/>
                  <a:gd name="connsiteY385" fmla="*/ 803968 h 4976230"/>
                  <a:gd name="connsiteX386" fmla="*/ 2940033 w 3832230"/>
                  <a:gd name="connsiteY386" fmla="*/ 811730 h 4976230"/>
                  <a:gd name="connsiteX387" fmla="*/ 2941746 w 3832230"/>
                  <a:gd name="connsiteY387" fmla="*/ 818579 h 4976230"/>
                  <a:gd name="connsiteX388" fmla="*/ 2944257 w 3832230"/>
                  <a:gd name="connsiteY388" fmla="*/ 823145 h 4976230"/>
                  <a:gd name="connsiteX389" fmla="*/ 2942316 w 3832230"/>
                  <a:gd name="connsiteY389" fmla="*/ 825086 h 4976230"/>
                  <a:gd name="connsiteX390" fmla="*/ 2938207 w 3832230"/>
                  <a:gd name="connsiteY390" fmla="*/ 829424 h 4976230"/>
                  <a:gd name="connsiteX391" fmla="*/ 2935239 w 3832230"/>
                  <a:gd name="connsiteY391" fmla="*/ 844948 h 4976230"/>
                  <a:gd name="connsiteX392" fmla="*/ 2926107 w 3832230"/>
                  <a:gd name="connsiteY392" fmla="*/ 853396 h 4976230"/>
                  <a:gd name="connsiteX393" fmla="*/ 2914007 w 3832230"/>
                  <a:gd name="connsiteY393" fmla="*/ 851227 h 4976230"/>
                  <a:gd name="connsiteX394" fmla="*/ 2903961 w 3832230"/>
                  <a:gd name="connsiteY394" fmla="*/ 865838 h 4976230"/>
                  <a:gd name="connsiteX395" fmla="*/ 2902021 w 3832230"/>
                  <a:gd name="connsiteY395" fmla="*/ 868806 h 4976230"/>
                  <a:gd name="connsiteX396" fmla="*/ 2881587 w 3832230"/>
                  <a:gd name="connsiteY396" fmla="*/ 877824 h 4976230"/>
                  <a:gd name="connsiteX397" fmla="*/ 2878391 w 3832230"/>
                  <a:gd name="connsiteY397" fmla="*/ 872459 h 4976230"/>
                  <a:gd name="connsiteX398" fmla="*/ 2870172 w 3832230"/>
                  <a:gd name="connsiteY398" fmla="*/ 862984 h 4976230"/>
                  <a:gd name="connsiteX399" fmla="*/ 2865035 w 3832230"/>
                  <a:gd name="connsiteY399" fmla="*/ 863441 h 4976230"/>
                  <a:gd name="connsiteX400" fmla="*/ 2864579 w 3832230"/>
                  <a:gd name="connsiteY400" fmla="*/ 862185 h 4976230"/>
                  <a:gd name="connsiteX401" fmla="*/ 2849168 w 3832230"/>
                  <a:gd name="connsiteY401" fmla="*/ 848373 h 4976230"/>
                  <a:gd name="connsiteX402" fmla="*/ 2845287 w 3832230"/>
                  <a:gd name="connsiteY402" fmla="*/ 848487 h 4976230"/>
                  <a:gd name="connsiteX403" fmla="*/ 2839351 w 3832230"/>
                  <a:gd name="connsiteY403" fmla="*/ 847916 h 4976230"/>
                  <a:gd name="connsiteX404" fmla="*/ 2839808 w 3832230"/>
                  <a:gd name="connsiteY404" fmla="*/ 845405 h 4976230"/>
                  <a:gd name="connsiteX405" fmla="*/ 2830333 w 3832230"/>
                  <a:gd name="connsiteY405" fmla="*/ 825657 h 4976230"/>
                  <a:gd name="connsiteX406" fmla="*/ 2828621 w 3832230"/>
                  <a:gd name="connsiteY406" fmla="*/ 824287 h 4976230"/>
                  <a:gd name="connsiteX407" fmla="*/ 2828849 w 3832230"/>
                  <a:gd name="connsiteY407" fmla="*/ 802712 h 4976230"/>
                  <a:gd name="connsiteX408" fmla="*/ 2825425 w 3832230"/>
                  <a:gd name="connsiteY408" fmla="*/ 785589 h 4976230"/>
                  <a:gd name="connsiteX409" fmla="*/ 2830105 w 3832230"/>
                  <a:gd name="connsiteY409" fmla="*/ 770407 h 4976230"/>
                  <a:gd name="connsiteX410" fmla="*/ 2834899 w 3832230"/>
                  <a:gd name="connsiteY410" fmla="*/ 759562 h 4976230"/>
                  <a:gd name="connsiteX411" fmla="*/ 2829648 w 3832230"/>
                  <a:gd name="connsiteY411" fmla="*/ 749289 h 4976230"/>
                  <a:gd name="connsiteX412" fmla="*/ 2811041 w 3832230"/>
                  <a:gd name="connsiteY412" fmla="*/ 752828 h 4976230"/>
                  <a:gd name="connsiteX413" fmla="*/ 2810242 w 3832230"/>
                  <a:gd name="connsiteY413" fmla="*/ 751800 h 4976230"/>
                  <a:gd name="connsiteX414" fmla="*/ 2797800 w 3832230"/>
                  <a:gd name="connsiteY414" fmla="*/ 744837 h 4976230"/>
                  <a:gd name="connsiteX415" fmla="*/ 2769718 w 3832230"/>
                  <a:gd name="connsiteY415" fmla="*/ 737074 h 4976230"/>
                  <a:gd name="connsiteX416" fmla="*/ 2760472 w 3832230"/>
                  <a:gd name="connsiteY416" fmla="*/ 722577 h 4976230"/>
                  <a:gd name="connsiteX417" fmla="*/ 2756134 w 3832230"/>
                  <a:gd name="connsiteY417" fmla="*/ 717440 h 4976230"/>
                  <a:gd name="connsiteX418" fmla="*/ 2742436 w 3832230"/>
                  <a:gd name="connsiteY418" fmla="*/ 706368 h 4976230"/>
                  <a:gd name="connsiteX419" fmla="*/ 2725313 w 3832230"/>
                  <a:gd name="connsiteY419" fmla="*/ 689473 h 4976230"/>
                  <a:gd name="connsiteX420" fmla="*/ 2719720 w 3832230"/>
                  <a:gd name="connsiteY420" fmla="*/ 685934 h 4976230"/>
                  <a:gd name="connsiteX421" fmla="*/ 2705336 w 3832230"/>
                  <a:gd name="connsiteY421" fmla="*/ 678286 h 4976230"/>
                  <a:gd name="connsiteX422" fmla="*/ 2677826 w 3832230"/>
                  <a:gd name="connsiteY422" fmla="*/ 687076 h 4976230"/>
                  <a:gd name="connsiteX423" fmla="*/ 2674173 w 3832230"/>
                  <a:gd name="connsiteY423" fmla="*/ 689131 h 4976230"/>
                  <a:gd name="connsiteX424" fmla="*/ 2666525 w 3832230"/>
                  <a:gd name="connsiteY424" fmla="*/ 686505 h 4976230"/>
                  <a:gd name="connsiteX425" fmla="*/ 2646890 w 3832230"/>
                  <a:gd name="connsiteY425" fmla="*/ 685135 h 4976230"/>
                  <a:gd name="connsiteX426" fmla="*/ 2644950 w 3832230"/>
                  <a:gd name="connsiteY426" fmla="*/ 683765 h 4976230"/>
                  <a:gd name="connsiteX427" fmla="*/ 2629083 w 3832230"/>
                  <a:gd name="connsiteY427" fmla="*/ 675661 h 4976230"/>
                  <a:gd name="connsiteX428" fmla="*/ 2588330 w 3832230"/>
                  <a:gd name="connsiteY428" fmla="*/ 674062 h 4976230"/>
                  <a:gd name="connsiteX429" fmla="*/ 2584107 w 3832230"/>
                  <a:gd name="connsiteY429" fmla="*/ 679998 h 4976230"/>
                  <a:gd name="connsiteX430" fmla="*/ 2581367 w 3832230"/>
                  <a:gd name="connsiteY430" fmla="*/ 682738 h 4976230"/>
                  <a:gd name="connsiteX431" fmla="*/ 2571893 w 3832230"/>
                  <a:gd name="connsiteY431" fmla="*/ 705683 h 4976230"/>
                  <a:gd name="connsiteX432" fmla="*/ 2585134 w 3832230"/>
                  <a:gd name="connsiteY432" fmla="*/ 723947 h 4976230"/>
                  <a:gd name="connsiteX433" fmla="*/ 2590499 w 3832230"/>
                  <a:gd name="connsiteY433" fmla="*/ 728627 h 4976230"/>
                  <a:gd name="connsiteX434" fmla="*/ 2590728 w 3832230"/>
                  <a:gd name="connsiteY434" fmla="*/ 729198 h 4976230"/>
                  <a:gd name="connsiteX435" fmla="*/ 2590271 w 3832230"/>
                  <a:gd name="connsiteY435" fmla="*/ 729540 h 4976230"/>
                  <a:gd name="connsiteX436" fmla="*/ 2583308 w 3832230"/>
                  <a:gd name="connsiteY436" fmla="*/ 741412 h 4976230"/>
                  <a:gd name="connsiteX437" fmla="*/ 2580454 w 3832230"/>
                  <a:gd name="connsiteY437" fmla="*/ 745636 h 4976230"/>
                  <a:gd name="connsiteX438" fmla="*/ 2574404 w 3832230"/>
                  <a:gd name="connsiteY438" fmla="*/ 756594 h 4976230"/>
                  <a:gd name="connsiteX439" fmla="*/ 2578856 w 3832230"/>
                  <a:gd name="connsiteY439" fmla="*/ 766982 h 4976230"/>
                  <a:gd name="connsiteX440" fmla="*/ 2583422 w 3832230"/>
                  <a:gd name="connsiteY440" fmla="*/ 775886 h 4976230"/>
                  <a:gd name="connsiteX441" fmla="*/ 2589472 w 3832230"/>
                  <a:gd name="connsiteY441" fmla="*/ 789128 h 4976230"/>
                  <a:gd name="connsiteX442" fmla="*/ 2594609 w 3832230"/>
                  <a:gd name="connsiteY442" fmla="*/ 803625 h 4976230"/>
                  <a:gd name="connsiteX443" fmla="*/ 2594723 w 3832230"/>
                  <a:gd name="connsiteY443" fmla="*/ 810589 h 4976230"/>
                  <a:gd name="connsiteX444" fmla="*/ 2592097 w 3832230"/>
                  <a:gd name="connsiteY444" fmla="*/ 811159 h 4976230"/>
                  <a:gd name="connsiteX445" fmla="*/ 2587303 w 3832230"/>
                  <a:gd name="connsiteY445" fmla="*/ 812187 h 4976230"/>
                  <a:gd name="connsiteX446" fmla="*/ 2580112 w 3832230"/>
                  <a:gd name="connsiteY446" fmla="*/ 824515 h 4976230"/>
                  <a:gd name="connsiteX447" fmla="*/ 2576459 w 3832230"/>
                  <a:gd name="connsiteY447" fmla="*/ 835702 h 4976230"/>
                  <a:gd name="connsiteX448" fmla="*/ 2567441 w 3832230"/>
                  <a:gd name="connsiteY448" fmla="*/ 874628 h 4976230"/>
                  <a:gd name="connsiteX449" fmla="*/ 2579084 w 3832230"/>
                  <a:gd name="connsiteY449" fmla="*/ 883303 h 4976230"/>
                  <a:gd name="connsiteX450" fmla="*/ 2609334 w 3832230"/>
                  <a:gd name="connsiteY450" fmla="*/ 911042 h 4976230"/>
                  <a:gd name="connsiteX451" fmla="*/ 2614928 w 3832230"/>
                  <a:gd name="connsiteY451" fmla="*/ 976109 h 4976230"/>
                  <a:gd name="connsiteX452" fmla="*/ 2595636 w 3832230"/>
                  <a:gd name="connsiteY452" fmla="*/ 999739 h 4976230"/>
                  <a:gd name="connsiteX453" fmla="*/ 2576002 w 3832230"/>
                  <a:gd name="connsiteY453" fmla="*/ 1016862 h 4976230"/>
                  <a:gd name="connsiteX454" fmla="*/ 2544153 w 3832230"/>
                  <a:gd name="connsiteY454" fmla="*/ 1030902 h 4976230"/>
                  <a:gd name="connsiteX455" fmla="*/ 2539816 w 3832230"/>
                  <a:gd name="connsiteY455" fmla="*/ 1031131 h 4976230"/>
                  <a:gd name="connsiteX456" fmla="*/ 2531711 w 3832230"/>
                  <a:gd name="connsiteY456" fmla="*/ 1037751 h 4976230"/>
                  <a:gd name="connsiteX457" fmla="*/ 2543697 w 3832230"/>
                  <a:gd name="connsiteY457" fmla="*/ 1072454 h 4976230"/>
                  <a:gd name="connsiteX458" fmla="*/ 2547806 w 3832230"/>
                  <a:gd name="connsiteY458" fmla="*/ 1085239 h 4976230"/>
                  <a:gd name="connsiteX459" fmla="*/ 2550318 w 3832230"/>
                  <a:gd name="connsiteY459" fmla="*/ 1102247 h 4976230"/>
                  <a:gd name="connsiteX460" fmla="*/ 2552943 w 3832230"/>
                  <a:gd name="connsiteY460" fmla="*/ 1117544 h 4976230"/>
                  <a:gd name="connsiteX461" fmla="*/ 2559107 w 3832230"/>
                  <a:gd name="connsiteY461" fmla="*/ 1141173 h 4976230"/>
                  <a:gd name="connsiteX462" fmla="*/ 2553628 w 3832230"/>
                  <a:gd name="connsiteY462" fmla="*/ 1159324 h 4976230"/>
                  <a:gd name="connsiteX463" fmla="*/ 2548263 w 3832230"/>
                  <a:gd name="connsiteY463" fmla="*/ 1169711 h 4976230"/>
                  <a:gd name="connsiteX464" fmla="*/ 2548720 w 3832230"/>
                  <a:gd name="connsiteY464" fmla="*/ 1171652 h 4976230"/>
                  <a:gd name="connsiteX465" fmla="*/ 2540158 w 3832230"/>
                  <a:gd name="connsiteY465" fmla="*/ 1172679 h 4976230"/>
                  <a:gd name="connsiteX466" fmla="*/ 2528400 w 3832230"/>
                  <a:gd name="connsiteY466" fmla="*/ 1192199 h 4976230"/>
                  <a:gd name="connsiteX467" fmla="*/ 2522693 w 3832230"/>
                  <a:gd name="connsiteY467" fmla="*/ 1188546 h 4976230"/>
                  <a:gd name="connsiteX468" fmla="*/ 2512648 w 3832230"/>
                  <a:gd name="connsiteY468" fmla="*/ 1182725 h 4976230"/>
                  <a:gd name="connsiteX469" fmla="*/ 2502602 w 3832230"/>
                  <a:gd name="connsiteY469" fmla="*/ 1161721 h 4976230"/>
                  <a:gd name="connsiteX470" fmla="*/ 2492899 w 3832230"/>
                  <a:gd name="connsiteY470" fmla="*/ 1154301 h 4976230"/>
                  <a:gd name="connsiteX471" fmla="*/ 2484680 w 3832230"/>
                  <a:gd name="connsiteY471" fmla="*/ 1145055 h 4976230"/>
                  <a:gd name="connsiteX472" fmla="*/ 2473265 w 3832230"/>
                  <a:gd name="connsiteY472" fmla="*/ 1127133 h 4976230"/>
                  <a:gd name="connsiteX473" fmla="*/ 2465046 w 3832230"/>
                  <a:gd name="connsiteY473" fmla="*/ 1117087 h 4976230"/>
                  <a:gd name="connsiteX474" fmla="*/ 2465274 w 3832230"/>
                  <a:gd name="connsiteY474" fmla="*/ 1107270 h 4976230"/>
                  <a:gd name="connsiteX475" fmla="*/ 2462306 w 3832230"/>
                  <a:gd name="connsiteY475" fmla="*/ 1065604 h 4976230"/>
                  <a:gd name="connsiteX476" fmla="*/ 2465503 w 3832230"/>
                  <a:gd name="connsiteY476" fmla="*/ 1046655 h 4976230"/>
                  <a:gd name="connsiteX477" fmla="*/ 2464704 w 3832230"/>
                  <a:gd name="connsiteY477" fmla="*/ 1029989 h 4976230"/>
                  <a:gd name="connsiteX478" fmla="*/ 2444727 w 3832230"/>
                  <a:gd name="connsiteY478" fmla="*/ 1017775 h 4976230"/>
                  <a:gd name="connsiteX479" fmla="*/ 2430116 w 3832230"/>
                  <a:gd name="connsiteY479" fmla="*/ 1016405 h 4976230"/>
                  <a:gd name="connsiteX480" fmla="*/ 2401349 w 3832230"/>
                  <a:gd name="connsiteY480" fmla="*/ 1014921 h 4976230"/>
                  <a:gd name="connsiteX481" fmla="*/ 2375893 w 3832230"/>
                  <a:gd name="connsiteY481" fmla="*/ 1010126 h 4976230"/>
                  <a:gd name="connsiteX482" fmla="*/ 2334342 w 3832230"/>
                  <a:gd name="connsiteY482" fmla="*/ 987753 h 4976230"/>
                  <a:gd name="connsiteX483" fmla="*/ 2307973 w 3832230"/>
                  <a:gd name="connsiteY483" fmla="*/ 968803 h 4976230"/>
                  <a:gd name="connsiteX484" fmla="*/ 2291763 w 3832230"/>
                  <a:gd name="connsiteY484" fmla="*/ 955676 h 4976230"/>
                  <a:gd name="connsiteX485" fmla="*/ 2281147 w 3832230"/>
                  <a:gd name="connsiteY485" fmla="*/ 949398 h 4976230"/>
                  <a:gd name="connsiteX486" fmla="*/ 2244846 w 3832230"/>
                  <a:gd name="connsiteY486" fmla="*/ 938667 h 4976230"/>
                  <a:gd name="connsiteX487" fmla="*/ 2244732 w 3832230"/>
                  <a:gd name="connsiteY487" fmla="*/ 938667 h 4976230"/>
                  <a:gd name="connsiteX488" fmla="*/ 2232176 w 3832230"/>
                  <a:gd name="connsiteY488" fmla="*/ 932046 h 4976230"/>
                  <a:gd name="connsiteX489" fmla="*/ 2207405 w 3832230"/>
                  <a:gd name="connsiteY489" fmla="*/ 921773 h 4976230"/>
                  <a:gd name="connsiteX490" fmla="*/ 2174415 w 3832230"/>
                  <a:gd name="connsiteY490" fmla="*/ 932161 h 4976230"/>
                  <a:gd name="connsiteX491" fmla="*/ 2172132 w 3832230"/>
                  <a:gd name="connsiteY491" fmla="*/ 933074 h 4976230"/>
                  <a:gd name="connsiteX492" fmla="*/ 2173730 w 3832230"/>
                  <a:gd name="connsiteY492" fmla="*/ 930334 h 4976230"/>
                  <a:gd name="connsiteX493" fmla="*/ 2168707 w 3832230"/>
                  <a:gd name="connsiteY493" fmla="*/ 903737 h 4976230"/>
                  <a:gd name="connsiteX494" fmla="*/ 2161972 w 3832230"/>
                  <a:gd name="connsiteY494" fmla="*/ 885244 h 4976230"/>
                  <a:gd name="connsiteX495" fmla="*/ 2134804 w 3832230"/>
                  <a:gd name="connsiteY495" fmla="*/ 853167 h 4976230"/>
                  <a:gd name="connsiteX496" fmla="*/ 2108092 w 3832230"/>
                  <a:gd name="connsiteY496" fmla="*/ 846432 h 4976230"/>
                  <a:gd name="connsiteX497" fmla="*/ 2108320 w 3832230"/>
                  <a:gd name="connsiteY497" fmla="*/ 792781 h 4976230"/>
                  <a:gd name="connsiteX498" fmla="*/ 2118594 w 3832230"/>
                  <a:gd name="connsiteY498" fmla="*/ 766069 h 4976230"/>
                  <a:gd name="connsiteX499" fmla="*/ 2127955 w 3832230"/>
                  <a:gd name="connsiteY499" fmla="*/ 739015 h 4976230"/>
                  <a:gd name="connsiteX500" fmla="*/ 2143936 w 3832230"/>
                  <a:gd name="connsiteY500" fmla="*/ 726915 h 4976230"/>
                  <a:gd name="connsiteX501" fmla="*/ 2153753 w 3832230"/>
                  <a:gd name="connsiteY501" fmla="*/ 708651 h 4976230"/>
                  <a:gd name="connsiteX502" fmla="*/ 2154552 w 3832230"/>
                  <a:gd name="connsiteY502" fmla="*/ 702486 h 4976230"/>
                  <a:gd name="connsiteX503" fmla="*/ 2171104 w 3832230"/>
                  <a:gd name="connsiteY503" fmla="*/ 684564 h 4976230"/>
                  <a:gd name="connsiteX504" fmla="*/ 2171218 w 3832230"/>
                  <a:gd name="connsiteY504" fmla="*/ 683651 h 4976230"/>
                  <a:gd name="connsiteX505" fmla="*/ 2173387 w 3832230"/>
                  <a:gd name="connsiteY505" fmla="*/ 682966 h 4976230"/>
                  <a:gd name="connsiteX506" fmla="*/ 2180008 w 3832230"/>
                  <a:gd name="connsiteY506" fmla="*/ 677487 h 4976230"/>
                  <a:gd name="connsiteX507" fmla="*/ 2178296 w 3832230"/>
                  <a:gd name="connsiteY507" fmla="*/ 669953 h 4976230"/>
                  <a:gd name="connsiteX508" fmla="*/ 2185944 w 3832230"/>
                  <a:gd name="connsiteY508" fmla="*/ 669611 h 4976230"/>
                  <a:gd name="connsiteX509" fmla="*/ 2220989 w 3832230"/>
                  <a:gd name="connsiteY509" fmla="*/ 656369 h 4976230"/>
                  <a:gd name="connsiteX510" fmla="*/ 2223614 w 3832230"/>
                  <a:gd name="connsiteY510" fmla="*/ 651460 h 4976230"/>
                  <a:gd name="connsiteX511" fmla="*/ 2218135 w 3832230"/>
                  <a:gd name="connsiteY511" fmla="*/ 643127 h 4976230"/>
                  <a:gd name="connsiteX512" fmla="*/ 2190738 w 3832230"/>
                  <a:gd name="connsiteY512" fmla="*/ 630456 h 4976230"/>
                  <a:gd name="connsiteX513" fmla="*/ 2179551 w 3832230"/>
                  <a:gd name="connsiteY513" fmla="*/ 615160 h 4976230"/>
                  <a:gd name="connsiteX514" fmla="*/ 2195190 w 3832230"/>
                  <a:gd name="connsiteY514" fmla="*/ 620868 h 4976230"/>
                  <a:gd name="connsiteX515" fmla="*/ 2214825 w 3832230"/>
                  <a:gd name="connsiteY515" fmla="*/ 626918 h 4976230"/>
                  <a:gd name="connsiteX516" fmla="*/ 2229550 w 3832230"/>
                  <a:gd name="connsiteY516" fmla="*/ 626918 h 4976230"/>
                  <a:gd name="connsiteX517" fmla="*/ 2231605 w 3832230"/>
                  <a:gd name="connsiteY517" fmla="*/ 626803 h 4976230"/>
                  <a:gd name="connsiteX518" fmla="*/ 2241422 w 3832230"/>
                  <a:gd name="connsiteY518" fmla="*/ 621895 h 4976230"/>
                  <a:gd name="connsiteX519" fmla="*/ 2243933 w 3832230"/>
                  <a:gd name="connsiteY519" fmla="*/ 602832 h 4976230"/>
                  <a:gd name="connsiteX520" fmla="*/ 2243477 w 3832230"/>
                  <a:gd name="connsiteY520" fmla="*/ 598037 h 4976230"/>
                  <a:gd name="connsiteX521" fmla="*/ 2252038 w 3832230"/>
                  <a:gd name="connsiteY521" fmla="*/ 601233 h 4976230"/>
                  <a:gd name="connsiteX522" fmla="*/ 2282060 w 3832230"/>
                  <a:gd name="connsiteY522" fmla="*/ 606941 h 4976230"/>
                  <a:gd name="connsiteX523" fmla="*/ 2309799 w 3832230"/>
                  <a:gd name="connsiteY523" fmla="*/ 578289 h 4976230"/>
                  <a:gd name="connsiteX524" fmla="*/ 2324296 w 3832230"/>
                  <a:gd name="connsiteY524" fmla="*/ 559910 h 4976230"/>
                  <a:gd name="connsiteX525" fmla="*/ 2331145 w 3832230"/>
                  <a:gd name="connsiteY525" fmla="*/ 543929 h 4976230"/>
                  <a:gd name="connsiteX526" fmla="*/ 2322470 w 3832230"/>
                  <a:gd name="connsiteY526" fmla="*/ 535368 h 4976230"/>
                  <a:gd name="connsiteX527" fmla="*/ 2344615 w 3832230"/>
                  <a:gd name="connsiteY527" fmla="*/ 515048 h 4976230"/>
                  <a:gd name="connsiteX528" fmla="*/ 2354775 w 3832230"/>
                  <a:gd name="connsiteY528" fmla="*/ 505117 h 4976230"/>
                  <a:gd name="connsiteX529" fmla="*/ 2359798 w 3832230"/>
                  <a:gd name="connsiteY529" fmla="*/ 494615 h 4976230"/>
                  <a:gd name="connsiteX530" fmla="*/ 2343246 w 3832230"/>
                  <a:gd name="connsiteY530" fmla="*/ 488337 h 4976230"/>
                  <a:gd name="connsiteX531" fmla="*/ 2342789 w 3832230"/>
                  <a:gd name="connsiteY531" fmla="*/ 479775 h 4976230"/>
                  <a:gd name="connsiteX532" fmla="*/ 2356944 w 3832230"/>
                  <a:gd name="connsiteY532" fmla="*/ 477721 h 4976230"/>
                  <a:gd name="connsiteX533" fmla="*/ 2368587 w 3832230"/>
                  <a:gd name="connsiteY533" fmla="*/ 486853 h 4976230"/>
                  <a:gd name="connsiteX534" fmla="*/ 2370985 w 3832230"/>
                  <a:gd name="connsiteY534" fmla="*/ 490163 h 4976230"/>
                  <a:gd name="connsiteX535" fmla="*/ 2394043 w 3832230"/>
                  <a:gd name="connsiteY535" fmla="*/ 491191 h 4976230"/>
                  <a:gd name="connsiteX536" fmla="*/ 2405573 w 3832230"/>
                  <a:gd name="connsiteY536" fmla="*/ 488908 h 4976230"/>
                  <a:gd name="connsiteX537" fmla="*/ 2414362 w 3832230"/>
                  <a:gd name="connsiteY537" fmla="*/ 481830 h 4976230"/>
                  <a:gd name="connsiteX538" fmla="*/ 2419385 w 3832230"/>
                  <a:gd name="connsiteY538" fmla="*/ 485255 h 4976230"/>
                  <a:gd name="connsiteX539" fmla="*/ 2433083 w 3832230"/>
                  <a:gd name="connsiteY539" fmla="*/ 481602 h 4976230"/>
                  <a:gd name="connsiteX540" fmla="*/ 2440960 w 3832230"/>
                  <a:gd name="connsiteY540" fmla="*/ 477378 h 4976230"/>
                  <a:gd name="connsiteX541" fmla="*/ 2467786 w 3832230"/>
                  <a:gd name="connsiteY541" fmla="*/ 455689 h 4976230"/>
                  <a:gd name="connsiteX542" fmla="*/ 2469156 w 3832230"/>
                  <a:gd name="connsiteY542" fmla="*/ 453977 h 4976230"/>
                  <a:gd name="connsiteX543" fmla="*/ 2472352 w 3832230"/>
                  <a:gd name="connsiteY543" fmla="*/ 451922 h 4976230"/>
                  <a:gd name="connsiteX544" fmla="*/ 2486050 w 3832230"/>
                  <a:gd name="connsiteY544" fmla="*/ 441306 h 4976230"/>
                  <a:gd name="connsiteX545" fmla="*/ 2470868 w 3832230"/>
                  <a:gd name="connsiteY545" fmla="*/ 398385 h 4976230"/>
                  <a:gd name="connsiteX546" fmla="*/ 2468356 w 3832230"/>
                  <a:gd name="connsiteY546" fmla="*/ 391422 h 4976230"/>
                  <a:gd name="connsiteX547" fmla="*/ 2460480 w 3832230"/>
                  <a:gd name="connsiteY547" fmla="*/ 375440 h 4976230"/>
                  <a:gd name="connsiteX548" fmla="*/ 2458425 w 3832230"/>
                  <a:gd name="connsiteY548" fmla="*/ 374071 h 4976230"/>
                  <a:gd name="connsiteX549" fmla="*/ 2491758 w 3832230"/>
                  <a:gd name="connsiteY549" fmla="*/ 359916 h 4976230"/>
                  <a:gd name="connsiteX550" fmla="*/ 2493242 w 3832230"/>
                  <a:gd name="connsiteY550" fmla="*/ 351240 h 4976230"/>
                  <a:gd name="connsiteX551" fmla="*/ 2484794 w 3832230"/>
                  <a:gd name="connsiteY551" fmla="*/ 341195 h 4976230"/>
                  <a:gd name="connsiteX552" fmla="*/ 2489817 w 3832230"/>
                  <a:gd name="connsiteY552" fmla="*/ 328638 h 4976230"/>
                  <a:gd name="connsiteX553" fmla="*/ 2469840 w 3832230"/>
                  <a:gd name="connsiteY553" fmla="*/ 317337 h 4976230"/>
                  <a:gd name="connsiteX554" fmla="*/ 2453973 w 3832230"/>
                  <a:gd name="connsiteY554" fmla="*/ 306378 h 4976230"/>
                  <a:gd name="connsiteX555" fmla="*/ 2433768 w 3832230"/>
                  <a:gd name="connsiteY555" fmla="*/ 293936 h 4976230"/>
                  <a:gd name="connsiteX556" fmla="*/ 2418472 w 3832230"/>
                  <a:gd name="connsiteY556" fmla="*/ 291310 h 4976230"/>
                  <a:gd name="connsiteX557" fmla="*/ 2370642 w 3832230"/>
                  <a:gd name="connsiteY557" fmla="*/ 286516 h 4976230"/>
                  <a:gd name="connsiteX558" fmla="*/ 2360825 w 3832230"/>
                  <a:gd name="connsiteY558" fmla="*/ 307177 h 4976230"/>
                  <a:gd name="connsiteX559" fmla="*/ 2373382 w 3832230"/>
                  <a:gd name="connsiteY559" fmla="*/ 329095 h 4976230"/>
                  <a:gd name="connsiteX560" fmla="*/ 2379888 w 3832230"/>
                  <a:gd name="connsiteY560" fmla="*/ 332633 h 4976230"/>
                  <a:gd name="connsiteX561" fmla="*/ 2373496 w 3832230"/>
                  <a:gd name="connsiteY561" fmla="*/ 345304 h 4976230"/>
                  <a:gd name="connsiteX562" fmla="*/ 2360597 w 3832230"/>
                  <a:gd name="connsiteY562" fmla="*/ 348729 h 4976230"/>
                  <a:gd name="connsiteX563" fmla="*/ 2353633 w 3832230"/>
                  <a:gd name="connsiteY563" fmla="*/ 365509 h 4976230"/>
                  <a:gd name="connsiteX564" fmla="*/ 2344615 w 3832230"/>
                  <a:gd name="connsiteY564" fmla="*/ 390965 h 4976230"/>
                  <a:gd name="connsiteX565" fmla="*/ 2344387 w 3832230"/>
                  <a:gd name="connsiteY565" fmla="*/ 388910 h 4976230"/>
                  <a:gd name="connsiteX566" fmla="*/ 2332287 w 3832230"/>
                  <a:gd name="connsiteY566" fmla="*/ 371902 h 4976230"/>
                  <a:gd name="connsiteX567" fmla="*/ 2318360 w 3832230"/>
                  <a:gd name="connsiteY567" fmla="*/ 389938 h 4976230"/>
                  <a:gd name="connsiteX568" fmla="*/ 2327493 w 3832230"/>
                  <a:gd name="connsiteY568" fmla="*/ 408773 h 4976230"/>
                  <a:gd name="connsiteX569" fmla="*/ 2333885 w 3832230"/>
                  <a:gd name="connsiteY569" fmla="*/ 422471 h 4976230"/>
                  <a:gd name="connsiteX570" fmla="*/ 2331716 w 3832230"/>
                  <a:gd name="connsiteY570" fmla="*/ 422928 h 4976230"/>
                  <a:gd name="connsiteX571" fmla="*/ 2315963 w 3832230"/>
                  <a:gd name="connsiteY571" fmla="*/ 432174 h 4976230"/>
                  <a:gd name="connsiteX572" fmla="*/ 2307402 w 3832230"/>
                  <a:gd name="connsiteY572" fmla="*/ 418932 h 4976230"/>
                  <a:gd name="connsiteX573" fmla="*/ 2290393 w 3832230"/>
                  <a:gd name="connsiteY573" fmla="*/ 391193 h 4976230"/>
                  <a:gd name="connsiteX574" fmla="*/ 2297699 w 3832230"/>
                  <a:gd name="connsiteY574" fmla="*/ 382974 h 4976230"/>
                  <a:gd name="connsiteX575" fmla="*/ 2304320 w 3832230"/>
                  <a:gd name="connsiteY575" fmla="*/ 378408 h 4976230"/>
                  <a:gd name="connsiteX576" fmla="*/ 2303977 w 3832230"/>
                  <a:gd name="connsiteY576" fmla="*/ 366194 h 4976230"/>
                  <a:gd name="connsiteX577" fmla="*/ 2301808 w 3832230"/>
                  <a:gd name="connsiteY577" fmla="*/ 355464 h 4976230"/>
                  <a:gd name="connsiteX578" fmla="*/ 2291535 w 3832230"/>
                  <a:gd name="connsiteY578" fmla="*/ 338797 h 4976230"/>
                  <a:gd name="connsiteX579" fmla="*/ 2281489 w 3832230"/>
                  <a:gd name="connsiteY579" fmla="*/ 330008 h 4976230"/>
                  <a:gd name="connsiteX580" fmla="*/ 2260599 w 3832230"/>
                  <a:gd name="connsiteY580" fmla="*/ 316652 h 4976230"/>
                  <a:gd name="connsiteX581" fmla="*/ 2246673 w 3832230"/>
                  <a:gd name="connsiteY581" fmla="*/ 322588 h 4976230"/>
                  <a:gd name="connsiteX582" fmla="*/ 2241308 w 3832230"/>
                  <a:gd name="connsiteY582" fmla="*/ 335830 h 4976230"/>
                  <a:gd name="connsiteX583" fmla="*/ 2237769 w 3832230"/>
                  <a:gd name="connsiteY583" fmla="*/ 343592 h 4976230"/>
                  <a:gd name="connsiteX584" fmla="*/ 2228066 w 3832230"/>
                  <a:gd name="connsiteY584" fmla="*/ 359801 h 4976230"/>
                  <a:gd name="connsiteX585" fmla="*/ 2227724 w 3832230"/>
                  <a:gd name="connsiteY585" fmla="*/ 355350 h 4976230"/>
                  <a:gd name="connsiteX586" fmla="*/ 2220418 w 3832230"/>
                  <a:gd name="connsiteY586" fmla="*/ 331035 h 4976230"/>
                  <a:gd name="connsiteX587" fmla="*/ 2219733 w 3832230"/>
                  <a:gd name="connsiteY587" fmla="*/ 330464 h 4976230"/>
                  <a:gd name="connsiteX588" fmla="*/ 2222473 w 3832230"/>
                  <a:gd name="connsiteY588" fmla="*/ 329551 h 4976230"/>
                  <a:gd name="connsiteX589" fmla="*/ 2238340 w 3832230"/>
                  <a:gd name="connsiteY589" fmla="*/ 313113 h 4976230"/>
                  <a:gd name="connsiteX590" fmla="*/ 2228751 w 3832230"/>
                  <a:gd name="connsiteY590" fmla="*/ 304438 h 4976230"/>
                  <a:gd name="connsiteX591" fmla="*/ 2208204 w 3832230"/>
                  <a:gd name="connsiteY591" fmla="*/ 295420 h 4976230"/>
                  <a:gd name="connsiteX592" fmla="*/ 2202610 w 3832230"/>
                  <a:gd name="connsiteY592" fmla="*/ 292338 h 4976230"/>
                  <a:gd name="connsiteX593" fmla="*/ 2187885 w 3832230"/>
                  <a:gd name="connsiteY593" fmla="*/ 296219 h 4976230"/>
                  <a:gd name="connsiteX594" fmla="*/ 2182291 w 3832230"/>
                  <a:gd name="connsiteY594" fmla="*/ 299529 h 4976230"/>
                  <a:gd name="connsiteX595" fmla="*/ 2183775 w 3832230"/>
                  <a:gd name="connsiteY595" fmla="*/ 286972 h 4976230"/>
                  <a:gd name="connsiteX596" fmla="*/ 2185259 w 3832230"/>
                  <a:gd name="connsiteY596" fmla="*/ 280922 h 4976230"/>
                  <a:gd name="connsiteX597" fmla="*/ 2201126 w 3832230"/>
                  <a:gd name="connsiteY597" fmla="*/ 274416 h 4976230"/>
                  <a:gd name="connsiteX598" fmla="*/ 2202953 w 3832230"/>
                  <a:gd name="connsiteY598" fmla="*/ 265169 h 4976230"/>
                  <a:gd name="connsiteX599" fmla="*/ 2191537 w 3832230"/>
                  <a:gd name="connsiteY599" fmla="*/ 254781 h 4976230"/>
                  <a:gd name="connsiteX600" fmla="*/ 2184574 w 3832230"/>
                  <a:gd name="connsiteY600" fmla="*/ 250558 h 4976230"/>
                  <a:gd name="connsiteX601" fmla="*/ 2162314 w 3832230"/>
                  <a:gd name="connsiteY601" fmla="*/ 230467 h 4976230"/>
                  <a:gd name="connsiteX602" fmla="*/ 2157292 w 3832230"/>
                  <a:gd name="connsiteY602" fmla="*/ 228641 h 4976230"/>
                  <a:gd name="connsiteX603" fmla="*/ 2158890 w 3832230"/>
                  <a:gd name="connsiteY603" fmla="*/ 221221 h 4976230"/>
                  <a:gd name="connsiteX604" fmla="*/ 2159917 w 3832230"/>
                  <a:gd name="connsiteY604" fmla="*/ 202842 h 4976230"/>
                  <a:gd name="connsiteX605" fmla="*/ 2117110 w 3832230"/>
                  <a:gd name="connsiteY605" fmla="*/ 171450 h 4976230"/>
                  <a:gd name="connsiteX606" fmla="*/ 2115055 w 3832230"/>
                  <a:gd name="connsiteY606" fmla="*/ 170880 h 4976230"/>
                  <a:gd name="connsiteX607" fmla="*/ 2114371 w 3832230"/>
                  <a:gd name="connsiteY607" fmla="*/ 169852 h 4976230"/>
                  <a:gd name="connsiteX608" fmla="*/ 2136288 w 3832230"/>
                  <a:gd name="connsiteY608" fmla="*/ 151017 h 4976230"/>
                  <a:gd name="connsiteX609" fmla="*/ 2146676 w 3832230"/>
                  <a:gd name="connsiteY609" fmla="*/ 128757 h 4976230"/>
                  <a:gd name="connsiteX610" fmla="*/ 2142680 w 3832230"/>
                  <a:gd name="connsiteY610" fmla="*/ 122822 h 4976230"/>
                  <a:gd name="connsiteX611" fmla="*/ 2153867 w 3832230"/>
                  <a:gd name="connsiteY611" fmla="*/ 125219 h 4976230"/>
                  <a:gd name="connsiteX612" fmla="*/ 2186058 w 3832230"/>
                  <a:gd name="connsiteY612" fmla="*/ 125219 h 4976230"/>
                  <a:gd name="connsiteX613" fmla="*/ 2218591 w 3832230"/>
                  <a:gd name="connsiteY613" fmla="*/ 77275 h 4976230"/>
                  <a:gd name="connsiteX614" fmla="*/ 2228294 w 3832230"/>
                  <a:gd name="connsiteY614" fmla="*/ 61522 h 4976230"/>
                  <a:gd name="connsiteX615" fmla="*/ 2230806 w 3832230"/>
                  <a:gd name="connsiteY615" fmla="*/ 44970 h 4976230"/>
                  <a:gd name="connsiteX616" fmla="*/ 2193478 w 3832230"/>
                  <a:gd name="connsiteY616" fmla="*/ 37550 h 4976230"/>
                  <a:gd name="connsiteX617" fmla="*/ 2168707 w 3832230"/>
                  <a:gd name="connsiteY617" fmla="*/ 32527 h 4976230"/>
                  <a:gd name="connsiteX618" fmla="*/ 2147589 w 3832230"/>
                  <a:gd name="connsiteY618" fmla="*/ 26363 h 4976230"/>
                  <a:gd name="connsiteX619" fmla="*/ 2083549 w 3832230"/>
                  <a:gd name="connsiteY619" fmla="*/ 38920 h 4976230"/>
                  <a:gd name="connsiteX620" fmla="*/ 2084462 w 3832230"/>
                  <a:gd name="connsiteY620" fmla="*/ 54330 h 4976230"/>
                  <a:gd name="connsiteX621" fmla="*/ 2074531 w 3832230"/>
                  <a:gd name="connsiteY621" fmla="*/ 54216 h 4976230"/>
                  <a:gd name="connsiteX622" fmla="*/ 2070308 w 3832230"/>
                  <a:gd name="connsiteY622" fmla="*/ 70882 h 4976230"/>
                  <a:gd name="connsiteX623" fmla="*/ 2071449 w 3832230"/>
                  <a:gd name="connsiteY623" fmla="*/ 95767 h 4976230"/>
                  <a:gd name="connsiteX624" fmla="*/ 2080125 w 3832230"/>
                  <a:gd name="connsiteY624" fmla="*/ 131040 h 4976230"/>
                  <a:gd name="connsiteX625" fmla="*/ 2083321 w 3832230"/>
                  <a:gd name="connsiteY625" fmla="*/ 135150 h 4976230"/>
                  <a:gd name="connsiteX626" fmla="*/ 2087202 w 3832230"/>
                  <a:gd name="connsiteY626" fmla="*/ 161062 h 4976230"/>
                  <a:gd name="connsiteX627" fmla="*/ 2087202 w 3832230"/>
                  <a:gd name="connsiteY627" fmla="*/ 167683 h 4976230"/>
                  <a:gd name="connsiteX628" fmla="*/ 2078298 w 3832230"/>
                  <a:gd name="connsiteY628" fmla="*/ 177615 h 4976230"/>
                  <a:gd name="connsiteX629" fmla="*/ 2071906 w 3832230"/>
                  <a:gd name="connsiteY629" fmla="*/ 180697 h 4976230"/>
                  <a:gd name="connsiteX630" fmla="*/ 2068710 w 3832230"/>
                  <a:gd name="connsiteY630" fmla="*/ 186861 h 4976230"/>
                  <a:gd name="connsiteX631" fmla="*/ 2074075 w 3832230"/>
                  <a:gd name="connsiteY631" fmla="*/ 196678 h 4976230"/>
                  <a:gd name="connsiteX632" fmla="*/ 2077842 w 3832230"/>
                  <a:gd name="connsiteY632" fmla="*/ 200902 h 4976230"/>
                  <a:gd name="connsiteX633" fmla="*/ 2074874 w 3832230"/>
                  <a:gd name="connsiteY633" fmla="*/ 199418 h 4976230"/>
                  <a:gd name="connsiteX634" fmla="*/ 2058892 w 3832230"/>
                  <a:gd name="connsiteY634" fmla="*/ 195993 h 4976230"/>
                  <a:gd name="connsiteX635" fmla="*/ 2046107 w 3832230"/>
                  <a:gd name="connsiteY635" fmla="*/ 217340 h 4976230"/>
                  <a:gd name="connsiteX636" fmla="*/ 2051358 w 3832230"/>
                  <a:gd name="connsiteY636" fmla="*/ 241083 h 4976230"/>
                  <a:gd name="connsiteX637" fmla="*/ 2056267 w 3832230"/>
                  <a:gd name="connsiteY637" fmla="*/ 245307 h 4976230"/>
                  <a:gd name="connsiteX638" fmla="*/ 2056952 w 3832230"/>
                  <a:gd name="connsiteY638" fmla="*/ 245763 h 4976230"/>
                  <a:gd name="connsiteX639" fmla="*/ 2055582 w 3832230"/>
                  <a:gd name="connsiteY639" fmla="*/ 247818 h 4976230"/>
                  <a:gd name="connsiteX640" fmla="*/ 2058436 w 3832230"/>
                  <a:gd name="connsiteY640" fmla="*/ 292338 h 4976230"/>
                  <a:gd name="connsiteX641" fmla="*/ 2069737 w 3832230"/>
                  <a:gd name="connsiteY641" fmla="*/ 299415 h 4976230"/>
                  <a:gd name="connsiteX642" fmla="*/ 2065057 w 3832230"/>
                  <a:gd name="connsiteY642" fmla="*/ 300214 h 4976230"/>
                  <a:gd name="connsiteX643" fmla="*/ 2038916 w 3832230"/>
                  <a:gd name="connsiteY643" fmla="*/ 294278 h 4976230"/>
                  <a:gd name="connsiteX644" fmla="*/ 2011291 w 3832230"/>
                  <a:gd name="connsiteY644" fmla="*/ 282635 h 4976230"/>
                  <a:gd name="connsiteX645" fmla="*/ 1996337 w 3832230"/>
                  <a:gd name="connsiteY645" fmla="*/ 305922 h 4976230"/>
                  <a:gd name="connsiteX646" fmla="*/ 1983324 w 3832230"/>
                  <a:gd name="connsiteY646" fmla="*/ 318821 h 4976230"/>
                  <a:gd name="connsiteX647" fmla="*/ 1968484 w 3832230"/>
                  <a:gd name="connsiteY647" fmla="*/ 324757 h 4976230"/>
                  <a:gd name="connsiteX648" fmla="*/ 1966315 w 3832230"/>
                  <a:gd name="connsiteY648" fmla="*/ 337770 h 4976230"/>
                  <a:gd name="connsiteX649" fmla="*/ 1997935 w 3832230"/>
                  <a:gd name="connsiteY649" fmla="*/ 351240 h 4976230"/>
                  <a:gd name="connsiteX650" fmla="*/ 2014031 w 3832230"/>
                  <a:gd name="connsiteY650" fmla="*/ 358317 h 4976230"/>
                  <a:gd name="connsiteX651" fmla="*/ 2008437 w 3832230"/>
                  <a:gd name="connsiteY651" fmla="*/ 365623 h 4976230"/>
                  <a:gd name="connsiteX652" fmla="*/ 1989145 w 3832230"/>
                  <a:gd name="connsiteY652" fmla="*/ 368020 h 4976230"/>
                  <a:gd name="connsiteX653" fmla="*/ 1990515 w 3832230"/>
                  <a:gd name="connsiteY653" fmla="*/ 383888 h 4976230"/>
                  <a:gd name="connsiteX654" fmla="*/ 1990287 w 3832230"/>
                  <a:gd name="connsiteY654" fmla="*/ 388682 h 4976230"/>
                  <a:gd name="connsiteX655" fmla="*/ 1987433 w 3832230"/>
                  <a:gd name="connsiteY655" fmla="*/ 397586 h 4976230"/>
                  <a:gd name="connsiteX656" fmla="*/ 1980698 w 3832230"/>
                  <a:gd name="connsiteY656" fmla="*/ 395988 h 4976230"/>
                  <a:gd name="connsiteX657" fmla="*/ 1967000 w 3832230"/>
                  <a:gd name="connsiteY657" fmla="*/ 393134 h 4976230"/>
                  <a:gd name="connsiteX658" fmla="*/ 1909695 w 3832230"/>
                  <a:gd name="connsiteY658" fmla="*/ 400896 h 4976230"/>
                  <a:gd name="connsiteX659" fmla="*/ 1870199 w 3832230"/>
                  <a:gd name="connsiteY659" fmla="*/ 390851 h 4976230"/>
                  <a:gd name="connsiteX660" fmla="*/ 1840063 w 3832230"/>
                  <a:gd name="connsiteY660" fmla="*/ 381148 h 4976230"/>
                  <a:gd name="connsiteX661" fmla="*/ 1835725 w 3832230"/>
                  <a:gd name="connsiteY661" fmla="*/ 381148 h 4976230"/>
                  <a:gd name="connsiteX662" fmla="*/ 1829218 w 3832230"/>
                  <a:gd name="connsiteY662" fmla="*/ 377153 h 4976230"/>
                  <a:gd name="connsiteX663" fmla="*/ 1810611 w 3832230"/>
                  <a:gd name="connsiteY663" fmla="*/ 367107 h 4976230"/>
                  <a:gd name="connsiteX664" fmla="*/ 1802278 w 3832230"/>
                  <a:gd name="connsiteY664" fmla="*/ 354551 h 4976230"/>
                  <a:gd name="connsiteX665" fmla="*/ 1801479 w 3832230"/>
                  <a:gd name="connsiteY665" fmla="*/ 346788 h 4976230"/>
                  <a:gd name="connsiteX666" fmla="*/ 1800452 w 3832230"/>
                  <a:gd name="connsiteY666" fmla="*/ 343934 h 4976230"/>
                  <a:gd name="connsiteX667" fmla="*/ 1805817 w 3832230"/>
                  <a:gd name="connsiteY667" fmla="*/ 342793 h 4976230"/>
                  <a:gd name="connsiteX668" fmla="*/ 1902162 w 3832230"/>
                  <a:gd name="connsiteY668" fmla="*/ 345418 h 4976230"/>
                  <a:gd name="connsiteX669" fmla="*/ 1912207 w 3832230"/>
                  <a:gd name="connsiteY669" fmla="*/ 327268 h 4976230"/>
                  <a:gd name="connsiteX670" fmla="*/ 1893029 w 3832230"/>
                  <a:gd name="connsiteY670" fmla="*/ 302839 h 4976230"/>
                  <a:gd name="connsiteX671" fmla="*/ 1876249 w 3832230"/>
                  <a:gd name="connsiteY671" fmla="*/ 307862 h 4976230"/>
                  <a:gd name="connsiteX672" fmla="*/ 1869171 w 3832230"/>
                  <a:gd name="connsiteY672" fmla="*/ 312999 h 4976230"/>
                  <a:gd name="connsiteX673" fmla="*/ 1865519 w 3832230"/>
                  <a:gd name="connsiteY673" fmla="*/ 310031 h 4976230"/>
                  <a:gd name="connsiteX674" fmla="*/ 1863578 w 3832230"/>
                  <a:gd name="connsiteY674" fmla="*/ 296447 h 4976230"/>
                  <a:gd name="connsiteX675" fmla="*/ 1891203 w 3832230"/>
                  <a:gd name="connsiteY675" fmla="*/ 293593 h 4976230"/>
                  <a:gd name="connsiteX676" fmla="*/ 1904216 w 3832230"/>
                  <a:gd name="connsiteY676" fmla="*/ 297360 h 4976230"/>
                  <a:gd name="connsiteX677" fmla="*/ 1927846 w 3832230"/>
                  <a:gd name="connsiteY677" fmla="*/ 299872 h 4976230"/>
                  <a:gd name="connsiteX678" fmla="*/ 1933211 w 3832230"/>
                  <a:gd name="connsiteY678" fmla="*/ 288342 h 4976230"/>
                  <a:gd name="connsiteX679" fmla="*/ 1896340 w 3832230"/>
                  <a:gd name="connsiteY679" fmla="*/ 249759 h 4976230"/>
                  <a:gd name="connsiteX680" fmla="*/ 1880130 w 3832230"/>
                  <a:gd name="connsiteY680" fmla="*/ 240627 h 4976230"/>
                  <a:gd name="connsiteX681" fmla="*/ 1862322 w 3832230"/>
                  <a:gd name="connsiteY681" fmla="*/ 231494 h 4976230"/>
                  <a:gd name="connsiteX682" fmla="*/ 1834812 w 3832230"/>
                  <a:gd name="connsiteY682" fmla="*/ 215513 h 4976230"/>
                  <a:gd name="connsiteX683" fmla="*/ 1829218 w 3832230"/>
                  <a:gd name="connsiteY683" fmla="*/ 197477 h 4976230"/>
                  <a:gd name="connsiteX684" fmla="*/ 1823625 w 3832230"/>
                  <a:gd name="connsiteY684" fmla="*/ 170880 h 4976230"/>
                  <a:gd name="connsiteX685" fmla="*/ 1807872 w 3832230"/>
                  <a:gd name="connsiteY685" fmla="*/ 131269 h 4976230"/>
                  <a:gd name="connsiteX686" fmla="*/ 1812780 w 3832230"/>
                  <a:gd name="connsiteY686" fmla="*/ 108895 h 4976230"/>
                  <a:gd name="connsiteX687" fmla="*/ 1830017 w 3832230"/>
                  <a:gd name="connsiteY687" fmla="*/ 70882 h 4976230"/>
                  <a:gd name="connsiteX688" fmla="*/ 1814607 w 3832230"/>
                  <a:gd name="connsiteY688" fmla="*/ 53759 h 4976230"/>
                  <a:gd name="connsiteX689" fmla="*/ 1752736 w 3832230"/>
                  <a:gd name="connsiteY689" fmla="*/ 67229 h 4976230"/>
                  <a:gd name="connsiteX690" fmla="*/ 1752280 w 3832230"/>
                  <a:gd name="connsiteY690" fmla="*/ 77503 h 4976230"/>
                  <a:gd name="connsiteX691" fmla="*/ 1758216 w 3832230"/>
                  <a:gd name="connsiteY691" fmla="*/ 83325 h 4976230"/>
                  <a:gd name="connsiteX692" fmla="*/ 1749997 w 3832230"/>
                  <a:gd name="connsiteY692" fmla="*/ 85151 h 4976230"/>
                  <a:gd name="connsiteX693" fmla="*/ 1741435 w 3832230"/>
                  <a:gd name="connsiteY693" fmla="*/ 82982 h 4976230"/>
                  <a:gd name="connsiteX694" fmla="*/ 1718034 w 3832230"/>
                  <a:gd name="connsiteY694" fmla="*/ 86864 h 4976230"/>
                  <a:gd name="connsiteX695" fmla="*/ 1736755 w 3832230"/>
                  <a:gd name="connsiteY695" fmla="*/ 170765 h 4976230"/>
                  <a:gd name="connsiteX696" fmla="*/ 1738125 w 3832230"/>
                  <a:gd name="connsiteY696" fmla="*/ 173733 h 4976230"/>
                  <a:gd name="connsiteX697" fmla="*/ 1728422 w 3832230"/>
                  <a:gd name="connsiteY697" fmla="*/ 176816 h 4976230"/>
                  <a:gd name="connsiteX698" fmla="*/ 1723742 w 3832230"/>
                  <a:gd name="connsiteY698" fmla="*/ 177843 h 4976230"/>
                  <a:gd name="connsiteX699" fmla="*/ 1717806 w 3832230"/>
                  <a:gd name="connsiteY699" fmla="*/ 157638 h 4976230"/>
                  <a:gd name="connsiteX700" fmla="*/ 1707190 w 3832230"/>
                  <a:gd name="connsiteY700" fmla="*/ 125904 h 4976230"/>
                  <a:gd name="connsiteX701" fmla="*/ 1652168 w 3832230"/>
                  <a:gd name="connsiteY701" fmla="*/ 97822 h 4976230"/>
                  <a:gd name="connsiteX702" fmla="*/ 1643949 w 3832230"/>
                  <a:gd name="connsiteY702" fmla="*/ 105699 h 4976230"/>
                  <a:gd name="connsiteX703" fmla="*/ 1656734 w 3832230"/>
                  <a:gd name="connsiteY703" fmla="*/ 123849 h 4976230"/>
                  <a:gd name="connsiteX704" fmla="*/ 1665524 w 3832230"/>
                  <a:gd name="connsiteY704" fmla="*/ 132182 h 4976230"/>
                  <a:gd name="connsiteX705" fmla="*/ 1665410 w 3832230"/>
                  <a:gd name="connsiteY705" fmla="*/ 132524 h 4976230"/>
                  <a:gd name="connsiteX706" fmla="*/ 1661072 w 3832230"/>
                  <a:gd name="connsiteY706" fmla="*/ 130698 h 4976230"/>
                  <a:gd name="connsiteX707" fmla="*/ 1634589 w 3832230"/>
                  <a:gd name="connsiteY707" fmla="*/ 131725 h 4976230"/>
                  <a:gd name="connsiteX708" fmla="*/ 1634475 w 3832230"/>
                  <a:gd name="connsiteY708" fmla="*/ 131840 h 4976230"/>
                  <a:gd name="connsiteX709" fmla="*/ 1634931 w 3832230"/>
                  <a:gd name="connsiteY709" fmla="*/ 129556 h 4976230"/>
                  <a:gd name="connsiteX710" fmla="*/ 1630479 w 3832230"/>
                  <a:gd name="connsiteY710" fmla="*/ 113689 h 4976230"/>
                  <a:gd name="connsiteX711" fmla="*/ 1583334 w 3832230"/>
                  <a:gd name="connsiteY711" fmla="*/ 98165 h 4976230"/>
                  <a:gd name="connsiteX712" fmla="*/ 1564043 w 3832230"/>
                  <a:gd name="connsiteY712" fmla="*/ 109580 h 4976230"/>
                  <a:gd name="connsiteX713" fmla="*/ 1554454 w 3832230"/>
                  <a:gd name="connsiteY713" fmla="*/ 86179 h 4976230"/>
                  <a:gd name="connsiteX714" fmla="*/ 1553312 w 3832230"/>
                  <a:gd name="connsiteY714" fmla="*/ 84238 h 4976230"/>
                  <a:gd name="connsiteX715" fmla="*/ 1502515 w 3832230"/>
                  <a:gd name="connsiteY715" fmla="*/ 87663 h 4976230"/>
                  <a:gd name="connsiteX716" fmla="*/ 1497264 w 3832230"/>
                  <a:gd name="connsiteY716" fmla="*/ 90060 h 4976230"/>
                  <a:gd name="connsiteX717" fmla="*/ 1513930 w 3832230"/>
                  <a:gd name="connsiteY717" fmla="*/ 80014 h 4976230"/>
                  <a:gd name="connsiteX718" fmla="*/ 1518610 w 3832230"/>
                  <a:gd name="connsiteY718" fmla="*/ 69855 h 4976230"/>
                  <a:gd name="connsiteX719" fmla="*/ 1490529 w 3832230"/>
                  <a:gd name="connsiteY719" fmla="*/ 42687 h 4976230"/>
                  <a:gd name="connsiteX720" fmla="*/ 1478086 w 3832230"/>
                  <a:gd name="connsiteY720" fmla="*/ 34582 h 4976230"/>
                  <a:gd name="connsiteX721" fmla="*/ 1413933 w 3832230"/>
                  <a:gd name="connsiteY721" fmla="*/ 27619 h 4976230"/>
                  <a:gd name="connsiteX722" fmla="*/ 1412106 w 3832230"/>
                  <a:gd name="connsiteY722" fmla="*/ 28760 h 4976230"/>
                  <a:gd name="connsiteX723" fmla="*/ 1407426 w 3832230"/>
                  <a:gd name="connsiteY723" fmla="*/ 19628 h 4976230"/>
                  <a:gd name="connsiteX724" fmla="*/ 1396924 w 3832230"/>
                  <a:gd name="connsiteY724" fmla="*/ 20199 h 4976230"/>
                  <a:gd name="connsiteX725" fmla="*/ 1346811 w 3832230"/>
                  <a:gd name="connsiteY725" fmla="*/ 3761 h 4976230"/>
                  <a:gd name="connsiteX726" fmla="*/ 1289963 w 3832230"/>
                  <a:gd name="connsiteY726" fmla="*/ 9240 h 4976230"/>
                  <a:gd name="connsiteX727" fmla="*/ 1252635 w 3832230"/>
                  <a:gd name="connsiteY727" fmla="*/ 16888 h 4976230"/>
                  <a:gd name="connsiteX728" fmla="*/ 1240764 w 3832230"/>
                  <a:gd name="connsiteY728" fmla="*/ 24080 h 4976230"/>
                  <a:gd name="connsiteX729" fmla="*/ 1261653 w 3832230"/>
                  <a:gd name="connsiteY729" fmla="*/ 57184 h 4976230"/>
                  <a:gd name="connsiteX730" fmla="*/ 1250124 w 3832230"/>
                  <a:gd name="connsiteY730" fmla="*/ 76019 h 4976230"/>
                  <a:gd name="connsiteX731" fmla="*/ 1238366 w 3832230"/>
                  <a:gd name="connsiteY731" fmla="*/ 98507 h 4976230"/>
                  <a:gd name="connsiteX732" fmla="*/ 1241334 w 3832230"/>
                  <a:gd name="connsiteY732" fmla="*/ 104671 h 4976230"/>
                  <a:gd name="connsiteX733" fmla="*/ 1218390 w 3832230"/>
                  <a:gd name="connsiteY733" fmla="*/ 139830 h 4976230"/>
                  <a:gd name="connsiteX734" fmla="*/ 1215536 w 3832230"/>
                  <a:gd name="connsiteY734" fmla="*/ 143483 h 4976230"/>
                  <a:gd name="connsiteX735" fmla="*/ 1209486 w 3832230"/>
                  <a:gd name="connsiteY735" fmla="*/ 163231 h 4976230"/>
                  <a:gd name="connsiteX736" fmla="*/ 1239850 w 3832230"/>
                  <a:gd name="connsiteY736" fmla="*/ 177615 h 4976230"/>
                  <a:gd name="connsiteX737" fmla="*/ 1254005 w 3832230"/>
                  <a:gd name="connsiteY737" fmla="*/ 180354 h 4976230"/>
                  <a:gd name="connsiteX738" fmla="*/ 1254005 w 3832230"/>
                  <a:gd name="connsiteY738" fmla="*/ 180354 h 4976230"/>
                  <a:gd name="connsiteX739" fmla="*/ 1274324 w 3832230"/>
                  <a:gd name="connsiteY739" fmla="*/ 206838 h 4976230"/>
                  <a:gd name="connsiteX740" fmla="*/ 1295671 w 3832230"/>
                  <a:gd name="connsiteY740" fmla="*/ 230924 h 4976230"/>
                  <a:gd name="connsiteX741" fmla="*/ 1307543 w 3832230"/>
                  <a:gd name="connsiteY741" fmla="*/ 221335 h 4976230"/>
                  <a:gd name="connsiteX742" fmla="*/ 1314620 w 3832230"/>
                  <a:gd name="connsiteY742" fmla="*/ 216883 h 4976230"/>
                  <a:gd name="connsiteX743" fmla="*/ 1332085 w 3832230"/>
                  <a:gd name="connsiteY743" fmla="*/ 211175 h 4976230"/>
                  <a:gd name="connsiteX744" fmla="*/ 1341902 w 3832230"/>
                  <a:gd name="connsiteY744" fmla="*/ 208550 h 4976230"/>
                  <a:gd name="connsiteX745" fmla="*/ 1368043 w 3832230"/>
                  <a:gd name="connsiteY745" fmla="*/ 201016 h 4976230"/>
                  <a:gd name="connsiteX746" fmla="*/ 1375920 w 3832230"/>
                  <a:gd name="connsiteY746" fmla="*/ 178528 h 4976230"/>
                  <a:gd name="connsiteX747" fmla="*/ 1398180 w 3832230"/>
                  <a:gd name="connsiteY747" fmla="*/ 153871 h 4976230"/>
                  <a:gd name="connsiteX748" fmla="*/ 1411079 w 3832230"/>
                  <a:gd name="connsiteY748" fmla="*/ 135721 h 4976230"/>
                  <a:gd name="connsiteX749" fmla="*/ 1420782 w 3832230"/>
                  <a:gd name="connsiteY749" fmla="*/ 123164 h 4976230"/>
                  <a:gd name="connsiteX750" fmla="*/ 1440188 w 3832230"/>
                  <a:gd name="connsiteY750" fmla="*/ 116429 h 4976230"/>
                  <a:gd name="connsiteX751" fmla="*/ 1418042 w 3832230"/>
                  <a:gd name="connsiteY751" fmla="*/ 138803 h 4976230"/>
                  <a:gd name="connsiteX752" fmla="*/ 1421923 w 3832230"/>
                  <a:gd name="connsiteY752" fmla="*/ 145081 h 4976230"/>
                  <a:gd name="connsiteX753" fmla="*/ 1411992 w 3832230"/>
                  <a:gd name="connsiteY753" fmla="*/ 157067 h 4976230"/>
                  <a:gd name="connsiteX754" fmla="*/ 1404458 w 3832230"/>
                  <a:gd name="connsiteY754" fmla="*/ 179099 h 4976230"/>
                  <a:gd name="connsiteX755" fmla="*/ 1429457 w 3832230"/>
                  <a:gd name="connsiteY755" fmla="*/ 194852 h 4976230"/>
                  <a:gd name="connsiteX756" fmla="*/ 1431055 w 3832230"/>
                  <a:gd name="connsiteY756" fmla="*/ 194966 h 4976230"/>
                  <a:gd name="connsiteX757" fmla="*/ 1431055 w 3832230"/>
                  <a:gd name="connsiteY757" fmla="*/ 195765 h 4976230"/>
                  <a:gd name="connsiteX758" fmla="*/ 1439274 w 3832230"/>
                  <a:gd name="connsiteY758" fmla="*/ 210034 h 4976230"/>
                  <a:gd name="connsiteX759" fmla="*/ 1442813 w 3832230"/>
                  <a:gd name="connsiteY759" fmla="*/ 210490 h 4976230"/>
                  <a:gd name="connsiteX760" fmla="*/ 1427517 w 3832230"/>
                  <a:gd name="connsiteY760" fmla="*/ 226358 h 4976230"/>
                  <a:gd name="connsiteX761" fmla="*/ 1433681 w 3832230"/>
                  <a:gd name="connsiteY761" fmla="*/ 239371 h 4976230"/>
                  <a:gd name="connsiteX762" fmla="*/ 1517583 w 3832230"/>
                  <a:gd name="connsiteY762" fmla="*/ 252156 h 4976230"/>
                  <a:gd name="connsiteX763" fmla="*/ 1604567 w 3832230"/>
                  <a:gd name="connsiteY763" fmla="*/ 260831 h 4976230"/>
                  <a:gd name="connsiteX764" fmla="*/ 1548632 w 3832230"/>
                  <a:gd name="connsiteY764" fmla="*/ 261060 h 4976230"/>
                  <a:gd name="connsiteX765" fmla="*/ 1540870 w 3832230"/>
                  <a:gd name="connsiteY765" fmla="*/ 260717 h 4976230"/>
                  <a:gd name="connsiteX766" fmla="*/ 1453657 w 3832230"/>
                  <a:gd name="connsiteY766" fmla="*/ 280694 h 4976230"/>
                  <a:gd name="connsiteX767" fmla="*/ 1451603 w 3832230"/>
                  <a:gd name="connsiteY767" fmla="*/ 289598 h 4976230"/>
                  <a:gd name="connsiteX768" fmla="*/ 1482424 w 3832230"/>
                  <a:gd name="connsiteY768" fmla="*/ 317337 h 4976230"/>
                  <a:gd name="connsiteX769" fmla="*/ 1493953 w 3832230"/>
                  <a:gd name="connsiteY769" fmla="*/ 323159 h 4976230"/>
                  <a:gd name="connsiteX770" fmla="*/ 1540984 w 3832230"/>
                  <a:gd name="connsiteY770" fmla="*/ 328980 h 4976230"/>
                  <a:gd name="connsiteX771" fmla="*/ 1556052 w 3832230"/>
                  <a:gd name="connsiteY771" fmla="*/ 329209 h 4976230"/>
                  <a:gd name="connsiteX772" fmla="*/ 1556394 w 3832230"/>
                  <a:gd name="connsiteY772" fmla="*/ 332519 h 4976230"/>
                  <a:gd name="connsiteX773" fmla="*/ 1562559 w 3832230"/>
                  <a:gd name="connsiteY773" fmla="*/ 354322 h 4976230"/>
                  <a:gd name="connsiteX774" fmla="*/ 1623858 w 3832230"/>
                  <a:gd name="connsiteY774" fmla="*/ 370075 h 4976230"/>
                  <a:gd name="connsiteX775" fmla="*/ 1683902 w 3832230"/>
                  <a:gd name="connsiteY775" fmla="*/ 356491 h 4976230"/>
                  <a:gd name="connsiteX776" fmla="*/ 1709701 w 3832230"/>
                  <a:gd name="connsiteY776" fmla="*/ 349071 h 4976230"/>
                  <a:gd name="connsiteX777" fmla="*/ 1756503 w 3832230"/>
                  <a:gd name="connsiteY777" fmla="*/ 326697 h 4976230"/>
                  <a:gd name="connsiteX778" fmla="*/ 1763238 w 3832230"/>
                  <a:gd name="connsiteY778" fmla="*/ 320305 h 4976230"/>
                  <a:gd name="connsiteX779" fmla="*/ 1767918 w 3832230"/>
                  <a:gd name="connsiteY779" fmla="*/ 326583 h 4976230"/>
                  <a:gd name="connsiteX780" fmla="*/ 1780932 w 3832230"/>
                  <a:gd name="connsiteY780" fmla="*/ 336400 h 4976230"/>
                  <a:gd name="connsiteX781" fmla="*/ 1746230 w 3832230"/>
                  <a:gd name="connsiteY781" fmla="*/ 345076 h 4976230"/>
                  <a:gd name="connsiteX782" fmla="*/ 1730591 w 3832230"/>
                  <a:gd name="connsiteY782" fmla="*/ 350441 h 4976230"/>
                  <a:gd name="connsiteX783" fmla="*/ 1702395 w 3832230"/>
                  <a:gd name="connsiteY783" fmla="*/ 368135 h 4976230"/>
                  <a:gd name="connsiteX784" fmla="*/ 1701824 w 3832230"/>
                  <a:gd name="connsiteY784" fmla="*/ 384687 h 4976230"/>
                  <a:gd name="connsiteX785" fmla="*/ 1718034 w 3832230"/>
                  <a:gd name="connsiteY785" fmla="*/ 390394 h 4976230"/>
                  <a:gd name="connsiteX786" fmla="*/ 1725226 w 3832230"/>
                  <a:gd name="connsiteY786" fmla="*/ 389481 h 4976230"/>
                  <a:gd name="connsiteX787" fmla="*/ 1722714 w 3832230"/>
                  <a:gd name="connsiteY787" fmla="*/ 393705 h 4976230"/>
                  <a:gd name="connsiteX788" fmla="*/ 1736298 w 3832230"/>
                  <a:gd name="connsiteY788" fmla="*/ 436626 h 4976230"/>
                  <a:gd name="connsiteX789" fmla="*/ 1740294 w 3832230"/>
                  <a:gd name="connsiteY789" fmla="*/ 444274 h 4976230"/>
                  <a:gd name="connsiteX790" fmla="*/ 1739951 w 3832230"/>
                  <a:gd name="connsiteY790" fmla="*/ 444388 h 4976230"/>
                  <a:gd name="connsiteX791" fmla="*/ 1728422 w 3832230"/>
                  <a:gd name="connsiteY791" fmla="*/ 455233 h 4976230"/>
                  <a:gd name="connsiteX792" fmla="*/ 1721915 w 3832230"/>
                  <a:gd name="connsiteY792" fmla="*/ 452721 h 4976230"/>
                  <a:gd name="connsiteX793" fmla="*/ 1719975 w 3832230"/>
                  <a:gd name="connsiteY793" fmla="*/ 446443 h 4976230"/>
                  <a:gd name="connsiteX794" fmla="*/ 1723742 w 3832230"/>
                  <a:gd name="connsiteY794" fmla="*/ 441192 h 4976230"/>
                  <a:gd name="connsiteX795" fmla="*/ 1716664 w 3832230"/>
                  <a:gd name="connsiteY795" fmla="*/ 417677 h 4976230"/>
                  <a:gd name="connsiteX796" fmla="*/ 1708103 w 3832230"/>
                  <a:gd name="connsiteY796" fmla="*/ 412768 h 4976230"/>
                  <a:gd name="connsiteX797" fmla="*/ 1704336 w 3832230"/>
                  <a:gd name="connsiteY797" fmla="*/ 412083 h 4976230"/>
                  <a:gd name="connsiteX798" fmla="*/ 1702281 w 3832230"/>
                  <a:gd name="connsiteY798" fmla="*/ 405805 h 4976230"/>
                  <a:gd name="connsiteX799" fmla="*/ 1692236 w 3832230"/>
                  <a:gd name="connsiteY799" fmla="*/ 403179 h 4976230"/>
                  <a:gd name="connsiteX800" fmla="*/ 1683103 w 3832230"/>
                  <a:gd name="connsiteY800" fmla="*/ 401467 h 4976230"/>
                  <a:gd name="connsiteX801" fmla="*/ 1680364 w 3832230"/>
                  <a:gd name="connsiteY801" fmla="*/ 398956 h 4976230"/>
                  <a:gd name="connsiteX802" fmla="*/ 1651712 w 3832230"/>
                  <a:gd name="connsiteY802" fmla="*/ 393819 h 4976230"/>
                  <a:gd name="connsiteX803" fmla="*/ 1626712 w 3832230"/>
                  <a:gd name="connsiteY803" fmla="*/ 399526 h 4976230"/>
                  <a:gd name="connsiteX804" fmla="*/ 1600914 w 3832230"/>
                  <a:gd name="connsiteY804" fmla="*/ 403065 h 4976230"/>
                  <a:gd name="connsiteX805" fmla="*/ 1522035 w 3832230"/>
                  <a:gd name="connsiteY805" fmla="*/ 398842 h 4976230"/>
                  <a:gd name="connsiteX806" fmla="*/ 1529112 w 3832230"/>
                  <a:gd name="connsiteY806" fmla="*/ 391992 h 4976230"/>
                  <a:gd name="connsiteX807" fmla="*/ 1548518 w 3832230"/>
                  <a:gd name="connsiteY807" fmla="*/ 384687 h 4976230"/>
                  <a:gd name="connsiteX808" fmla="*/ 1559362 w 3832230"/>
                  <a:gd name="connsiteY808" fmla="*/ 380463 h 4976230"/>
                  <a:gd name="connsiteX809" fmla="*/ 1542810 w 3832230"/>
                  <a:gd name="connsiteY809" fmla="*/ 349756 h 4976230"/>
                  <a:gd name="connsiteX810" fmla="*/ 1491670 w 3832230"/>
                  <a:gd name="connsiteY810" fmla="*/ 334460 h 4976230"/>
                  <a:gd name="connsiteX811" fmla="*/ 1487903 w 3832230"/>
                  <a:gd name="connsiteY811" fmla="*/ 339368 h 4976230"/>
                  <a:gd name="connsiteX812" fmla="*/ 1468726 w 3832230"/>
                  <a:gd name="connsiteY812" fmla="*/ 335601 h 4976230"/>
                  <a:gd name="connsiteX813" fmla="*/ 1452630 w 3832230"/>
                  <a:gd name="connsiteY813" fmla="*/ 331834 h 4976230"/>
                  <a:gd name="connsiteX814" fmla="*/ 1430028 w 3832230"/>
                  <a:gd name="connsiteY814" fmla="*/ 323387 h 4976230"/>
                  <a:gd name="connsiteX815" fmla="*/ 1410051 w 3832230"/>
                  <a:gd name="connsiteY815" fmla="*/ 316994 h 4976230"/>
                  <a:gd name="connsiteX816" fmla="*/ 1357656 w 3832230"/>
                  <a:gd name="connsiteY816" fmla="*/ 297360 h 4976230"/>
                  <a:gd name="connsiteX817" fmla="*/ 1302520 w 3832230"/>
                  <a:gd name="connsiteY817" fmla="*/ 288799 h 4976230"/>
                  <a:gd name="connsiteX818" fmla="*/ 1284370 w 3832230"/>
                  <a:gd name="connsiteY818" fmla="*/ 302725 h 4976230"/>
                  <a:gd name="connsiteX819" fmla="*/ 1259256 w 3832230"/>
                  <a:gd name="connsiteY819" fmla="*/ 312086 h 4976230"/>
                  <a:gd name="connsiteX820" fmla="*/ 1260284 w 3832230"/>
                  <a:gd name="connsiteY820" fmla="*/ 310374 h 4976230"/>
                  <a:gd name="connsiteX821" fmla="*/ 1264279 w 3832230"/>
                  <a:gd name="connsiteY821" fmla="*/ 297588 h 4976230"/>
                  <a:gd name="connsiteX822" fmla="*/ 1260969 w 3832230"/>
                  <a:gd name="connsiteY822" fmla="*/ 292680 h 4976230"/>
                  <a:gd name="connsiteX823" fmla="*/ 1260284 w 3832230"/>
                  <a:gd name="connsiteY823" fmla="*/ 286287 h 4976230"/>
                  <a:gd name="connsiteX824" fmla="*/ 1249211 w 3832230"/>
                  <a:gd name="connsiteY824" fmla="*/ 267224 h 4976230"/>
                  <a:gd name="connsiteX825" fmla="*/ 1230147 w 3832230"/>
                  <a:gd name="connsiteY825" fmla="*/ 287657 h 4976230"/>
                  <a:gd name="connsiteX826" fmla="*/ 1210285 w 3832230"/>
                  <a:gd name="connsiteY826" fmla="*/ 311972 h 4976230"/>
                  <a:gd name="connsiteX827" fmla="*/ 1189509 w 3832230"/>
                  <a:gd name="connsiteY827" fmla="*/ 281950 h 4976230"/>
                  <a:gd name="connsiteX828" fmla="*/ 1170218 w 3832230"/>
                  <a:gd name="connsiteY828" fmla="*/ 250101 h 4976230"/>
                  <a:gd name="connsiteX829" fmla="*/ 1141337 w 3832230"/>
                  <a:gd name="connsiteY829" fmla="*/ 242910 h 4976230"/>
                  <a:gd name="connsiteX830" fmla="*/ 1145447 w 3832230"/>
                  <a:gd name="connsiteY830" fmla="*/ 264713 h 4976230"/>
                  <a:gd name="connsiteX831" fmla="*/ 1146474 w 3832230"/>
                  <a:gd name="connsiteY831" fmla="*/ 266311 h 4976230"/>
                  <a:gd name="connsiteX832" fmla="*/ 1136200 w 3832230"/>
                  <a:gd name="connsiteY832" fmla="*/ 271105 h 4976230"/>
                  <a:gd name="connsiteX833" fmla="*/ 1134145 w 3832230"/>
                  <a:gd name="connsiteY833" fmla="*/ 279667 h 4976230"/>
                  <a:gd name="connsiteX834" fmla="*/ 1123415 w 3832230"/>
                  <a:gd name="connsiteY834" fmla="*/ 293479 h 4976230"/>
                  <a:gd name="connsiteX835" fmla="*/ 1116794 w 3832230"/>
                  <a:gd name="connsiteY835" fmla="*/ 286972 h 4976230"/>
                  <a:gd name="connsiteX836" fmla="*/ 1110174 w 3832230"/>
                  <a:gd name="connsiteY836" fmla="*/ 285488 h 4976230"/>
                  <a:gd name="connsiteX837" fmla="*/ 1113141 w 3832230"/>
                  <a:gd name="connsiteY837" fmla="*/ 278868 h 4976230"/>
                  <a:gd name="connsiteX838" fmla="*/ 1110858 w 3832230"/>
                  <a:gd name="connsiteY838" fmla="*/ 271219 h 4976230"/>
                  <a:gd name="connsiteX839" fmla="*/ 1095220 w 3832230"/>
                  <a:gd name="connsiteY839" fmla="*/ 268480 h 4976230"/>
                  <a:gd name="connsiteX840" fmla="*/ 1083919 w 3832230"/>
                  <a:gd name="connsiteY840" fmla="*/ 268594 h 4976230"/>
                  <a:gd name="connsiteX841" fmla="*/ 1049216 w 3832230"/>
                  <a:gd name="connsiteY841" fmla="*/ 280808 h 4976230"/>
                  <a:gd name="connsiteX842" fmla="*/ 1035746 w 3832230"/>
                  <a:gd name="connsiteY842" fmla="*/ 288000 h 4976230"/>
                  <a:gd name="connsiteX843" fmla="*/ 1018053 w 3832230"/>
                  <a:gd name="connsiteY843" fmla="*/ 293593 h 4976230"/>
                  <a:gd name="connsiteX844" fmla="*/ 1000816 w 3832230"/>
                  <a:gd name="connsiteY844" fmla="*/ 302839 h 4976230"/>
                  <a:gd name="connsiteX845" fmla="*/ 1000017 w 3832230"/>
                  <a:gd name="connsiteY845" fmla="*/ 308547 h 4976230"/>
                  <a:gd name="connsiteX846" fmla="*/ 999788 w 3832230"/>
                  <a:gd name="connsiteY846" fmla="*/ 308547 h 4976230"/>
                  <a:gd name="connsiteX847" fmla="*/ 986547 w 3832230"/>
                  <a:gd name="connsiteY847" fmla="*/ 308775 h 4976230"/>
                  <a:gd name="connsiteX848" fmla="*/ 986204 w 3832230"/>
                  <a:gd name="connsiteY848" fmla="*/ 307292 h 4976230"/>
                  <a:gd name="connsiteX849" fmla="*/ 965200 w 3832230"/>
                  <a:gd name="connsiteY849" fmla="*/ 297246 h 4976230"/>
                  <a:gd name="connsiteX850" fmla="*/ 959036 w 3832230"/>
                  <a:gd name="connsiteY850" fmla="*/ 304894 h 4976230"/>
                  <a:gd name="connsiteX851" fmla="*/ 945794 w 3832230"/>
                  <a:gd name="connsiteY851" fmla="*/ 309803 h 4976230"/>
                  <a:gd name="connsiteX852" fmla="*/ 917256 w 3832230"/>
                  <a:gd name="connsiteY852" fmla="*/ 326355 h 4976230"/>
                  <a:gd name="connsiteX853" fmla="*/ 916800 w 3832230"/>
                  <a:gd name="connsiteY853" fmla="*/ 332633 h 4976230"/>
                  <a:gd name="connsiteX854" fmla="*/ 922165 w 3832230"/>
                  <a:gd name="connsiteY854" fmla="*/ 341537 h 4976230"/>
                  <a:gd name="connsiteX855" fmla="*/ 893513 w 3832230"/>
                  <a:gd name="connsiteY855" fmla="*/ 335830 h 4976230"/>
                  <a:gd name="connsiteX856" fmla="*/ 833240 w 3832230"/>
                  <a:gd name="connsiteY856" fmla="*/ 306492 h 4976230"/>
                  <a:gd name="connsiteX857" fmla="*/ 802533 w 3832230"/>
                  <a:gd name="connsiteY857" fmla="*/ 297931 h 4976230"/>
                  <a:gd name="connsiteX858" fmla="*/ 775593 w 3832230"/>
                  <a:gd name="connsiteY858" fmla="*/ 296789 h 4976230"/>
                  <a:gd name="connsiteX859" fmla="*/ 775593 w 3832230"/>
                  <a:gd name="connsiteY859" fmla="*/ 296789 h 4976230"/>
                  <a:gd name="connsiteX860" fmla="*/ 775593 w 3832230"/>
                  <a:gd name="connsiteY860" fmla="*/ 296789 h 4976230"/>
                  <a:gd name="connsiteX861" fmla="*/ 763950 w 3832230"/>
                  <a:gd name="connsiteY861" fmla="*/ 294164 h 4976230"/>
                  <a:gd name="connsiteX862" fmla="*/ 754247 w 3832230"/>
                  <a:gd name="connsiteY862" fmla="*/ 289940 h 4976230"/>
                  <a:gd name="connsiteX863" fmla="*/ 700710 w 3832230"/>
                  <a:gd name="connsiteY863" fmla="*/ 275671 h 4976230"/>
                  <a:gd name="connsiteX864" fmla="*/ 650711 w 3832230"/>
                  <a:gd name="connsiteY864" fmla="*/ 278297 h 4976230"/>
                  <a:gd name="connsiteX865" fmla="*/ 602424 w 3832230"/>
                  <a:gd name="connsiteY865" fmla="*/ 270649 h 4976230"/>
                  <a:gd name="connsiteX866" fmla="*/ 571946 w 3832230"/>
                  <a:gd name="connsiteY866" fmla="*/ 262544 h 4976230"/>
                  <a:gd name="connsiteX867" fmla="*/ 543979 w 3832230"/>
                  <a:gd name="connsiteY867" fmla="*/ 251129 h 4976230"/>
                  <a:gd name="connsiteX868" fmla="*/ 468067 w 3832230"/>
                  <a:gd name="connsiteY868" fmla="*/ 256950 h 4976230"/>
                  <a:gd name="connsiteX869" fmla="*/ 467611 w 3832230"/>
                  <a:gd name="connsiteY869" fmla="*/ 257065 h 4976230"/>
                  <a:gd name="connsiteX870" fmla="*/ 466355 w 3832230"/>
                  <a:gd name="connsiteY870" fmla="*/ 255352 h 4976230"/>
                  <a:gd name="connsiteX871" fmla="*/ 451059 w 3832230"/>
                  <a:gd name="connsiteY871" fmla="*/ 247476 h 4976230"/>
                  <a:gd name="connsiteX872" fmla="*/ 447520 w 3832230"/>
                  <a:gd name="connsiteY872" fmla="*/ 234120 h 4976230"/>
                  <a:gd name="connsiteX873" fmla="*/ 402430 w 3832230"/>
                  <a:gd name="connsiteY873" fmla="*/ 230239 h 4976230"/>
                  <a:gd name="connsiteX874" fmla="*/ 392955 w 3832230"/>
                  <a:gd name="connsiteY874" fmla="*/ 231951 h 4976230"/>
                  <a:gd name="connsiteX875" fmla="*/ 386334 w 3832230"/>
                  <a:gd name="connsiteY875" fmla="*/ 230581 h 4976230"/>
                  <a:gd name="connsiteX876" fmla="*/ 385307 w 3832230"/>
                  <a:gd name="connsiteY876" fmla="*/ 226243 h 4976230"/>
                  <a:gd name="connsiteX877" fmla="*/ 379599 w 3832230"/>
                  <a:gd name="connsiteY877" fmla="*/ 216198 h 4976230"/>
                  <a:gd name="connsiteX878" fmla="*/ 360194 w 3832230"/>
                  <a:gd name="connsiteY878" fmla="*/ 226586 h 4976230"/>
                  <a:gd name="connsiteX879" fmla="*/ 353230 w 3832230"/>
                  <a:gd name="connsiteY879" fmla="*/ 230924 h 4976230"/>
                  <a:gd name="connsiteX880" fmla="*/ 352203 w 3832230"/>
                  <a:gd name="connsiteY880" fmla="*/ 231038 h 4976230"/>
                  <a:gd name="connsiteX881" fmla="*/ 360079 w 3832230"/>
                  <a:gd name="connsiteY881" fmla="*/ 220650 h 4976230"/>
                  <a:gd name="connsiteX882" fmla="*/ 337249 w 3832230"/>
                  <a:gd name="connsiteY882" fmla="*/ 203185 h 4976230"/>
                  <a:gd name="connsiteX883" fmla="*/ 333254 w 3832230"/>
                  <a:gd name="connsiteY883" fmla="*/ 202043 h 4976230"/>
                  <a:gd name="connsiteX884" fmla="*/ 298095 w 3832230"/>
                  <a:gd name="connsiteY884" fmla="*/ 223732 h 4976230"/>
                  <a:gd name="connsiteX885" fmla="*/ 257685 w 3832230"/>
                  <a:gd name="connsiteY885" fmla="*/ 232636 h 4976230"/>
                  <a:gd name="connsiteX886" fmla="*/ 228119 w 3832230"/>
                  <a:gd name="connsiteY886" fmla="*/ 239257 h 4976230"/>
                  <a:gd name="connsiteX887" fmla="*/ 224923 w 3832230"/>
                  <a:gd name="connsiteY887" fmla="*/ 248503 h 4976230"/>
                  <a:gd name="connsiteX888" fmla="*/ 232686 w 3832230"/>
                  <a:gd name="connsiteY888" fmla="*/ 259690 h 4976230"/>
                  <a:gd name="connsiteX889" fmla="*/ 233142 w 3832230"/>
                  <a:gd name="connsiteY889" fmla="*/ 260032 h 4976230"/>
                  <a:gd name="connsiteX890" fmla="*/ 232914 w 3832230"/>
                  <a:gd name="connsiteY890" fmla="*/ 260261 h 4976230"/>
                  <a:gd name="connsiteX891" fmla="*/ 232571 w 3832230"/>
                  <a:gd name="connsiteY891" fmla="*/ 260603 h 4976230"/>
                  <a:gd name="connsiteX892" fmla="*/ 230631 w 3832230"/>
                  <a:gd name="connsiteY892" fmla="*/ 258548 h 4976230"/>
                  <a:gd name="connsiteX893" fmla="*/ 220471 w 3832230"/>
                  <a:gd name="connsiteY893" fmla="*/ 252727 h 4976230"/>
                  <a:gd name="connsiteX894" fmla="*/ 212024 w 3832230"/>
                  <a:gd name="connsiteY894" fmla="*/ 257521 h 4976230"/>
                  <a:gd name="connsiteX895" fmla="*/ 175609 w 3832230"/>
                  <a:gd name="connsiteY895" fmla="*/ 264028 h 4976230"/>
                  <a:gd name="connsiteX896" fmla="*/ 140222 w 3832230"/>
                  <a:gd name="connsiteY896" fmla="*/ 292908 h 4976230"/>
                  <a:gd name="connsiteX897" fmla="*/ 137026 w 3832230"/>
                  <a:gd name="connsiteY897" fmla="*/ 296561 h 4976230"/>
                  <a:gd name="connsiteX898" fmla="*/ 133259 w 3832230"/>
                  <a:gd name="connsiteY898" fmla="*/ 309803 h 4976230"/>
                  <a:gd name="connsiteX899" fmla="*/ 124812 w 3832230"/>
                  <a:gd name="connsiteY899" fmla="*/ 330350 h 4976230"/>
                  <a:gd name="connsiteX900" fmla="*/ 61457 w 3832230"/>
                  <a:gd name="connsiteY900" fmla="*/ 344619 h 4976230"/>
                  <a:gd name="connsiteX901" fmla="*/ 56891 w 3832230"/>
                  <a:gd name="connsiteY901" fmla="*/ 344505 h 4976230"/>
                  <a:gd name="connsiteX902" fmla="*/ 48786 w 3832230"/>
                  <a:gd name="connsiteY902" fmla="*/ 347815 h 4976230"/>
                  <a:gd name="connsiteX903" fmla="*/ 45704 w 3832230"/>
                  <a:gd name="connsiteY903" fmla="*/ 359687 h 4976230"/>
                  <a:gd name="connsiteX904" fmla="*/ 44677 w 3832230"/>
                  <a:gd name="connsiteY904" fmla="*/ 366765 h 4976230"/>
                  <a:gd name="connsiteX905" fmla="*/ 42965 w 3832230"/>
                  <a:gd name="connsiteY905" fmla="*/ 377952 h 4976230"/>
                  <a:gd name="connsiteX906" fmla="*/ 79379 w 3832230"/>
                  <a:gd name="connsiteY906" fmla="*/ 398956 h 4976230"/>
                  <a:gd name="connsiteX907" fmla="*/ 122300 w 3832230"/>
                  <a:gd name="connsiteY907" fmla="*/ 449753 h 4976230"/>
                  <a:gd name="connsiteX908" fmla="*/ 155861 w 3832230"/>
                  <a:gd name="connsiteY908" fmla="*/ 456260 h 4976230"/>
                  <a:gd name="connsiteX909" fmla="*/ 174810 w 3832230"/>
                  <a:gd name="connsiteY909" fmla="*/ 455119 h 4976230"/>
                  <a:gd name="connsiteX910" fmla="*/ 175609 w 3832230"/>
                  <a:gd name="connsiteY910" fmla="*/ 455233 h 4976230"/>
                  <a:gd name="connsiteX911" fmla="*/ 175381 w 3832230"/>
                  <a:gd name="connsiteY911" fmla="*/ 461054 h 4976230"/>
                  <a:gd name="connsiteX912" fmla="*/ 182687 w 3832230"/>
                  <a:gd name="connsiteY912" fmla="*/ 481830 h 4976230"/>
                  <a:gd name="connsiteX913" fmla="*/ 187481 w 3832230"/>
                  <a:gd name="connsiteY913" fmla="*/ 483657 h 4976230"/>
                  <a:gd name="connsiteX914" fmla="*/ 177892 w 3832230"/>
                  <a:gd name="connsiteY914" fmla="*/ 488565 h 4976230"/>
                  <a:gd name="connsiteX915" fmla="*/ 162939 w 3832230"/>
                  <a:gd name="connsiteY915" fmla="*/ 498725 h 4976230"/>
                  <a:gd name="connsiteX916" fmla="*/ 161911 w 3832230"/>
                  <a:gd name="connsiteY916" fmla="*/ 497583 h 4976230"/>
                  <a:gd name="connsiteX917" fmla="*/ 125497 w 3832230"/>
                  <a:gd name="connsiteY917" fmla="*/ 492789 h 4976230"/>
                  <a:gd name="connsiteX918" fmla="*/ 121958 w 3832230"/>
                  <a:gd name="connsiteY918" fmla="*/ 493360 h 4976230"/>
                  <a:gd name="connsiteX919" fmla="*/ 123556 w 3832230"/>
                  <a:gd name="connsiteY919" fmla="*/ 488451 h 4976230"/>
                  <a:gd name="connsiteX920" fmla="*/ 126181 w 3832230"/>
                  <a:gd name="connsiteY920" fmla="*/ 478748 h 4976230"/>
                  <a:gd name="connsiteX921" fmla="*/ 121159 w 3832230"/>
                  <a:gd name="connsiteY921" fmla="*/ 468132 h 4976230"/>
                  <a:gd name="connsiteX922" fmla="*/ 81890 w 3832230"/>
                  <a:gd name="connsiteY922" fmla="*/ 474296 h 4976230"/>
                  <a:gd name="connsiteX923" fmla="*/ 64197 w 3832230"/>
                  <a:gd name="connsiteY923" fmla="*/ 492789 h 4976230"/>
                  <a:gd name="connsiteX924" fmla="*/ 64083 w 3832230"/>
                  <a:gd name="connsiteY924" fmla="*/ 494843 h 4976230"/>
                  <a:gd name="connsiteX925" fmla="*/ 63740 w 3832230"/>
                  <a:gd name="connsiteY925" fmla="*/ 494729 h 4976230"/>
                  <a:gd name="connsiteX926" fmla="*/ 41595 w 3832230"/>
                  <a:gd name="connsiteY926" fmla="*/ 495871 h 4976230"/>
                  <a:gd name="connsiteX927" fmla="*/ 25385 w 3832230"/>
                  <a:gd name="connsiteY927" fmla="*/ 504775 h 4976230"/>
                  <a:gd name="connsiteX928" fmla="*/ 842 w 3832230"/>
                  <a:gd name="connsiteY928" fmla="*/ 523153 h 4976230"/>
                  <a:gd name="connsiteX929" fmla="*/ 957 w 3832230"/>
                  <a:gd name="connsiteY929" fmla="*/ 531715 h 4976230"/>
                  <a:gd name="connsiteX930" fmla="*/ 39083 w 3832230"/>
                  <a:gd name="connsiteY930" fmla="*/ 548609 h 4976230"/>
                  <a:gd name="connsiteX931" fmla="*/ 34061 w 3832230"/>
                  <a:gd name="connsiteY931" fmla="*/ 558312 h 4976230"/>
                  <a:gd name="connsiteX932" fmla="*/ 40225 w 3832230"/>
                  <a:gd name="connsiteY932" fmla="*/ 565275 h 4976230"/>
                  <a:gd name="connsiteX933" fmla="*/ 45133 w 3832230"/>
                  <a:gd name="connsiteY933" fmla="*/ 570869 h 4976230"/>
                  <a:gd name="connsiteX934" fmla="*/ 60772 w 3832230"/>
                  <a:gd name="connsiteY934" fmla="*/ 587992 h 4976230"/>
                  <a:gd name="connsiteX935" fmla="*/ 113054 w 3832230"/>
                  <a:gd name="connsiteY935" fmla="*/ 590046 h 4976230"/>
                  <a:gd name="connsiteX936" fmla="*/ 124013 w 3832230"/>
                  <a:gd name="connsiteY936" fmla="*/ 588791 h 4976230"/>
                  <a:gd name="connsiteX937" fmla="*/ 132117 w 3832230"/>
                  <a:gd name="connsiteY937" fmla="*/ 591759 h 4976230"/>
                  <a:gd name="connsiteX938" fmla="*/ 154149 w 3832230"/>
                  <a:gd name="connsiteY938" fmla="*/ 590275 h 4976230"/>
                  <a:gd name="connsiteX939" fmla="*/ 196728 w 3832230"/>
                  <a:gd name="connsiteY939" fmla="*/ 571097 h 4976230"/>
                  <a:gd name="connsiteX940" fmla="*/ 198212 w 3832230"/>
                  <a:gd name="connsiteY940" fmla="*/ 572809 h 4976230"/>
                  <a:gd name="connsiteX941" fmla="*/ 194901 w 3832230"/>
                  <a:gd name="connsiteY941" fmla="*/ 574522 h 4976230"/>
                  <a:gd name="connsiteX942" fmla="*/ 185655 w 3832230"/>
                  <a:gd name="connsiteY942" fmla="*/ 583654 h 4976230"/>
                  <a:gd name="connsiteX943" fmla="*/ 188280 w 3832230"/>
                  <a:gd name="connsiteY943" fmla="*/ 592444 h 4976230"/>
                  <a:gd name="connsiteX944" fmla="*/ 196956 w 3832230"/>
                  <a:gd name="connsiteY944" fmla="*/ 616187 h 4976230"/>
                  <a:gd name="connsiteX945" fmla="*/ 192276 w 3832230"/>
                  <a:gd name="connsiteY945" fmla="*/ 625205 h 4976230"/>
                  <a:gd name="connsiteX946" fmla="*/ 168075 w 3832230"/>
                  <a:gd name="connsiteY946" fmla="*/ 628173 h 4976230"/>
                  <a:gd name="connsiteX947" fmla="*/ 161340 w 3832230"/>
                  <a:gd name="connsiteY947" fmla="*/ 626803 h 4976230"/>
                  <a:gd name="connsiteX948" fmla="*/ 149697 w 3832230"/>
                  <a:gd name="connsiteY948" fmla="*/ 639360 h 4976230"/>
                  <a:gd name="connsiteX949" fmla="*/ 142163 w 3832230"/>
                  <a:gd name="connsiteY949" fmla="*/ 653972 h 4976230"/>
                  <a:gd name="connsiteX950" fmla="*/ 129834 w 3832230"/>
                  <a:gd name="connsiteY950" fmla="*/ 650319 h 4976230"/>
                  <a:gd name="connsiteX951" fmla="*/ 109744 w 3832230"/>
                  <a:gd name="connsiteY951" fmla="*/ 641415 h 4976230"/>
                  <a:gd name="connsiteX952" fmla="*/ 97301 w 3832230"/>
                  <a:gd name="connsiteY952" fmla="*/ 647008 h 4976230"/>
                  <a:gd name="connsiteX953" fmla="*/ 92507 w 3832230"/>
                  <a:gd name="connsiteY953" fmla="*/ 677259 h 4976230"/>
                  <a:gd name="connsiteX954" fmla="*/ 92621 w 3832230"/>
                  <a:gd name="connsiteY954" fmla="*/ 678629 h 4976230"/>
                  <a:gd name="connsiteX955" fmla="*/ 89653 w 3832230"/>
                  <a:gd name="connsiteY955" fmla="*/ 679085 h 4976230"/>
                  <a:gd name="connsiteX956" fmla="*/ 64425 w 3832230"/>
                  <a:gd name="connsiteY956" fmla="*/ 701459 h 4976230"/>
                  <a:gd name="connsiteX957" fmla="*/ 54494 w 3832230"/>
                  <a:gd name="connsiteY957" fmla="*/ 710934 h 4976230"/>
                  <a:gd name="connsiteX958" fmla="*/ 45704 w 3832230"/>
                  <a:gd name="connsiteY958" fmla="*/ 716641 h 4976230"/>
                  <a:gd name="connsiteX959" fmla="*/ 51412 w 3832230"/>
                  <a:gd name="connsiteY959" fmla="*/ 734563 h 4976230"/>
                  <a:gd name="connsiteX960" fmla="*/ 72073 w 3832230"/>
                  <a:gd name="connsiteY960" fmla="*/ 752257 h 4976230"/>
                  <a:gd name="connsiteX961" fmla="*/ 78694 w 3832230"/>
                  <a:gd name="connsiteY961" fmla="*/ 754996 h 4976230"/>
                  <a:gd name="connsiteX962" fmla="*/ 75955 w 3832230"/>
                  <a:gd name="connsiteY962" fmla="*/ 765156 h 4976230"/>
                  <a:gd name="connsiteX963" fmla="*/ 72188 w 3832230"/>
                  <a:gd name="connsiteY963" fmla="*/ 780110 h 4976230"/>
                  <a:gd name="connsiteX964" fmla="*/ 79607 w 3832230"/>
                  <a:gd name="connsiteY964" fmla="*/ 786046 h 4976230"/>
                  <a:gd name="connsiteX965" fmla="*/ 102210 w 3832230"/>
                  <a:gd name="connsiteY965" fmla="*/ 808990 h 4976230"/>
                  <a:gd name="connsiteX966" fmla="*/ 112255 w 3832230"/>
                  <a:gd name="connsiteY966" fmla="*/ 821547 h 4976230"/>
                  <a:gd name="connsiteX967" fmla="*/ 137140 w 3832230"/>
                  <a:gd name="connsiteY967" fmla="*/ 821890 h 4976230"/>
                  <a:gd name="connsiteX968" fmla="*/ 149925 w 3832230"/>
                  <a:gd name="connsiteY968" fmla="*/ 817552 h 4976230"/>
                  <a:gd name="connsiteX969" fmla="*/ 163509 w 3832230"/>
                  <a:gd name="connsiteY969" fmla="*/ 806479 h 4976230"/>
                  <a:gd name="connsiteX970" fmla="*/ 172185 w 3832230"/>
                  <a:gd name="connsiteY970" fmla="*/ 828510 h 4976230"/>
                  <a:gd name="connsiteX971" fmla="*/ 166934 w 3832230"/>
                  <a:gd name="connsiteY971" fmla="*/ 854651 h 4976230"/>
                  <a:gd name="connsiteX972" fmla="*/ 167390 w 3832230"/>
                  <a:gd name="connsiteY972" fmla="*/ 864012 h 4976230"/>
                  <a:gd name="connsiteX973" fmla="*/ 176979 w 3832230"/>
                  <a:gd name="connsiteY973" fmla="*/ 875769 h 4976230"/>
                  <a:gd name="connsiteX974" fmla="*/ 209513 w 3832230"/>
                  <a:gd name="connsiteY974" fmla="*/ 862185 h 4976230"/>
                  <a:gd name="connsiteX975" fmla="*/ 215220 w 3832230"/>
                  <a:gd name="connsiteY975" fmla="*/ 859446 h 4976230"/>
                  <a:gd name="connsiteX976" fmla="*/ 238964 w 3832230"/>
                  <a:gd name="connsiteY976" fmla="*/ 868578 h 4976230"/>
                  <a:gd name="connsiteX977" fmla="*/ 260881 w 3832230"/>
                  <a:gd name="connsiteY977" fmla="*/ 884217 h 4976230"/>
                  <a:gd name="connsiteX978" fmla="*/ 266475 w 3832230"/>
                  <a:gd name="connsiteY978" fmla="*/ 870632 h 4976230"/>
                  <a:gd name="connsiteX979" fmla="*/ 268758 w 3832230"/>
                  <a:gd name="connsiteY979" fmla="*/ 861615 h 4976230"/>
                  <a:gd name="connsiteX980" fmla="*/ 273894 w 3832230"/>
                  <a:gd name="connsiteY980" fmla="*/ 867665 h 4976230"/>
                  <a:gd name="connsiteX981" fmla="*/ 302318 w 3832230"/>
                  <a:gd name="connsiteY981" fmla="*/ 865496 h 4976230"/>
                  <a:gd name="connsiteX982" fmla="*/ 299921 w 3832230"/>
                  <a:gd name="connsiteY982" fmla="*/ 868692 h 4976230"/>
                  <a:gd name="connsiteX983" fmla="*/ 292387 w 3832230"/>
                  <a:gd name="connsiteY983" fmla="*/ 907161 h 4976230"/>
                  <a:gd name="connsiteX984" fmla="*/ 292387 w 3832230"/>
                  <a:gd name="connsiteY984" fmla="*/ 917093 h 4976230"/>
                  <a:gd name="connsiteX985" fmla="*/ 277091 w 3832230"/>
                  <a:gd name="connsiteY985" fmla="*/ 932846 h 4976230"/>
                  <a:gd name="connsiteX986" fmla="*/ 258826 w 3832230"/>
                  <a:gd name="connsiteY986" fmla="*/ 950425 h 4976230"/>
                  <a:gd name="connsiteX987" fmla="*/ 207914 w 3832230"/>
                  <a:gd name="connsiteY987" fmla="*/ 993574 h 4976230"/>
                  <a:gd name="connsiteX988" fmla="*/ 197869 w 3832230"/>
                  <a:gd name="connsiteY988" fmla="*/ 992205 h 4976230"/>
                  <a:gd name="connsiteX989" fmla="*/ 161911 w 3832230"/>
                  <a:gd name="connsiteY989" fmla="*/ 1001565 h 4976230"/>
                  <a:gd name="connsiteX990" fmla="*/ 149469 w 3832230"/>
                  <a:gd name="connsiteY990" fmla="*/ 1019373 h 4976230"/>
                  <a:gd name="connsiteX991" fmla="*/ 139766 w 3832230"/>
                  <a:gd name="connsiteY991" fmla="*/ 1035583 h 4976230"/>
                  <a:gd name="connsiteX992" fmla="*/ 142391 w 3832230"/>
                  <a:gd name="connsiteY992" fmla="*/ 1042432 h 4976230"/>
                  <a:gd name="connsiteX993" fmla="*/ 155861 w 3832230"/>
                  <a:gd name="connsiteY993" fmla="*/ 1043459 h 4976230"/>
                  <a:gd name="connsiteX994" fmla="*/ 185769 w 3832230"/>
                  <a:gd name="connsiteY994" fmla="*/ 1020400 h 4976230"/>
                  <a:gd name="connsiteX995" fmla="*/ 186454 w 3832230"/>
                  <a:gd name="connsiteY995" fmla="*/ 1021199 h 4976230"/>
                  <a:gd name="connsiteX996" fmla="*/ 194559 w 3832230"/>
                  <a:gd name="connsiteY996" fmla="*/ 1025423 h 4976230"/>
                  <a:gd name="connsiteX997" fmla="*/ 217846 w 3832230"/>
                  <a:gd name="connsiteY997" fmla="*/ 1013323 h 4976230"/>
                  <a:gd name="connsiteX998" fmla="*/ 232229 w 3832230"/>
                  <a:gd name="connsiteY998" fmla="*/ 1011725 h 4976230"/>
                  <a:gd name="connsiteX999" fmla="*/ 234398 w 3832230"/>
                  <a:gd name="connsiteY999" fmla="*/ 1011953 h 4976230"/>
                  <a:gd name="connsiteX1000" fmla="*/ 245014 w 3832230"/>
                  <a:gd name="connsiteY1000" fmla="*/ 1007958 h 4976230"/>
                  <a:gd name="connsiteX1001" fmla="*/ 261338 w 3832230"/>
                  <a:gd name="connsiteY1001" fmla="*/ 1000652 h 4976230"/>
                  <a:gd name="connsiteX1002" fmla="*/ 281086 w 3832230"/>
                  <a:gd name="connsiteY1002" fmla="*/ 983415 h 4976230"/>
                  <a:gd name="connsiteX1003" fmla="*/ 282570 w 3832230"/>
                  <a:gd name="connsiteY1003" fmla="*/ 978164 h 4976230"/>
                  <a:gd name="connsiteX1004" fmla="*/ 330514 w 3832230"/>
                  <a:gd name="connsiteY1004" fmla="*/ 948827 h 4976230"/>
                  <a:gd name="connsiteX1005" fmla="*/ 339989 w 3832230"/>
                  <a:gd name="connsiteY1005" fmla="*/ 935699 h 4976230"/>
                  <a:gd name="connsiteX1006" fmla="*/ 340902 w 3832230"/>
                  <a:gd name="connsiteY1006" fmla="*/ 932161 h 4976230"/>
                  <a:gd name="connsiteX1007" fmla="*/ 375718 w 3832230"/>
                  <a:gd name="connsiteY1007" fmla="*/ 908988 h 4976230"/>
                  <a:gd name="connsiteX1008" fmla="*/ 387133 w 3832230"/>
                  <a:gd name="connsiteY1008" fmla="*/ 903052 h 4976230"/>
                  <a:gd name="connsiteX1009" fmla="*/ 395695 w 3832230"/>
                  <a:gd name="connsiteY1009" fmla="*/ 900883 h 4976230"/>
                  <a:gd name="connsiteX1010" fmla="*/ 404370 w 3832230"/>
                  <a:gd name="connsiteY1010" fmla="*/ 883418 h 4976230"/>
                  <a:gd name="connsiteX1011" fmla="*/ 405169 w 3832230"/>
                  <a:gd name="connsiteY1011" fmla="*/ 878052 h 4976230"/>
                  <a:gd name="connsiteX1012" fmla="*/ 424005 w 3832230"/>
                  <a:gd name="connsiteY1012" fmla="*/ 855793 h 4976230"/>
                  <a:gd name="connsiteX1013" fmla="*/ 406768 w 3832230"/>
                  <a:gd name="connsiteY1013" fmla="*/ 841638 h 4976230"/>
                  <a:gd name="connsiteX1014" fmla="*/ 402544 w 3832230"/>
                  <a:gd name="connsiteY1014" fmla="*/ 840382 h 4976230"/>
                  <a:gd name="connsiteX1015" fmla="*/ 418525 w 3832230"/>
                  <a:gd name="connsiteY1015" fmla="*/ 827026 h 4976230"/>
                  <a:gd name="connsiteX1016" fmla="*/ 435077 w 3832230"/>
                  <a:gd name="connsiteY1016" fmla="*/ 820177 h 4976230"/>
                  <a:gd name="connsiteX1017" fmla="*/ 443753 w 3832230"/>
                  <a:gd name="connsiteY1017" fmla="*/ 802255 h 4976230"/>
                  <a:gd name="connsiteX1018" fmla="*/ 451401 w 3832230"/>
                  <a:gd name="connsiteY1018" fmla="*/ 792210 h 4976230"/>
                  <a:gd name="connsiteX1019" fmla="*/ 461218 w 3832230"/>
                  <a:gd name="connsiteY1019" fmla="*/ 783078 h 4976230"/>
                  <a:gd name="connsiteX1020" fmla="*/ 468638 w 3832230"/>
                  <a:gd name="connsiteY1020" fmla="*/ 770521 h 4976230"/>
                  <a:gd name="connsiteX1021" fmla="*/ 472063 w 3832230"/>
                  <a:gd name="connsiteY1021" fmla="*/ 766183 h 4976230"/>
                  <a:gd name="connsiteX1022" fmla="*/ 478912 w 3832230"/>
                  <a:gd name="connsiteY1022" fmla="*/ 763900 h 4976230"/>
                  <a:gd name="connsiteX1023" fmla="*/ 471834 w 3832230"/>
                  <a:gd name="connsiteY1023" fmla="*/ 781137 h 4976230"/>
                  <a:gd name="connsiteX1024" fmla="*/ 468296 w 3832230"/>
                  <a:gd name="connsiteY1024" fmla="*/ 791868 h 4976230"/>
                  <a:gd name="connsiteX1025" fmla="*/ 461447 w 3832230"/>
                  <a:gd name="connsiteY1025" fmla="*/ 816524 h 4976230"/>
                  <a:gd name="connsiteX1026" fmla="*/ 469323 w 3832230"/>
                  <a:gd name="connsiteY1026" fmla="*/ 823830 h 4976230"/>
                  <a:gd name="connsiteX1027" fmla="*/ 463045 w 3832230"/>
                  <a:gd name="connsiteY1027" fmla="*/ 826684 h 4976230"/>
                  <a:gd name="connsiteX1028" fmla="*/ 454027 w 3832230"/>
                  <a:gd name="connsiteY1028" fmla="*/ 838099 h 4976230"/>
                  <a:gd name="connsiteX1029" fmla="*/ 476058 w 3832230"/>
                  <a:gd name="connsiteY1029" fmla="*/ 849514 h 4976230"/>
                  <a:gd name="connsiteX1030" fmla="*/ 512358 w 3832230"/>
                  <a:gd name="connsiteY1030" fmla="*/ 830109 h 4976230"/>
                  <a:gd name="connsiteX1031" fmla="*/ 534846 w 3832230"/>
                  <a:gd name="connsiteY1031" fmla="*/ 814470 h 4976230"/>
                  <a:gd name="connsiteX1032" fmla="*/ 564069 w 3832230"/>
                  <a:gd name="connsiteY1032" fmla="*/ 811958 h 4976230"/>
                  <a:gd name="connsiteX1033" fmla="*/ 575256 w 3832230"/>
                  <a:gd name="connsiteY1033" fmla="*/ 812643 h 4976230"/>
                  <a:gd name="connsiteX1034" fmla="*/ 580165 w 3832230"/>
                  <a:gd name="connsiteY1034" fmla="*/ 807849 h 4976230"/>
                  <a:gd name="connsiteX1035" fmla="*/ 578795 w 3832230"/>
                  <a:gd name="connsiteY1035" fmla="*/ 797004 h 4976230"/>
                  <a:gd name="connsiteX1036" fmla="*/ 578110 w 3832230"/>
                  <a:gd name="connsiteY1036" fmla="*/ 795292 h 4976230"/>
                  <a:gd name="connsiteX1037" fmla="*/ 581649 w 3832230"/>
                  <a:gd name="connsiteY1037" fmla="*/ 789242 h 4976230"/>
                  <a:gd name="connsiteX1038" fmla="*/ 575713 w 3832230"/>
                  <a:gd name="connsiteY1038" fmla="*/ 779767 h 4976230"/>
                  <a:gd name="connsiteX1039" fmla="*/ 566923 w 3832230"/>
                  <a:gd name="connsiteY1039" fmla="*/ 769380 h 4976230"/>
                  <a:gd name="connsiteX1040" fmla="*/ 566581 w 3832230"/>
                  <a:gd name="connsiteY1040" fmla="*/ 768466 h 4976230"/>
                  <a:gd name="connsiteX1041" fmla="*/ 576512 w 3832230"/>
                  <a:gd name="connsiteY1041" fmla="*/ 757850 h 4976230"/>
                  <a:gd name="connsiteX1042" fmla="*/ 577083 w 3832230"/>
                  <a:gd name="connsiteY1042" fmla="*/ 756024 h 4976230"/>
                  <a:gd name="connsiteX1043" fmla="*/ 583475 w 3832230"/>
                  <a:gd name="connsiteY1043" fmla="*/ 759905 h 4976230"/>
                  <a:gd name="connsiteX1044" fmla="*/ 595461 w 3832230"/>
                  <a:gd name="connsiteY1044" fmla="*/ 762302 h 4976230"/>
                  <a:gd name="connsiteX1045" fmla="*/ 602424 w 3832230"/>
                  <a:gd name="connsiteY1045" fmla="*/ 765841 h 4976230"/>
                  <a:gd name="connsiteX1046" fmla="*/ 611899 w 3832230"/>
                  <a:gd name="connsiteY1046" fmla="*/ 774631 h 4976230"/>
                  <a:gd name="connsiteX1047" fmla="*/ 605507 w 3832230"/>
                  <a:gd name="connsiteY1047" fmla="*/ 784562 h 4976230"/>
                  <a:gd name="connsiteX1048" fmla="*/ 610986 w 3832230"/>
                  <a:gd name="connsiteY1048" fmla="*/ 797347 h 4976230"/>
                  <a:gd name="connsiteX1049" fmla="*/ 623771 w 3832230"/>
                  <a:gd name="connsiteY1049" fmla="*/ 795178 h 4976230"/>
                  <a:gd name="connsiteX1050" fmla="*/ 639067 w 3832230"/>
                  <a:gd name="connsiteY1050" fmla="*/ 790155 h 4976230"/>
                  <a:gd name="connsiteX1051" fmla="*/ 660756 w 3832230"/>
                  <a:gd name="connsiteY1051" fmla="*/ 790612 h 4976230"/>
                  <a:gd name="connsiteX1052" fmla="*/ 694203 w 3832230"/>
                  <a:gd name="connsiteY1052" fmla="*/ 805680 h 4976230"/>
                  <a:gd name="connsiteX1053" fmla="*/ 697627 w 3832230"/>
                  <a:gd name="connsiteY1053" fmla="*/ 806365 h 4976230"/>
                  <a:gd name="connsiteX1054" fmla="*/ 754019 w 3832230"/>
                  <a:gd name="connsiteY1054" fmla="*/ 804995 h 4976230"/>
                  <a:gd name="connsiteX1055" fmla="*/ 761096 w 3832230"/>
                  <a:gd name="connsiteY1055" fmla="*/ 804310 h 4976230"/>
                  <a:gd name="connsiteX1056" fmla="*/ 763151 w 3832230"/>
                  <a:gd name="connsiteY1056" fmla="*/ 807278 h 4976230"/>
                  <a:gd name="connsiteX1057" fmla="*/ 784611 w 3832230"/>
                  <a:gd name="connsiteY1057" fmla="*/ 823145 h 4976230"/>
                  <a:gd name="connsiteX1058" fmla="*/ 811095 w 3832230"/>
                  <a:gd name="connsiteY1058" fmla="*/ 812872 h 4976230"/>
                  <a:gd name="connsiteX1059" fmla="*/ 816003 w 3832230"/>
                  <a:gd name="connsiteY1059" fmla="*/ 808762 h 4976230"/>
                  <a:gd name="connsiteX1060" fmla="*/ 816802 w 3832230"/>
                  <a:gd name="connsiteY1060" fmla="*/ 809333 h 4976230"/>
                  <a:gd name="connsiteX1061" fmla="*/ 818743 w 3832230"/>
                  <a:gd name="connsiteY1061" fmla="*/ 811502 h 4976230"/>
                  <a:gd name="connsiteX1062" fmla="*/ 815547 w 3832230"/>
                  <a:gd name="connsiteY1062" fmla="*/ 814698 h 4976230"/>
                  <a:gd name="connsiteX1063" fmla="*/ 810410 w 3832230"/>
                  <a:gd name="connsiteY1063" fmla="*/ 819835 h 4976230"/>
                  <a:gd name="connsiteX1064" fmla="*/ 807784 w 3832230"/>
                  <a:gd name="connsiteY1064" fmla="*/ 829652 h 4976230"/>
                  <a:gd name="connsiteX1065" fmla="*/ 820569 w 3832230"/>
                  <a:gd name="connsiteY1065" fmla="*/ 838898 h 4976230"/>
                  <a:gd name="connsiteX1066" fmla="*/ 826391 w 3832230"/>
                  <a:gd name="connsiteY1066" fmla="*/ 840953 h 4976230"/>
                  <a:gd name="connsiteX1067" fmla="*/ 832784 w 3832230"/>
                  <a:gd name="connsiteY1067" fmla="*/ 843693 h 4976230"/>
                  <a:gd name="connsiteX1068" fmla="*/ 858125 w 3832230"/>
                  <a:gd name="connsiteY1068" fmla="*/ 857848 h 4976230"/>
                  <a:gd name="connsiteX1069" fmla="*/ 862806 w 3832230"/>
                  <a:gd name="connsiteY1069" fmla="*/ 863441 h 4976230"/>
                  <a:gd name="connsiteX1070" fmla="*/ 873878 w 3832230"/>
                  <a:gd name="connsiteY1070" fmla="*/ 875541 h 4976230"/>
                  <a:gd name="connsiteX1071" fmla="*/ 893056 w 3832230"/>
                  <a:gd name="connsiteY1071" fmla="*/ 889125 h 4976230"/>
                  <a:gd name="connsiteX1072" fmla="*/ 903900 w 3832230"/>
                  <a:gd name="connsiteY1072" fmla="*/ 885815 h 4976230"/>
                  <a:gd name="connsiteX1073" fmla="*/ 911206 w 3832230"/>
                  <a:gd name="connsiteY1073" fmla="*/ 875084 h 4976230"/>
                  <a:gd name="connsiteX1074" fmla="*/ 924220 w 3832230"/>
                  <a:gd name="connsiteY1074" fmla="*/ 881020 h 4976230"/>
                  <a:gd name="connsiteX1075" fmla="*/ 924790 w 3832230"/>
                  <a:gd name="connsiteY1075" fmla="*/ 881134 h 4976230"/>
                  <a:gd name="connsiteX1076" fmla="*/ 914859 w 3832230"/>
                  <a:gd name="connsiteY1076" fmla="*/ 885929 h 4976230"/>
                  <a:gd name="connsiteX1077" fmla="*/ 904585 w 3832230"/>
                  <a:gd name="connsiteY1077" fmla="*/ 899171 h 4976230"/>
                  <a:gd name="connsiteX1078" fmla="*/ 932553 w 3832230"/>
                  <a:gd name="connsiteY1078" fmla="*/ 936612 h 4976230"/>
                  <a:gd name="connsiteX1079" fmla="*/ 933009 w 3832230"/>
                  <a:gd name="connsiteY1079" fmla="*/ 936841 h 4976230"/>
                  <a:gd name="connsiteX1080" fmla="*/ 933694 w 3832230"/>
                  <a:gd name="connsiteY1080" fmla="*/ 943233 h 4976230"/>
                  <a:gd name="connsiteX1081" fmla="*/ 940657 w 3832230"/>
                  <a:gd name="connsiteY1081" fmla="*/ 958301 h 4976230"/>
                  <a:gd name="connsiteX1082" fmla="*/ 945224 w 3832230"/>
                  <a:gd name="connsiteY1082" fmla="*/ 966520 h 4976230"/>
                  <a:gd name="connsiteX1083" fmla="*/ 951844 w 3832230"/>
                  <a:gd name="connsiteY1083" fmla="*/ 976452 h 4976230"/>
                  <a:gd name="connsiteX1084" fmla="*/ 958009 w 3832230"/>
                  <a:gd name="connsiteY1084" fmla="*/ 975995 h 4976230"/>
                  <a:gd name="connsiteX1085" fmla="*/ 962461 w 3832230"/>
                  <a:gd name="connsiteY1085" fmla="*/ 970630 h 4976230"/>
                  <a:gd name="connsiteX1086" fmla="*/ 964173 w 3832230"/>
                  <a:gd name="connsiteY1086" fmla="*/ 978963 h 4976230"/>
                  <a:gd name="connsiteX1087" fmla="*/ 971935 w 3832230"/>
                  <a:gd name="connsiteY1087" fmla="*/ 987753 h 4976230"/>
                  <a:gd name="connsiteX1088" fmla="*/ 982551 w 3832230"/>
                  <a:gd name="connsiteY1088" fmla="*/ 978392 h 4976230"/>
                  <a:gd name="connsiteX1089" fmla="*/ 984606 w 3832230"/>
                  <a:gd name="connsiteY1089" fmla="*/ 979420 h 4976230"/>
                  <a:gd name="connsiteX1090" fmla="*/ 997277 w 3832230"/>
                  <a:gd name="connsiteY1090" fmla="*/ 973027 h 4976230"/>
                  <a:gd name="connsiteX1091" fmla="*/ 998419 w 3832230"/>
                  <a:gd name="connsiteY1091" fmla="*/ 971886 h 4976230"/>
                  <a:gd name="connsiteX1092" fmla="*/ 1020450 w 3832230"/>
                  <a:gd name="connsiteY1092" fmla="*/ 984557 h 4976230"/>
                  <a:gd name="connsiteX1093" fmla="*/ 1032208 w 3832230"/>
                  <a:gd name="connsiteY1093" fmla="*/ 987410 h 4976230"/>
                  <a:gd name="connsiteX1094" fmla="*/ 1020450 w 3832230"/>
                  <a:gd name="connsiteY1094" fmla="*/ 996086 h 4976230"/>
                  <a:gd name="connsiteX1095" fmla="*/ 1019422 w 3832230"/>
                  <a:gd name="connsiteY1095" fmla="*/ 997227 h 4976230"/>
                  <a:gd name="connsiteX1096" fmla="*/ 1013715 w 3832230"/>
                  <a:gd name="connsiteY1096" fmla="*/ 991862 h 4976230"/>
                  <a:gd name="connsiteX1097" fmla="*/ 998190 w 3832230"/>
                  <a:gd name="connsiteY1097" fmla="*/ 982273 h 4976230"/>
                  <a:gd name="connsiteX1098" fmla="*/ 990656 w 3832230"/>
                  <a:gd name="connsiteY1098" fmla="*/ 987182 h 4976230"/>
                  <a:gd name="connsiteX1099" fmla="*/ 994766 w 3832230"/>
                  <a:gd name="connsiteY1099" fmla="*/ 1009784 h 4976230"/>
                  <a:gd name="connsiteX1100" fmla="*/ 997277 w 3832230"/>
                  <a:gd name="connsiteY1100" fmla="*/ 1015606 h 4976230"/>
                  <a:gd name="connsiteX1101" fmla="*/ 995679 w 3832230"/>
                  <a:gd name="connsiteY1101" fmla="*/ 1024510 h 4976230"/>
                  <a:gd name="connsiteX1102" fmla="*/ 1000017 w 3832230"/>
                  <a:gd name="connsiteY1102" fmla="*/ 1049167 h 4976230"/>
                  <a:gd name="connsiteX1103" fmla="*/ 1012117 w 3832230"/>
                  <a:gd name="connsiteY1103" fmla="*/ 1051678 h 4976230"/>
                  <a:gd name="connsiteX1104" fmla="*/ 1017482 w 3832230"/>
                  <a:gd name="connsiteY1104" fmla="*/ 1039349 h 4976230"/>
                  <a:gd name="connsiteX1105" fmla="*/ 1017482 w 3832230"/>
                  <a:gd name="connsiteY1105" fmla="*/ 1038779 h 4976230"/>
                  <a:gd name="connsiteX1106" fmla="*/ 1024902 w 3832230"/>
                  <a:gd name="connsiteY1106" fmla="*/ 1044715 h 4976230"/>
                  <a:gd name="connsiteX1107" fmla="*/ 1033463 w 3832230"/>
                  <a:gd name="connsiteY1107" fmla="*/ 1045970 h 4976230"/>
                  <a:gd name="connsiteX1108" fmla="*/ 1040312 w 3832230"/>
                  <a:gd name="connsiteY1108" fmla="*/ 1026564 h 4976230"/>
                  <a:gd name="connsiteX1109" fmla="*/ 1044536 w 3832230"/>
                  <a:gd name="connsiteY1109" fmla="*/ 1031245 h 4976230"/>
                  <a:gd name="connsiteX1110" fmla="*/ 1051956 w 3832230"/>
                  <a:gd name="connsiteY1110" fmla="*/ 1036382 h 4976230"/>
                  <a:gd name="connsiteX1111" fmla="*/ 1060061 w 3832230"/>
                  <a:gd name="connsiteY1111" fmla="*/ 1029532 h 4976230"/>
                  <a:gd name="connsiteX1112" fmla="*/ 1061088 w 3832230"/>
                  <a:gd name="connsiteY1112" fmla="*/ 1027706 h 4976230"/>
                  <a:gd name="connsiteX1113" fmla="*/ 1060289 w 3832230"/>
                  <a:gd name="connsiteY1113" fmla="*/ 1034099 h 4976230"/>
                  <a:gd name="connsiteX1114" fmla="*/ 1059376 w 3832230"/>
                  <a:gd name="connsiteY1114" fmla="*/ 1042546 h 4976230"/>
                  <a:gd name="connsiteX1115" fmla="*/ 1062686 w 3832230"/>
                  <a:gd name="connsiteY1115" fmla="*/ 1049852 h 4976230"/>
                  <a:gd name="connsiteX1116" fmla="*/ 1071590 w 3832230"/>
                  <a:gd name="connsiteY1116" fmla="*/ 1050080 h 4976230"/>
                  <a:gd name="connsiteX1117" fmla="*/ 1082092 w 3832230"/>
                  <a:gd name="connsiteY1117" fmla="*/ 1065947 h 4976230"/>
                  <a:gd name="connsiteX1118" fmla="*/ 1074672 w 3832230"/>
                  <a:gd name="connsiteY1118" fmla="*/ 1073938 h 4976230"/>
                  <a:gd name="connsiteX1119" fmla="*/ 1077640 w 3832230"/>
                  <a:gd name="connsiteY1119" fmla="*/ 1082157 h 4976230"/>
                  <a:gd name="connsiteX1120" fmla="*/ 1078325 w 3832230"/>
                  <a:gd name="connsiteY1120" fmla="*/ 1088321 h 4976230"/>
                  <a:gd name="connsiteX1121" fmla="*/ 1082320 w 3832230"/>
                  <a:gd name="connsiteY1121" fmla="*/ 1105558 h 4976230"/>
                  <a:gd name="connsiteX1122" fmla="*/ 1113941 w 3832230"/>
                  <a:gd name="connsiteY1122" fmla="*/ 1105558 h 4976230"/>
                  <a:gd name="connsiteX1123" fmla="*/ 1112571 w 3832230"/>
                  <a:gd name="connsiteY1123" fmla="*/ 1114918 h 4976230"/>
                  <a:gd name="connsiteX1124" fmla="*/ 1115881 w 3832230"/>
                  <a:gd name="connsiteY1124" fmla="*/ 1135351 h 4976230"/>
                  <a:gd name="connsiteX1125" fmla="*/ 1133232 w 3832230"/>
                  <a:gd name="connsiteY1125" fmla="*/ 1133525 h 4976230"/>
                  <a:gd name="connsiteX1126" fmla="*/ 1141908 w 3832230"/>
                  <a:gd name="connsiteY1126" fmla="*/ 1142201 h 4976230"/>
                  <a:gd name="connsiteX1127" fmla="*/ 1150127 w 3832230"/>
                  <a:gd name="connsiteY1127" fmla="*/ 1150305 h 4976230"/>
                  <a:gd name="connsiteX1128" fmla="*/ 1152752 w 3832230"/>
                  <a:gd name="connsiteY1128" fmla="*/ 1152703 h 4976230"/>
                  <a:gd name="connsiteX1129" fmla="*/ 1142364 w 3832230"/>
                  <a:gd name="connsiteY1129" fmla="*/ 1167086 h 4976230"/>
                  <a:gd name="connsiteX1130" fmla="*/ 1153323 w 3832230"/>
                  <a:gd name="connsiteY1130" fmla="*/ 1183980 h 4976230"/>
                  <a:gd name="connsiteX1131" fmla="*/ 1154236 w 3832230"/>
                  <a:gd name="connsiteY1131" fmla="*/ 1192998 h 4976230"/>
                  <a:gd name="connsiteX1132" fmla="*/ 1154236 w 3832230"/>
                  <a:gd name="connsiteY1132" fmla="*/ 1194482 h 4976230"/>
                  <a:gd name="connsiteX1133" fmla="*/ 1159601 w 3832230"/>
                  <a:gd name="connsiteY1133" fmla="*/ 1204185 h 4976230"/>
                  <a:gd name="connsiteX1134" fmla="*/ 1159944 w 3832230"/>
                  <a:gd name="connsiteY1134" fmla="*/ 1204528 h 4976230"/>
                  <a:gd name="connsiteX1135" fmla="*/ 1140310 w 3832230"/>
                  <a:gd name="connsiteY1135" fmla="*/ 1208866 h 4976230"/>
                  <a:gd name="connsiteX1136" fmla="*/ 1135287 w 3832230"/>
                  <a:gd name="connsiteY1136" fmla="*/ 1217769 h 4976230"/>
                  <a:gd name="connsiteX1137" fmla="*/ 1143278 w 3832230"/>
                  <a:gd name="connsiteY1137" fmla="*/ 1227472 h 4976230"/>
                  <a:gd name="connsiteX1138" fmla="*/ 1146588 w 3832230"/>
                  <a:gd name="connsiteY1138" fmla="*/ 1229527 h 4976230"/>
                  <a:gd name="connsiteX1139" fmla="*/ 1150698 w 3832230"/>
                  <a:gd name="connsiteY1139" fmla="*/ 1240371 h 4976230"/>
                  <a:gd name="connsiteX1140" fmla="*/ 1166222 w 3832230"/>
                  <a:gd name="connsiteY1140" fmla="*/ 1244823 h 4976230"/>
                  <a:gd name="connsiteX1141" fmla="*/ 1171245 w 3832230"/>
                  <a:gd name="connsiteY1141" fmla="*/ 1250645 h 4976230"/>
                  <a:gd name="connsiteX1142" fmla="*/ 1184601 w 3832230"/>
                  <a:gd name="connsiteY1142" fmla="*/ 1261718 h 4976230"/>
                  <a:gd name="connsiteX1143" fmla="*/ 1189281 w 3832230"/>
                  <a:gd name="connsiteY1143" fmla="*/ 1266284 h 4976230"/>
                  <a:gd name="connsiteX1144" fmla="*/ 1204007 w 3832230"/>
                  <a:gd name="connsiteY1144" fmla="*/ 1275759 h 4976230"/>
                  <a:gd name="connsiteX1145" fmla="*/ 1210742 w 3832230"/>
                  <a:gd name="connsiteY1145" fmla="*/ 1283749 h 4976230"/>
                  <a:gd name="connsiteX1146" fmla="*/ 1214623 w 3832230"/>
                  <a:gd name="connsiteY1146" fmla="*/ 1290827 h 4976230"/>
                  <a:gd name="connsiteX1147" fmla="*/ 1227636 w 3832230"/>
                  <a:gd name="connsiteY1147" fmla="*/ 1296763 h 4976230"/>
                  <a:gd name="connsiteX1148" fmla="*/ 1228321 w 3832230"/>
                  <a:gd name="connsiteY1148" fmla="*/ 1296763 h 4976230"/>
                  <a:gd name="connsiteX1149" fmla="*/ 1235741 w 3832230"/>
                  <a:gd name="connsiteY1149" fmla="*/ 1307493 h 4976230"/>
                  <a:gd name="connsiteX1150" fmla="*/ 1241106 w 3832230"/>
                  <a:gd name="connsiteY1150" fmla="*/ 1314114 h 4976230"/>
                  <a:gd name="connsiteX1151" fmla="*/ 1241334 w 3832230"/>
                  <a:gd name="connsiteY1151" fmla="*/ 1314799 h 4976230"/>
                  <a:gd name="connsiteX1152" fmla="*/ 1256973 w 3832230"/>
                  <a:gd name="connsiteY1152" fmla="*/ 1360117 h 4976230"/>
                  <a:gd name="connsiteX1153" fmla="*/ 1262453 w 3832230"/>
                  <a:gd name="connsiteY1153" fmla="*/ 1375185 h 4976230"/>
                  <a:gd name="connsiteX1154" fmla="*/ 1269872 w 3832230"/>
                  <a:gd name="connsiteY1154" fmla="*/ 1390253 h 4976230"/>
                  <a:gd name="connsiteX1155" fmla="*/ 1266448 w 3832230"/>
                  <a:gd name="connsiteY1155" fmla="*/ 1392308 h 4976230"/>
                  <a:gd name="connsiteX1156" fmla="*/ 1263594 w 3832230"/>
                  <a:gd name="connsiteY1156" fmla="*/ 1405664 h 4976230"/>
                  <a:gd name="connsiteX1157" fmla="*/ 1262909 w 3832230"/>
                  <a:gd name="connsiteY1157" fmla="*/ 1424042 h 4976230"/>
                  <a:gd name="connsiteX1158" fmla="*/ 1259941 w 3832230"/>
                  <a:gd name="connsiteY1158" fmla="*/ 1472557 h 4976230"/>
                  <a:gd name="connsiteX1159" fmla="*/ 1258457 w 3832230"/>
                  <a:gd name="connsiteY1159" fmla="*/ 1501894 h 4976230"/>
                  <a:gd name="connsiteX1160" fmla="*/ 1254462 w 3832230"/>
                  <a:gd name="connsiteY1160" fmla="*/ 1515250 h 4976230"/>
                  <a:gd name="connsiteX1161" fmla="*/ 1251722 w 3832230"/>
                  <a:gd name="connsiteY1161" fmla="*/ 1555318 h 4976230"/>
                  <a:gd name="connsiteX1162" fmla="*/ 1260512 w 3832230"/>
                  <a:gd name="connsiteY1162" fmla="*/ 1601321 h 4976230"/>
                  <a:gd name="connsiteX1163" fmla="*/ 1264279 w 3832230"/>
                  <a:gd name="connsiteY1163" fmla="*/ 1647438 h 4976230"/>
                  <a:gd name="connsiteX1164" fmla="*/ 1267704 w 3832230"/>
                  <a:gd name="connsiteY1164" fmla="*/ 1667529 h 4976230"/>
                  <a:gd name="connsiteX1165" fmla="*/ 1275238 w 3832230"/>
                  <a:gd name="connsiteY1165" fmla="*/ 1691044 h 4976230"/>
                  <a:gd name="connsiteX1166" fmla="*/ 1294758 w 3832230"/>
                  <a:gd name="connsiteY1166" fmla="*/ 1716158 h 4976230"/>
                  <a:gd name="connsiteX1167" fmla="*/ 1306287 w 3832230"/>
                  <a:gd name="connsiteY1167" fmla="*/ 1727231 h 4976230"/>
                  <a:gd name="connsiteX1168" fmla="*/ 1307771 w 3832230"/>
                  <a:gd name="connsiteY1168" fmla="*/ 1728030 h 4976230"/>
                  <a:gd name="connsiteX1169" fmla="*/ 1308456 w 3832230"/>
                  <a:gd name="connsiteY1169" fmla="*/ 1731112 h 4976230"/>
                  <a:gd name="connsiteX1170" fmla="*/ 1308570 w 3832230"/>
                  <a:gd name="connsiteY1170" fmla="*/ 1731911 h 4976230"/>
                  <a:gd name="connsiteX1171" fmla="*/ 1323182 w 3832230"/>
                  <a:gd name="connsiteY1171" fmla="*/ 1755769 h 4976230"/>
                  <a:gd name="connsiteX1172" fmla="*/ 1324551 w 3832230"/>
                  <a:gd name="connsiteY1172" fmla="*/ 1766842 h 4976230"/>
                  <a:gd name="connsiteX1173" fmla="*/ 1323524 w 3832230"/>
                  <a:gd name="connsiteY1173" fmla="*/ 1774490 h 4976230"/>
                  <a:gd name="connsiteX1174" fmla="*/ 1352747 w 3832230"/>
                  <a:gd name="connsiteY1174" fmla="*/ 1812616 h 4976230"/>
                  <a:gd name="connsiteX1175" fmla="*/ 1355144 w 3832230"/>
                  <a:gd name="connsiteY1175" fmla="*/ 1815014 h 4976230"/>
                  <a:gd name="connsiteX1176" fmla="*/ 1362107 w 3832230"/>
                  <a:gd name="connsiteY1176" fmla="*/ 1832251 h 4976230"/>
                  <a:gd name="connsiteX1177" fmla="*/ 1373408 w 3832230"/>
                  <a:gd name="connsiteY1177" fmla="*/ 1845949 h 4976230"/>
                  <a:gd name="connsiteX1178" fmla="*/ 1405714 w 3832230"/>
                  <a:gd name="connsiteY1178" fmla="*/ 1861131 h 4976230"/>
                  <a:gd name="connsiteX1179" fmla="*/ 1425576 w 3832230"/>
                  <a:gd name="connsiteY1179" fmla="*/ 1867181 h 4976230"/>
                  <a:gd name="connsiteX1180" fmla="*/ 1431512 w 3832230"/>
                  <a:gd name="connsiteY1180" fmla="*/ 1867524 h 4976230"/>
                  <a:gd name="connsiteX1181" fmla="*/ 1453886 w 3832230"/>
                  <a:gd name="connsiteY1181" fmla="*/ 1898002 h 4976230"/>
                  <a:gd name="connsiteX1182" fmla="*/ 1460621 w 3832230"/>
                  <a:gd name="connsiteY1182" fmla="*/ 1919006 h 4976230"/>
                  <a:gd name="connsiteX1183" fmla="*/ 1476374 w 3832230"/>
                  <a:gd name="connsiteY1183" fmla="*/ 1946631 h 4976230"/>
                  <a:gd name="connsiteX1184" fmla="*/ 1499204 w 3832230"/>
                  <a:gd name="connsiteY1184" fmla="*/ 2005077 h 4976230"/>
                  <a:gd name="connsiteX1185" fmla="*/ 1526715 w 3832230"/>
                  <a:gd name="connsiteY1185" fmla="*/ 2034072 h 4976230"/>
                  <a:gd name="connsiteX1186" fmla="*/ 1537217 w 3832230"/>
                  <a:gd name="connsiteY1186" fmla="*/ 2041149 h 4976230"/>
                  <a:gd name="connsiteX1187" fmla="*/ 1549203 w 3832230"/>
                  <a:gd name="connsiteY1187" fmla="*/ 2073568 h 4976230"/>
                  <a:gd name="connsiteX1188" fmla="*/ 1543495 w 3832230"/>
                  <a:gd name="connsiteY1188" fmla="*/ 2072655 h 4976230"/>
                  <a:gd name="connsiteX1189" fmla="*/ 1525916 w 3832230"/>
                  <a:gd name="connsiteY1189" fmla="*/ 2078591 h 4976230"/>
                  <a:gd name="connsiteX1190" fmla="*/ 1531509 w 3832230"/>
                  <a:gd name="connsiteY1190" fmla="*/ 2092518 h 4976230"/>
                  <a:gd name="connsiteX1191" fmla="*/ 1567581 w 3832230"/>
                  <a:gd name="connsiteY1191" fmla="*/ 2115691 h 4976230"/>
                  <a:gd name="connsiteX1192" fmla="*/ 1587786 w 3832230"/>
                  <a:gd name="connsiteY1192" fmla="*/ 2128932 h 4976230"/>
                  <a:gd name="connsiteX1193" fmla="*/ 1594065 w 3832230"/>
                  <a:gd name="connsiteY1193" fmla="*/ 2135211 h 4976230"/>
                  <a:gd name="connsiteX1194" fmla="*/ 1604795 w 3832230"/>
                  <a:gd name="connsiteY1194" fmla="*/ 2157584 h 4976230"/>
                  <a:gd name="connsiteX1195" fmla="*/ 1602512 w 3832230"/>
                  <a:gd name="connsiteY1195" fmla="*/ 2164776 h 4976230"/>
                  <a:gd name="connsiteX1196" fmla="*/ 1599202 w 3832230"/>
                  <a:gd name="connsiteY1196" fmla="*/ 2172767 h 4976230"/>
                  <a:gd name="connsiteX1197" fmla="*/ 1627625 w 3832230"/>
                  <a:gd name="connsiteY1197" fmla="*/ 2201191 h 4976230"/>
                  <a:gd name="connsiteX1198" fmla="*/ 1635844 w 3832230"/>
                  <a:gd name="connsiteY1198" fmla="*/ 2207127 h 4976230"/>
                  <a:gd name="connsiteX1199" fmla="*/ 1663812 w 3832230"/>
                  <a:gd name="connsiteY1199" fmla="*/ 2244112 h 4976230"/>
                  <a:gd name="connsiteX1200" fmla="*/ 1672259 w 3832230"/>
                  <a:gd name="connsiteY1200" fmla="*/ 2251988 h 4976230"/>
                  <a:gd name="connsiteX1201" fmla="*/ 1672487 w 3832230"/>
                  <a:gd name="connsiteY1201" fmla="*/ 2251988 h 4976230"/>
                  <a:gd name="connsiteX1202" fmla="*/ 1688583 w 3832230"/>
                  <a:gd name="connsiteY1202" fmla="*/ 2234637 h 4976230"/>
                  <a:gd name="connsiteX1203" fmla="*/ 1685615 w 3832230"/>
                  <a:gd name="connsiteY1203" fmla="*/ 2216373 h 4976230"/>
                  <a:gd name="connsiteX1204" fmla="*/ 1682647 w 3832230"/>
                  <a:gd name="connsiteY1204" fmla="*/ 2207355 h 4976230"/>
                  <a:gd name="connsiteX1205" fmla="*/ 1659017 w 3832230"/>
                  <a:gd name="connsiteY1205" fmla="*/ 2190460 h 4976230"/>
                  <a:gd name="connsiteX1206" fmla="*/ 1655136 w 3832230"/>
                  <a:gd name="connsiteY1206" fmla="*/ 2190118 h 4976230"/>
                  <a:gd name="connsiteX1207" fmla="*/ 1655136 w 3832230"/>
                  <a:gd name="connsiteY1207" fmla="*/ 2185095 h 4976230"/>
                  <a:gd name="connsiteX1208" fmla="*/ 1649999 w 3832230"/>
                  <a:gd name="connsiteY1208" fmla="*/ 2163749 h 4976230"/>
                  <a:gd name="connsiteX1209" fmla="*/ 1633105 w 3832230"/>
                  <a:gd name="connsiteY1209" fmla="*/ 2121741 h 4976230"/>
                  <a:gd name="connsiteX1210" fmla="*/ 1615411 w 3832230"/>
                  <a:gd name="connsiteY1210" fmla="*/ 2093089 h 4976230"/>
                  <a:gd name="connsiteX1211" fmla="*/ 1601028 w 3832230"/>
                  <a:gd name="connsiteY1211" fmla="*/ 2072769 h 4976230"/>
                  <a:gd name="connsiteX1212" fmla="*/ 1578768 w 3832230"/>
                  <a:gd name="connsiteY1212" fmla="*/ 2038181 h 4976230"/>
                  <a:gd name="connsiteX1213" fmla="*/ 1578882 w 3832230"/>
                  <a:gd name="connsiteY1213" fmla="*/ 2038067 h 4976230"/>
                  <a:gd name="connsiteX1214" fmla="*/ 1580709 w 3832230"/>
                  <a:gd name="connsiteY1214" fmla="*/ 2020488 h 4976230"/>
                  <a:gd name="connsiteX1215" fmla="*/ 1566097 w 3832230"/>
                  <a:gd name="connsiteY1215" fmla="*/ 2012040 h 4976230"/>
                  <a:gd name="connsiteX1216" fmla="*/ 1556737 w 3832230"/>
                  <a:gd name="connsiteY1216" fmla="*/ 2008502 h 4976230"/>
                  <a:gd name="connsiteX1217" fmla="*/ 1544180 w 3832230"/>
                  <a:gd name="connsiteY1217" fmla="*/ 1989666 h 4976230"/>
                  <a:gd name="connsiteX1218" fmla="*/ 1535505 w 3832230"/>
                  <a:gd name="connsiteY1218" fmla="*/ 1944348 h 4976230"/>
                  <a:gd name="connsiteX1219" fmla="*/ 1535505 w 3832230"/>
                  <a:gd name="connsiteY1219" fmla="*/ 1944348 h 4976230"/>
                  <a:gd name="connsiteX1220" fmla="*/ 1552057 w 3832230"/>
                  <a:gd name="connsiteY1220" fmla="*/ 1950398 h 4976230"/>
                  <a:gd name="connsiteX1221" fmla="*/ 1555139 w 3832230"/>
                  <a:gd name="connsiteY1221" fmla="*/ 1950284 h 4976230"/>
                  <a:gd name="connsiteX1222" fmla="*/ 1559248 w 3832230"/>
                  <a:gd name="connsiteY1222" fmla="*/ 1954508 h 4976230"/>
                  <a:gd name="connsiteX1223" fmla="*/ 1575686 w 3832230"/>
                  <a:gd name="connsiteY1223" fmla="*/ 1961585 h 4976230"/>
                  <a:gd name="connsiteX1224" fmla="*/ 1576828 w 3832230"/>
                  <a:gd name="connsiteY1224" fmla="*/ 1961471 h 4976230"/>
                  <a:gd name="connsiteX1225" fmla="*/ 1583448 w 3832230"/>
                  <a:gd name="connsiteY1225" fmla="*/ 1999027 h 4976230"/>
                  <a:gd name="connsiteX1226" fmla="*/ 1591439 w 3832230"/>
                  <a:gd name="connsiteY1226" fmla="*/ 2015922 h 4976230"/>
                  <a:gd name="connsiteX1227" fmla="*/ 1587786 w 3832230"/>
                  <a:gd name="connsiteY1227" fmla="*/ 2031675 h 4976230"/>
                  <a:gd name="connsiteX1228" fmla="*/ 1595092 w 3832230"/>
                  <a:gd name="connsiteY1228" fmla="*/ 2050852 h 4976230"/>
                  <a:gd name="connsiteX1229" fmla="*/ 1609019 w 3832230"/>
                  <a:gd name="connsiteY1229" fmla="*/ 2046400 h 4976230"/>
                  <a:gd name="connsiteX1230" fmla="*/ 1622603 w 3832230"/>
                  <a:gd name="connsiteY1230" fmla="*/ 2062267 h 4976230"/>
                  <a:gd name="connsiteX1231" fmla="*/ 1640410 w 3832230"/>
                  <a:gd name="connsiteY1231" fmla="*/ 2075281 h 4976230"/>
                  <a:gd name="connsiteX1232" fmla="*/ 1645319 w 3832230"/>
                  <a:gd name="connsiteY1232" fmla="*/ 2077792 h 4976230"/>
                  <a:gd name="connsiteX1233" fmla="*/ 1663926 w 3832230"/>
                  <a:gd name="connsiteY1233" fmla="*/ 2103591 h 4976230"/>
                  <a:gd name="connsiteX1234" fmla="*/ 1672487 w 3832230"/>
                  <a:gd name="connsiteY1234" fmla="*/ 2111124 h 4976230"/>
                  <a:gd name="connsiteX1235" fmla="*/ 1683446 w 3832230"/>
                  <a:gd name="connsiteY1235" fmla="*/ 2120371 h 4976230"/>
                  <a:gd name="connsiteX1236" fmla="*/ 1684930 w 3832230"/>
                  <a:gd name="connsiteY1236" fmla="*/ 2121398 h 4976230"/>
                  <a:gd name="connsiteX1237" fmla="*/ 1683788 w 3832230"/>
                  <a:gd name="connsiteY1237" fmla="*/ 2130530 h 4976230"/>
                  <a:gd name="connsiteX1238" fmla="*/ 1682989 w 3832230"/>
                  <a:gd name="connsiteY1238" fmla="*/ 2145484 h 4976230"/>
                  <a:gd name="connsiteX1239" fmla="*/ 1704564 w 3832230"/>
                  <a:gd name="connsiteY1239" fmla="*/ 2163520 h 4976230"/>
                  <a:gd name="connsiteX1240" fmla="*/ 1715979 w 3832230"/>
                  <a:gd name="connsiteY1240" fmla="*/ 2172196 h 4976230"/>
                  <a:gd name="connsiteX1241" fmla="*/ 1726025 w 3832230"/>
                  <a:gd name="connsiteY1241" fmla="*/ 2186008 h 4976230"/>
                  <a:gd name="connsiteX1242" fmla="*/ 1786525 w 3832230"/>
                  <a:gd name="connsiteY1242" fmla="*/ 2260664 h 4976230"/>
                  <a:gd name="connsiteX1243" fmla="*/ 1798169 w 3832230"/>
                  <a:gd name="connsiteY1243" fmla="*/ 2288289 h 4976230"/>
                  <a:gd name="connsiteX1244" fmla="*/ 1799767 w 3832230"/>
                  <a:gd name="connsiteY1244" fmla="*/ 2293540 h 4976230"/>
                  <a:gd name="connsiteX1245" fmla="*/ 1798740 w 3832230"/>
                  <a:gd name="connsiteY1245" fmla="*/ 2300617 h 4976230"/>
                  <a:gd name="connsiteX1246" fmla="*/ 1797826 w 3832230"/>
                  <a:gd name="connsiteY1246" fmla="*/ 2315457 h 4976230"/>
                  <a:gd name="connsiteX1247" fmla="*/ 1789379 w 3832230"/>
                  <a:gd name="connsiteY1247" fmla="*/ 2326416 h 4976230"/>
                  <a:gd name="connsiteX1248" fmla="*/ 1817232 w 3832230"/>
                  <a:gd name="connsiteY1248" fmla="*/ 2371163 h 4976230"/>
                  <a:gd name="connsiteX1249" fmla="*/ 1847597 w 3832230"/>
                  <a:gd name="connsiteY1249" fmla="*/ 2393195 h 4976230"/>
                  <a:gd name="connsiteX1250" fmla="*/ 1855131 w 3832230"/>
                  <a:gd name="connsiteY1250" fmla="*/ 2400500 h 4976230"/>
                  <a:gd name="connsiteX1251" fmla="*/ 1883212 w 3832230"/>
                  <a:gd name="connsiteY1251" fmla="*/ 2411801 h 4976230"/>
                  <a:gd name="connsiteX1252" fmla="*/ 1902276 w 3832230"/>
                  <a:gd name="connsiteY1252" fmla="*/ 2416938 h 4976230"/>
                  <a:gd name="connsiteX1253" fmla="*/ 1922252 w 3832230"/>
                  <a:gd name="connsiteY1253" fmla="*/ 2428924 h 4976230"/>
                  <a:gd name="connsiteX1254" fmla="*/ 1959009 w 3832230"/>
                  <a:gd name="connsiteY1254" fmla="*/ 2448673 h 4976230"/>
                  <a:gd name="connsiteX1255" fmla="*/ 2021907 w 3832230"/>
                  <a:gd name="connsiteY1255" fmla="*/ 2478695 h 4976230"/>
                  <a:gd name="connsiteX1256" fmla="*/ 2084577 w 3832230"/>
                  <a:gd name="connsiteY1256" fmla="*/ 2475727 h 4976230"/>
                  <a:gd name="connsiteX1257" fmla="*/ 2125557 w 3832230"/>
                  <a:gd name="connsiteY1257" fmla="*/ 2480864 h 4976230"/>
                  <a:gd name="connsiteX1258" fmla="*/ 2132178 w 3832230"/>
                  <a:gd name="connsiteY1258" fmla="*/ 2484060 h 4976230"/>
                  <a:gd name="connsiteX1259" fmla="*/ 2161173 w 3832230"/>
                  <a:gd name="connsiteY1259" fmla="*/ 2509402 h 4976230"/>
                  <a:gd name="connsiteX1260" fmla="*/ 2161173 w 3832230"/>
                  <a:gd name="connsiteY1260" fmla="*/ 2509402 h 4976230"/>
                  <a:gd name="connsiteX1261" fmla="*/ 2168364 w 3832230"/>
                  <a:gd name="connsiteY1261" fmla="*/ 2516593 h 4976230"/>
                  <a:gd name="connsiteX1262" fmla="*/ 2193135 w 3832230"/>
                  <a:gd name="connsiteY1262" fmla="*/ 2539652 h 4976230"/>
                  <a:gd name="connsiteX1263" fmla="*/ 2217678 w 3832230"/>
                  <a:gd name="connsiteY1263" fmla="*/ 2544446 h 4976230"/>
                  <a:gd name="connsiteX1264" fmla="*/ 2232290 w 3832230"/>
                  <a:gd name="connsiteY1264" fmla="*/ 2546729 h 4976230"/>
                  <a:gd name="connsiteX1265" fmla="*/ 2233545 w 3832230"/>
                  <a:gd name="connsiteY1265" fmla="*/ 2547757 h 4976230"/>
                  <a:gd name="connsiteX1266" fmla="*/ 2233545 w 3832230"/>
                  <a:gd name="connsiteY1266" fmla="*/ 2547757 h 4976230"/>
                  <a:gd name="connsiteX1267" fmla="*/ 2292220 w 3832230"/>
                  <a:gd name="connsiteY1267" fmla="*/ 2569902 h 4976230"/>
                  <a:gd name="connsiteX1268" fmla="*/ 2305005 w 3832230"/>
                  <a:gd name="connsiteY1268" fmla="*/ 2564309 h 4976230"/>
                  <a:gd name="connsiteX1269" fmla="*/ 2305005 w 3832230"/>
                  <a:gd name="connsiteY1269" fmla="*/ 2564309 h 4976230"/>
                  <a:gd name="connsiteX1270" fmla="*/ 2305005 w 3832230"/>
                  <a:gd name="connsiteY1270" fmla="*/ 2564309 h 4976230"/>
                  <a:gd name="connsiteX1271" fmla="*/ 2305690 w 3832230"/>
                  <a:gd name="connsiteY1271" fmla="*/ 2563738 h 4976230"/>
                  <a:gd name="connsiteX1272" fmla="*/ 2306374 w 3832230"/>
                  <a:gd name="connsiteY1272" fmla="*/ 2564309 h 4976230"/>
                  <a:gd name="connsiteX1273" fmla="*/ 2306945 w 3832230"/>
                  <a:gd name="connsiteY1273" fmla="*/ 2570016 h 4976230"/>
                  <a:gd name="connsiteX1274" fmla="*/ 2306831 w 3832230"/>
                  <a:gd name="connsiteY1274" fmla="*/ 2570587 h 4976230"/>
                  <a:gd name="connsiteX1275" fmla="*/ 2306831 w 3832230"/>
                  <a:gd name="connsiteY1275" fmla="*/ 2570587 h 4976230"/>
                  <a:gd name="connsiteX1276" fmla="*/ 2314137 w 3832230"/>
                  <a:gd name="connsiteY1276" fmla="*/ 2588851 h 4976230"/>
                  <a:gd name="connsiteX1277" fmla="*/ 2329205 w 3832230"/>
                  <a:gd name="connsiteY1277" fmla="*/ 2605404 h 4976230"/>
                  <a:gd name="connsiteX1278" fmla="*/ 2348953 w 3832230"/>
                  <a:gd name="connsiteY1278" fmla="*/ 2626065 h 4976230"/>
                  <a:gd name="connsiteX1279" fmla="*/ 2355917 w 3832230"/>
                  <a:gd name="connsiteY1279" fmla="*/ 2635197 h 4976230"/>
                  <a:gd name="connsiteX1280" fmla="*/ 2355917 w 3832230"/>
                  <a:gd name="connsiteY1280" fmla="*/ 2635197 h 4976230"/>
                  <a:gd name="connsiteX1281" fmla="*/ 2356031 w 3832230"/>
                  <a:gd name="connsiteY1281" fmla="*/ 2640448 h 4976230"/>
                  <a:gd name="connsiteX1282" fmla="*/ 2349866 w 3832230"/>
                  <a:gd name="connsiteY1282" fmla="*/ 2657913 h 4976230"/>
                  <a:gd name="connsiteX1283" fmla="*/ 2364706 w 3832230"/>
                  <a:gd name="connsiteY1283" fmla="*/ 2678803 h 4976230"/>
                  <a:gd name="connsiteX1284" fmla="*/ 2383085 w 3832230"/>
                  <a:gd name="connsiteY1284" fmla="*/ 2676178 h 4976230"/>
                  <a:gd name="connsiteX1285" fmla="*/ 2383313 w 3832230"/>
                  <a:gd name="connsiteY1285" fmla="*/ 2675835 h 4976230"/>
                  <a:gd name="connsiteX1286" fmla="*/ 2384911 w 3832230"/>
                  <a:gd name="connsiteY1286" fmla="*/ 2678689 h 4976230"/>
                  <a:gd name="connsiteX1287" fmla="*/ 2395870 w 3832230"/>
                  <a:gd name="connsiteY1287" fmla="*/ 2687707 h 4976230"/>
                  <a:gd name="connsiteX1288" fmla="*/ 2407970 w 3832230"/>
                  <a:gd name="connsiteY1288" fmla="*/ 2694670 h 4976230"/>
                  <a:gd name="connsiteX1289" fmla="*/ 2410481 w 3832230"/>
                  <a:gd name="connsiteY1289" fmla="*/ 2700607 h 4976230"/>
                  <a:gd name="connsiteX1290" fmla="*/ 2414933 w 3832230"/>
                  <a:gd name="connsiteY1290" fmla="*/ 2716702 h 4976230"/>
                  <a:gd name="connsiteX1291" fmla="*/ 2432627 w 3832230"/>
                  <a:gd name="connsiteY1291" fmla="*/ 2723323 h 4976230"/>
                  <a:gd name="connsiteX1292" fmla="*/ 2438791 w 3832230"/>
                  <a:gd name="connsiteY1292" fmla="*/ 2723893 h 4976230"/>
                  <a:gd name="connsiteX1293" fmla="*/ 2438791 w 3832230"/>
                  <a:gd name="connsiteY1293" fmla="*/ 2723893 h 4976230"/>
                  <a:gd name="connsiteX1294" fmla="*/ 2438791 w 3832230"/>
                  <a:gd name="connsiteY1294" fmla="*/ 2723893 h 4976230"/>
                  <a:gd name="connsiteX1295" fmla="*/ 2471781 w 3832230"/>
                  <a:gd name="connsiteY1295" fmla="*/ 2739989 h 4976230"/>
                  <a:gd name="connsiteX1296" fmla="*/ 2486735 w 3832230"/>
                  <a:gd name="connsiteY1296" fmla="*/ 2750377 h 4976230"/>
                  <a:gd name="connsiteX1297" fmla="*/ 2491986 w 3832230"/>
                  <a:gd name="connsiteY1297" fmla="*/ 2754486 h 4976230"/>
                  <a:gd name="connsiteX1298" fmla="*/ 2504086 w 3832230"/>
                  <a:gd name="connsiteY1298" fmla="*/ 2762591 h 4976230"/>
                  <a:gd name="connsiteX1299" fmla="*/ 2504429 w 3832230"/>
                  <a:gd name="connsiteY1299" fmla="*/ 2762591 h 4976230"/>
                  <a:gd name="connsiteX1300" fmla="*/ 2524177 w 3832230"/>
                  <a:gd name="connsiteY1300" fmla="*/ 2747865 h 4976230"/>
                  <a:gd name="connsiteX1301" fmla="*/ 2519725 w 3832230"/>
                  <a:gd name="connsiteY1301" fmla="*/ 2731085 h 4976230"/>
                  <a:gd name="connsiteX1302" fmla="*/ 2516985 w 3832230"/>
                  <a:gd name="connsiteY1302" fmla="*/ 2727661 h 4976230"/>
                  <a:gd name="connsiteX1303" fmla="*/ 2518812 w 3832230"/>
                  <a:gd name="connsiteY1303" fmla="*/ 2726861 h 4976230"/>
                  <a:gd name="connsiteX1304" fmla="*/ 2531597 w 3832230"/>
                  <a:gd name="connsiteY1304" fmla="*/ 2713734 h 4976230"/>
                  <a:gd name="connsiteX1305" fmla="*/ 2536505 w 3832230"/>
                  <a:gd name="connsiteY1305" fmla="*/ 2708939 h 4976230"/>
                  <a:gd name="connsiteX1306" fmla="*/ 2555455 w 3832230"/>
                  <a:gd name="connsiteY1306" fmla="*/ 2706657 h 4976230"/>
                  <a:gd name="connsiteX1307" fmla="*/ 2563674 w 3832230"/>
                  <a:gd name="connsiteY1307" fmla="*/ 2713506 h 4976230"/>
                  <a:gd name="connsiteX1308" fmla="*/ 2561619 w 3832230"/>
                  <a:gd name="connsiteY1308" fmla="*/ 2718414 h 4976230"/>
                  <a:gd name="connsiteX1309" fmla="*/ 2578742 w 3832230"/>
                  <a:gd name="connsiteY1309" fmla="*/ 2759966 h 4976230"/>
                  <a:gd name="connsiteX1310" fmla="*/ 2578742 w 3832230"/>
                  <a:gd name="connsiteY1310" fmla="*/ 2759966 h 4976230"/>
                  <a:gd name="connsiteX1311" fmla="*/ 2581367 w 3832230"/>
                  <a:gd name="connsiteY1311" fmla="*/ 2762819 h 4976230"/>
                  <a:gd name="connsiteX1312" fmla="*/ 2587645 w 3832230"/>
                  <a:gd name="connsiteY1312" fmla="*/ 2769554 h 4976230"/>
                  <a:gd name="connsiteX1313" fmla="*/ 2591184 w 3832230"/>
                  <a:gd name="connsiteY1313" fmla="*/ 2782340 h 4976230"/>
                  <a:gd name="connsiteX1314" fmla="*/ 2592440 w 3832230"/>
                  <a:gd name="connsiteY1314" fmla="*/ 2792613 h 4976230"/>
                  <a:gd name="connsiteX1315" fmla="*/ 2594495 w 3832230"/>
                  <a:gd name="connsiteY1315" fmla="*/ 2801974 h 4976230"/>
                  <a:gd name="connsiteX1316" fmla="*/ 2589929 w 3832230"/>
                  <a:gd name="connsiteY1316" fmla="*/ 2811563 h 4976230"/>
                  <a:gd name="connsiteX1317" fmla="*/ 2598262 w 3832230"/>
                  <a:gd name="connsiteY1317" fmla="*/ 2860534 h 4976230"/>
                  <a:gd name="connsiteX1318" fmla="*/ 2595065 w 3832230"/>
                  <a:gd name="connsiteY1318" fmla="*/ 2872520 h 4976230"/>
                  <a:gd name="connsiteX1319" fmla="*/ 2591070 w 3832230"/>
                  <a:gd name="connsiteY1319" fmla="*/ 2880739 h 4976230"/>
                  <a:gd name="connsiteX1320" fmla="*/ 2572463 w 3832230"/>
                  <a:gd name="connsiteY1320" fmla="*/ 2898318 h 4976230"/>
                  <a:gd name="connsiteX1321" fmla="*/ 2556025 w 3832230"/>
                  <a:gd name="connsiteY1321" fmla="*/ 2916925 h 4976230"/>
                  <a:gd name="connsiteX1322" fmla="*/ 2555340 w 3832230"/>
                  <a:gd name="connsiteY1322" fmla="*/ 2919208 h 4976230"/>
                  <a:gd name="connsiteX1323" fmla="*/ 2546893 w 3832230"/>
                  <a:gd name="connsiteY1323" fmla="*/ 2937586 h 4976230"/>
                  <a:gd name="connsiteX1324" fmla="*/ 2546893 w 3832230"/>
                  <a:gd name="connsiteY1324" fmla="*/ 2937586 h 4976230"/>
                  <a:gd name="connsiteX1325" fmla="*/ 2546893 w 3832230"/>
                  <a:gd name="connsiteY1325" fmla="*/ 2937586 h 4976230"/>
                  <a:gd name="connsiteX1326" fmla="*/ 2546893 w 3832230"/>
                  <a:gd name="connsiteY1326" fmla="*/ 2942723 h 4976230"/>
                  <a:gd name="connsiteX1327" fmla="*/ 2532624 w 3832230"/>
                  <a:gd name="connsiteY1327" fmla="*/ 2947289 h 4976230"/>
                  <a:gd name="connsiteX1328" fmla="*/ 2517784 w 3832230"/>
                  <a:gd name="connsiteY1328" fmla="*/ 2974115 h 4976230"/>
                  <a:gd name="connsiteX1329" fmla="*/ 2517784 w 3832230"/>
                  <a:gd name="connsiteY1329" fmla="*/ 2976626 h 4976230"/>
                  <a:gd name="connsiteX1330" fmla="*/ 2514360 w 3832230"/>
                  <a:gd name="connsiteY1330" fmla="*/ 2981421 h 4976230"/>
                  <a:gd name="connsiteX1331" fmla="*/ 2505570 w 3832230"/>
                  <a:gd name="connsiteY1331" fmla="*/ 2993064 h 4976230"/>
                  <a:gd name="connsiteX1332" fmla="*/ 2503401 w 3832230"/>
                  <a:gd name="connsiteY1332" fmla="*/ 3003452 h 4976230"/>
                  <a:gd name="connsiteX1333" fmla="*/ 2503401 w 3832230"/>
                  <a:gd name="connsiteY1333" fmla="*/ 3004822 h 4976230"/>
                  <a:gd name="connsiteX1334" fmla="*/ 2500776 w 3832230"/>
                  <a:gd name="connsiteY1334" fmla="*/ 3006649 h 4976230"/>
                  <a:gd name="connsiteX1335" fmla="*/ 2489246 w 3832230"/>
                  <a:gd name="connsiteY1335" fmla="*/ 3020803 h 4976230"/>
                  <a:gd name="connsiteX1336" fmla="*/ 2492214 w 3832230"/>
                  <a:gd name="connsiteY1336" fmla="*/ 3037469 h 4976230"/>
                  <a:gd name="connsiteX1337" fmla="*/ 2491301 w 3832230"/>
                  <a:gd name="connsiteY1337" fmla="*/ 3048542 h 4976230"/>
                  <a:gd name="connsiteX1338" fmla="*/ 2489589 w 3832230"/>
                  <a:gd name="connsiteY1338" fmla="*/ 3053223 h 4976230"/>
                  <a:gd name="connsiteX1339" fmla="*/ 2498150 w 3832230"/>
                  <a:gd name="connsiteY1339" fmla="*/ 3067948 h 4976230"/>
                  <a:gd name="connsiteX1340" fmla="*/ 2507625 w 3832230"/>
                  <a:gd name="connsiteY1340" fmla="*/ 3075597 h 4976230"/>
                  <a:gd name="connsiteX1341" fmla="*/ 2520752 w 3832230"/>
                  <a:gd name="connsiteY1341" fmla="*/ 3080163 h 4976230"/>
                  <a:gd name="connsiteX1342" fmla="*/ 2519839 w 3832230"/>
                  <a:gd name="connsiteY1342" fmla="*/ 3083016 h 4976230"/>
                  <a:gd name="connsiteX1343" fmla="*/ 2512762 w 3832230"/>
                  <a:gd name="connsiteY1343" fmla="*/ 3087925 h 4976230"/>
                  <a:gd name="connsiteX1344" fmla="*/ 2509223 w 3832230"/>
                  <a:gd name="connsiteY1344" fmla="*/ 3088496 h 4976230"/>
                  <a:gd name="connsiteX1345" fmla="*/ 2509109 w 3832230"/>
                  <a:gd name="connsiteY1345" fmla="*/ 3088496 h 4976230"/>
                  <a:gd name="connsiteX1346" fmla="*/ 2481712 w 3832230"/>
                  <a:gd name="connsiteY1346" fmla="*/ 3119545 h 4976230"/>
                  <a:gd name="connsiteX1347" fmla="*/ 2488561 w 3832230"/>
                  <a:gd name="connsiteY1347" fmla="*/ 3158015 h 4976230"/>
                  <a:gd name="connsiteX1348" fmla="*/ 2491073 w 3832230"/>
                  <a:gd name="connsiteY1348" fmla="*/ 3164178 h 4976230"/>
                  <a:gd name="connsiteX1349" fmla="*/ 2483196 w 3832230"/>
                  <a:gd name="connsiteY1349" fmla="*/ 3172968 h 4976230"/>
                  <a:gd name="connsiteX1350" fmla="*/ 2505342 w 3832230"/>
                  <a:gd name="connsiteY1350" fmla="*/ 3198538 h 4976230"/>
                  <a:gd name="connsiteX1351" fmla="*/ 2516300 w 3832230"/>
                  <a:gd name="connsiteY1351" fmla="*/ 3206415 h 4976230"/>
                  <a:gd name="connsiteX1352" fmla="*/ 2531026 w 3832230"/>
                  <a:gd name="connsiteY1352" fmla="*/ 3228446 h 4976230"/>
                  <a:gd name="connsiteX1353" fmla="*/ 2543925 w 3832230"/>
                  <a:gd name="connsiteY1353" fmla="*/ 3249108 h 4976230"/>
                  <a:gd name="connsiteX1354" fmla="*/ 2555797 w 3832230"/>
                  <a:gd name="connsiteY1354" fmla="*/ 3274450 h 4976230"/>
                  <a:gd name="connsiteX1355" fmla="*/ 2563103 w 3832230"/>
                  <a:gd name="connsiteY1355" fmla="*/ 3295453 h 4976230"/>
                  <a:gd name="connsiteX1356" fmla="*/ 2608079 w 3832230"/>
                  <a:gd name="connsiteY1356" fmla="*/ 3390086 h 4976230"/>
                  <a:gd name="connsiteX1357" fmla="*/ 2624745 w 3832230"/>
                  <a:gd name="connsiteY1357" fmla="*/ 3423532 h 4976230"/>
                  <a:gd name="connsiteX1358" fmla="*/ 2637073 w 3832230"/>
                  <a:gd name="connsiteY1358" fmla="*/ 3460746 h 4976230"/>
                  <a:gd name="connsiteX1359" fmla="*/ 2645749 w 3832230"/>
                  <a:gd name="connsiteY1359" fmla="*/ 3468623 h 4976230"/>
                  <a:gd name="connsiteX1360" fmla="*/ 2682620 w 3832230"/>
                  <a:gd name="connsiteY1360" fmla="*/ 3496247 h 4976230"/>
                  <a:gd name="connsiteX1361" fmla="*/ 2762412 w 3832230"/>
                  <a:gd name="connsiteY1361" fmla="*/ 3549785 h 4976230"/>
                  <a:gd name="connsiteX1362" fmla="*/ 2796544 w 3832230"/>
                  <a:gd name="connsiteY1362" fmla="*/ 3579578 h 4976230"/>
                  <a:gd name="connsiteX1363" fmla="*/ 2797343 w 3832230"/>
                  <a:gd name="connsiteY1363" fmla="*/ 3580035 h 4976230"/>
                  <a:gd name="connsiteX1364" fmla="*/ 2797343 w 3832230"/>
                  <a:gd name="connsiteY1364" fmla="*/ 3581291 h 4976230"/>
                  <a:gd name="connsiteX1365" fmla="*/ 2796886 w 3832230"/>
                  <a:gd name="connsiteY1365" fmla="*/ 3589053 h 4976230"/>
                  <a:gd name="connsiteX1366" fmla="*/ 2798028 w 3832230"/>
                  <a:gd name="connsiteY1366" fmla="*/ 3611883 h 4976230"/>
                  <a:gd name="connsiteX1367" fmla="*/ 2799626 w 3832230"/>
                  <a:gd name="connsiteY1367" fmla="*/ 3689507 h 4976230"/>
                  <a:gd name="connsiteX1368" fmla="*/ 2788439 w 3832230"/>
                  <a:gd name="connsiteY1368" fmla="*/ 3736309 h 4976230"/>
                  <a:gd name="connsiteX1369" fmla="*/ 2791978 w 3832230"/>
                  <a:gd name="connsiteY1369" fmla="*/ 3754231 h 4976230"/>
                  <a:gd name="connsiteX1370" fmla="*/ 2788553 w 3832230"/>
                  <a:gd name="connsiteY1370" fmla="*/ 3784481 h 4976230"/>
                  <a:gd name="connsiteX1371" fmla="*/ 2788782 w 3832230"/>
                  <a:gd name="connsiteY1371" fmla="*/ 3798750 h 4976230"/>
                  <a:gd name="connsiteX1372" fmla="*/ 2780905 w 3832230"/>
                  <a:gd name="connsiteY1372" fmla="*/ 3846010 h 4976230"/>
                  <a:gd name="connsiteX1373" fmla="*/ 2776225 w 3832230"/>
                  <a:gd name="connsiteY1373" fmla="*/ 3870438 h 4976230"/>
                  <a:gd name="connsiteX1374" fmla="*/ 2772915 w 3832230"/>
                  <a:gd name="connsiteY1374" fmla="*/ 3882424 h 4976230"/>
                  <a:gd name="connsiteX1375" fmla="*/ 2768691 w 3832230"/>
                  <a:gd name="connsiteY1375" fmla="*/ 3904341 h 4976230"/>
                  <a:gd name="connsiteX1376" fmla="*/ 2758075 w 3832230"/>
                  <a:gd name="connsiteY1376" fmla="*/ 3926144 h 4976230"/>
                  <a:gd name="connsiteX1377" fmla="*/ 2761043 w 3832230"/>
                  <a:gd name="connsiteY1377" fmla="*/ 3953769 h 4976230"/>
                  <a:gd name="connsiteX1378" fmla="*/ 2766750 w 3832230"/>
                  <a:gd name="connsiteY1378" fmla="*/ 3968381 h 4976230"/>
                  <a:gd name="connsiteX1379" fmla="*/ 2762869 w 3832230"/>
                  <a:gd name="connsiteY1379" fmla="*/ 3976714 h 4976230"/>
                  <a:gd name="connsiteX1380" fmla="*/ 2756134 w 3832230"/>
                  <a:gd name="connsiteY1380" fmla="*/ 4004224 h 4976230"/>
                  <a:gd name="connsiteX1381" fmla="*/ 2756477 w 3832230"/>
                  <a:gd name="connsiteY1381" fmla="*/ 4062328 h 4976230"/>
                  <a:gd name="connsiteX1382" fmla="*/ 2756020 w 3832230"/>
                  <a:gd name="connsiteY1382" fmla="*/ 4072373 h 4976230"/>
                  <a:gd name="connsiteX1383" fmla="*/ 2754536 w 3832230"/>
                  <a:gd name="connsiteY1383" fmla="*/ 4074999 h 4976230"/>
                  <a:gd name="connsiteX1384" fmla="*/ 2749742 w 3832230"/>
                  <a:gd name="connsiteY1384" fmla="*/ 4094861 h 4976230"/>
                  <a:gd name="connsiteX1385" fmla="*/ 2746545 w 3832230"/>
                  <a:gd name="connsiteY1385" fmla="*/ 4108674 h 4976230"/>
                  <a:gd name="connsiteX1386" fmla="*/ 2739582 w 3832230"/>
                  <a:gd name="connsiteY1386" fmla="*/ 4132532 h 4976230"/>
                  <a:gd name="connsiteX1387" fmla="*/ 2723829 w 3832230"/>
                  <a:gd name="connsiteY1387" fmla="*/ 4182644 h 4976230"/>
                  <a:gd name="connsiteX1388" fmla="*/ 2717779 w 3832230"/>
                  <a:gd name="connsiteY1388" fmla="*/ 4198055 h 4976230"/>
                  <a:gd name="connsiteX1389" fmla="*/ 2714126 w 3832230"/>
                  <a:gd name="connsiteY1389" fmla="*/ 4209585 h 4976230"/>
                  <a:gd name="connsiteX1390" fmla="*/ 2709788 w 3832230"/>
                  <a:gd name="connsiteY1390" fmla="*/ 4219287 h 4976230"/>
                  <a:gd name="connsiteX1391" fmla="*/ 2699286 w 3832230"/>
                  <a:gd name="connsiteY1391" fmla="*/ 4225338 h 4976230"/>
                  <a:gd name="connsiteX1392" fmla="*/ 2700884 w 3832230"/>
                  <a:gd name="connsiteY1392" fmla="*/ 4251364 h 4976230"/>
                  <a:gd name="connsiteX1393" fmla="*/ 2701684 w 3832230"/>
                  <a:gd name="connsiteY1393" fmla="*/ 4266775 h 4976230"/>
                  <a:gd name="connsiteX1394" fmla="*/ 2704994 w 3832230"/>
                  <a:gd name="connsiteY1394" fmla="*/ 4291888 h 4976230"/>
                  <a:gd name="connsiteX1395" fmla="*/ 2706706 w 3832230"/>
                  <a:gd name="connsiteY1395" fmla="*/ 4315632 h 4976230"/>
                  <a:gd name="connsiteX1396" fmla="*/ 2705793 w 3832230"/>
                  <a:gd name="connsiteY1396" fmla="*/ 4318942 h 4976230"/>
                  <a:gd name="connsiteX1397" fmla="*/ 2701455 w 3832230"/>
                  <a:gd name="connsiteY1397" fmla="*/ 4329330 h 4976230"/>
                  <a:gd name="connsiteX1398" fmla="*/ 2696661 w 3832230"/>
                  <a:gd name="connsiteY1398" fmla="*/ 4347366 h 4976230"/>
                  <a:gd name="connsiteX1399" fmla="*/ 2694264 w 3832230"/>
                  <a:gd name="connsiteY1399" fmla="*/ 4359466 h 4976230"/>
                  <a:gd name="connsiteX1400" fmla="*/ 2693236 w 3832230"/>
                  <a:gd name="connsiteY1400" fmla="*/ 4386749 h 4976230"/>
                  <a:gd name="connsiteX1401" fmla="*/ 2695976 w 3832230"/>
                  <a:gd name="connsiteY1401" fmla="*/ 4397022 h 4976230"/>
                  <a:gd name="connsiteX1402" fmla="*/ 2678397 w 3832230"/>
                  <a:gd name="connsiteY1402" fmla="*/ 4436862 h 4976230"/>
                  <a:gd name="connsiteX1403" fmla="*/ 2680223 w 3832230"/>
                  <a:gd name="connsiteY1403" fmla="*/ 4461975 h 4976230"/>
                  <a:gd name="connsiteX1404" fmla="*/ 2696661 w 3832230"/>
                  <a:gd name="connsiteY1404" fmla="*/ 4464943 h 4976230"/>
                  <a:gd name="connsiteX1405" fmla="*/ 2697802 w 3832230"/>
                  <a:gd name="connsiteY1405" fmla="*/ 4464829 h 4976230"/>
                  <a:gd name="connsiteX1406" fmla="*/ 2711501 w 3832230"/>
                  <a:gd name="connsiteY1406" fmla="*/ 4424761 h 4976230"/>
                  <a:gd name="connsiteX1407" fmla="*/ 2712186 w 3832230"/>
                  <a:gd name="connsiteY1407" fmla="*/ 4407981 h 4976230"/>
                  <a:gd name="connsiteX1408" fmla="*/ 2720405 w 3832230"/>
                  <a:gd name="connsiteY1408" fmla="*/ 4400675 h 4976230"/>
                  <a:gd name="connsiteX1409" fmla="*/ 2726683 w 3832230"/>
                  <a:gd name="connsiteY1409" fmla="*/ 4407753 h 4976230"/>
                  <a:gd name="connsiteX1410" fmla="*/ 2728966 w 3832230"/>
                  <a:gd name="connsiteY1410" fmla="*/ 4408894 h 4976230"/>
                  <a:gd name="connsiteX1411" fmla="*/ 2727139 w 3832230"/>
                  <a:gd name="connsiteY1411" fmla="*/ 4410492 h 4976230"/>
                  <a:gd name="connsiteX1412" fmla="*/ 2722231 w 3832230"/>
                  <a:gd name="connsiteY1412" fmla="*/ 4431953 h 4976230"/>
                  <a:gd name="connsiteX1413" fmla="*/ 2722916 w 3832230"/>
                  <a:gd name="connsiteY1413" fmla="*/ 4439030 h 4976230"/>
                  <a:gd name="connsiteX1414" fmla="*/ 2721318 w 3832230"/>
                  <a:gd name="connsiteY1414" fmla="*/ 4441770 h 4976230"/>
                  <a:gd name="connsiteX1415" fmla="*/ 2715610 w 3832230"/>
                  <a:gd name="connsiteY1415" fmla="*/ 4470194 h 4976230"/>
                  <a:gd name="connsiteX1416" fmla="*/ 2716067 w 3832230"/>
                  <a:gd name="connsiteY1416" fmla="*/ 4471678 h 4976230"/>
                  <a:gd name="connsiteX1417" fmla="*/ 2715039 w 3832230"/>
                  <a:gd name="connsiteY1417" fmla="*/ 4473390 h 4976230"/>
                  <a:gd name="connsiteX1418" fmla="*/ 2710017 w 3832230"/>
                  <a:gd name="connsiteY1418" fmla="*/ 4487431 h 4976230"/>
                  <a:gd name="connsiteX1419" fmla="*/ 2711843 w 3832230"/>
                  <a:gd name="connsiteY1419" fmla="*/ 4499759 h 4976230"/>
                  <a:gd name="connsiteX1420" fmla="*/ 2711729 w 3832230"/>
                  <a:gd name="connsiteY1420" fmla="*/ 4511745 h 4976230"/>
                  <a:gd name="connsiteX1421" fmla="*/ 2708304 w 3832230"/>
                  <a:gd name="connsiteY1421" fmla="*/ 4515855 h 4976230"/>
                  <a:gd name="connsiteX1422" fmla="*/ 2711158 w 3832230"/>
                  <a:gd name="connsiteY1422" fmla="*/ 4534918 h 4976230"/>
                  <a:gd name="connsiteX1423" fmla="*/ 2706364 w 3832230"/>
                  <a:gd name="connsiteY1423" fmla="*/ 4535831 h 4976230"/>
                  <a:gd name="connsiteX1424" fmla="*/ 2702026 w 3832230"/>
                  <a:gd name="connsiteY1424" fmla="*/ 4515056 h 4976230"/>
                  <a:gd name="connsiteX1425" fmla="*/ 2682620 w 3832230"/>
                  <a:gd name="connsiteY1425" fmla="*/ 4506951 h 4976230"/>
                  <a:gd name="connsiteX1426" fmla="*/ 2676570 w 3832230"/>
                  <a:gd name="connsiteY1426" fmla="*/ 4514028 h 4976230"/>
                  <a:gd name="connsiteX1427" fmla="*/ 2683191 w 3832230"/>
                  <a:gd name="connsiteY1427" fmla="*/ 4529781 h 4976230"/>
                  <a:gd name="connsiteX1428" fmla="*/ 2687300 w 3832230"/>
                  <a:gd name="connsiteY1428" fmla="*/ 4535489 h 4976230"/>
                  <a:gd name="connsiteX1429" fmla="*/ 2687072 w 3832230"/>
                  <a:gd name="connsiteY1429" fmla="*/ 4535489 h 4976230"/>
                  <a:gd name="connsiteX1430" fmla="*/ 2675885 w 3832230"/>
                  <a:gd name="connsiteY1430" fmla="*/ 4538000 h 4976230"/>
                  <a:gd name="connsiteX1431" fmla="*/ 2673374 w 3832230"/>
                  <a:gd name="connsiteY1431" fmla="*/ 4546219 h 4976230"/>
                  <a:gd name="connsiteX1432" fmla="*/ 2673374 w 3832230"/>
                  <a:gd name="connsiteY1432" fmla="*/ 4546676 h 4976230"/>
                  <a:gd name="connsiteX1433" fmla="*/ 2669835 w 3832230"/>
                  <a:gd name="connsiteY1433" fmla="*/ 4548046 h 4976230"/>
                  <a:gd name="connsiteX1434" fmla="*/ 2658420 w 3832230"/>
                  <a:gd name="connsiteY1434" fmla="*/ 4554895 h 4976230"/>
                  <a:gd name="connsiteX1435" fmla="*/ 2657849 w 3832230"/>
                  <a:gd name="connsiteY1435" fmla="*/ 4570648 h 4976230"/>
                  <a:gd name="connsiteX1436" fmla="*/ 2640612 w 3832230"/>
                  <a:gd name="connsiteY1436" fmla="*/ 4592793 h 4976230"/>
                  <a:gd name="connsiteX1437" fmla="*/ 2644950 w 3832230"/>
                  <a:gd name="connsiteY1437" fmla="*/ 4603980 h 4976230"/>
                  <a:gd name="connsiteX1438" fmla="*/ 2654082 w 3832230"/>
                  <a:gd name="connsiteY1438" fmla="*/ 4604551 h 4976230"/>
                  <a:gd name="connsiteX1439" fmla="*/ 2658762 w 3832230"/>
                  <a:gd name="connsiteY1439" fmla="*/ 4595076 h 4976230"/>
                  <a:gd name="connsiteX1440" fmla="*/ 2659675 w 3832230"/>
                  <a:gd name="connsiteY1440" fmla="*/ 4594962 h 4976230"/>
                  <a:gd name="connsiteX1441" fmla="*/ 2661274 w 3832230"/>
                  <a:gd name="connsiteY1441" fmla="*/ 4596903 h 4976230"/>
                  <a:gd name="connsiteX1442" fmla="*/ 2675771 w 3832230"/>
                  <a:gd name="connsiteY1442" fmla="*/ 4603866 h 4976230"/>
                  <a:gd name="connsiteX1443" fmla="*/ 2681821 w 3832230"/>
                  <a:gd name="connsiteY1443" fmla="*/ 4602953 h 4976230"/>
                  <a:gd name="connsiteX1444" fmla="*/ 2683419 w 3832230"/>
                  <a:gd name="connsiteY1444" fmla="*/ 4604323 h 4976230"/>
                  <a:gd name="connsiteX1445" fmla="*/ 2683762 w 3832230"/>
                  <a:gd name="connsiteY1445" fmla="*/ 4606606 h 4976230"/>
                  <a:gd name="connsiteX1446" fmla="*/ 2676913 w 3832230"/>
                  <a:gd name="connsiteY1446" fmla="*/ 4610601 h 4976230"/>
                  <a:gd name="connsiteX1447" fmla="*/ 2671091 w 3832230"/>
                  <a:gd name="connsiteY1447" fmla="*/ 4633317 h 4976230"/>
                  <a:gd name="connsiteX1448" fmla="*/ 2674744 w 3832230"/>
                  <a:gd name="connsiteY1448" fmla="*/ 4640737 h 4976230"/>
                  <a:gd name="connsiteX1449" fmla="*/ 2671319 w 3832230"/>
                  <a:gd name="connsiteY1449" fmla="*/ 4639139 h 4976230"/>
                  <a:gd name="connsiteX1450" fmla="*/ 2670178 w 3832230"/>
                  <a:gd name="connsiteY1450" fmla="*/ 4638568 h 4976230"/>
                  <a:gd name="connsiteX1451" fmla="*/ 2643352 w 3832230"/>
                  <a:gd name="connsiteY1451" fmla="*/ 4652952 h 4976230"/>
                  <a:gd name="connsiteX1452" fmla="*/ 2645521 w 3832230"/>
                  <a:gd name="connsiteY1452" fmla="*/ 4666992 h 4976230"/>
                  <a:gd name="connsiteX1453" fmla="*/ 2649973 w 3832230"/>
                  <a:gd name="connsiteY1453" fmla="*/ 4673841 h 4976230"/>
                  <a:gd name="connsiteX1454" fmla="*/ 2660361 w 3832230"/>
                  <a:gd name="connsiteY1454" fmla="*/ 4682060 h 4976230"/>
                  <a:gd name="connsiteX1455" fmla="*/ 2664584 w 3832230"/>
                  <a:gd name="connsiteY1455" fmla="*/ 4680919 h 4976230"/>
                  <a:gd name="connsiteX1456" fmla="*/ 2652370 w 3832230"/>
                  <a:gd name="connsiteY1456" fmla="*/ 4694617 h 4976230"/>
                  <a:gd name="connsiteX1457" fmla="*/ 2648831 w 3832230"/>
                  <a:gd name="connsiteY1457" fmla="*/ 4713110 h 4976230"/>
                  <a:gd name="connsiteX1458" fmla="*/ 2659219 w 3832230"/>
                  <a:gd name="connsiteY1458" fmla="*/ 4719845 h 4976230"/>
                  <a:gd name="connsiteX1459" fmla="*/ 2668237 w 3832230"/>
                  <a:gd name="connsiteY1459" fmla="*/ 4728977 h 4976230"/>
                  <a:gd name="connsiteX1460" fmla="*/ 2678739 w 3832230"/>
                  <a:gd name="connsiteY1460" fmla="*/ 4726694 h 4976230"/>
                  <a:gd name="connsiteX1461" fmla="*/ 2678511 w 3832230"/>
                  <a:gd name="connsiteY1461" fmla="*/ 4727379 h 4976230"/>
                  <a:gd name="connsiteX1462" fmla="*/ 2675999 w 3832230"/>
                  <a:gd name="connsiteY1462" fmla="*/ 4741191 h 4976230"/>
                  <a:gd name="connsiteX1463" fmla="*/ 2675543 w 3832230"/>
                  <a:gd name="connsiteY1463" fmla="*/ 4741420 h 4976230"/>
                  <a:gd name="connsiteX1464" fmla="*/ 2668351 w 3832230"/>
                  <a:gd name="connsiteY1464" fmla="*/ 4752150 h 4976230"/>
                  <a:gd name="connsiteX1465" fmla="*/ 2665269 w 3832230"/>
                  <a:gd name="connsiteY1465" fmla="*/ 4752606 h 4976230"/>
                  <a:gd name="connsiteX1466" fmla="*/ 2656936 w 3832230"/>
                  <a:gd name="connsiteY1466" fmla="*/ 4758314 h 4976230"/>
                  <a:gd name="connsiteX1467" fmla="*/ 2661274 w 3832230"/>
                  <a:gd name="connsiteY1467" fmla="*/ 4767104 h 4976230"/>
                  <a:gd name="connsiteX1468" fmla="*/ 2660246 w 3832230"/>
                  <a:gd name="connsiteY1468" fmla="*/ 4769159 h 4976230"/>
                  <a:gd name="connsiteX1469" fmla="*/ 2659675 w 3832230"/>
                  <a:gd name="connsiteY1469" fmla="*/ 4785026 h 4976230"/>
                  <a:gd name="connsiteX1470" fmla="*/ 2674401 w 3832230"/>
                  <a:gd name="connsiteY1470" fmla="*/ 4784112 h 4976230"/>
                  <a:gd name="connsiteX1471" fmla="*/ 2677255 w 3832230"/>
                  <a:gd name="connsiteY1471" fmla="*/ 4781830 h 4976230"/>
                  <a:gd name="connsiteX1472" fmla="*/ 2680565 w 3832230"/>
                  <a:gd name="connsiteY1472" fmla="*/ 4783428 h 4976230"/>
                  <a:gd name="connsiteX1473" fmla="*/ 2691410 w 3832230"/>
                  <a:gd name="connsiteY1473" fmla="*/ 4784341 h 4976230"/>
                  <a:gd name="connsiteX1474" fmla="*/ 2679652 w 3832230"/>
                  <a:gd name="connsiteY1474" fmla="*/ 4800322 h 4976230"/>
                  <a:gd name="connsiteX1475" fmla="*/ 2684447 w 3832230"/>
                  <a:gd name="connsiteY1475" fmla="*/ 4807742 h 4976230"/>
                  <a:gd name="connsiteX1476" fmla="*/ 2693465 w 3832230"/>
                  <a:gd name="connsiteY1476" fmla="*/ 4806943 h 4976230"/>
                  <a:gd name="connsiteX1477" fmla="*/ 2697917 w 3832230"/>
                  <a:gd name="connsiteY1477" fmla="*/ 4805801 h 4976230"/>
                  <a:gd name="connsiteX1478" fmla="*/ 2701113 w 3832230"/>
                  <a:gd name="connsiteY1478" fmla="*/ 4812194 h 4976230"/>
                  <a:gd name="connsiteX1479" fmla="*/ 2691524 w 3832230"/>
                  <a:gd name="connsiteY1479" fmla="*/ 4819385 h 4976230"/>
                  <a:gd name="connsiteX1480" fmla="*/ 2693122 w 3832230"/>
                  <a:gd name="connsiteY1480" fmla="*/ 4841189 h 4976230"/>
                  <a:gd name="connsiteX1481" fmla="*/ 2702825 w 3832230"/>
                  <a:gd name="connsiteY1481" fmla="*/ 4847467 h 4976230"/>
                  <a:gd name="connsiteX1482" fmla="*/ 2706706 w 3832230"/>
                  <a:gd name="connsiteY1482" fmla="*/ 4847010 h 4976230"/>
                  <a:gd name="connsiteX1483" fmla="*/ 2705222 w 3832230"/>
                  <a:gd name="connsiteY1483" fmla="*/ 4852946 h 4976230"/>
                  <a:gd name="connsiteX1484" fmla="*/ 2703282 w 3832230"/>
                  <a:gd name="connsiteY1484" fmla="*/ 4856599 h 4976230"/>
                  <a:gd name="connsiteX1485" fmla="*/ 2700656 w 3832230"/>
                  <a:gd name="connsiteY1485" fmla="*/ 4864932 h 4976230"/>
                  <a:gd name="connsiteX1486" fmla="*/ 2700770 w 3832230"/>
                  <a:gd name="connsiteY1486" fmla="*/ 4865275 h 4976230"/>
                  <a:gd name="connsiteX1487" fmla="*/ 2692780 w 3832230"/>
                  <a:gd name="connsiteY1487" fmla="*/ 4870640 h 4976230"/>
                  <a:gd name="connsiteX1488" fmla="*/ 2702254 w 3832230"/>
                  <a:gd name="connsiteY1488" fmla="*/ 4896895 h 4976230"/>
                  <a:gd name="connsiteX1489" fmla="*/ 2719605 w 3832230"/>
                  <a:gd name="connsiteY1489" fmla="*/ 4902945 h 4976230"/>
                  <a:gd name="connsiteX1490" fmla="*/ 2727939 w 3832230"/>
                  <a:gd name="connsiteY1490" fmla="*/ 4904200 h 4976230"/>
                  <a:gd name="connsiteX1491" fmla="*/ 2735016 w 3832230"/>
                  <a:gd name="connsiteY1491" fmla="*/ 4910821 h 4976230"/>
                  <a:gd name="connsiteX1492" fmla="*/ 2747116 w 3832230"/>
                  <a:gd name="connsiteY1492" fmla="*/ 4916187 h 4976230"/>
                  <a:gd name="connsiteX1493" fmla="*/ 2746888 w 3832230"/>
                  <a:gd name="connsiteY1493" fmla="*/ 4919269 h 4976230"/>
                  <a:gd name="connsiteX1494" fmla="*/ 2750655 w 3832230"/>
                  <a:gd name="connsiteY1494" fmla="*/ 4930113 h 4976230"/>
                  <a:gd name="connsiteX1495" fmla="*/ 2762527 w 3832230"/>
                  <a:gd name="connsiteY1495" fmla="*/ 4931141 h 4976230"/>
                  <a:gd name="connsiteX1496" fmla="*/ 2772230 w 3832230"/>
                  <a:gd name="connsiteY1496" fmla="*/ 4930341 h 4976230"/>
                  <a:gd name="connsiteX1497" fmla="*/ 2776796 w 3832230"/>
                  <a:gd name="connsiteY1497" fmla="*/ 4939930 h 4976230"/>
                  <a:gd name="connsiteX1498" fmla="*/ 2784558 w 3832230"/>
                  <a:gd name="connsiteY1498" fmla="*/ 4957167 h 4976230"/>
                  <a:gd name="connsiteX1499" fmla="*/ 2793119 w 3832230"/>
                  <a:gd name="connsiteY1499" fmla="*/ 4958879 h 4976230"/>
                  <a:gd name="connsiteX1500" fmla="*/ 2798485 w 3832230"/>
                  <a:gd name="connsiteY1500" fmla="*/ 4943811 h 4976230"/>
                  <a:gd name="connsiteX1501" fmla="*/ 2798713 w 3832230"/>
                  <a:gd name="connsiteY1501" fmla="*/ 4940615 h 4976230"/>
                  <a:gd name="connsiteX1502" fmla="*/ 2816635 w 3832230"/>
                  <a:gd name="connsiteY1502" fmla="*/ 4963103 h 4976230"/>
                  <a:gd name="connsiteX1503" fmla="*/ 2831931 w 3832230"/>
                  <a:gd name="connsiteY1503" fmla="*/ 4963217 h 4976230"/>
                  <a:gd name="connsiteX1504" fmla="*/ 2832388 w 3832230"/>
                  <a:gd name="connsiteY1504" fmla="*/ 4953400 h 4976230"/>
                  <a:gd name="connsiteX1505" fmla="*/ 2831475 w 3832230"/>
                  <a:gd name="connsiteY1505" fmla="*/ 4951003 h 4976230"/>
                  <a:gd name="connsiteX1506" fmla="*/ 2841292 w 3832230"/>
                  <a:gd name="connsiteY1506" fmla="*/ 4961391 h 4976230"/>
                  <a:gd name="connsiteX1507" fmla="*/ 2856702 w 3832230"/>
                  <a:gd name="connsiteY1507" fmla="*/ 4975660 h 4976230"/>
                  <a:gd name="connsiteX1508" fmla="*/ 2860241 w 3832230"/>
                  <a:gd name="connsiteY1508" fmla="*/ 4976231 h 4976230"/>
                  <a:gd name="connsiteX1509" fmla="*/ 2867433 w 3832230"/>
                  <a:gd name="connsiteY1509" fmla="*/ 4972007 h 4976230"/>
                  <a:gd name="connsiteX1510" fmla="*/ 2864236 w 3832230"/>
                  <a:gd name="connsiteY1510" fmla="*/ 4952829 h 4976230"/>
                  <a:gd name="connsiteX1511" fmla="*/ 2869031 w 3832230"/>
                  <a:gd name="connsiteY1511" fmla="*/ 4954542 h 4976230"/>
                  <a:gd name="connsiteX1512" fmla="*/ 2889350 w 3832230"/>
                  <a:gd name="connsiteY1512" fmla="*/ 4956026 h 4976230"/>
                  <a:gd name="connsiteX1513" fmla="*/ 2894258 w 3832230"/>
                  <a:gd name="connsiteY1513" fmla="*/ 4950432 h 4976230"/>
                  <a:gd name="connsiteX1514" fmla="*/ 2894487 w 3832230"/>
                  <a:gd name="connsiteY1514" fmla="*/ 4950547 h 4976230"/>
                  <a:gd name="connsiteX1515" fmla="*/ 2902592 w 3832230"/>
                  <a:gd name="connsiteY1515" fmla="*/ 4952601 h 4976230"/>
                  <a:gd name="connsiteX1516" fmla="*/ 2911724 w 3832230"/>
                  <a:gd name="connsiteY1516" fmla="*/ 4948035 h 4976230"/>
                  <a:gd name="connsiteX1517" fmla="*/ 2925308 w 3832230"/>
                  <a:gd name="connsiteY1517" fmla="*/ 4944496 h 4976230"/>
                  <a:gd name="connsiteX1518" fmla="*/ 2945969 w 3832230"/>
                  <a:gd name="connsiteY1518" fmla="*/ 4938675 h 4976230"/>
                  <a:gd name="connsiteX1519" fmla="*/ 2951905 w 3832230"/>
                  <a:gd name="connsiteY1519" fmla="*/ 4927031 h 4976230"/>
                  <a:gd name="connsiteX1520" fmla="*/ 2924166 w 3832230"/>
                  <a:gd name="connsiteY1520" fmla="*/ 4917214 h 4976230"/>
                  <a:gd name="connsiteX1521" fmla="*/ 2924166 w 3832230"/>
                  <a:gd name="connsiteY1521" fmla="*/ 4917214 h 4976230"/>
                  <a:gd name="connsiteX1522" fmla="*/ 2877820 w 3832230"/>
                  <a:gd name="connsiteY1522" fmla="*/ 4883425 h 4976230"/>
                  <a:gd name="connsiteX1523" fmla="*/ 2871314 w 3832230"/>
                  <a:gd name="connsiteY1523" fmla="*/ 4877375 h 4976230"/>
                  <a:gd name="connsiteX1524" fmla="*/ 2867318 w 3832230"/>
                  <a:gd name="connsiteY1524" fmla="*/ 4870298 h 4976230"/>
                  <a:gd name="connsiteX1525" fmla="*/ 2857387 w 3832230"/>
                  <a:gd name="connsiteY1525" fmla="*/ 4860937 h 4976230"/>
                  <a:gd name="connsiteX1526" fmla="*/ 2858985 w 3832230"/>
                  <a:gd name="connsiteY1526" fmla="*/ 4859795 h 4976230"/>
                  <a:gd name="connsiteX1527" fmla="*/ 2864008 w 3832230"/>
                  <a:gd name="connsiteY1527" fmla="*/ 4849179 h 4976230"/>
                  <a:gd name="connsiteX1528" fmla="*/ 2848597 w 3832230"/>
                  <a:gd name="connsiteY1528" fmla="*/ 4831257 h 4976230"/>
                  <a:gd name="connsiteX1529" fmla="*/ 2855333 w 3832230"/>
                  <a:gd name="connsiteY1529" fmla="*/ 4828518 h 4976230"/>
                  <a:gd name="connsiteX1530" fmla="*/ 2848141 w 3832230"/>
                  <a:gd name="connsiteY1530" fmla="*/ 4803975 h 4976230"/>
                  <a:gd name="connsiteX1531" fmla="*/ 2841862 w 3832230"/>
                  <a:gd name="connsiteY1531" fmla="*/ 4794615 h 4976230"/>
                  <a:gd name="connsiteX1532" fmla="*/ 2840150 w 3832230"/>
                  <a:gd name="connsiteY1532" fmla="*/ 4780574 h 4976230"/>
                  <a:gd name="connsiteX1533" fmla="*/ 2838666 w 3832230"/>
                  <a:gd name="connsiteY1533" fmla="*/ 4770757 h 4976230"/>
                  <a:gd name="connsiteX1534" fmla="*/ 2838438 w 3832230"/>
                  <a:gd name="connsiteY1534" fmla="*/ 4765620 h 4976230"/>
                  <a:gd name="connsiteX1535" fmla="*/ 2841977 w 3832230"/>
                  <a:gd name="connsiteY1535" fmla="*/ 4746442 h 4976230"/>
                  <a:gd name="connsiteX1536" fmla="*/ 2850652 w 3832230"/>
                  <a:gd name="connsiteY1536" fmla="*/ 4737310 h 4976230"/>
                  <a:gd name="connsiteX1537" fmla="*/ 2852707 w 3832230"/>
                  <a:gd name="connsiteY1537" fmla="*/ 4734913 h 4976230"/>
                  <a:gd name="connsiteX1538" fmla="*/ 2866862 w 3832230"/>
                  <a:gd name="connsiteY1538" fmla="*/ 4730461 h 4976230"/>
                  <a:gd name="connsiteX1539" fmla="*/ 2877250 w 3832230"/>
                  <a:gd name="connsiteY1539" fmla="*/ 4706603 h 4976230"/>
                  <a:gd name="connsiteX1540" fmla="*/ 2894829 w 3832230"/>
                  <a:gd name="connsiteY1540" fmla="*/ 4676695 h 4976230"/>
                  <a:gd name="connsiteX1541" fmla="*/ 2895400 w 3832230"/>
                  <a:gd name="connsiteY1541" fmla="*/ 4676125 h 4976230"/>
                  <a:gd name="connsiteX1542" fmla="*/ 2912180 w 3832230"/>
                  <a:gd name="connsiteY1542" fmla="*/ 4662769 h 4976230"/>
                  <a:gd name="connsiteX1543" fmla="*/ 2930216 w 3832230"/>
                  <a:gd name="connsiteY1543" fmla="*/ 4637655 h 4976230"/>
                  <a:gd name="connsiteX1544" fmla="*/ 2933070 w 3832230"/>
                  <a:gd name="connsiteY1544" fmla="*/ 4623614 h 4976230"/>
                  <a:gd name="connsiteX1545" fmla="*/ 2935924 w 3832230"/>
                  <a:gd name="connsiteY1545" fmla="*/ 4609802 h 4976230"/>
                  <a:gd name="connsiteX1546" fmla="*/ 2913436 w 3832230"/>
                  <a:gd name="connsiteY1546" fmla="*/ 4597017 h 4976230"/>
                  <a:gd name="connsiteX1547" fmla="*/ 2903733 w 3832230"/>
                  <a:gd name="connsiteY1547" fmla="*/ 4595419 h 4976230"/>
                  <a:gd name="connsiteX1548" fmla="*/ 2885697 w 3832230"/>
                  <a:gd name="connsiteY1548" fmla="*/ 4575100 h 4976230"/>
                  <a:gd name="connsiteX1549" fmla="*/ 2887181 w 3832230"/>
                  <a:gd name="connsiteY1549" fmla="*/ 4556036 h 4976230"/>
                  <a:gd name="connsiteX1550" fmla="*/ 2929417 w 3832230"/>
                  <a:gd name="connsiteY1550" fmla="*/ 4529896 h 4976230"/>
                  <a:gd name="connsiteX1551" fmla="*/ 2938549 w 3832230"/>
                  <a:gd name="connsiteY1551" fmla="*/ 4516083 h 4976230"/>
                  <a:gd name="connsiteX1552" fmla="*/ 2938778 w 3832230"/>
                  <a:gd name="connsiteY1552" fmla="*/ 4512316 h 4976230"/>
                  <a:gd name="connsiteX1553" fmla="*/ 2949166 w 3832230"/>
                  <a:gd name="connsiteY1553" fmla="*/ 4485262 h 4976230"/>
                  <a:gd name="connsiteX1554" fmla="*/ 2955444 w 3832230"/>
                  <a:gd name="connsiteY1554" fmla="*/ 4459350 h 4976230"/>
                  <a:gd name="connsiteX1555" fmla="*/ 2971768 w 3832230"/>
                  <a:gd name="connsiteY1555" fmla="*/ 4446907 h 4976230"/>
                  <a:gd name="connsiteX1556" fmla="*/ 2971311 w 3832230"/>
                  <a:gd name="connsiteY1556" fmla="*/ 4443254 h 4976230"/>
                  <a:gd name="connsiteX1557" fmla="*/ 2979416 w 3832230"/>
                  <a:gd name="connsiteY1557" fmla="*/ 4446793 h 4976230"/>
                  <a:gd name="connsiteX1558" fmla="*/ 2999507 w 3832230"/>
                  <a:gd name="connsiteY1558" fmla="*/ 4429556 h 4976230"/>
                  <a:gd name="connsiteX1559" fmla="*/ 2994256 w 3832230"/>
                  <a:gd name="connsiteY1559" fmla="*/ 4410949 h 4976230"/>
                  <a:gd name="connsiteX1560" fmla="*/ 2972339 w 3832230"/>
                  <a:gd name="connsiteY1560" fmla="*/ 4413118 h 4976230"/>
                  <a:gd name="connsiteX1561" fmla="*/ 2970170 w 3832230"/>
                  <a:gd name="connsiteY1561" fmla="*/ 4415401 h 4976230"/>
                  <a:gd name="connsiteX1562" fmla="*/ 2966517 w 3832230"/>
                  <a:gd name="connsiteY1562" fmla="*/ 4412547 h 4976230"/>
                  <a:gd name="connsiteX1563" fmla="*/ 2957955 w 3832230"/>
                  <a:gd name="connsiteY1563" fmla="*/ 4407068 h 4976230"/>
                  <a:gd name="connsiteX1564" fmla="*/ 2957727 w 3832230"/>
                  <a:gd name="connsiteY1564" fmla="*/ 4400333 h 4976230"/>
                  <a:gd name="connsiteX1565" fmla="*/ 2956243 w 3832230"/>
                  <a:gd name="connsiteY1565" fmla="*/ 4386749 h 4976230"/>
                  <a:gd name="connsiteX1566" fmla="*/ 2953960 w 3832230"/>
                  <a:gd name="connsiteY1566" fmla="*/ 4364375 h 4976230"/>
                  <a:gd name="connsiteX1567" fmla="*/ 2966631 w 3832230"/>
                  <a:gd name="connsiteY1567" fmla="*/ 4369626 h 4976230"/>
                  <a:gd name="connsiteX1568" fmla="*/ 2994940 w 3832230"/>
                  <a:gd name="connsiteY1568" fmla="*/ 4379443 h 4976230"/>
                  <a:gd name="connsiteX1569" fmla="*/ 3027816 w 3832230"/>
                  <a:gd name="connsiteY1569" fmla="*/ 4368028 h 4976230"/>
                  <a:gd name="connsiteX1570" fmla="*/ 3033866 w 3832230"/>
                  <a:gd name="connsiteY1570" fmla="*/ 4355014 h 4976230"/>
                  <a:gd name="connsiteX1571" fmla="*/ 3032268 w 3832230"/>
                  <a:gd name="connsiteY1571" fmla="*/ 4345654 h 4976230"/>
                  <a:gd name="connsiteX1572" fmla="*/ 3033866 w 3832230"/>
                  <a:gd name="connsiteY1572" fmla="*/ 4330129 h 4976230"/>
                  <a:gd name="connsiteX1573" fmla="*/ 3041629 w 3832230"/>
                  <a:gd name="connsiteY1573" fmla="*/ 4319513 h 4976230"/>
                  <a:gd name="connsiteX1574" fmla="*/ 3038204 w 3832230"/>
                  <a:gd name="connsiteY1574" fmla="*/ 4307527 h 4976230"/>
                  <a:gd name="connsiteX1575" fmla="*/ 3034780 w 3832230"/>
                  <a:gd name="connsiteY1575" fmla="*/ 4300564 h 4976230"/>
                  <a:gd name="connsiteX1576" fmla="*/ 3035465 w 3832230"/>
                  <a:gd name="connsiteY1576" fmla="*/ 4294285 h 4976230"/>
                  <a:gd name="connsiteX1577" fmla="*/ 3113887 w 3832230"/>
                  <a:gd name="connsiteY1577" fmla="*/ 4291089 h 4976230"/>
                  <a:gd name="connsiteX1578" fmla="*/ 3172675 w 3832230"/>
                  <a:gd name="connsiteY1578" fmla="*/ 4256843 h 4976230"/>
                  <a:gd name="connsiteX1579" fmla="*/ 3188314 w 3832230"/>
                  <a:gd name="connsiteY1579" fmla="*/ 4231616 h 4976230"/>
                  <a:gd name="connsiteX1580" fmla="*/ 3197903 w 3832230"/>
                  <a:gd name="connsiteY1580" fmla="*/ 4217347 h 4976230"/>
                  <a:gd name="connsiteX1581" fmla="*/ 3198816 w 3832230"/>
                  <a:gd name="connsiteY1581" fmla="*/ 4199197 h 4976230"/>
                  <a:gd name="connsiteX1582" fmla="*/ 3181808 w 3832230"/>
                  <a:gd name="connsiteY1582" fmla="*/ 4186868 h 4976230"/>
                  <a:gd name="connsiteX1583" fmla="*/ 3177128 w 3832230"/>
                  <a:gd name="connsiteY1583" fmla="*/ 4183215 h 4976230"/>
                  <a:gd name="connsiteX1584" fmla="*/ 3180210 w 3832230"/>
                  <a:gd name="connsiteY1584" fmla="*/ 4169859 h 4976230"/>
                  <a:gd name="connsiteX1585" fmla="*/ 3182835 w 3832230"/>
                  <a:gd name="connsiteY1585" fmla="*/ 4154905 h 4976230"/>
                  <a:gd name="connsiteX1586" fmla="*/ 3160690 w 3832230"/>
                  <a:gd name="connsiteY1586" fmla="*/ 4140522 h 4976230"/>
                  <a:gd name="connsiteX1587" fmla="*/ 3142425 w 3832230"/>
                  <a:gd name="connsiteY1587" fmla="*/ 4131733 h 4976230"/>
                  <a:gd name="connsiteX1588" fmla="*/ 3143795 w 3832230"/>
                  <a:gd name="connsiteY1588" fmla="*/ 4129678 h 4976230"/>
                  <a:gd name="connsiteX1589" fmla="*/ 3146078 w 3832230"/>
                  <a:gd name="connsiteY1589" fmla="*/ 4127737 h 4976230"/>
                  <a:gd name="connsiteX1590" fmla="*/ 3146421 w 3832230"/>
                  <a:gd name="connsiteY1590" fmla="*/ 4127965 h 4976230"/>
                  <a:gd name="connsiteX1591" fmla="*/ 3147448 w 3832230"/>
                  <a:gd name="connsiteY1591" fmla="*/ 4129107 h 4976230"/>
                  <a:gd name="connsiteX1592" fmla="*/ 3162059 w 3832230"/>
                  <a:gd name="connsiteY1592" fmla="*/ 4135614 h 4976230"/>
                  <a:gd name="connsiteX1593" fmla="*/ 3195734 w 3832230"/>
                  <a:gd name="connsiteY1593" fmla="*/ 4145659 h 4976230"/>
                  <a:gd name="connsiteX1594" fmla="*/ 3206236 w 3832230"/>
                  <a:gd name="connsiteY1594" fmla="*/ 4148855 h 4976230"/>
                  <a:gd name="connsiteX1595" fmla="*/ 3212629 w 3832230"/>
                  <a:gd name="connsiteY1595" fmla="*/ 4146915 h 4976230"/>
                  <a:gd name="connsiteX1596" fmla="*/ 3219364 w 3832230"/>
                  <a:gd name="connsiteY1596" fmla="*/ 4146116 h 4976230"/>
                  <a:gd name="connsiteX1597" fmla="*/ 3266052 w 3832230"/>
                  <a:gd name="connsiteY1597" fmla="*/ 4138924 h 4976230"/>
                  <a:gd name="connsiteX1598" fmla="*/ 3284545 w 3832230"/>
                  <a:gd name="connsiteY1598" fmla="*/ 4116893 h 4976230"/>
                  <a:gd name="connsiteX1599" fmla="*/ 3290366 w 3832230"/>
                  <a:gd name="connsiteY1599" fmla="*/ 4107875 h 4976230"/>
                  <a:gd name="connsiteX1600" fmla="*/ 3290366 w 3832230"/>
                  <a:gd name="connsiteY1600" fmla="*/ 4107875 h 4976230"/>
                  <a:gd name="connsiteX1601" fmla="*/ 3302466 w 3832230"/>
                  <a:gd name="connsiteY1601" fmla="*/ 4094519 h 4976230"/>
                  <a:gd name="connsiteX1602" fmla="*/ 3320845 w 3832230"/>
                  <a:gd name="connsiteY1602" fmla="*/ 4066552 h 4976230"/>
                  <a:gd name="connsiteX1603" fmla="*/ 3325639 w 3832230"/>
                  <a:gd name="connsiteY1603" fmla="*/ 4053196 h 4976230"/>
                  <a:gd name="connsiteX1604" fmla="*/ 3331233 w 3832230"/>
                  <a:gd name="connsiteY1604" fmla="*/ 4034361 h 4976230"/>
                  <a:gd name="connsiteX1605" fmla="*/ 3334886 w 3832230"/>
                  <a:gd name="connsiteY1605" fmla="*/ 4022489 h 4976230"/>
                  <a:gd name="connsiteX1606" fmla="*/ 3336142 w 3832230"/>
                  <a:gd name="connsiteY1606" fmla="*/ 4030365 h 4976230"/>
                  <a:gd name="connsiteX1607" fmla="*/ 3356917 w 3832230"/>
                  <a:gd name="connsiteY1607" fmla="*/ 4022375 h 4976230"/>
                  <a:gd name="connsiteX1608" fmla="*/ 3390706 w 3832230"/>
                  <a:gd name="connsiteY1608" fmla="*/ 3969180 h 4976230"/>
                  <a:gd name="connsiteX1609" fmla="*/ 3395387 w 3832230"/>
                  <a:gd name="connsiteY1609" fmla="*/ 3958335 h 4976230"/>
                  <a:gd name="connsiteX1610" fmla="*/ 3419472 w 3832230"/>
                  <a:gd name="connsiteY1610" fmla="*/ 3928199 h 4976230"/>
                  <a:gd name="connsiteX1611" fmla="*/ 3432600 w 3832230"/>
                  <a:gd name="connsiteY1611" fmla="*/ 3876032 h 4976230"/>
                  <a:gd name="connsiteX1612" fmla="*/ 3431116 w 3832230"/>
                  <a:gd name="connsiteY1612" fmla="*/ 3861877 h 4976230"/>
                  <a:gd name="connsiteX1613" fmla="*/ 3432372 w 3832230"/>
                  <a:gd name="connsiteY1613" fmla="*/ 3832996 h 4976230"/>
                  <a:gd name="connsiteX1614" fmla="*/ 3436938 w 3832230"/>
                  <a:gd name="connsiteY1614" fmla="*/ 3814960 h 4976230"/>
                  <a:gd name="connsiteX1615" fmla="*/ 3437052 w 3832230"/>
                  <a:gd name="connsiteY1615" fmla="*/ 3812677 h 4976230"/>
                  <a:gd name="connsiteX1616" fmla="*/ 3476435 w 3832230"/>
                  <a:gd name="connsiteY1616" fmla="*/ 3780715 h 4976230"/>
                  <a:gd name="connsiteX1617" fmla="*/ 3510224 w 3832230"/>
                  <a:gd name="connsiteY1617" fmla="*/ 3764277 h 4976230"/>
                  <a:gd name="connsiteX1618" fmla="*/ 3524949 w 3832230"/>
                  <a:gd name="connsiteY1618" fmla="*/ 3755715 h 4976230"/>
                  <a:gd name="connsiteX1619" fmla="*/ 3525178 w 3832230"/>
                  <a:gd name="connsiteY1619" fmla="*/ 3755145 h 4976230"/>
                  <a:gd name="connsiteX1620" fmla="*/ 3526890 w 3832230"/>
                  <a:gd name="connsiteY1620" fmla="*/ 3754345 h 4976230"/>
                  <a:gd name="connsiteX1621" fmla="*/ 3546866 w 3832230"/>
                  <a:gd name="connsiteY1621" fmla="*/ 3738935 h 4976230"/>
                  <a:gd name="connsiteX1622" fmla="*/ 3551318 w 3832230"/>
                  <a:gd name="connsiteY1622" fmla="*/ 3734026 h 4976230"/>
                  <a:gd name="connsiteX1623" fmla="*/ 3576089 w 3832230"/>
                  <a:gd name="connsiteY1623" fmla="*/ 3734597 h 4976230"/>
                  <a:gd name="connsiteX1624" fmla="*/ 3594924 w 3832230"/>
                  <a:gd name="connsiteY1624" fmla="*/ 3736309 h 4976230"/>
                  <a:gd name="connsiteX1625" fmla="*/ 3599719 w 3832230"/>
                  <a:gd name="connsiteY1625" fmla="*/ 3736309 h 4976230"/>
                  <a:gd name="connsiteX1626" fmla="*/ 3622321 w 3832230"/>
                  <a:gd name="connsiteY1626" fmla="*/ 3731286 h 4976230"/>
                  <a:gd name="connsiteX1627" fmla="*/ 3625860 w 3832230"/>
                  <a:gd name="connsiteY1627" fmla="*/ 3720899 h 4976230"/>
                  <a:gd name="connsiteX1628" fmla="*/ 3636019 w 3832230"/>
                  <a:gd name="connsiteY1628" fmla="*/ 3708228 h 4976230"/>
                  <a:gd name="connsiteX1629" fmla="*/ 3654284 w 3832230"/>
                  <a:gd name="connsiteY1629" fmla="*/ 3685169 h 4976230"/>
                  <a:gd name="connsiteX1630" fmla="*/ 3663416 w 3832230"/>
                  <a:gd name="connsiteY1630" fmla="*/ 3661540 h 4976230"/>
                  <a:gd name="connsiteX1631" fmla="*/ 3675288 w 3832230"/>
                  <a:gd name="connsiteY1631" fmla="*/ 3635399 h 4976230"/>
                  <a:gd name="connsiteX1632" fmla="*/ 3676772 w 3832230"/>
                  <a:gd name="connsiteY1632" fmla="*/ 3629006 h 4976230"/>
                  <a:gd name="connsiteX1633" fmla="*/ 3679169 w 3832230"/>
                  <a:gd name="connsiteY1633" fmla="*/ 3626495 h 4976230"/>
                  <a:gd name="connsiteX1634" fmla="*/ 3687730 w 3832230"/>
                  <a:gd name="connsiteY1634" fmla="*/ 3610399 h 4976230"/>
                  <a:gd name="connsiteX1635" fmla="*/ 3690013 w 3832230"/>
                  <a:gd name="connsiteY1635" fmla="*/ 3590080 h 4976230"/>
                  <a:gd name="connsiteX1636" fmla="*/ 3692182 w 3832230"/>
                  <a:gd name="connsiteY1636" fmla="*/ 3571930 h 4976230"/>
                  <a:gd name="connsiteX1637" fmla="*/ 3696406 w 3832230"/>
                  <a:gd name="connsiteY1637" fmla="*/ 3567022 h 4976230"/>
                  <a:gd name="connsiteX1638" fmla="*/ 3705766 w 3832230"/>
                  <a:gd name="connsiteY1638" fmla="*/ 3558460 h 4976230"/>
                  <a:gd name="connsiteX1639" fmla="*/ 3707479 w 3832230"/>
                  <a:gd name="connsiteY1639" fmla="*/ 3542479 h 4976230"/>
                  <a:gd name="connsiteX1640" fmla="*/ 3709419 w 3832230"/>
                  <a:gd name="connsiteY1640" fmla="*/ 3518050 h 4976230"/>
                  <a:gd name="connsiteX1641" fmla="*/ 3711245 w 3832230"/>
                  <a:gd name="connsiteY1641" fmla="*/ 3473074 h 4976230"/>
                  <a:gd name="connsiteX1642" fmla="*/ 3709762 w 3832230"/>
                  <a:gd name="connsiteY1642" fmla="*/ 3454354 h 4976230"/>
                  <a:gd name="connsiteX1643" fmla="*/ 3714214 w 3832230"/>
                  <a:gd name="connsiteY1643" fmla="*/ 3412802 h 4976230"/>
                  <a:gd name="connsiteX1644" fmla="*/ 3719579 w 3832230"/>
                  <a:gd name="connsiteY1644" fmla="*/ 3400474 h 4976230"/>
                  <a:gd name="connsiteX1645" fmla="*/ 3719122 w 3832230"/>
                  <a:gd name="connsiteY1645" fmla="*/ 3398190 h 4976230"/>
                  <a:gd name="connsiteX1646" fmla="*/ 3734304 w 3832230"/>
                  <a:gd name="connsiteY1646" fmla="*/ 3398077 h 4976230"/>
                  <a:gd name="connsiteX1647" fmla="*/ 3757135 w 3832230"/>
                  <a:gd name="connsiteY1647" fmla="*/ 3352416 h 4976230"/>
                  <a:gd name="connsiteX1648" fmla="*/ 3759418 w 3832230"/>
                  <a:gd name="connsiteY1648" fmla="*/ 3346023 h 4976230"/>
                  <a:gd name="connsiteX1649" fmla="*/ 3777112 w 3832230"/>
                  <a:gd name="connsiteY1649" fmla="*/ 3328900 h 4976230"/>
                  <a:gd name="connsiteX1650" fmla="*/ 3783504 w 3832230"/>
                  <a:gd name="connsiteY1650" fmla="*/ 3326389 h 4976230"/>
                  <a:gd name="connsiteX1651" fmla="*/ 3826425 w 3832230"/>
                  <a:gd name="connsiteY1651" fmla="*/ 3260523 h 4976230"/>
                  <a:gd name="connsiteX1652" fmla="*/ 3810558 w 3832230"/>
                  <a:gd name="connsiteY1652" fmla="*/ 3146713 h 4976230"/>
                  <a:gd name="connsiteX1653" fmla="*/ 1523404 w 3832230"/>
                  <a:gd name="connsiteY1653" fmla="*/ 720637 h 4976230"/>
                  <a:gd name="connsiteX1654" fmla="*/ 1536989 w 3832230"/>
                  <a:gd name="connsiteY1654" fmla="*/ 709906 h 4976230"/>
                  <a:gd name="connsiteX1655" fmla="*/ 1519295 w 3832230"/>
                  <a:gd name="connsiteY1655" fmla="*/ 680569 h 4976230"/>
                  <a:gd name="connsiteX1656" fmla="*/ 1535390 w 3832230"/>
                  <a:gd name="connsiteY1656" fmla="*/ 680455 h 4976230"/>
                  <a:gd name="connsiteX1657" fmla="*/ 1551029 w 3832230"/>
                  <a:gd name="connsiteY1657" fmla="*/ 687989 h 4976230"/>
                  <a:gd name="connsiteX1658" fmla="*/ 1585732 w 3832230"/>
                  <a:gd name="connsiteY1658" fmla="*/ 713559 h 4976230"/>
                  <a:gd name="connsiteX1659" fmla="*/ 1603425 w 3832230"/>
                  <a:gd name="connsiteY1659" fmla="*/ 706596 h 4976230"/>
                  <a:gd name="connsiteX1660" fmla="*/ 1670547 w 3832230"/>
                  <a:gd name="connsiteY1660" fmla="*/ 672122 h 4976230"/>
                  <a:gd name="connsiteX1661" fmla="*/ 1641324 w 3832230"/>
                  <a:gd name="connsiteY1661" fmla="*/ 690272 h 4976230"/>
                  <a:gd name="connsiteX1662" fmla="*/ 1604681 w 3832230"/>
                  <a:gd name="connsiteY1662" fmla="*/ 712418 h 4976230"/>
                  <a:gd name="connsiteX1663" fmla="*/ 1581850 w 3832230"/>
                  <a:gd name="connsiteY1663" fmla="*/ 726801 h 4976230"/>
                  <a:gd name="connsiteX1664" fmla="*/ 1572262 w 3832230"/>
                  <a:gd name="connsiteY1664" fmla="*/ 728171 h 4976230"/>
                  <a:gd name="connsiteX1665" fmla="*/ 1557194 w 3832230"/>
                  <a:gd name="connsiteY1665" fmla="*/ 744494 h 4976230"/>
                  <a:gd name="connsiteX1666" fmla="*/ 1548632 w 3832230"/>
                  <a:gd name="connsiteY1666" fmla="*/ 752028 h 4976230"/>
                  <a:gd name="connsiteX1667" fmla="*/ 1490643 w 3832230"/>
                  <a:gd name="connsiteY1667" fmla="*/ 751458 h 4976230"/>
                  <a:gd name="connsiteX1668" fmla="*/ 1506282 w 3832230"/>
                  <a:gd name="connsiteY1668" fmla="*/ 740271 h 4976230"/>
                  <a:gd name="connsiteX1669" fmla="*/ 1523404 w 3832230"/>
                  <a:gd name="connsiteY1669" fmla="*/ 720637 h 4976230"/>
                  <a:gd name="connsiteX1670" fmla="*/ 2047934 w 3832230"/>
                  <a:gd name="connsiteY1670" fmla="*/ 1219710 h 4976230"/>
                  <a:gd name="connsiteX1671" fmla="*/ 2046564 w 3832230"/>
                  <a:gd name="connsiteY1671" fmla="*/ 1208866 h 4976230"/>
                  <a:gd name="connsiteX1672" fmla="*/ 2026930 w 3832230"/>
                  <a:gd name="connsiteY1672" fmla="*/ 1164574 h 4976230"/>
                  <a:gd name="connsiteX1673" fmla="*/ 1986862 w 3832230"/>
                  <a:gd name="connsiteY1673" fmla="*/ 1100079 h 4976230"/>
                  <a:gd name="connsiteX1674" fmla="*/ 1996109 w 3832230"/>
                  <a:gd name="connsiteY1674" fmla="*/ 1087978 h 4976230"/>
                  <a:gd name="connsiteX1675" fmla="*/ 2002273 w 3832230"/>
                  <a:gd name="connsiteY1675" fmla="*/ 1086837 h 4976230"/>
                  <a:gd name="connsiteX1676" fmla="*/ 2012090 w 3832230"/>
                  <a:gd name="connsiteY1676" fmla="*/ 1091517 h 4976230"/>
                  <a:gd name="connsiteX1677" fmla="*/ 2031724 w 3832230"/>
                  <a:gd name="connsiteY1677" fmla="*/ 1142086 h 4976230"/>
                  <a:gd name="connsiteX1678" fmla="*/ 2045651 w 3832230"/>
                  <a:gd name="connsiteY1678" fmla="*/ 1180213 h 4976230"/>
                  <a:gd name="connsiteX1679" fmla="*/ 2049418 w 3832230"/>
                  <a:gd name="connsiteY1679" fmla="*/ 1217883 h 4976230"/>
                  <a:gd name="connsiteX1680" fmla="*/ 2047934 w 3832230"/>
                  <a:gd name="connsiteY1680" fmla="*/ 1219710 h 4976230"/>
                  <a:gd name="connsiteX1681" fmla="*/ 2129667 w 3832230"/>
                  <a:gd name="connsiteY1681" fmla="*/ 344163 h 4976230"/>
                  <a:gd name="connsiteX1682" fmla="*/ 2131265 w 3832230"/>
                  <a:gd name="connsiteY1682" fmla="*/ 350213 h 4976230"/>
                  <a:gd name="connsiteX1683" fmla="*/ 2113115 w 3832230"/>
                  <a:gd name="connsiteY1683" fmla="*/ 374071 h 4976230"/>
                  <a:gd name="connsiteX1684" fmla="*/ 2102727 w 3832230"/>
                  <a:gd name="connsiteY1684" fmla="*/ 384344 h 4976230"/>
                  <a:gd name="connsiteX1685" fmla="*/ 2091198 w 3832230"/>
                  <a:gd name="connsiteY1685" fmla="*/ 384116 h 4976230"/>
                  <a:gd name="connsiteX1686" fmla="*/ 2080125 w 3832230"/>
                  <a:gd name="connsiteY1686" fmla="*/ 387769 h 4976230"/>
                  <a:gd name="connsiteX1687" fmla="*/ 2084919 w 3832230"/>
                  <a:gd name="connsiteY1687" fmla="*/ 423727 h 4976230"/>
                  <a:gd name="connsiteX1688" fmla="*/ 2086061 w 3832230"/>
                  <a:gd name="connsiteY1688" fmla="*/ 427950 h 4976230"/>
                  <a:gd name="connsiteX1689" fmla="*/ 2076358 w 3832230"/>
                  <a:gd name="connsiteY1689" fmla="*/ 426923 h 4976230"/>
                  <a:gd name="connsiteX1690" fmla="*/ 2063230 w 3832230"/>
                  <a:gd name="connsiteY1690" fmla="*/ 417562 h 4976230"/>
                  <a:gd name="connsiteX1691" fmla="*/ 2064486 w 3832230"/>
                  <a:gd name="connsiteY1691" fmla="*/ 410599 h 4976230"/>
                  <a:gd name="connsiteX1692" fmla="*/ 2072020 w 3832230"/>
                  <a:gd name="connsiteY1692" fmla="*/ 380463 h 4976230"/>
                  <a:gd name="connsiteX1693" fmla="*/ 2064600 w 3832230"/>
                  <a:gd name="connsiteY1693" fmla="*/ 376239 h 4976230"/>
                  <a:gd name="connsiteX1694" fmla="*/ 2062660 w 3832230"/>
                  <a:gd name="connsiteY1694" fmla="*/ 376354 h 4976230"/>
                  <a:gd name="connsiteX1695" fmla="*/ 2027729 w 3832230"/>
                  <a:gd name="connsiteY1695" fmla="*/ 378408 h 4976230"/>
                  <a:gd name="connsiteX1696" fmla="*/ 2039258 w 3832230"/>
                  <a:gd name="connsiteY1696" fmla="*/ 366879 h 4976230"/>
                  <a:gd name="connsiteX1697" fmla="*/ 2066541 w 3832230"/>
                  <a:gd name="connsiteY1697" fmla="*/ 362313 h 4976230"/>
                  <a:gd name="connsiteX1698" fmla="*/ 2076700 w 3832230"/>
                  <a:gd name="connsiteY1698" fmla="*/ 363568 h 4976230"/>
                  <a:gd name="connsiteX1699" fmla="*/ 2093367 w 3832230"/>
                  <a:gd name="connsiteY1699" fmla="*/ 364025 h 4976230"/>
                  <a:gd name="connsiteX1700" fmla="*/ 2097476 w 3832230"/>
                  <a:gd name="connsiteY1700" fmla="*/ 361970 h 4976230"/>
                  <a:gd name="connsiteX1701" fmla="*/ 2129667 w 3832230"/>
                  <a:gd name="connsiteY1701" fmla="*/ 344163 h 4976230"/>
                  <a:gd name="connsiteX1702" fmla="*/ 2590956 w 3832230"/>
                  <a:gd name="connsiteY1702" fmla="*/ 1490022 h 4976230"/>
                  <a:gd name="connsiteX1703" fmla="*/ 2616640 w 3832230"/>
                  <a:gd name="connsiteY1703" fmla="*/ 1486141 h 4976230"/>
                  <a:gd name="connsiteX1704" fmla="*/ 2626685 w 3832230"/>
                  <a:gd name="connsiteY1704" fmla="*/ 1484657 h 4976230"/>
                  <a:gd name="connsiteX1705" fmla="*/ 2627256 w 3832230"/>
                  <a:gd name="connsiteY1705" fmla="*/ 1485456 h 4976230"/>
                  <a:gd name="connsiteX1706" fmla="*/ 2627599 w 3832230"/>
                  <a:gd name="connsiteY1706" fmla="*/ 1490479 h 4976230"/>
                  <a:gd name="connsiteX1707" fmla="*/ 2576459 w 3832230"/>
                  <a:gd name="connsiteY1707" fmla="*/ 1506917 h 4976230"/>
                  <a:gd name="connsiteX1708" fmla="*/ 2553172 w 3832230"/>
                  <a:gd name="connsiteY1708" fmla="*/ 1509314 h 4976230"/>
                  <a:gd name="connsiteX1709" fmla="*/ 2553172 w 3832230"/>
                  <a:gd name="connsiteY1709" fmla="*/ 1509314 h 4976230"/>
                  <a:gd name="connsiteX1710" fmla="*/ 2553172 w 3832230"/>
                  <a:gd name="connsiteY1710" fmla="*/ 1509314 h 4976230"/>
                  <a:gd name="connsiteX1711" fmla="*/ 2551802 w 3832230"/>
                  <a:gd name="connsiteY1711" fmla="*/ 1509542 h 4976230"/>
                  <a:gd name="connsiteX1712" fmla="*/ 2538903 w 3832230"/>
                  <a:gd name="connsiteY1712" fmla="*/ 1506689 h 4976230"/>
                  <a:gd name="connsiteX1713" fmla="*/ 2590956 w 3832230"/>
                  <a:gd name="connsiteY1713" fmla="*/ 1490022 h 4976230"/>
                  <a:gd name="connsiteX1714" fmla="*/ 2433997 w 3832230"/>
                  <a:gd name="connsiteY1714" fmla="*/ 1557715 h 4976230"/>
                  <a:gd name="connsiteX1715" fmla="*/ 2441188 w 3832230"/>
                  <a:gd name="connsiteY1715" fmla="*/ 1561938 h 4976230"/>
                  <a:gd name="connsiteX1716" fmla="*/ 2446439 w 3832230"/>
                  <a:gd name="connsiteY1716" fmla="*/ 1567075 h 4976230"/>
                  <a:gd name="connsiteX1717" fmla="*/ 2461165 w 3832230"/>
                  <a:gd name="connsiteY1717" fmla="*/ 1560911 h 4976230"/>
                  <a:gd name="connsiteX1718" fmla="*/ 2461165 w 3832230"/>
                  <a:gd name="connsiteY1718" fmla="*/ 1560911 h 4976230"/>
                  <a:gd name="connsiteX1719" fmla="*/ 2461165 w 3832230"/>
                  <a:gd name="connsiteY1719" fmla="*/ 1560911 h 4976230"/>
                  <a:gd name="connsiteX1720" fmla="*/ 2465617 w 3832230"/>
                  <a:gd name="connsiteY1720" fmla="*/ 1557258 h 4976230"/>
                  <a:gd name="connsiteX1721" fmla="*/ 2492785 w 3832230"/>
                  <a:gd name="connsiteY1721" fmla="*/ 1541962 h 4976230"/>
                  <a:gd name="connsiteX1722" fmla="*/ 2508652 w 3832230"/>
                  <a:gd name="connsiteY1722" fmla="*/ 1546528 h 4976230"/>
                  <a:gd name="connsiteX1723" fmla="*/ 2521551 w 3832230"/>
                  <a:gd name="connsiteY1723" fmla="*/ 1549838 h 4976230"/>
                  <a:gd name="connsiteX1724" fmla="*/ 2489018 w 3832230"/>
                  <a:gd name="connsiteY1724" fmla="*/ 1569244 h 4976230"/>
                  <a:gd name="connsiteX1725" fmla="*/ 2479201 w 3832230"/>
                  <a:gd name="connsiteY1725" fmla="*/ 1574952 h 4976230"/>
                  <a:gd name="connsiteX1726" fmla="*/ 2436736 w 3832230"/>
                  <a:gd name="connsiteY1726" fmla="*/ 1576778 h 4976230"/>
                  <a:gd name="connsiteX1727" fmla="*/ 2430686 w 3832230"/>
                  <a:gd name="connsiteY1727" fmla="*/ 1566504 h 4976230"/>
                  <a:gd name="connsiteX1728" fmla="*/ 2433997 w 3832230"/>
                  <a:gd name="connsiteY1728" fmla="*/ 1557715 h 4976230"/>
                  <a:gd name="connsiteX1729" fmla="*/ 2519154 w 3832230"/>
                  <a:gd name="connsiteY1729" fmla="*/ 1457831 h 4976230"/>
                  <a:gd name="connsiteX1730" fmla="*/ 2498264 w 3832230"/>
                  <a:gd name="connsiteY1730" fmla="*/ 1449498 h 4976230"/>
                  <a:gd name="connsiteX1731" fmla="*/ 2480685 w 3832230"/>
                  <a:gd name="connsiteY1731" fmla="*/ 1445161 h 4976230"/>
                  <a:gd name="connsiteX1732" fmla="*/ 2477260 w 3832230"/>
                  <a:gd name="connsiteY1732" fmla="*/ 1454864 h 4976230"/>
                  <a:gd name="connsiteX1733" fmla="*/ 2475548 w 3832230"/>
                  <a:gd name="connsiteY1733" fmla="*/ 1460571 h 4976230"/>
                  <a:gd name="connsiteX1734" fmla="*/ 2468356 w 3832230"/>
                  <a:gd name="connsiteY1734" fmla="*/ 1482260 h 4976230"/>
                  <a:gd name="connsiteX1735" fmla="*/ 2456142 w 3832230"/>
                  <a:gd name="connsiteY1735" fmla="*/ 1522898 h 4976230"/>
                  <a:gd name="connsiteX1736" fmla="*/ 2456142 w 3832230"/>
                  <a:gd name="connsiteY1736" fmla="*/ 1516392 h 4976230"/>
                  <a:gd name="connsiteX1737" fmla="*/ 2444270 w 3832230"/>
                  <a:gd name="connsiteY1737" fmla="*/ 1484771 h 4976230"/>
                  <a:gd name="connsiteX1738" fmla="*/ 2419271 w 3832230"/>
                  <a:gd name="connsiteY1738" fmla="*/ 1491735 h 4976230"/>
                  <a:gd name="connsiteX1739" fmla="*/ 2424522 w 3832230"/>
                  <a:gd name="connsiteY1739" fmla="*/ 1481233 h 4976230"/>
                  <a:gd name="connsiteX1740" fmla="*/ 2428289 w 3832230"/>
                  <a:gd name="connsiteY1740" fmla="*/ 1435458 h 4976230"/>
                  <a:gd name="connsiteX1741" fmla="*/ 2400322 w 3832230"/>
                  <a:gd name="connsiteY1741" fmla="*/ 1414225 h 4976230"/>
                  <a:gd name="connsiteX1742" fmla="*/ 2415161 w 3832230"/>
                  <a:gd name="connsiteY1742" fmla="*/ 1404636 h 4976230"/>
                  <a:gd name="connsiteX1743" fmla="*/ 2454544 w 3832230"/>
                  <a:gd name="connsiteY1743" fmla="*/ 1411143 h 4976230"/>
                  <a:gd name="connsiteX1744" fmla="*/ 2478288 w 3832230"/>
                  <a:gd name="connsiteY1744" fmla="*/ 1413198 h 4976230"/>
                  <a:gd name="connsiteX1745" fmla="*/ 2504314 w 3832230"/>
                  <a:gd name="connsiteY1745" fmla="*/ 1423015 h 4976230"/>
                  <a:gd name="connsiteX1746" fmla="*/ 2515615 w 3832230"/>
                  <a:gd name="connsiteY1746" fmla="*/ 1445503 h 4976230"/>
                  <a:gd name="connsiteX1747" fmla="*/ 2521780 w 3832230"/>
                  <a:gd name="connsiteY1747" fmla="*/ 1457375 h 4976230"/>
                  <a:gd name="connsiteX1748" fmla="*/ 2519154 w 3832230"/>
                  <a:gd name="connsiteY1748" fmla="*/ 1457831 h 4976230"/>
                  <a:gd name="connsiteX1749" fmla="*/ 2337196 w 3832230"/>
                  <a:gd name="connsiteY1749" fmla="*/ 1525866 h 4976230"/>
                  <a:gd name="connsiteX1750" fmla="*/ 2319616 w 3832230"/>
                  <a:gd name="connsiteY1750" fmla="*/ 1565135 h 4976230"/>
                  <a:gd name="connsiteX1751" fmla="*/ 2311854 w 3832230"/>
                  <a:gd name="connsiteY1751" fmla="*/ 1566048 h 4976230"/>
                  <a:gd name="connsiteX1752" fmla="*/ 2306603 w 3832230"/>
                  <a:gd name="connsiteY1752" fmla="*/ 1511597 h 4976230"/>
                  <a:gd name="connsiteX1753" fmla="*/ 2313110 w 3832230"/>
                  <a:gd name="connsiteY1753" fmla="*/ 1485913 h 4976230"/>
                  <a:gd name="connsiteX1754" fmla="*/ 2316192 w 3832230"/>
                  <a:gd name="connsiteY1754" fmla="*/ 1453950 h 4976230"/>
                  <a:gd name="connsiteX1755" fmla="*/ 2311740 w 3832230"/>
                  <a:gd name="connsiteY1755" fmla="*/ 1450297 h 4976230"/>
                  <a:gd name="connsiteX1756" fmla="*/ 2351807 w 3832230"/>
                  <a:gd name="connsiteY1756" fmla="*/ 1421303 h 4976230"/>
                  <a:gd name="connsiteX1757" fmla="*/ 2384797 w 3832230"/>
                  <a:gd name="connsiteY1757" fmla="*/ 1416280 h 4976230"/>
                  <a:gd name="connsiteX1758" fmla="*/ 2386966 w 3832230"/>
                  <a:gd name="connsiteY1758" fmla="*/ 1416052 h 4976230"/>
                  <a:gd name="connsiteX1759" fmla="*/ 2374067 w 3832230"/>
                  <a:gd name="connsiteY1759" fmla="*/ 1431576 h 4976230"/>
                  <a:gd name="connsiteX1760" fmla="*/ 2362423 w 3832230"/>
                  <a:gd name="connsiteY1760" fmla="*/ 1441279 h 4976230"/>
                  <a:gd name="connsiteX1761" fmla="*/ 2345300 w 3832230"/>
                  <a:gd name="connsiteY1761" fmla="*/ 1454407 h 4976230"/>
                  <a:gd name="connsiteX1762" fmla="*/ 2337196 w 3832230"/>
                  <a:gd name="connsiteY1762" fmla="*/ 1525866 h 4976230"/>
                  <a:gd name="connsiteX1763" fmla="*/ 2391190 w 3832230"/>
                  <a:gd name="connsiteY1763" fmla="*/ 1384546 h 4976230"/>
                  <a:gd name="connsiteX1764" fmla="*/ 2391190 w 3832230"/>
                  <a:gd name="connsiteY1764" fmla="*/ 1384546 h 4976230"/>
                  <a:gd name="connsiteX1765" fmla="*/ 2389934 w 3832230"/>
                  <a:gd name="connsiteY1765" fmla="*/ 1386144 h 4976230"/>
                  <a:gd name="connsiteX1766" fmla="*/ 2389363 w 3832230"/>
                  <a:gd name="connsiteY1766" fmla="*/ 1386601 h 4976230"/>
                  <a:gd name="connsiteX1767" fmla="*/ 2387993 w 3832230"/>
                  <a:gd name="connsiteY1767" fmla="*/ 1384660 h 4976230"/>
                  <a:gd name="connsiteX1768" fmla="*/ 2366647 w 3832230"/>
                  <a:gd name="connsiteY1768" fmla="*/ 1372446 h 4976230"/>
                  <a:gd name="connsiteX1769" fmla="*/ 2340506 w 3832230"/>
                  <a:gd name="connsiteY1769" fmla="*/ 1379865 h 4976230"/>
                  <a:gd name="connsiteX1770" fmla="*/ 2316077 w 3832230"/>
                  <a:gd name="connsiteY1770" fmla="*/ 1384317 h 4976230"/>
                  <a:gd name="connsiteX1771" fmla="*/ 2307630 w 3832230"/>
                  <a:gd name="connsiteY1771" fmla="*/ 1374729 h 4976230"/>
                  <a:gd name="connsiteX1772" fmla="*/ 2293361 w 3832230"/>
                  <a:gd name="connsiteY1772" fmla="*/ 1363998 h 4976230"/>
                  <a:gd name="connsiteX1773" fmla="*/ 2294503 w 3832230"/>
                  <a:gd name="connsiteY1773" fmla="*/ 1359889 h 4976230"/>
                  <a:gd name="connsiteX1774" fmla="*/ 2293589 w 3832230"/>
                  <a:gd name="connsiteY1774" fmla="*/ 1345848 h 4976230"/>
                  <a:gd name="connsiteX1775" fmla="*/ 2279092 w 3832230"/>
                  <a:gd name="connsiteY1775" fmla="*/ 1348017 h 4976230"/>
                  <a:gd name="connsiteX1776" fmla="*/ 2262312 w 3832230"/>
                  <a:gd name="connsiteY1776" fmla="*/ 1360003 h 4976230"/>
                  <a:gd name="connsiteX1777" fmla="*/ 2221217 w 3832230"/>
                  <a:gd name="connsiteY1777" fmla="*/ 1378267 h 4976230"/>
                  <a:gd name="connsiteX1778" fmla="*/ 2195418 w 3832230"/>
                  <a:gd name="connsiteY1778" fmla="*/ 1372446 h 4976230"/>
                  <a:gd name="connsiteX1779" fmla="*/ 2185145 w 3832230"/>
                  <a:gd name="connsiteY1779" fmla="*/ 1371761 h 4976230"/>
                  <a:gd name="connsiteX1780" fmla="*/ 2190510 w 3832230"/>
                  <a:gd name="connsiteY1780" fmla="*/ 1364341 h 4976230"/>
                  <a:gd name="connsiteX1781" fmla="*/ 2237427 w 3832230"/>
                  <a:gd name="connsiteY1781" fmla="*/ 1341625 h 4976230"/>
                  <a:gd name="connsiteX1782" fmla="*/ 2255919 w 3832230"/>
                  <a:gd name="connsiteY1782" fmla="*/ 1333976 h 4976230"/>
                  <a:gd name="connsiteX1783" fmla="*/ 2255919 w 3832230"/>
                  <a:gd name="connsiteY1783" fmla="*/ 1333976 h 4976230"/>
                  <a:gd name="connsiteX1784" fmla="*/ 2271901 w 3832230"/>
                  <a:gd name="connsiteY1784" fmla="*/ 1314685 h 4976230"/>
                  <a:gd name="connsiteX1785" fmla="*/ 2289594 w 3832230"/>
                  <a:gd name="connsiteY1785" fmla="*/ 1296877 h 4976230"/>
                  <a:gd name="connsiteX1786" fmla="*/ 2344615 w 3832230"/>
                  <a:gd name="connsiteY1786" fmla="*/ 1319251 h 4976230"/>
                  <a:gd name="connsiteX1787" fmla="*/ 2365619 w 3832230"/>
                  <a:gd name="connsiteY1787" fmla="*/ 1337287 h 4976230"/>
                  <a:gd name="connsiteX1788" fmla="*/ 2374980 w 3832230"/>
                  <a:gd name="connsiteY1788" fmla="*/ 1343108 h 4976230"/>
                  <a:gd name="connsiteX1789" fmla="*/ 2385710 w 3832230"/>
                  <a:gd name="connsiteY1789" fmla="*/ 1371076 h 4976230"/>
                  <a:gd name="connsiteX1790" fmla="*/ 2391190 w 3832230"/>
                  <a:gd name="connsiteY1790" fmla="*/ 1384546 h 4976230"/>
                  <a:gd name="connsiteX1791" fmla="*/ 1385509 w 3832230"/>
                  <a:gd name="connsiteY1791" fmla="*/ 465050 h 4976230"/>
                  <a:gd name="connsiteX1792" fmla="*/ 1374664 w 3832230"/>
                  <a:gd name="connsiteY1792" fmla="*/ 480346 h 4976230"/>
                  <a:gd name="connsiteX1793" fmla="*/ 1381970 w 3832230"/>
                  <a:gd name="connsiteY1793" fmla="*/ 491077 h 4976230"/>
                  <a:gd name="connsiteX1794" fmla="*/ 1437790 w 3832230"/>
                  <a:gd name="connsiteY1794" fmla="*/ 481716 h 4976230"/>
                  <a:gd name="connsiteX1795" fmla="*/ 1444754 w 3832230"/>
                  <a:gd name="connsiteY1795" fmla="*/ 478406 h 4976230"/>
                  <a:gd name="connsiteX1796" fmla="*/ 1448292 w 3832230"/>
                  <a:gd name="connsiteY1796" fmla="*/ 479205 h 4976230"/>
                  <a:gd name="connsiteX1797" fmla="*/ 1444183 w 3832230"/>
                  <a:gd name="connsiteY1797" fmla="*/ 488223 h 4976230"/>
                  <a:gd name="connsiteX1798" fmla="*/ 1410394 w 3832230"/>
                  <a:gd name="connsiteY1798" fmla="*/ 508770 h 4976230"/>
                  <a:gd name="connsiteX1799" fmla="*/ 1382427 w 3832230"/>
                  <a:gd name="connsiteY1799" fmla="*/ 518473 h 4976230"/>
                  <a:gd name="connsiteX1800" fmla="*/ 1387107 w 3832230"/>
                  <a:gd name="connsiteY1800" fmla="*/ 532970 h 4976230"/>
                  <a:gd name="connsiteX1801" fmla="*/ 1389618 w 3832230"/>
                  <a:gd name="connsiteY1801" fmla="*/ 535139 h 4976230"/>
                  <a:gd name="connsiteX1802" fmla="*/ 1380600 w 3832230"/>
                  <a:gd name="connsiteY1802" fmla="*/ 538336 h 4976230"/>
                  <a:gd name="connsiteX1803" fmla="*/ 1364390 w 3832230"/>
                  <a:gd name="connsiteY1803" fmla="*/ 545413 h 4976230"/>
                  <a:gd name="connsiteX1804" fmla="*/ 1373523 w 3832230"/>
                  <a:gd name="connsiteY1804" fmla="*/ 525779 h 4976230"/>
                  <a:gd name="connsiteX1805" fmla="*/ 1369641 w 3832230"/>
                  <a:gd name="connsiteY1805" fmla="*/ 518245 h 4976230"/>
                  <a:gd name="connsiteX1806" fmla="*/ 1349893 w 3832230"/>
                  <a:gd name="connsiteY1806" fmla="*/ 518473 h 4976230"/>
                  <a:gd name="connsiteX1807" fmla="*/ 1326949 w 3832230"/>
                  <a:gd name="connsiteY1807" fmla="*/ 545755 h 4976230"/>
                  <a:gd name="connsiteX1808" fmla="*/ 1307314 w 3832230"/>
                  <a:gd name="connsiteY1808" fmla="*/ 549294 h 4976230"/>
                  <a:gd name="connsiteX1809" fmla="*/ 1301378 w 3832230"/>
                  <a:gd name="connsiteY1809" fmla="*/ 547696 h 4976230"/>
                  <a:gd name="connsiteX1810" fmla="*/ 1306401 w 3832230"/>
                  <a:gd name="connsiteY1810" fmla="*/ 539135 h 4976230"/>
                  <a:gd name="connsiteX1811" fmla="*/ 1312680 w 3832230"/>
                  <a:gd name="connsiteY1811" fmla="*/ 531486 h 4976230"/>
                  <a:gd name="connsiteX1812" fmla="*/ 1321127 w 3832230"/>
                  <a:gd name="connsiteY1812" fmla="*/ 523153 h 4976230"/>
                  <a:gd name="connsiteX1813" fmla="*/ 1318501 w 3832230"/>
                  <a:gd name="connsiteY1813" fmla="*/ 510482 h 4976230"/>
                  <a:gd name="connsiteX1814" fmla="*/ 1318273 w 3832230"/>
                  <a:gd name="connsiteY1814" fmla="*/ 510026 h 4976230"/>
                  <a:gd name="connsiteX1815" fmla="*/ 1325579 w 3832230"/>
                  <a:gd name="connsiteY1815" fmla="*/ 510825 h 4976230"/>
                  <a:gd name="connsiteX1816" fmla="*/ 1345670 w 3832230"/>
                  <a:gd name="connsiteY1816" fmla="*/ 508542 h 4976230"/>
                  <a:gd name="connsiteX1817" fmla="*/ 1348980 w 3832230"/>
                  <a:gd name="connsiteY1817" fmla="*/ 500894 h 4976230"/>
                  <a:gd name="connsiteX1818" fmla="*/ 1338592 w 3832230"/>
                  <a:gd name="connsiteY1818" fmla="*/ 484798 h 4976230"/>
                  <a:gd name="connsiteX1819" fmla="*/ 1327633 w 3832230"/>
                  <a:gd name="connsiteY1819" fmla="*/ 479890 h 4976230"/>
                  <a:gd name="connsiteX1820" fmla="*/ 1331629 w 3832230"/>
                  <a:gd name="connsiteY1820" fmla="*/ 476807 h 4976230"/>
                  <a:gd name="connsiteX1821" fmla="*/ 1392129 w 3832230"/>
                  <a:gd name="connsiteY1821" fmla="*/ 459799 h 4976230"/>
                  <a:gd name="connsiteX1822" fmla="*/ 1385509 w 3832230"/>
                  <a:gd name="connsiteY1822" fmla="*/ 465050 h 4976230"/>
                  <a:gd name="connsiteX1823" fmla="*/ 2822685 w 3832230"/>
                  <a:gd name="connsiteY1823" fmla="*/ 1328954 h 4976230"/>
                  <a:gd name="connsiteX1824" fmla="*/ 2822685 w 3832230"/>
                  <a:gd name="connsiteY1824" fmla="*/ 1328611 h 4976230"/>
                  <a:gd name="connsiteX1825" fmla="*/ 2823027 w 3832230"/>
                  <a:gd name="connsiteY1825" fmla="*/ 1328611 h 4976230"/>
                  <a:gd name="connsiteX1826" fmla="*/ 2822685 w 3832230"/>
                  <a:gd name="connsiteY1826" fmla="*/ 1328954 h 4976230"/>
                  <a:gd name="connsiteX1827" fmla="*/ 2114599 w 3832230"/>
                  <a:gd name="connsiteY1827" fmla="*/ 330008 h 4976230"/>
                  <a:gd name="connsiteX1828" fmla="*/ 2115284 w 3832230"/>
                  <a:gd name="connsiteY1828" fmla="*/ 332177 h 4976230"/>
                  <a:gd name="connsiteX1829" fmla="*/ 2111631 w 3832230"/>
                  <a:gd name="connsiteY1829" fmla="*/ 338113 h 4976230"/>
                  <a:gd name="connsiteX1830" fmla="*/ 2105467 w 3832230"/>
                  <a:gd name="connsiteY1830" fmla="*/ 333546 h 4976230"/>
                  <a:gd name="connsiteX1831" fmla="*/ 2092339 w 3832230"/>
                  <a:gd name="connsiteY1831" fmla="*/ 318478 h 4976230"/>
                  <a:gd name="connsiteX1832" fmla="*/ 2089485 w 3832230"/>
                  <a:gd name="connsiteY1832" fmla="*/ 308319 h 4976230"/>
                  <a:gd name="connsiteX1833" fmla="*/ 2093252 w 3832230"/>
                  <a:gd name="connsiteY1833" fmla="*/ 307634 h 4976230"/>
                  <a:gd name="connsiteX1834" fmla="*/ 2120763 w 3832230"/>
                  <a:gd name="connsiteY1834" fmla="*/ 311401 h 4976230"/>
                  <a:gd name="connsiteX1835" fmla="*/ 2114713 w 3832230"/>
                  <a:gd name="connsiteY1835" fmla="*/ 317793 h 4976230"/>
                  <a:gd name="connsiteX1836" fmla="*/ 2114599 w 3832230"/>
                  <a:gd name="connsiteY1836" fmla="*/ 330008 h 4976230"/>
                  <a:gd name="connsiteX1837" fmla="*/ 3093568 w 3832230"/>
                  <a:gd name="connsiteY1837" fmla="*/ 1399728 h 4976230"/>
                  <a:gd name="connsiteX1838" fmla="*/ 3092541 w 3832230"/>
                  <a:gd name="connsiteY1838" fmla="*/ 1393564 h 4976230"/>
                  <a:gd name="connsiteX1839" fmla="*/ 3092769 w 3832230"/>
                  <a:gd name="connsiteY1839" fmla="*/ 1393564 h 4976230"/>
                  <a:gd name="connsiteX1840" fmla="*/ 3093568 w 3832230"/>
                  <a:gd name="connsiteY1840" fmla="*/ 1399728 h 4976230"/>
                  <a:gd name="connsiteX1841" fmla="*/ 3093568 w 3832230"/>
                  <a:gd name="connsiteY1841" fmla="*/ 1399728 h 4976230"/>
                  <a:gd name="connsiteX1842" fmla="*/ 2766408 w 3832230"/>
                  <a:gd name="connsiteY1842" fmla="*/ 2651978 h 4976230"/>
                  <a:gd name="connsiteX1843" fmla="*/ 2771773 w 3832230"/>
                  <a:gd name="connsiteY1843" fmla="*/ 2668187 h 4976230"/>
                  <a:gd name="connsiteX1844" fmla="*/ 2776339 w 3832230"/>
                  <a:gd name="connsiteY1844" fmla="*/ 2688620 h 4976230"/>
                  <a:gd name="connsiteX1845" fmla="*/ 2772800 w 3832230"/>
                  <a:gd name="connsiteY1845" fmla="*/ 2690789 h 4976230"/>
                  <a:gd name="connsiteX1846" fmla="*/ 2756248 w 3832230"/>
                  <a:gd name="connsiteY1846" fmla="*/ 2677548 h 4976230"/>
                  <a:gd name="connsiteX1847" fmla="*/ 2763098 w 3832230"/>
                  <a:gd name="connsiteY1847" fmla="*/ 2658142 h 4976230"/>
                  <a:gd name="connsiteX1848" fmla="*/ 2766408 w 3832230"/>
                  <a:gd name="connsiteY1848" fmla="*/ 2651978 h 4976230"/>
                  <a:gd name="connsiteX1849" fmla="*/ 3295389 w 3832230"/>
                  <a:gd name="connsiteY1849" fmla="*/ 1337629 h 4976230"/>
                  <a:gd name="connsiteX1850" fmla="*/ 3295389 w 3832230"/>
                  <a:gd name="connsiteY1850" fmla="*/ 1337629 h 4976230"/>
                  <a:gd name="connsiteX1851" fmla="*/ 3295389 w 3832230"/>
                  <a:gd name="connsiteY1851" fmla="*/ 1337629 h 4976230"/>
                  <a:gd name="connsiteX1852" fmla="*/ 3295389 w 3832230"/>
                  <a:gd name="connsiteY1852" fmla="*/ 1337629 h 4976230"/>
                  <a:gd name="connsiteX1853" fmla="*/ 1562330 w 3832230"/>
                  <a:gd name="connsiteY1853" fmla="*/ 120767 h 4976230"/>
                  <a:gd name="connsiteX1854" fmla="*/ 1562330 w 3832230"/>
                  <a:gd name="connsiteY1854" fmla="*/ 124420 h 4976230"/>
                  <a:gd name="connsiteX1855" fmla="*/ 1561760 w 3832230"/>
                  <a:gd name="connsiteY1855" fmla="*/ 130356 h 4976230"/>
                  <a:gd name="connsiteX1856" fmla="*/ 1549317 w 3832230"/>
                  <a:gd name="connsiteY1856" fmla="*/ 130356 h 4976230"/>
                  <a:gd name="connsiteX1857" fmla="*/ 1562330 w 3832230"/>
                  <a:gd name="connsiteY1857" fmla="*/ 120767 h 497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</a:cxnLst>
                <a:rect l="l" t="t" r="r" b="b"/>
                <a:pathLst>
                  <a:path w="3832230" h="4976230">
                    <a:moveTo>
                      <a:pt x="3810558" y="3146713"/>
                    </a:moveTo>
                    <a:cubicBezTo>
                      <a:pt x="3803595" y="3144544"/>
                      <a:pt x="3795832" y="3144887"/>
                      <a:pt x="3795832" y="3144887"/>
                    </a:cubicBezTo>
                    <a:cubicBezTo>
                      <a:pt x="3794348" y="3145001"/>
                      <a:pt x="3792750" y="3145229"/>
                      <a:pt x="3790924" y="3145343"/>
                    </a:cubicBezTo>
                    <a:cubicBezTo>
                      <a:pt x="3770947" y="3146485"/>
                      <a:pt x="3749487" y="3133472"/>
                      <a:pt x="3727113" y="3106760"/>
                    </a:cubicBezTo>
                    <a:cubicBezTo>
                      <a:pt x="3701314" y="3075939"/>
                      <a:pt x="3672206" y="3065894"/>
                      <a:pt x="3638074" y="3076281"/>
                    </a:cubicBezTo>
                    <a:cubicBezTo>
                      <a:pt x="3625517" y="3080048"/>
                      <a:pt x="3612161" y="3073656"/>
                      <a:pt x="3600290" y="3067948"/>
                    </a:cubicBezTo>
                    <a:cubicBezTo>
                      <a:pt x="3594696" y="3065209"/>
                      <a:pt x="3589331" y="3062697"/>
                      <a:pt x="3584651" y="3061556"/>
                    </a:cubicBezTo>
                    <a:cubicBezTo>
                      <a:pt x="3573007" y="3058588"/>
                      <a:pt x="3562619" y="3067492"/>
                      <a:pt x="3554286" y="3074569"/>
                    </a:cubicBezTo>
                    <a:cubicBezTo>
                      <a:pt x="3553716" y="3075026"/>
                      <a:pt x="3553145" y="3075482"/>
                      <a:pt x="3552574" y="3076053"/>
                    </a:cubicBezTo>
                    <a:cubicBezTo>
                      <a:pt x="3554857" y="3070460"/>
                      <a:pt x="3557140" y="3063953"/>
                      <a:pt x="3557482" y="3058245"/>
                    </a:cubicBezTo>
                    <a:cubicBezTo>
                      <a:pt x="3557939" y="3048314"/>
                      <a:pt x="3549949" y="3034616"/>
                      <a:pt x="3486936" y="3007219"/>
                    </a:cubicBezTo>
                    <a:cubicBezTo>
                      <a:pt x="3467987" y="2999000"/>
                      <a:pt x="3454745" y="2998087"/>
                      <a:pt x="3446413" y="3004480"/>
                    </a:cubicBezTo>
                    <a:cubicBezTo>
                      <a:pt x="3440476" y="3008931"/>
                      <a:pt x="3437509" y="3016580"/>
                      <a:pt x="3437509" y="3027082"/>
                    </a:cubicBezTo>
                    <a:cubicBezTo>
                      <a:pt x="3437509" y="3027424"/>
                      <a:pt x="3437509" y="3027767"/>
                      <a:pt x="3437509" y="3027995"/>
                    </a:cubicBezTo>
                    <a:cubicBezTo>
                      <a:pt x="3435682" y="3027424"/>
                      <a:pt x="3433171" y="3026739"/>
                      <a:pt x="3430317" y="3027196"/>
                    </a:cubicBezTo>
                    <a:cubicBezTo>
                      <a:pt x="3433970" y="3020918"/>
                      <a:pt x="3436824" y="3014411"/>
                      <a:pt x="3438536" y="3008589"/>
                    </a:cubicBezTo>
                    <a:cubicBezTo>
                      <a:pt x="3439335" y="3005849"/>
                      <a:pt x="3439792" y="3000484"/>
                      <a:pt x="3434655" y="2995233"/>
                    </a:cubicBezTo>
                    <a:cubicBezTo>
                      <a:pt x="3425637" y="2985987"/>
                      <a:pt x="3400181" y="2980051"/>
                      <a:pt x="3383172" y="2981763"/>
                    </a:cubicBezTo>
                    <a:cubicBezTo>
                      <a:pt x="3387624" y="2975371"/>
                      <a:pt x="3392761" y="2965896"/>
                      <a:pt x="3398469" y="2951970"/>
                    </a:cubicBezTo>
                    <a:cubicBezTo>
                      <a:pt x="3405090" y="2935874"/>
                      <a:pt x="3393903" y="2927769"/>
                      <a:pt x="3385798" y="2921719"/>
                    </a:cubicBezTo>
                    <a:cubicBezTo>
                      <a:pt x="3381688" y="2918751"/>
                      <a:pt x="3377465" y="2915555"/>
                      <a:pt x="3374154" y="2911446"/>
                    </a:cubicBezTo>
                    <a:cubicBezTo>
                      <a:pt x="3369817" y="2906081"/>
                      <a:pt x="3367648" y="2893752"/>
                      <a:pt x="3365707" y="2882908"/>
                    </a:cubicBezTo>
                    <a:cubicBezTo>
                      <a:pt x="3363196" y="2868639"/>
                      <a:pt x="3360684" y="2855168"/>
                      <a:pt x="3352922" y="2850032"/>
                    </a:cubicBezTo>
                    <a:cubicBezTo>
                      <a:pt x="3352808" y="2849917"/>
                      <a:pt x="3352808" y="2849917"/>
                      <a:pt x="3352694" y="2849804"/>
                    </a:cubicBezTo>
                    <a:cubicBezTo>
                      <a:pt x="3352351" y="2849575"/>
                      <a:pt x="3351780" y="2849118"/>
                      <a:pt x="3351324" y="2849004"/>
                    </a:cubicBezTo>
                    <a:cubicBezTo>
                      <a:pt x="3347442" y="2847178"/>
                      <a:pt x="3341507" y="2840443"/>
                      <a:pt x="3335685" y="2833822"/>
                    </a:cubicBezTo>
                    <a:cubicBezTo>
                      <a:pt x="3325639" y="2822407"/>
                      <a:pt x="3314110" y="2809508"/>
                      <a:pt x="3301668" y="2806654"/>
                    </a:cubicBezTo>
                    <a:cubicBezTo>
                      <a:pt x="3294818" y="2805056"/>
                      <a:pt x="3287627" y="2801974"/>
                      <a:pt x="3280663" y="2798891"/>
                    </a:cubicBezTo>
                    <a:lnTo>
                      <a:pt x="3278609" y="2797978"/>
                    </a:lnTo>
                    <a:cubicBezTo>
                      <a:pt x="3267193" y="2793070"/>
                      <a:pt x="3257034" y="2789075"/>
                      <a:pt x="3247331" y="2790444"/>
                    </a:cubicBezTo>
                    <a:cubicBezTo>
                      <a:pt x="3242993" y="2791015"/>
                      <a:pt x="3238655" y="2792042"/>
                      <a:pt x="3234546" y="2793070"/>
                    </a:cubicBezTo>
                    <a:cubicBezTo>
                      <a:pt x="3226784" y="2794896"/>
                      <a:pt x="3218108" y="2796951"/>
                      <a:pt x="3216167" y="2793755"/>
                    </a:cubicBezTo>
                    <a:cubicBezTo>
                      <a:pt x="3212172" y="2787248"/>
                      <a:pt x="3207264" y="2785307"/>
                      <a:pt x="3203953" y="2784851"/>
                    </a:cubicBezTo>
                    <a:cubicBezTo>
                      <a:pt x="3198702" y="2784052"/>
                      <a:pt x="3192995" y="2786221"/>
                      <a:pt x="3187401" y="2791015"/>
                    </a:cubicBezTo>
                    <a:cubicBezTo>
                      <a:pt x="3185004" y="2789645"/>
                      <a:pt x="3180438" y="2783367"/>
                      <a:pt x="3177812" y="2779828"/>
                    </a:cubicBezTo>
                    <a:cubicBezTo>
                      <a:pt x="3171762" y="2771609"/>
                      <a:pt x="3166968" y="2765102"/>
                      <a:pt x="3161032" y="2765102"/>
                    </a:cubicBezTo>
                    <a:cubicBezTo>
                      <a:pt x="3158292" y="2765102"/>
                      <a:pt x="3155438" y="2763618"/>
                      <a:pt x="3153726" y="2761336"/>
                    </a:cubicBezTo>
                    <a:cubicBezTo>
                      <a:pt x="3152128" y="2759281"/>
                      <a:pt x="3151557" y="2756655"/>
                      <a:pt x="3152128" y="2753573"/>
                    </a:cubicBezTo>
                    <a:cubicBezTo>
                      <a:pt x="3153955" y="2742158"/>
                      <a:pt x="3144937" y="2737021"/>
                      <a:pt x="3136946" y="2732569"/>
                    </a:cubicBezTo>
                    <a:cubicBezTo>
                      <a:pt x="3131695" y="2729601"/>
                      <a:pt x="3126215" y="2726519"/>
                      <a:pt x="3122334" y="2721725"/>
                    </a:cubicBezTo>
                    <a:cubicBezTo>
                      <a:pt x="3119367" y="2717958"/>
                      <a:pt x="3115143" y="2714990"/>
                      <a:pt x="3109664" y="2712707"/>
                    </a:cubicBezTo>
                    <a:lnTo>
                      <a:pt x="3109664" y="2712707"/>
                    </a:lnTo>
                    <a:cubicBezTo>
                      <a:pt x="3109664" y="2712707"/>
                      <a:pt x="3109664" y="2712707"/>
                      <a:pt x="3109664" y="2712707"/>
                    </a:cubicBezTo>
                    <a:lnTo>
                      <a:pt x="3109664" y="2712707"/>
                    </a:lnTo>
                    <a:lnTo>
                      <a:pt x="3109664" y="2712707"/>
                    </a:lnTo>
                    <a:cubicBezTo>
                      <a:pt x="3097906" y="2707798"/>
                      <a:pt x="3082723" y="2707113"/>
                      <a:pt x="3071993" y="2707342"/>
                    </a:cubicBezTo>
                    <a:cubicBezTo>
                      <a:pt x="3075304" y="2702205"/>
                      <a:pt x="3079299" y="2695470"/>
                      <a:pt x="3079642" y="2688392"/>
                    </a:cubicBezTo>
                    <a:cubicBezTo>
                      <a:pt x="3079984" y="2680516"/>
                      <a:pt x="3074961" y="2675721"/>
                      <a:pt x="3067541" y="2672411"/>
                    </a:cubicBezTo>
                    <a:cubicBezTo>
                      <a:pt x="3070966" y="2671269"/>
                      <a:pt x="3073591" y="2670128"/>
                      <a:pt x="3074276" y="2669785"/>
                    </a:cubicBezTo>
                    <a:cubicBezTo>
                      <a:pt x="3078272" y="2667959"/>
                      <a:pt x="3080897" y="2664192"/>
                      <a:pt x="3081582" y="2659397"/>
                    </a:cubicBezTo>
                    <a:cubicBezTo>
                      <a:pt x="3082495" y="2653005"/>
                      <a:pt x="3079756" y="2645928"/>
                      <a:pt x="3074276" y="2640791"/>
                    </a:cubicBezTo>
                    <a:cubicBezTo>
                      <a:pt x="3067541" y="2634512"/>
                      <a:pt x="3055784" y="2637937"/>
                      <a:pt x="3050419" y="2640677"/>
                    </a:cubicBezTo>
                    <a:cubicBezTo>
                      <a:pt x="3046994" y="2642389"/>
                      <a:pt x="3044825" y="2644558"/>
                      <a:pt x="3043684" y="2646955"/>
                    </a:cubicBezTo>
                    <a:cubicBezTo>
                      <a:pt x="3039688" y="2641019"/>
                      <a:pt x="3022908" y="2637024"/>
                      <a:pt x="3010465" y="2639078"/>
                    </a:cubicBezTo>
                    <a:cubicBezTo>
                      <a:pt x="2992772" y="2641932"/>
                      <a:pt x="2968001" y="2652777"/>
                      <a:pt x="2953617" y="2661452"/>
                    </a:cubicBezTo>
                    <a:cubicBezTo>
                      <a:pt x="2949508" y="2663963"/>
                      <a:pt x="2940718" y="2658256"/>
                      <a:pt x="2932956" y="2653233"/>
                    </a:cubicBezTo>
                    <a:cubicBezTo>
                      <a:pt x="2922111" y="2646156"/>
                      <a:pt x="2910925" y="2638964"/>
                      <a:pt x="2900423" y="2643530"/>
                    </a:cubicBezTo>
                    <a:cubicBezTo>
                      <a:pt x="2888779" y="2648667"/>
                      <a:pt x="2876222" y="2648667"/>
                      <a:pt x="2872113" y="2645357"/>
                    </a:cubicBezTo>
                    <a:cubicBezTo>
                      <a:pt x="2871200" y="2644672"/>
                      <a:pt x="2870857" y="2643873"/>
                      <a:pt x="2870971" y="2642617"/>
                    </a:cubicBezTo>
                    <a:cubicBezTo>
                      <a:pt x="2871428" y="2632914"/>
                      <a:pt x="2868802" y="2624353"/>
                      <a:pt x="2863437" y="2618759"/>
                    </a:cubicBezTo>
                    <a:cubicBezTo>
                      <a:pt x="2859899" y="2614992"/>
                      <a:pt x="2853392" y="2610540"/>
                      <a:pt x="2842662" y="2611568"/>
                    </a:cubicBezTo>
                    <a:cubicBezTo>
                      <a:pt x="2837639" y="2612024"/>
                      <a:pt x="2836497" y="2609855"/>
                      <a:pt x="2833986" y="2605289"/>
                    </a:cubicBezTo>
                    <a:cubicBezTo>
                      <a:pt x="2831589" y="2600837"/>
                      <a:pt x="2827822" y="2594102"/>
                      <a:pt x="2819146" y="2594102"/>
                    </a:cubicBezTo>
                    <a:cubicBezTo>
                      <a:pt x="2815265" y="2594102"/>
                      <a:pt x="2812297" y="2595358"/>
                      <a:pt x="2810242" y="2597870"/>
                    </a:cubicBezTo>
                    <a:cubicBezTo>
                      <a:pt x="2807160" y="2601751"/>
                      <a:pt x="2807617" y="2606773"/>
                      <a:pt x="2808073" y="2610769"/>
                    </a:cubicBezTo>
                    <a:cubicBezTo>
                      <a:pt x="2808188" y="2612024"/>
                      <a:pt x="2808416" y="2614079"/>
                      <a:pt x="2808302" y="2614992"/>
                    </a:cubicBezTo>
                    <a:cubicBezTo>
                      <a:pt x="2806704" y="2615792"/>
                      <a:pt x="2803964" y="2616819"/>
                      <a:pt x="2800996" y="2618074"/>
                    </a:cubicBezTo>
                    <a:cubicBezTo>
                      <a:pt x="2790037" y="2622412"/>
                      <a:pt x="2775768" y="2627892"/>
                      <a:pt x="2769604" y="2637024"/>
                    </a:cubicBezTo>
                    <a:cubicBezTo>
                      <a:pt x="2769490" y="2636681"/>
                      <a:pt x="2769262" y="2636225"/>
                      <a:pt x="2769148" y="2635882"/>
                    </a:cubicBezTo>
                    <a:cubicBezTo>
                      <a:pt x="2766522" y="2630631"/>
                      <a:pt x="2764467" y="2622983"/>
                      <a:pt x="2765723" y="2619216"/>
                    </a:cubicBezTo>
                    <a:lnTo>
                      <a:pt x="2765723" y="2619216"/>
                    </a:lnTo>
                    <a:cubicBezTo>
                      <a:pt x="2766065" y="2618303"/>
                      <a:pt x="2766522" y="2617504"/>
                      <a:pt x="2768463" y="2617047"/>
                    </a:cubicBezTo>
                    <a:cubicBezTo>
                      <a:pt x="2778508" y="2614764"/>
                      <a:pt x="2785129" y="2609171"/>
                      <a:pt x="2786270" y="2602093"/>
                    </a:cubicBezTo>
                    <a:cubicBezTo>
                      <a:pt x="2786841" y="2598554"/>
                      <a:pt x="2786270" y="2591705"/>
                      <a:pt x="2777138" y="2585883"/>
                    </a:cubicBezTo>
                    <a:cubicBezTo>
                      <a:pt x="2766636" y="2579148"/>
                      <a:pt x="2758646" y="2587482"/>
                      <a:pt x="2752824" y="2593532"/>
                    </a:cubicBezTo>
                    <a:cubicBezTo>
                      <a:pt x="2749171" y="2597299"/>
                      <a:pt x="2745290" y="2601294"/>
                      <a:pt x="2741294" y="2601979"/>
                    </a:cubicBezTo>
                    <a:cubicBezTo>
                      <a:pt x="2731249" y="2603577"/>
                      <a:pt x="2725998" y="2608828"/>
                      <a:pt x="2721774" y="2612938"/>
                    </a:cubicBezTo>
                    <a:cubicBezTo>
                      <a:pt x="2719491" y="2615221"/>
                      <a:pt x="2717551" y="2617161"/>
                      <a:pt x="2714925" y="2618645"/>
                    </a:cubicBezTo>
                    <a:cubicBezTo>
                      <a:pt x="2712300" y="2620129"/>
                      <a:pt x="2707848" y="2620586"/>
                      <a:pt x="2703852" y="2620928"/>
                    </a:cubicBezTo>
                    <a:cubicBezTo>
                      <a:pt x="2697688" y="2621499"/>
                      <a:pt x="2689698" y="2622298"/>
                      <a:pt x="2686844" y="2628690"/>
                    </a:cubicBezTo>
                    <a:cubicBezTo>
                      <a:pt x="2684903" y="2627321"/>
                      <a:pt x="2682506" y="2625951"/>
                      <a:pt x="2679652" y="2625152"/>
                    </a:cubicBezTo>
                    <a:cubicBezTo>
                      <a:pt x="2672689" y="2623211"/>
                      <a:pt x="2664242" y="2629832"/>
                      <a:pt x="2659790" y="2633942"/>
                    </a:cubicBezTo>
                    <a:cubicBezTo>
                      <a:pt x="2656365" y="2637024"/>
                      <a:pt x="2645406" y="2648096"/>
                      <a:pt x="2646092" y="2659055"/>
                    </a:cubicBezTo>
                    <a:cubicBezTo>
                      <a:pt x="2646206" y="2660539"/>
                      <a:pt x="2646320" y="2661909"/>
                      <a:pt x="2646434" y="2663393"/>
                    </a:cubicBezTo>
                    <a:cubicBezTo>
                      <a:pt x="2647233" y="2671840"/>
                      <a:pt x="2647690" y="2676977"/>
                      <a:pt x="2638557" y="2683484"/>
                    </a:cubicBezTo>
                    <a:cubicBezTo>
                      <a:pt x="2627485" y="2691246"/>
                      <a:pt x="2619836" y="2703689"/>
                      <a:pt x="2614243" y="2712821"/>
                    </a:cubicBezTo>
                    <a:cubicBezTo>
                      <a:pt x="2612302" y="2715903"/>
                      <a:pt x="2610704" y="2718642"/>
                      <a:pt x="2608992" y="2720811"/>
                    </a:cubicBezTo>
                    <a:cubicBezTo>
                      <a:pt x="2605910" y="2718757"/>
                      <a:pt x="2600773" y="2710081"/>
                      <a:pt x="2596093" y="2702319"/>
                    </a:cubicBezTo>
                    <a:lnTo>
                      <a:pt x="2593810" y="2698552"/>
                    </a:lnTo>
                    <a:cubicBezTo>
                      <a:pt x="2593810" y="2698552"/>
                      <a:pt x="2593810" y="2698552"/>
                      <a:pt x="2593810" y="2698552"/>
                    </a:cubicBezTo>
                    <a:cubicBezTo>
                      <a:pt x="2585477" y="2684739"/>
                      <a:pt x="2572692" y="2681429"/>
                      <a:pt x="2562418" y="2678803"/>
                    </a:cubicBezTo>
                    <a:cubicBezTo>
                      <a:pt x="2558423" y="2677776"/>
                      <a:pt x="2554541" y="2676749"/>
                      <a:pt x="2551573" y="2675265"/>
                    </a:cubicBezTo>
                    <a:cubicBezTo>
                      <a:pt x="2538903" y="2668986"/>
                      <a:pt x="2522807" y="2675265"/>
                      <a:pt x="2504999" y="2693187"/>
                    </a:cubicBezTo>
                    <a:cubicBezTo>
                      <a:pt x="2495867" y="2702433"/>
                      <a:pt x="2483881" y="2701748"/>
                      <a:pt x="2466073" y="2690904"/>
                    </a:cubicBezTo>
                    <a:cubicBezTo>
                      <a:pt x="2464475" y="2689876"/>
                      <a:pt x="2460594" y="2686908"/>
                      <a:pt x="2452832" y="2677662"/>
                    </a:cubicBezTo>
                    <a:cubicBezTo>
                      <a:pt x="2452832" y="2677662"/>
                      <a:pt x="2452832" y="2677662"/>
                      <a:pt x="2452832" y="2677662"/>
                    </a:cubicBezTo>
                    <a:cubicBezTo>
                      <a:pt x="2443015" y="2665904"/>
                      <a:pt x="2431485" y="2649581"/>
                      <a:pt x="2425207" y="2639421"/>
                    </a:cubicBezTo>
                    <a:lnTo>
                      <a:pt x="2425207" y="2639421"/>
                    </a:lnTo>
                    <a:cubicBezTo>
                      <a:pt x="2424522" y="2638279"/>
                      <a:pt x="2422353" y="2634855"/>
                      <a:pt x="2421554" y="2633257"/>
                    </a:cubicBezTo>
                    <a:cubicBezTo>
                      <a:pt x="2419157" y="2628462"/>
                      <a:pt x="2423266" y="2615449"/>
                      <a:pt x="2426349" y="2606089"/>
                    </a:cubicBezTo>
                    <a:cubicBezTo>
                      <a:pt x="2427262" y="2603121"/>
                      <a:pt x="2428175" y="2600267"/>
                      <a:pt x="2428974" y="2597641"/>
                    </a:cubicBezTo>
                    <a:cubicBezTo>
                      <a:pt x="2430915" y="2590792"/>
                      <a:pt x="2430572" y="2581089"/>
                      <a:pt x="2430116" y="2570816"/>
                    </a:cubicBezTo>
                    <a:cubicBezTo>
                      <a:pt x="2429773" y="2562597"/>
                      <a:pt x="2429202" y="2548898"/>
                      <a:pt x="2431599" y="2546044"/>
                    </a:cubicBezTo>
                    <a:cubicBezTo>
                      <a:pt x="2437307" y="2539081"/>
                      <a:pt x="2437535" y="2533374"/>
                      <a:pt x="2437878" y="2525954"/>
                    </a:cubicBezTo>
                    <a:cubicBezTo>
                      <a:pt x="2437992" y="2521958"/>
                      <a:pt x="2438220" y="2516936"/>
                      <a:pt x="2439362" y="2509858"/>
                    </a:cubicBezTo>
                    <a:cubicBezTo>
                      <a:pt x="2439590" y="2508260"/>
                      <a:pt x="2439590" y="2507004"/>
                      <a:pt x="2439476" y="2506205"/>
                    </a:cubicBezTo>
                    <a:lnTo>
                      <a:pt x="2439476" y="2505634"/>
                    </a:lnTo>
                    <a:cubicBezTo>
                      <a:pt x="2439476" y="2505634"/>
                      <a:pt x="2439476" y="2505634"/>
                      <a:pt x="2439476" y="2505634"/>
                    </a:cubicBezTo>
                    <a:cubicBezTo>
                      <a:pt x="2439590" y="2492507"/>
                      <a:pt x="2430116" y="2488968"/>
                      <a:pt x="2422467" y="2486000"/>
                    </a:cubicBezTo>
                    <a:cubicBezTo>
                      <a:pt x="2416874" y="2483831"/>
                      <a:pt x="2411052" y="2481663"/>
                      <a:pt x="2406258" y="2476298"/>
                    </a:cubicBezTo>
                    <a:cubicBezTo>
                      <a:pt x="2386509" y="2454380"/>
                      <a:pt x="2344273" y="2471503"/>
                      <a:pt x="2339479" y="2473444"/>
                    </a:cubicBezTo>
                    <a:cubicBezTo>
                      <a:pt x="2333429" y="2476069"/>
                      <a:pt x="2326351" y="2474927"/>
                      <a:pt x="2318817" y="2473672"/>
                    </a:cubicBezTo>
                    <a:cubicBezTo>
                      <a:pt x="2308657" y="2472074"/>
                      <a:pt x="2297014" y="2470133"/>
                      <a:pt x="2286055" y="2477096"/>
                    </a:cubicBezTo>
                    <a:lnTo>
                      <a:pt x="2285370" y="2477439"/>
                    </a:lnTo>
                    <a:cubicBezTo>
                      <a:pt x="2285370" y="2477439"/>
                      <a:pt x="2285370" y="2477439"/>
                      <a:pt x="2285256" y="2477553"/>
                    </a:cubicBezTo>
                    <a:cubicBezTo>
                      <a:pt x="2285256" y="2477553"/>
                      <a:pt x="2285142" y="2477553"/>
                      <a:pt x="2285142" y="2477553"/>
                    </a:cubicBezTo>
                    <a:cubicBezTo>
                      <a:pt x="2283544" y="2478580"/>
                      <a:pt x="2282403" y="2478923"/>
                      <a:pt x="2281718" y="2479151"/>
                    </a:cubicBezTo>
                    <a:cubicBezTo>
                      <a:pt x="2281718" y="2478580"/>
                      <a:pt x="2281718" y="2477896"/>
                      <a:pt x="2281946" y="2476868"/>
                    </a:cubicBezTo>
                    <a:cubicBezTo>
                      <a:pt x="2282631" y="2473101"/>
                      <a:pt x="2285028" y="2467850"/>
                      <a:pt x="2288795" y="2464654"/>
                    </a:cubicBezTo>
                    <a:cubicBezTo>
                      <a:pt x="2296900" y="2457691"/>
                      <a:pt x="2295416" y="2443650"/>
                      <a:pt x="2294160" y="2431207"/>
                    </a:cubicBezTo>
                    <a:cubicBezTo>
                      <a:pt x="2293589" y="2425614"/>
                      <a:pt x="2292448" y="2415112"/>
                      <a:pt x="2294274" y="2413285"/>
                    </a:cubicBezTo>
                    <a:cubicBezTo>
                      <a:pt x="2297356" y="2412486"/>
                      <a:pt x="2300210" y="2410660"/>
                      <a:pt x="2303064" y="2407692"/>
                    </a:cubicBezTo>
                    <a:cubicBezTo>
                      <a:pt x="2303064" y="2407692"/>
                      <a:pt x="2303064" y="2407692"/>
                      <a:pt x="2303064" y="2407692"/>
                    </a:cubicBezTo>
                    <a:cubicBezTo>
                      <a:pt x="2312653" y="2397761"/>
                      <a:pt x="2315849" y="2377556"/>
                      <a:pt x="2317447" y="2361004"/>
                    </a:cubicBezTo>
                    <a:cubicBezTo>
                      <a:pt x="2318132" y="2353698"/>
                      <a:pt x="2317904" y="2348105"/>
                      <a:pt x="2317561" y="2343652"/>
                    </a:cubicBezTo>
                    <a:cubicBezTo>
                      <a:pt x="2317105" y="2336347"/>
                      <a:pt x="2316991" y="2333721"/>
                      <a:pt x="2320986" y="2328927"/>
                    </a:cubicBezTo>
                    <a:cubicBezTo>
                      <a:pt x="2323269" y="2326187"/>
                      <a:pt x="2325780" y="2324133"/>
                      <a:pt x="2328063" y="2322192"/>
                    </a:cubicBezTo>
                    <a:cubicBezTo>
                      <a:pt x="2333999" y="2317283"/>
                      <a:pt x="2340620" y="2311690"/>
                      <a:pt x="2338223" y="2297535"/>
                    </a:cubicBezTo>
                    <a:cubicBezTo>
                      <a:pt x="2337424" y="2292855"/>
                      <a:pt x="2335712" y="2289544"/>
                      <a:pt x="2332972" y="2287604"/>
                    </a:cubicBezTo>
                    <a:cubicBezTo>
                      <a:pt x="2328862" y="2284522"/>
                      <a:pt x="2324296" y="2285663"/>
                      <a:pt x="2320301" y="2286576"/>
                    </a:cubicBezTo>
                    <a:cubicBezTo>
                      <a:pt x="2316077" y="2287490"/>
                      <a:pt x="2313338" y="2288060"/>
                      <a:pt x="2311055" y="2286462"/>
                    </a:cubicBezTo>
                    <a:cubicBezTo>
                      <a:pt x="2301694" y="2279956"/>
                      <a:pt x="2293133" y="2281668"/>
                      <a:pt x="2278978" y="2284522"/>
                    </a:cubicBezTo>
                    <a:cubicBezTo>
                      <a:pt x="2274184" y="2285435"/>
                      <a:pt x="2268818" y="2286576"/>
                      <a:pt x="2262312" y="2287604"/>
                    </a:cubicBezTo>
                    <a:cubicBezTo>
                      <a:pt x="2233317" y="2292284"/>
                      <a:pt x="2219276" y="2306782"/>
                      <a:pt x="2220760" y="2330639"/>
                    </a:cubicBezTo>
                    <a:cubicBezTo>
                      <a:pt x="2221217" y="2338287"/>
                      <a:pt x="2220075" y="2339543"/>
                      <a:pt x="2218363" y="2341370"/>
                    </a:cubicBezTo>
                    <a:cubicBezTo>
                      <a:pt x="2215053" y="2344794"/>
                      <a:pt x="2212199" y="2348789"/>
                      <a:pt x="2212541" y="2359177"/>
                    </a:cubicBezTo>
                    <a:cubicBezTo>
                      <a:pt x="2212770" y="2364999"/>
                      <a:pt x="2209345" y="2367853"/>
                      <a:pt x="2203752" y="2371848"/>
                    </a:cubicBezTo>
                    <a:cubicBezTo>
                      <a:pt x="2199642" y="2374816"/>
                      <a:pt x="2194277" y="2378697"/>
                      <a:pt x="2193592" y="2385546"/>
                    </a:cubicBezTo>
                    <a:cubicBezTo>
                      <a:pt x="2190396" y="2384519"/>
                      <a:pt x="2185031" y="2381780"/>
                      <a:pt x="2180807" y="2378812"/>
                    </a:cubicBezTo>
                    <a:cubicBezTo>
                      <a:pt x="2176469" y="2375843"/>
                      <a:pt x="2168364" y="2376871"/>
                      <a:pt x="2125786" y="2389542"/>
                    </a:cubicBezTo>
                    <a:cubicBezTo>
                      <a:pt x="2118594" y="2391711"/>
                      <a:pt x="2111859" y="2393651"/>
                      <a:pt x="2110033" y="2393994"/>
                    </a:cubicBezTo>
                    <a:cubicBezTo>
                      <a:pt x="2108320" y="2393994"/>
                      <a:pt x="2103183" y="2389998"/>
                      <a:pt x="2100102" y="2387601"/>
                    </a:cubicBezTo>
                    <a:cubicBezTo>
                      <a:pt x="2093481" y="2382464"/>
                      <a:pt x="2085947" y="2376643"/>
                      <a:pt x="2078298" y="2377099"/>
                    </a:cubicBezTo>
                    <a:cubicBezTo>
                      <a:pt x="2073504" y="2377442"/>
                      <a:pt x="2069166" y="2366483"/>
                      <a:pt x="2067796" y="2350502"/>
                    </a:cubicBezTo>
                    <a:cubicBezTo>
                      <a:pt x="2066769" y="2338630"/>
                      <a:pt x="2057294" y="2328927"/>
                      <a:pt x="2048162" y="2319566"/>
                    </a:cubicBezTo>
                    <a:cubicBezTo>
                      <a:pt x="2043596" y="2314886"/>
                      <a:pt x="2039258" y="2310434"/>
                      <a:pt x="2036404" y="2306097"/>
                    </a:cubicBezTo>
                    <a:cubicBezTo>
                      <a:pt x="2028300" y="2293882"/>
                      <a:pt x="2027272" y="2262833"/>
                      <a:pt x="2026816" y="2247993"/>
                    </a:cubicBezTo>
                    <a:lnTo>
                      <a:pt x="2026701" y="2244911"/>
                    </a:lnTo>
                    <a:cubicBezTo>
                      <a:pt x="2026017" y="2225505"/>
                      <a:pt x="2024989" y="2196168"/>
                      <a:pt x="2035948" y="2162151"/>
                    </a:cubicBezTo>
                    <a:cubicBezTo>
                      <a:pt x="2037660" y="2156900"/>
                      <a:pt x="2038573" y="2151991"/>
                      <a:pt x="2038802" y="2147197"/>
                    </a:cubicBezTo>
                    <a:lnTo>
                      <a:pt x="2038802" y="2147197"/>
                    </a:lnTo>
                    <a:lnTo>
                      <a:pt x="2038802" y="2147197"/>
                    </a:lnTo>
                    <a:cubicBezTo>
                      <a:pt x="2039601" y="2132813"/>
                      <a:pt x="2033322" y="2123910"/>
                      <a:pt x="2029213" y="2118088"/>
                    </a:cubicBezTo>
                    <a:cubicBezTo>
                      <a:pt x="2027957" y="2116376"/>
                      <a:pt x="2026359" y="2113978"/>
                      <a:pt x="2026131" y="2113408"/>
                    </a:cubicBezTo>
                    <a:cubicBezTo>
                      <a:pt x="2026131" y="2113408"/>
                      <a:pt x="2026473" y="2112609"/>
                      <a:pt x="2028300" y="2111124"/>
                    </a:cubicBezTo>
                    <a:cubicBezTo>
                      <a:pt x="2040856" y="2100508"/>
                      <a:pt x="2037774" y="2089436"/>
                      <a:pt x="2036176" y="2083500"/>
                    </a:cubicBezTo>
                    <a:cubicBezTo>
                      <a:pt x="2035948" y="2082701"/>
                      <a:pt x="2035605" y="2081559"/>
                      <a:pt x="2035491" y="2080874"/>
                    </a:cubicBezTo>
                    <a:cubicBezTo>
                      <a:pt x="2037089" y="2079733"/>
                      <a:pt x="2038916" y="2078591"/>
                      <a:pt x="2040856" y="2077335"/>
                    </a:cubicBezTo>
                    <a:cubicBezTo>
                      <a:pt x="2049075" y="2072199"/>
                      <a:pt x="2058322" y="2066377"/>
                      <a:pt x="2058322" y="2056331"/>
                    </a:cubicBezTo>
                    <a:cubicBezTo>
                      <a:pt x="2058322" y="2055761"/>
                      <a:pt x="2058322" y="2055532"/>
                      <a:pt x="2058322" y="2055418"/>
                    </a:cubicBezTo>
                    <a:cubicBezTo>
                      <a:pt x="2059121" y="2054962"/>
                      <a:pt x="2061632" y="2054619"/>
                      <a:pt x="2068938" y="2055532"/>
                    </a:cubicBezTo>
                    <a:cubicBezTo>
                      <a:pt x="2077842" y="2056788"/>
                      <a:pt x="2088800" y="2048113"/>
                      <a:pt x="2095307" y="2040350"/>
                    </a:cubicBezTo>
                    <a:cubicBezTo>
                      <a:pt x="2099417" y="2035556"/>
                      <a:pt x="2103983" y="2028478"/>
                      <a:pt x="2102955" y="2022200"/>
                    </a:cubicBezTo>
                    <a:cubicBezTo>
                      <a:pt x="2102955" y="2022086"/>
                      <a:pt x="2102955" y="2022086"/>
                      <a:pt x="2102955" y="2021972"/>
                    </a:cubicBezTo>
                    <a:cubicBezTo>
                      <a:pt x="2104211" y="2021972"/>
                      <a:pt x="2106380" y="2022314"/>
                      <a:pt x="2110147" y="2023113"/>
                    </a:cubicBezTo>
                    <a:cubicBezTo>
                      <a:pt x="2120877" y="2025625"/>
                      <a:pt x="2125215" y="2016835"/>
                      <a:pt x="2127384" y="2012497"/>
                    </a:cubicBezTo>
                    <a:cubicBezTo>
                      <a:pt x="2127612" y="2011926"/>
                      <a:pt x="2127955" y="2011241"/>
                      <a:pt x="2128297" y="2010671"/>
                    </a:cubicBezTo>
                    <a:cubicBezTo>
                      <a:pt x="2129553" y="2011127"/>
                      <a:pt x="2130808" y="2011698"/>
                      <a:pt x="2131950" y="2012269"/>
                    </a:cubicBezTo>
                    <a:cubicBezTo>
                      <a:pt x="2136630" y="2014438"/>
                      <a:pt x="2141196" y="2016378"/>
                      <a:pt x="2145192" y="2013753"/>
                    </a:cubicBezTo>
                    <a:cubicBezTo>
                      <a:pt x="2146447" y="2012954"/>
                      <a:pt x="2147931" y="2011356"/>
                      <a:pt x="2148730" y="2008616"/>
                    </a:cubicBezTo>
                    <a:cubicBezTo>
                      <a:pt x="2149758" y="2009301"/>
                      <a:pt x="2151242" y="2010556"/>
                      <a:pt x="2152840" y="2012840"/>
                    </a:cubicBezTo>
                    <a:cubicBezTo>
                      <a:pt x="2157862" y="2020145"/>
                      <a:pt x="2168593" y="2024255"/>
                      <a:pt x="2176698" y="2021972"/>
                    </a:cubicBezTo>
                    <a:cubicBezTo>
                      <a:pt x="2181035" y="2020716"/>
                      <a:pt x="2184346" y="2017634"/>
                      <a:pt x="2185716" y="2013524"/>
                    </a:cubicBezTo>
                    <a:cubicBezTo>
                      <a:pt x="2187542" y="2015008"/>
                      <a:pt x="2190624" y="2017976"/>
                      <a:pt x="2195533" y="2023912"/>
                    </a:cubicBezTo>
                    <a:cubicBezTo>
                      <a:pt x="2203637" y="2033615"/>
                      <a:pt x="2209459" y="2033615"/>
                      <a:pt x="2216879" y="2033501"/>
                    </a:cubicBezTo>
                    <a:cubicBezTo>
                      <a:pt x="2218820" y="2033501"/>
                      <a:pt x="2220875" y="2033501"/>
                      <a:pt x="2223386" y="2033615"/>
                    </a:cubicBezTo>
                    <a:cubicBezTo>
                      <a:pt x="2233431" y="2034186"/>
                      <a:pt x="2238111" y="2031675"/>
                      <a:pt x="2240280" y="2026195"/>
                    </a:cubicBezTo>
                    <a:cubicBezTo>
                      <a:pt x="2245646" y="2032816"/>
                      <a:pt x="2252837" y="2041035"/>
                      <a:pt x="2261056" y="2041948"/>
                    </a:cubicBezTo>
                    <a:cubicBezTo>
                      <a:pt x="2267106" y="2042633"/>
                      <a:pt x="2270987" y="2040921"/>
                      <a:pt x="2272471" y="2036811"/>
                    </a:cubicBezTo>
                    <a:cubicBezTo>
                      <a:pt x="2274868" y="2030305"/>
                      <a:pt x="2269275" y="2023798"/>
                      <a:pt x="2258887" y="2014666"/>
                    </a:cubicBezTo>
                    <a:cubicBezTo>
                      <a:pt x="2257632" y="2013639"/>
                      <a:pt x="2257403" y="2013068"/>
                      <a:pt x="2257289" y="2013068"/>
                    </a:cubicBezTo>
                    <a:cubicBezTo>
                      <a:pt x="2257289" y="2012840"/>
                      <a:pt x="2257403" y="2012154"/>
                      <a:pt x="2257517" y="2011698"/>
                    </a:cubicBezTo>
                    <a:cubicBezTo>
                      <a:pt x="2258202" y="2009072"/>
                      <a:pt x="2259458" y="2003936"/>
                      <a:pt x="2254778" y="1998799"/>
                    </a:cubicBezTo>
                    <a:cubicBezTo>
                      <a:pt x="2258088" y="1996744"/>
                      <a:pt x="2265736" y="1994004"/>
                      <a:pt x="2274069" y="1994461"/>
                    </a:cubicBezTo>
                    <a:cubicBezTo>
                      <a:pt x="2278179" y="1994689"/>
                      <a:pt x="2280919" y="1995032"/>
                      <a:pt x="2283202" y="1995488"/>
                    </a:cubicBezTo>
                    <a:cubicBezTo>
                      <a:pt x="2290964" y="1996744"/>
                      <a:pt x="2294046" y="1995717"/>
                      <a:pt x="2299297" y="1986699"/>
                    </a:cubicBezTo>
                    <a:cubicBezTo>
                      <a:pt x="2299754" y="1987954"/>
                      <a:pt x="2300210" y="1989666"/>
                      <a:pt x="2300210" y="1991607"/>
                    </a:cubicBezTo>
                    <a:cubicBezTo>
                      <a:pt x="2300210" y="1994461"/>
                      <a:pt x="2301238" y="1996972"/>
                      <a:pt x="2303292" y="1998571"/>
                    </a:cubicBezTo>
                    <a:cubicBezTo>
                      <a:pt x="2307858" y="2002452"/>
                      <a:pt x="2315050" y="2000283"/>
                      <a:pt x="2325780" y="1996972"/>
                    </a:cubicBezTo>
                    <a:cubicBezTo>
                      <a:pt x="2332059" y="1995032"/>
                      <a:pt x="2339136" y="1992863"/>
                      <a:pt x="2343816" y="1992863"/>
                    </a:cubicBezTo>
                    <a:cubicBezTo>
                      <a:pt x="2354318" y="1992863"/>
                      <a:pt x="2364021" y="2003365"/>
                      <a:pt x="2364706" y="2008616"/>
                    </a:cubicBezTo>
                    <a:cubicBezTo>
                      <a:pt x="2365619" y="2014666"/>
                      <a:pt x="2369158" y="2019460"/>
                      <a:pt x="2374181" y="2021515"/>
                    </a:cubicBezTo>
                    <a:cubicBezTo>
                      <a:pt x="2380231" y="2023912"/>
                      <a:pt x="2387308" y="2021857"/>
                      <a:pt x="2393587" y="2015807"/>
                    </a:cubicBezTo>
                    <a:cubicBezTo>
                      <a:pt x="2394728" y="2014780"/>
                      <a:pt x="2395756" y="2013639"/>
                      <a:pt x="2396783" y="2012611"/>
                    </a:cubicBezTo>
                    <a:cubicBezTo>
                      <a:pt x="2406943" y="2002566"/>
                      <a:pt x="2409111" y="2002109"/>
                      <a:pt x="2412308" y="2005648"/>
                    </a:cubicBezTo>
                    <a:cubicBezTo>
                      <a:pt x="2416303" y="2010100"/>
                      <a:pt x="2420413" y="2015465"/>
                      <a:pt x="2424750" y="2021058"/>
                    </a:cubicBezTo>
                    <a:cubicBezTo>
                      <a:pt x="2429773" y="2027565"/>
                      <a:pt x="2434910" y="2034186"/>
                      <a:pt x="2440732" y="2040693"/>
                    </a:cubicBezTo>
                    <a:cubicBezTo>
                      <a:pt x="2443928" y="2044231"/>
                      <a:pt x="2443243" y="2047770"/>
                      <a:pt x="2440846" y="2055532"/>
                    </a:cubicBezTo>
                    <a:cubicBezTo>
                      <a:pt x="2438905" y="2061468"/>
                      <a:pt x="2436622" y="2069002"/>
                      <a:pt x="2440732" y="2075509"/>
                    </a:cubicBezTo>
                    <a:cubicBezTo>
                      <a:pt x="2442101" y="2077792"/>
                      <a:pt x="2442444" y="2080760"/>
                      <a:pt x="2442786" y="2084527"/>
                    </a:cubicBezTo>
                    <a:cubicBezTo>
                      <a:pt x="2443471" y="2091490"/>
                      <a:pt x="2444385" y="2100965"/>
                      <a:pt x="2454202" y="2108613"/>
                    </a:cubicBezTo>
                    <a:cubicBezTo>
                      <a:pt x="2458197" y="2111695"/>
                      <a:pt x="2458425" y="2116376"/>
                      <a:pt x="2458425" y="2123681"/>
                    </a:cubicBezTo>
                    <a:cubicBezTo>
                      <a:pt x="2458425" y="2130188"/>
                      <a:pt x="2458425" y="2140005"/>
                      <a:pt x="2467443" y="2142516"/>
                    </a:cubicBezTo>
                    <a:cubicBezTo>
                      <a:pt x="2474178" y="2144343"/>
                      <a:pt x="2481712" y="2158612"/>
                      <a:pt x="2482854" y="2164890"/>
                    </a:cubicBezTo>
                    <a:cubicBezTo>
                      <a:pt x="2484338" y="2173109"/>
                      <a:pt x="2495525" y="2179958"/>
                      <a:pt x="2503629" y="2179958"/>
                    </a:cubicBezTo>
                    <a:cubicBezTo>
                      <a:pt x="2503858" y="2179958"/>
                      <a:pt x="2504086" y="2179958"/>
                      <a:pt x="2504200" y="2179958"/>
                    </a:cubicBezTo>
                    <a:cubicBezTo>
                      <a:pt x="2510479" y="2179730"/>
                      <a:pt x="2514816" y="2175392"/>
                      <a:pt x="2515501" y="2168657"/>
                    </a:cubicBezTo>
                    <a:cubicBezTo>
                      <a:pt x="2516072" y="2163635"/>
                      <a:pt x="2518812" y="2157470"/>
                      <a:pt x="2521437" y="2151534"/>
                    </a:cubicBezTo>
                    <a:cubicBezTo>
                      <a:pt x="2524405" y="2144914"/>
                      <a:pt x="2527373" y="2138179"/>
                      <a:pt x="2528172" y="2131672"/>
                    </a:cubicBezTo>
                    <a:cubicBezTo>
                      <a:pt x="2529656" y="2118544"/>
                      <a:pt x="2520182" y="2076993"/>
                      <a:pt x="2511392" y="2063523"/>
                    </a:cubicBezTo>
                    <a:cubicBezTo>
                      <a:pt x="2508652" y="2059413"/>
                      <a:pt x="2508766" y="2057473"/>
                      <a:pt x="2508995" y="2054048"/>
                    </a:cubicBezTo>
                    <a:cubicBezTo>
                      <a:pt x="2509223" y="2049368"/>
                      <a:pt x="2509679" y="2042976"/>
                      <a:pt x="2503059" y="2033387"/>
                    </a:cubicBezTo>
                    <a:cubicBezTo>
                      <a:pt x="2493927" y="2020145"/>
                      <a:pt x="2487762" y="1995945"/>
                      <a:pt x="2488447" y="1975740"/>
                    </a:cubicBezTo>
                    <a:cubicBezTo>
                      <a:pt x="2489018" y="1957590"/>
                      <a:pt x="2509565" y="1924714"/>
                      <a:pt x="2520067" y="1914440"/>
                    </a:cubicBezTo>
                    <a:cubicBezTo>
                      <a:pt x="2523949" y="1910673"/>
                      <a:pt x="2528172" y="1909532"/>
                      <a:pt x="2532167" y="1908390"/>
                    </a:cubicBezTo>
                    <a:cubicBezTo>
                      <a:pt x="2537875" y="1906792"/>
                      <a:pt x="2544838" y="1904851"/>
                      <a:pt x="2547007" y="1895148"/>
                    </a:cubicBezTo>
                    <a:cubicBezTo>
                      <a:pt x="2549062" y="1886016"/>
                      <a:pt x="2560477" y="1874715"/>
                      <a:pt x="2564815" y="1874715"/>
                    </a:cubicBezTo>
                    <a:cubicBezTo>
                      <a:pt x="2565957" y="1874715"/>
                      <a:pt x="2567098" y="1874715"/>
                      <a:pt x="2568240" y="1874829"/>
                    </a:cubicBezTo>
                    <a:cubicBezTo>
                      <a:pt x="2574290" y="1875058"/>
                      <a:pt x="2585705" y="1875629"/>
                      <a:pt x="2587531" y="1862387"/>
                    </a:cubicBezTo>
                    <a:cubicBezTo>
                      <a:pt x="2588330" y="1856793"/>
                      <a:pt x="2598718" y="1846976"/>
                      <a:pt x="2613102" y="1844579"/>
                    </a:cubicBezTo>
                    <a:cubicBezTo>
                      <a:pt x="2617668" y="1843780"/>
                      <a:pt x="2624060" y="1842068"/>
                      <a:pt x="2626343" y="1836018"/>
                    </a:cubicBezTo>
                    <a:cubicBezTo>
                      <a:pt x="2628854" y="1829511"/>
                      <a:pt x="2624973" y="1823118"/>
                      <a:pt x="2621891" y="1817982"/>
                    </a:cubicBezTo>
                    <a:cubicBezTo>
                      <a:pt x="2621092" y="1816726"/>
                      <a:pt x="2620293" y="1815470"/>
                      <a:pt x="2619722" y="1814215"/>
                    </a:cubicBezTo>
                    <a:cubicBezTo>
                      <a:pt x="2619380" y="1813530"/>
                      <a:pt x="2619266" y="1812959"/>
                      <a:pt x="2619266" y="1812502"/>
                    </a:cubicBezTo>
                    <a:cubicBezTo>
                      <a:pt x="2621320" y="1814557"/>
                      <a:pt x="2623946" y="1815927"/>
                      <a:pt x="2627028" y="1816612"/>
                    </a:cubicBezTo>
                    <a:cubicBezTo>
                      <a:pt x="2632964" y="1817982"/>
                      <a:pt x="2639699" y="1816498"/>
                      <a:pt x="2644607" y="1812731"/>
                    </a:cubicBezTo>
                    <a:cubicBezTo>
                      <a:pt x="2656137" y="1803827"/>
                      <a:pt x="2661160" y="1796064"/>
                      <a:pt x="2659447" y="1789672"/>
                    </a:cubicBezTo>
                    <a:cubicBezTo>
                      <a:pt x="2658648" y="1786590"/>
                      <a:pt x="2656023" y="1782709"/>
                      <a:pt x="2648489" y="1782366"/>
                    </a:cubicBezTo>
                    <a:cubicBezTo>
                      <a:pt x="2647005" y="1782252"/>
                      <a:pt x="2645749" y="1782138"/>
                      <a:pt x="2644607" y="1781910"/>
                    </a:cubicBezTo>
                    <a:cubicBezTo>
                      <a:pt x="2647575" y="1779170"/>
                      <a:pt x="2649059" y="1774946"/>
                      <a:pt x="2648489" y="1769924"/>
                    </a:cubicBezTo>
                    <a:cubicBezTo>
                      <a:pt x="2647461" y="1761362"/>
                      <a:pt x="2640041" y="1751317"/>
                      <a:pt x="2629882" y="1750061"/>
                    </a:cubicBezTo>
                    <a:cubicBezTo>
                      <a:pt x="2629539" y="1750061"/>
                      <a:pt x="2629197" y="1749947"/>
                      <a:pt x="2628854" y="1749947"/>
                    </a:cubicBezTo>
                    <a:cubicBezTo>
                      <a:pt x="2629539" y="1748920"/>
                      <a:pt x="2630795" y="1747436"/>
                      <a:pt x="2632621" y="1745381"/>
                    </a:cubicBezTo>
                    <a:cubicBezTo>
                      <a:pt x="2633535" y="1744354"/>
                      <a:pt x="2634334" y="1743212"/>
                      <a:pt x="2634904" y="1741956"/>
                    </a:cubicBezTo>
                    <a:cubicBezTo>
                      <a:pt x="2639927" y="1740244"/>
                      <a:pt x="2650429" y="1735678"/>
                      <a:pt x="2658420" y="1724149"/>
                    </a:cubicBezTo>
                    <a:cubicBezTo>
                      <a:pt x="2666182" y="1712962"/>
                      <a:pt x="2671433" y="1694812"/>
                      <a:pt x="2665954" y="1680771"/>
                    </a:cubicBezTo>
                    <a:cubicBezTo>
                      <a:pt x="2665954" y="1680657"/>
                      <a:pt x="2665840" y="1680657"/>
                      <a:pt x="2665840" y="1680542"/>
                    </a:cubicBezTo>
                    <a:cubicBezTo>
                      <a:pt x="2666296" y="1680657"/>
                      <a:pt x="2666753" y="1680657"/>
                      <a:pt x="2667210" y="1680771"/>
                    </a:cubicBezTo>
                    <a:cubicBezTo>
                      <a:pt x="2672575" y="1681113"/>
                      <a:pt x="2677255" y="1676890"/>
                      <a:pt x="2683305" y="1669698"/>
                    </a:cubicBezTo>
                    <a:cubicBezTo>
                      <a:pt x="2691524" y="1659995"/>
                      <a:pt x="2703396" y="1641274"/>
                      <a:pt x="2702026" y="1629402"/>
                    </a:cubicBezTo>
                    <a:cubicBezTo>
                      <a:pt x="2701798" y="1627462"/>
                      <a:pt x="2701227" y="1625635"/>
                      <a:pt x="2700314" y="1624151"/>
                    </a:cubicBezTo>
                    <a:cubicBezTo>
                      <a:pt x="2702483" y="1623580"/>
                      <a:pt x="2705793" y="1623124"/>
                      <a:pt x="2709903" y="1623466"/>
                    </a:cubicBezTo>
                    <a:cubicBezTo>
                      <a:pt x="2721089" y="1624037"/>
                      <a:pt x="2753166" y="1615818"/>
                      <a:pt x="2756933" y="1607371"/>
                    </a:cubicBezTo>
                    <a:cubicBezTo>
                      <a:pt x="2758303" y="1604403"/>
                      <a:pt x="2758189" y="1601892"/>
                      <a:pt x="2757732" y="1600065"/>
                    </a:cubicBezTo>
                    <a:cubicBezTo>
                      <a:pt x="2757390" y="1598581"/>
                      <a:pt x="2756819" y="1598125"/>
                      <a:pt x="2756591" y="1597440"/>
                    </a:cubicBezTo>
                    <a:cubicBezTo>
                      <a:pt x="2755906" y="1595385"/>
                      <a:pt x="2757732" y="1591275"/>
                      <a:pt x="2768691" y="1582828"/>
                    </a:cubicBezTo>
                    <a:cubicBezTo>
                      <a:pt x="2775882" y="1588307"/>
                      <a:pt x="2785586" y="1587965"/>
                      <a:pt x="2795288" y="1581344"/>
                    </a:cubicBezTo>
                    <a:cubicBezTo>
                      <a:pt x="2800197" y="1578034"/>
                      <a:pt x="2802480" y="1571984"/>
                      <a:pt x="2801567" y="1565249"/>
                    </a:cubicBezTo>
                    <a:cubicBezTo>
                      <a:pt x="2800539" y="1557601"/>
                      <a:pt x="2795973" y="1550637"/>
                      <a:pt x="2790037" y="1547213"/>
                    </a:cubicBezTo>
                    <a:cubicBezTo>
                      <a:pt x="2792891" y="1543788"/>
                      <a:pt x="2796544" y="1538537"/>
                      <a:pt x="2793576" y="1532830"/>
                    </a:cubicBezTo>
                    <a:cubicBezTo>
                      <a:pt x="2797571" y="1519702"/>
                      <a:pt x="2803279" y="1511940"/>
                      <a:pt x="2807959" y="1507373"/>
                    </a:cubicBezTo>
                    <a:cubicBezTo>
                      <a:pt x="2820174" y="1495273"/>
                      <a:pt x="2832388" y="1496529"/>
                      <a:pt x="2841292" y="1481461"/>
                    </a:cubicBezTo>
                    <a:cubicBezTo>
                      <a:pt x="2844602" y="1475982"/>
                      <a:pt x="2844716" y="1472785"/>
                      <a:pt x="2848141" y="1471301"/>
                    </a:cubicBezTo>
                    <a:cubicBezTo>
                      <a:pt x="2855789" y="1467991"/>
                      <a:pt x="2863095" y="1480776"/>
                      <a:pt x="2874282" y="1478379"/>
                    </a:cubicBezTo>
                    <a:cubicBezTo>
                      <a:pt x="2875081" y="1478151"/>
                      <a:pt x="2877364" y="1478950"/>
                      <a:pt x="2883300" y="1472900"/>
                    </a:cubicBezTo>
                    <a:cubicBezTo>
                      <a:pt x="2888665" y="1467534"/>
                      <a:pt x="2896085" y="1461256"/>
                      <a:pt x="2903847" y="1455891"/>
                    </a:cubicBezTo>
                    <a:lnTo>
                      <a:pt x="2903847" y="1455891"/>
                    </a:lnTo>
                    <a:cubicBezTo>
                      <a:pt x="2917888" y="1446074"/>
                      <a:pt x="2926792" y="1442878"/>
                      <a:pt x="2930331" y="1442992"/>
                    </a:cubicBezTo>
                    <a:cubicBezTo>
                      <a:pt x="2939234" y="1443562"/>
                      <a:pt x="2949736" y="1436371"/>
                      <a:pt x="2957841" y="1428266"/>
                    </a:cubicBezTo>
                    <a:cubicBezTo>
                      <a:pt x="2958640" y="1428951"/>
                      <a:pt x="2959667" y="1430207"/>
                      <a:pt x="2959782" y="1431805"/>
                    </a:cubicBezTo>
                    <a:cubicBezTo>
                      <a:pt x="2960581" y="1438768"/>
                      <a:pt x="2944143" y="1442421"/>
                      <a:pt x="2929760" y="1457489"/>
                    </a:cubicBezTo>
                    <a:cubicBezTo>
                      <a:pt x="2923481" y="1464110"/>
                      <a:pt x="2915491" y="1472557"/>
                      <a:pt x="2916061" y="1483287"/>
                    </a:cubicBezTo>
                    <a:cubicBezTo>
                      <a:pt x="2916632" y="1494931"/>
                      <a:pt x="2927020" y="1504748"/>
                      <a:pt x="2936723" y="1507602"/>
                    </a:cubicBezTo>
                    <a:cubicBezTo>
                      <a:pt x="2952133" y="1512168"/>
                      <a:pt x="2965946" y="1499155"/>
                      <a:pt x="2971539" y="1493904"/>
                    </a:cubicBezTo>
                    <a:cubicBezTo>
                      <a:pt x="2978959" y="1486940"/>
                      <a:pt x="2977361" y="1484886"/>
                      <a:pt x="2983754" y="1478151"/>
                    </a:cubicBezTo>
                    <a:cubicBezTo>
                      <a:pt x="2992315" y="1469133"/>
                      <a:pt x="3002475" y="1465251"/>
                      <a:pt x="3052131" y="1453380"/>
                    </a:cubicBezTo>
                    <a:cubicBezTo>
                      <a:pt x="3052131" y="1453380"/>
                      <a:pt x="3056012" y="1451895"/>
                      <a:pt x="3062519" y="1449612"/>
                    </a:cubicBezTo>
                    <a:cubicBezTo>
                      <a:pt x="3068797" y="1447444"/>
                      <a:pt x="3073249" y="1445046"/>
                      <a:pt x="3074847" y="1440480"/>
                    </a:cubicBezTo>
                    <a:cubicBezTo>
                      <a:pt x="3076217" y="1436485"/>
                      <a:pt x="3072107" y="1433860"/>
                      <a:pt x="3073363" y="1430435"/>
                    </a:cubicBezTo>
                    <a:cubicBezTo>
                      <a:pt x="3074391" y="1427581"/>
                      <a:pt x="3077815" y="1427124"/>
                      <a:pt x="3085121" y="1425412"/>
                    </a:cubicBezTo>
                    <a:cubicBezTo>
                      <a:pt x="3101673" y="1421645"/>
                      <a:pt x="3105440" y="1419020"/>
                      <a:pt x="3107723" y="1417193"/>
                    </a:cubicBezTo>
                    <a:cubicBezTo>
                      <a:pt x="3115485" y="1411372"/>
                      <a:pt x="3114230" y="1404979"/>
                      <a:pt x="3113430" y="1402582"/>
                    </a:cubicBezTo>
                    <a:cubicBezTo>
                      <a:pt x="3111033" y="1395961"/>
                      <a:pt x="3102700" y="1392651"/>
                      <a:pt x="3095280" y="1392993"/>
                    </a:cubicBezTo>
                    <a:cubicBezTo>
                      <a:pt x="3095965" y="1390253"/>
                      <a:pt x="3096536" y="1387970"/>
                      <a:pt x="3096993" y="1386258"/>
                    </a:cubicBezTo>
                    <a:cubicBezTo>
                      <a:pt x="3099048" y="1377354"/>
                      <a:pt x="3098933" y="1374843"/>
                      <a:pt x="3097792" y="1372788"/>
                    </a:cubicBezTo>
                    <a:cubicBezTo>
                      <a:pt x="3097677" y="1372560"/>
                      <a:pt x="3097107" y="1371647"/>
                      <a:pt x="3096194" y="1370733"/>
                    </a:cubicBezTo>
                    <a:cubicBezTo>
                      <a:pt x="3093340" y="1368222"/>
                      <a:pt x="3089230" y="1368336"/>
                      <a:pt x="3083865" y="1370848"/>
                    </a:cubicBezTo>
                    <a:cubicBezTo>
                      <a:pt x="3076217" y="1374500"/>
                      <a:pt x="3072907" y="1381806"/>
                      <a:pt x="3067884" y="1389797"/>
                    </a:cubicBezTo>
                    <a:cubicBezTo>
                      <a:pt x="3066172" y="1392651"/>
                      <a:pt x="3055327" y="1409888"/>
                      <a:pt x="3044483" y="1416166"/>
                    </a:cubicBezTo>
                    <a:cubicBezTo>
                      <a:pt x="3038775" y="1419476"/>
                      <a:pt x="3026104" y="1423700"/>
                      <a:pt x="3002018" y="1410458"/>
                    </a:cubicBezTo>
                    <a:cubicBezTo>
                      <a:pt x="3000648" y="1403153"/>
                      <a:pt x="2993228" y="1399043"/>
                      <a:pt x="2985352" y="1394705"/>
                    </a:cubicBezTo>
                    <a:cubicBezTo>
                      <a:pt x="2979873" y="1391737"/>
                      <a:pt x="2971539" y="1387171"/>
                      <a:pt x="2971197" y="1383404"/>
                    </a:cubicBezTo>
                    <a:cubicBezTo>
                      <a:pt x="2970626" y="1377012"/>
                      <a:pt x="2967886" y="1372446"/>
                      <a:pt x="2965717" y="1368793"/>
                    </a:cubicBezTo>
                    <a:cubicBezTo>
                      <a:pt x="2962407" y="1363199"/>
                      <a:pt x="2961608" y="1361715"/>
                      <a:pt x="2966060" y="1356008"/>
                    </a:cubicBezTo>
                    <a:cubicBezTo>
                      <a:pt x="2974051" y="1345620"/>
                      <a:pt x="2972567" y="1337401"/>
                      <a:pt x="2968571" y="1333063"/>
                    </a:cubicBezTo>
                    <a:cubicBezTo>
                      <a:pt x="2966517" y="1330894"/>
                      <a:pt x="2964005" y="1329753"/>
                      <a:pt x="2961151" y="1329524"/>
                    </a:cubicBezTo>
                    <a:cubicBezTo>
                      <a:pt x="2970170" y="1325643"/>
                      <a:pt x="2979188" y="1320164"/>
                      <a:pt x="2982612" y="1310233"/>
                    </a:cubicBezTo>
                    <a:cubicBezTo>
                      <a:pt x="2985123" y="1302927"/>
                      <a:pt x="2983982" y="1294480"/>
                      <a:pt x="2979416" y="1285119"/>
                    </a:cubicBezTo>
                    <a:cubicBezTo>
                      <a:pt x="2976676" y="1279526"/>
                      <a:pt x="2971768" y="1275530"/>
                      <a:pt x="2964919" y="1273476"/>
                    </a:cubicBezTo>
                    <a:cubicBezTo>
                      <a:pt x="2933755" y="1263773"/>
                      <a:pt x="2865720" y="1294137"/>
                      <a:pt x="2848369" y="1305096"/>
                    </a:cubicBezTo>
                    <a:cubicBezTo>
                      <a:pt x="2847456" y="1305667"/>
                      <a:pt x="2846657" y="1306237"/>
                      <a:pt x="2845744" y="1306922"/>
                    </a:cubicBezTo>
                    <a:cubicBezTo>
                      <a:pt x="2846200" y="1306351"/>
                      <a:pt x="2846543" y="1305895"/>
                      <a:pt x="2846999" y="1305324"/>
                    </a:cubicBezTo>
                    <a:cubicBezTo>
                      <a:pt x="2853049" y="1297562"/>
                      <a:pt x="2859214" y="1289571"/>
                      <a:pt x="2864122" y="1285462"/>
                    </a:cubicBezTo>
                    <a:cubicBezTo>
                      <a:pt x="2869602" y="1280896"/>
                      <a:pt x="2875423" y="1281010"/>
                      <a:pt x="2880560" y="1281124"/>
                    </a:cubicBezTo>
                    <a:cubicBezTo>
                      <a:pt x="2885925" y="1281238"/>
                      <a:pt x="2893916" y="1281352"/>
                      <a:pt x="2895856" y="1272106"/>
                    </a:cubicBezTo>
                    <a:cubicBezTo>
                      <a:pt x="2897340" y="1265257"/>
                      <a:pt x="2902477" y="1259892"/>
                      <a:pt x="2914920" y="1247449"/>
                    </a:cubicBezTo>
                    <a:cubicBezTo>
                      <a:pt x="2926335" y="1237974"/>
                      <a:pt x="3059094" y="1237746"/>
                      <a:pt x="3089116" y="1239230"/>
                    </a:cubicBezTo>
                    <a:cubicBezTo>
                      <a:pt x="3106696" y="1239915"/>
                      <a:pt x="3136603" y="1216171"/>
                      <a:pt x="3145279" y="1201331"/>
                    </a:cubicBezTo>
                    <a:cubicBezTo>
                      <a:pt x="3151557" y="1190601"/>
                      <a:pt x="3159206" y="1190145"/>
                      <a:pt x="3179297" y="1191629"/>
                    </a:cubicBezTo>
                    <a:cubicBezTo>
                      <a:pt x="3186374" y="1192085"/>
                      <a:pt x="3192310" y="1190373"/>
                      <a:pt x="3197332" y="1187519"/>
                    </a:cubicBezTo>
                    <a:cubicBezTo>
                      <a:pt x="3180780" y="1205213"/>
                      <a:pt x="3158292" y="1242312"/>
                      <a:pt x="3158292" y="1255326"/>
                    </a:cubicBezTo>
                    <a:cubicBezTo>
                      <a:pt x="3158292" y="1260462"/>
                      <a:pt x="3158292" y="1274275"/>
                      <a:pt x="3154640" y="1278042"/>
                    </a:cubicBezTo>
                    <a:cubicBezTo>
                      <a:pt x="3154183" y="1278498"/>
                      <a:pt x="3153384" y="1279069"/>
                      <a:pt x="3151672" y="1278955"/>
                    </a:cubicBezTo>
                    <a:cubicBezTo>
                      <a:pt x="3141284" y="1278156"/>
                      <a:pt x="3130097" y="1284891"/>
                      <a:pt x="3127243" y="1293681"/>
                    </a:cubicBezTo>
                    <a:cubicBezTo>
                      <a:pt x="3125531" y="1298932"/>
                      <a:pt x="3126900" y="1304297"/>
                      <a:pt x="3130896" y="1308064"/>
                    </a:cubicBezTo>
                    <a:cubicBezTo>
                      <a:pt x="3129983" y="1310118"/>
                      <a:pt x="3127471" y="1313543"/>
                      <a:pt x="3125873" y="1315826"/>
                    </a:cubicBezTo>
                    <a:cubicBezTo>
                      <a:pt x="3121079" y="1322447"/>
                      <a:pt x="3115599" y="1330095"/>
                      <a:pt x="3116969" y="1337972"/>
                    </a:cubicBezTo>
                    <a:cubicBezTo>
                      <a:pt x="3117540" y="1340825"/>
                      <a:pt x="3119138" y="1344821"/>
                      <a:pt x="3124161" y="1347789"/>
                    </a:cubicBezTo>
                    <a:cubicBezTo>
                      <a:pt x="3132152" y="1352583"/>
                      <a:pt x="3142083" y="1350757"/>
                      <a:pt x="3151672" y="1349159"/>
                    </a:cubicBezTo>
                    <a:cubicBezTo>
                      <a:pt x="3157950" y="1348017"/>
                      <a:pt x="3164343" y="1346875"/>
                      <a:pt x="3170050" y="1347560"/>
                    </a:cubicBezTo>
                    <a:cubicBezTo>
                      <a:pt x="3186716" y="1349615"/>
                      <a:pt x="3200529" y="1350300"/>
                      <a:pt x="3214455" y="1338885"/>
                    </a:cubicBezTo>
                    <a:cubicBezTo>
                      <a:pt x="3217537" y="1336374"/>
                      <a:pt x="3217537" y="1336374"/>
                      <a:pt x="3220848" y="1339912"/>
                    </a:cubicBezTo>
                    <a:cubicBezTo>
                      <a:pt x="3223245" y="1342538"/>
                      <a:pt x="3226555" y="1346077"/>
                      <a:pt x="3231692" y="1347218"/>
                    </a:cubicBezTo>
                    <a:cubicBezTo>
                      <a:pt x="3228039" y="1352127"/>
                      <a:pt x="3224386" y="1357834"/>
                      <a:pt x="3224843" y="1364227"/>
                    </a:cubicBezTo>
                    <a:cubicBezTo>
                      <a:pt x="3225300" y="1369592"/>
                      <a:pt x="3228039" y="1371761"/>
                      <a:pt x="3229637" y="1372560"/>
                    </a:cubicBezTo>
                    <a:cubicBezTo>
                      <a:pt x="3235002" y="1375299"/>
                      <a:pt x="3240824" y="1370733"/>
                      <a:pt x="3248016" y="1364912"/>
                    </a:cubicBezTo>
                    <a:cubicBezTo>
                      <a:pt x="3251327" y="1362286"/>
                      <a:pt x="3254637" y="1359661"/>
                      <a:pt x="3257490" y="1358063"/>
                    </a:cubicBezTo>
                    <a:cubicBezTo>
                      <a:pt x="3262627" y="1355209"/>
                      <a:pt x="3267536" y="1356921"/>
                      <a:pt x="3268107" y="1357720"/>
                    </a:cubicBezTo>
                    <a:cubicBezTo>
                      <a:pt x="3268107" y="1357720"/>
                      <a:pt x="3268107" y="1357948"/>
                      <a:pt x="3267764" y="1358633"/>
                    </a:cubicBezTo>
                    <a:cubicBezTo>
                      <a:pt x="3266052" y="1361829"/>
                      <a:pt x="3265938" y="1365596"/>
                      <a:pt x="3267650" y="1368907"/>
                    </a:cubicBezTo>
                    <a:cubicBezTo>
                      <a:pt x="3271303" y="1375984"/>
                      <a:pt x="3282604" y="1379751"/>
                      <a:pt x="3291850" y="1379751"/>
                    </a:cubicBezTo>
                    <a:cubicBezTo>
                      <a:pt x="3291850" y="1379751"/>
                      <a:pt x="3291850" y="1379751"/>
                      <a:pt x="3291965" y="1379751"/>
                    </a:cubicBezTo>
                    <a:cubicBezTo>
                      <a:pt x="3301896" y="1379751"/>
                      <a:pt x="3309316" y="1375756"/>
                      <a:pt x="3312969" y="1368679"/>
                    </a:cubicBezTo>
                    <a:cubicBezTo>
                      <a:pt x="3318105" y="1358519"/>
                      <a:pt x="3315366" y="1346305"/>
                      <a:pt x="3311370" y="1338999"/>
                    </a:cubicBezTo>
                    <a:cubicBezTo>
                      <a:pt x="3307832" y="1332492"/>
                      <a:pt x="3303266" y="1328839"/>
                      <a:pt x="3298700" y="1328839"/>
                    </a:cubicBezTo>
                    <a:cubicBezTo>
                      <a:pt x="3298700" y="1328839"/>
                      <a:pt x="3298585" y="1328839"/>
                      <a:pt x="3298471" y="1328839"/>
                    </a:cubicBezTo>
                    <a:cubicBezTo>
                      <a:pt x="3296987" y="1328839"/>
                      <a:pt x="3295503" y="1329296"/>
                      <a:pt x="3294248" y="1330095"/>
                    </a:cubicBezTo>
                    <a:cubicBezTo>
                      <a:pt x="3294704" y="1328611"/>
                      <a:pt x="3295618" y="1327127"/>
                      <a:pt x="3297216" y="1325757"/>
                    </a:cubicBezTo>
                    <a:cubicBezTo>
                      <a:pt x="3305891" y="1318337"/>
                      <a:pt x="3303722" y="1312059"/>
                      <a:pt x="3302466" y="1309662"/>
                    </a:cubicBezTo>
                    <a:cubicBezTo>
                      <a:pt x="3298814" y="1303269"/>
                      <a:pt x="3289111" y="1303155"/>
                      <a:pt x="3281234" y="1306694"/>
                    </a:cubicBezTo>
                    <a:cubicBezTo>
                      <a:pt x="3281006" y="1304411"/>
                      <a:pt x="3281120" y="1300644"/>
                      <a:pt x="3282147" y="1296535"/>
                    </a:cubicBezTo>
                    <a:cubicBezTo>
                      <a:pt x="3283289" y="1291740"/>
                      <a:pt x="3285115" y="1288658"/>
                      <a:pt x="3286371" y="1287973"/>
                    </a:cubicBezTo>
                    <a:cubicBezTo>
                      <a:pt x="3291051" y="1285119"/>
                      <a:pt x="3291622" y="1280439"/>
                      <a:pt x="3290595" y="1277357"/>
                    </a:cubicBezTo>
                    <a:cubicBezTo>
                      <a:pt x="3287969" y="1268795"/>
                      <a:pt x="3271303" y="1264344"/>
                      <a:pt x="3263997" y="1265713"/>
                    </a:cubicBezTo>
                    <a:cubicBezTo>
                      <a:pt x="3258175" y="1266855"/>
                      <a:pt x="3255664" y="1270964"/>
                      <a:pt x="3255322" y="1274731"/>
                    </a:cubicBezTo>
                    <a:cubicBezTo>
                      <a:pt x="3253724" y="1274960"/>
                      <a:pt x="3250413" y="1274617"/>
                      <a:pt x="3246646" y="1272905"/>
                    </a:cubicBezTo>
                    <a:cubicBezTo>
                      <a:pt x="3242879" y="1271193"/>
                      <a:pt x="3241281" y="1269138"/>
                      <a:pt x="3241053" y="1268453"/>
                    </a:cubicBezTo>
                    <a:cubicBezTo>
                      <a:pt x="3239340" y="1262061"/>
                      <a:pt x="3234089" y="1258179"/>
                      <a:pt x="3230323" y="1255440"/>
                    </a:cubicBezTo>
                    <a:cubicBezTo>
                      <a:pt x="3229752" y="1254983"/>
                      <a:pt x="3229067" y="1254526"/>
                      <a:pt x="3228496" y="1254070"/>
                    </a:cubicBezTo>
                    <a:cubicBezTo>
                      <a:pt x="3229980" y="1251216"/>
                      <a:pt x="3229752" y="1248362"/>
                      <a:pt x="3228839" y="1246307"/>
                    </a:cubicBezTo>
                    <a:cubicBezTo>
                      <a:pt x="3225985" y="1239573"/>
                      <a:pt x="3216167" y="1238773"/>
                      <a:pt x="3210802" y="1239344"/>
                    </a:cubicBezTo>
                    <a:cubicBezTo>
                      <a:pt x="3208177" y="1239687"/>
                      <a:pt x="3205780" y="1240257"/>
                      <a:pt x="3203725" y="1241285"/>
                    </a:cubicBezTo>
                    <a:cubicBezTo>
                      <a:pt x="3204638" y="1239116"/>
                      <a:pt x="3205894" y="1236833"/>
                      <a:pt x="3207835" y="1234550"/>
                    </a:cubicBezTo>
                    <a:cubicBezTo>
                      <a:pt x="3214683" y="1226445"/>
                      <a:pt x="3217195" y="1218797"/>
                      <a:pt x="3219136" y="1212747"/>
                    </a:cubicBezTo>
                    <a:cubicBezTo>
                      <a:pt x="3221304" y="1206126"/>
                      <a:pt x="3222560" y="1202930"/>
                      <a:pt x="3226670" y="1200190"/>
                    </a:cubicBezTo>
                    <a:cubicBezTo>
                      <a:pt x="3234546" y="1195167"/>
                      <a:pt x="3235231" y="1188661"/>
                      <a:pt x="3233290" y="1184209"/>
                    </a:cubicBezTo>
                    <a:cubicBezTo>
                      <a:pt x="3230094" y="1176789"/>
                      <a:pt x="3219021" y="1174163"/>
                      <a:pt x="3208976" y="1178273"/>
                    </a:cubicBezTo>
                    <a:cubicBezTo>
                      <a:pt x="3211145" y="1176104"/>
                      <a:pt x="3212971" y="1173935"/>
                      <a:pt x="3214798" y="1171880"/>
                    </a:cubicBezTo>
                    <a:cubicBezTo>
                      <a:pt x="3217537" y="1168684"/>
                      <a:pt x="3220163" y="1165716"/>
                      <a:pt x="3222560" y="1163890"/>
                    </a:cubicBezTo>
                    <a:cubicBezTo>
                      <a:pt x="3225186" y="1161835"/>
                      <a:pt x="3232149" y="1156584"/>
                      <a:pt x="3230893" y="1149278"/>
                    </a:cubicBezTo>
                    <a:cubicBezTo>
                      <a:pt x="3229637" y="1142543"/>
                      <a:pt x="3222560" y="1140374"/>
                      <a:pt x="3218793" y="1139461"/>
                    </a:cubicBezTo>
                    <a:cubicBezTo>
                      <a:pt x="3225300" y="1135237"/>
                      <a:pt x="3228610" y="1127475"/>
                      <a:pt x="3231007" y="1119370"/>
                    </a:cubicBezTo>
                    <a:cubicBezTo>
                      <a:pt x="3234318" y="1108412"/>
                      <a:pt x="3230893" y="1104645"/>
                      <a:pt x="3225756" y="1100535"/>
                    </a:cubicBezTo>
                    <a:cubicBezTo>
                      <a:pt x="3223131" y="1098480"/>
                      <a:pt x="3219478" y="1095512"/>
                      <a:pt x="3215026" y="1089006"/>
                    </a:cubicBezTo>
                    <a:cubicBezTo>
                      <a:pt x="3204296" y="1073367"/>
                      <a:pt x="3194250" y="1081814"/>
                      <a:pt x="3188885" y="1086266"/>
                    </a:cubicBezTo>
                    <a:cubicBezTo>
                      <a:pt x="3186830" y="1087978"/>
                      <a:pt x="3184890" y="1089577"/>
                      <a:pt x="3183063" y="1090376"/>
                    </a:cubicBezTo>
                    <a:cubicBezTo>
                      <a:pt x="3183178" y="1090033"/>
                      <a:pt x="3183292" y="1089691"/>
                      <a:pt x="3183406" y="1089462"/>
                    </a:cubicBezTo>
                    <a:cubicBezTo>
                      <a:pt x="3185689" y="1084097"/>
                      <a:pt x="3190597" y="1073024"/>
                      <a:pt x="3181123" y="1066518"/>
                    </a:cubicBezTo>
                    <a:cubicBezTo>
                      <a:pt x="3178155" y="1064463"/>
                      <a:pt x="3174730" y="1063207"/>
                      <a:pt x="3170963" y="1062751"/>
                    </a:cubicBezTo>
                    <a:cubicBezTo>
                      <a:pt x="3173931" y="1061609"/>
                      <a:pt x="3176557" y="1059669"/>
                      <a:pt x="3178497" y="1056358"/>
                    </a:cubicBezTo>
                    <a:cubicBezTo>
                      <a:pt x="3181237" y="1051678"/>
                      <a:pt x="3180894" y="1045970"/>
                      <a:pt x="3177812" y="1041062"/>
                    </a:cubicBezTo>
                    <a:cubicBezTo>
                      <a:pt x="3172790" y="1033185"/>
                      <a:pt x="3161945" y="1029418"/>
                      <a:pt x="3151557" y="1032044"/>
                    </a:cubicBezTo>
                    <a:cubicBezTo>
                      <a:pt x="3147562" y="1033071"/>
                      <a:pt x="3143681" y="1029875"/>
                      <a:pt x="3138202" y="1024738"/>
                    </a:cubicBezTo>
                    <a:cubicBezTo>
                      <a:pt x="3132722" y="1019715"/>
                      <a:pt x="3125302" y="1012752"/>
                      <a:pt x="3117426" y="1019030"/>
                    </a:cubicBezTo>
                    <a:cubicBezTo>
                      <a:pt x="3117312" y="1018916"/>
                      <a:pt x="3117198" y="1018802"/>
                      <a:pt x="3117198" y="1018688"/>
                    </a:cubicBezTo>
                    <a:cubicBezTo>
                      <a:pt x="3115485" y="1016291"/>
                      <a:pt x="3110120" y="1008757"/>
                      <a:pt x="3100645" y="1015378"/>
                    </a:cubicBezTo>
                    <a:cubicBezTo>
                      <a:pt x="3098819" y="1016633"/>
                      <a:pt x="3097335" y="1017090"/>
                      <a:pt x="3096422" y="1016747"/>
                    </a:cubicBezTo>
                    <a:cubicBezTo>
                      <a:pt x="3095052" y="1016291"/>
                      <a:pt x="3092312" y="1013779"/>
                      <a:pt x="3088774" y="1003163"/>
                    </a:cubicBezTo>
                    <a:cubicBezTo>
                      <a:pt x="3084664" y="990721"/>
                      <a:pt x="3064916" y="973255"/>
                      <a:pt x="3048135" y="963781"/>
                    </a:cubicBezTo>
                    <a:cubicBezTo>
                      <a:pt x="3057382" y="960813"/>
                      <a:pt x="3064231" y="949169"/>
                      <a:pt x="3066172" y="945516"/>
                    </a:cubicBezTo>
                    <a:cubicBezTo>
                      <a:pt x="3068226" y="941749"/>
                      <a:pt x="3068341" y="937526"/>
                      <a:pt x="3066628" y="933645"/>
                    </a:cubicBezTo>
                    <a:cubicBezTo>
                      <a:pt x="3063774" y="927138"/>
                      <a:pt x="3056240" y="923143"/>
                      <a:pt x="3051446" y="922115"/>
                    </a:cubicBezTo>
                    <a:cubicBezTo>
                      <a:pt x="3051103" y="920860"/>
                      <a:pt x="3050761" y="917549"/>
                      <a:pt x="3051674" y="912641"/>
                    </a:cubicBezTo>
                    <a:cubicBezTo>
                      <a:pt x="3053044" y="905107"/>
                      <a:pt x="3046537" y="899513"/>
                      <a:pt x="3040373" y="894148"/>
                    </a:cubicBezTo>
                    <a:cubicBezTo>
                      <a:pt x="3038090" y="892093"/>
                      <a:pt x="3034209" y="888897"/>
                      <a:pt x="3033410" y="887299"/>
                    </a:cubicBezTo>
                    <a:cubicBezTo>
                      <a:pt x="3032725" y="881820"/>
                      <a:pt x="3029072" y="877824"/>
                      <a:pt x="3026104" y="874628"/>
                    </a:cubicBezTo>
                    <a:cubicBezTo>
                      <a:pt x="3024963" y="873372"/>
                      <a:pt x="3022908" y="871203"/>
                      <a:pt x="3022680" y="870747"/>
                    </a:cubicBezTo>
                    <a:cubicBezTo>
                      <a:pt x="3023250" y="865267"/>
                      <a:pt x="3019940" y="860359"/>
                      <a:pt x="3016744" y="855679"/>
                    </a:cubicBezTo>
                    <a:cubicBezTo>
                      <a:pt x="3014689" y="852711"/>
                      <a:pt x="3011949" y="848601"/>
                      <a:pt x="3011949" y="846318"/>
                    </a:cubicBezTo>
                    <a:cubicBezTo>
                      <a:pt x="3011949" y="839926"/>
                      <a:pt x="3007041" y="833305"/>
                      <a:pt x="3001333" y="825657"/>
                    </a:cubicBezTo>
                    <a:cubicBezTo>
                      <a:pt x="2997794" y="820976"/>
                      <a:pt x="2992543" y="813899"/>
                      <a:pt x="2992315" y="810931"/>
                    </a:cubicBezTo>
                    <a:cubicBezTo>
                      <a:pt x="2991858" y="803739"/>
                      <a:pt x="2987977" y="798260"/>
                      <a:pt x="2984324" y="792895"/>
                    </a:cubicBezTo>
                    <a:cubicBezTo>
                      <a:pt x="2981699" y="789014"/>
                      <a:pt x="2978959" y="785133"/>
                      <a:pt x="2977475" y="780567"/>
                    </a:cubicBezTo>
                    <a:cubicBezTo>
                      <a:pt x="2975192" y="773375"/>
                      <a:pt x="2971768" y="769836"/>
                      <a:pt x="2967202" y="770064"/>
                    </a:cubicBezTo>
                    <a:cubicBezTo>
                      <a:pt x="2961380" y="770407"/>
                      <a:pt x="2957270" y="777028"/>
                      <a:pt x="2953960" y="791639"/>
                    </a:cubicBezTo>
                    <a:cubicBezTo>
                      <a:pt x="2952362" y="798831"/>
                      <a:pt x="2948709" y="801570"/>
                      <a:pt x="2945627" y="803968"/>
                    </a:cubicBezTo>
                    <a:cubicBezTo>
                      <a:pt x="2943229" y="805794"/>
                      <a:pt x="2940604" y="807849"/>
                      <a:pt x="2940033" y="811730"/>
                    </a:cubicBezTo>
                    <a:cubicBezTo>
                      <a:pt x="2939805" y="813328"/>
                      <a:pt x="2939919" y="815954"/>
                      <a:pt x="2941746" y="818579"/>
                    </a:cubicBezTo>
                    <a:cubicBezTo>
                      <a:pt x="2943572" y="821205"/>
                      <a:pt x="2944143" y="822575"/>
                      <a:pt x="2944257" y="823145"/>
                    </a:cubicBezTo>
                    <a:cubicBezTo>
                      <a:pt x="2943800" y="823716"/>
                      <a:pt x="2943001" y="824515"/>
                      <a:pt x="2942316" y="825086"/>
                    </a:cubicBezTo>
                    <a:cubicBezTo>
                      <a:pt x="2941175" y="826227"/>
                      <a:pt x="2939691" y="827597"/>
                      <a:pt x="2938207" y="829424"/>
                    </a:cubicBezTo>
                    <a:cubicBezTo>
                      <a:pt x="2933869" y="834789"/>
                      <a:pt x="2934668" y="841067"/>
                      <a:pt x="2935239" y="844948"/>
                    </a:cubicBezTo>
                    <a:cubicBezTo>
                      <a:pt x="2930216" y="845633"/>
                      <a:pt x="2927591" y="849514"/>
                      <a:pt x="2926107" y="853396"/>
                    </a:cubicBezTo>
                    <a:cubicBezTo>
                      <a:pt x="2922568" y="850884"/>
                      <a:pt x="2918230" y="849971"/>
                      <a:pt x="2914007" y="851227"/>
                    </a:cubicBezTo>
                    <a:cubicBezTo>
                      <a:pt x="2907842" y="853053"/>
                      <a:pt x="2903961" y="858761"/>
                      <a:pt x="2903961" y="865838"/>
                    </a:cubicBezTo>
                    <a:cubicBezTo>
                      <a:pt x="2903961" y="866066"/>
                      <a:pt x="2903619" y="867208"/>
                      <a:pt x="2902021" y="868806"/>
                    </a:cubicBezTo>
                    <a:cubicBezTo>
                      <a:pt x="2896770" y="874171"/>
                      <a:pt x="2885811" y="878167"/>
                      <a:pt x="2881587" y="877824"/>
                    </a:cubicBezTo>
                    <a:cubicBezTo>
                      <a:pt x="2880674" y="877482"/>
                      <a:pt x="2879190" y="874057"/>
                      <a:pt x="2878391" y="872459"/>
                    </a:cubicBezTo>
                    <a:cubicBezTo>
                      <a:pt x="2876565" y="868578"/>
                      <a:pt x="2874624" y="864126"/>
                      <a:pt x="2870172" y="862984"/>
                    </a:cubicBezTo>
                    <a:cubicBezTo>
                      <a:pt x="2868916" y="862642"/>
                      <a:pt x="2867090" y="862528"/>
                      <a:pt x="2865035" y="863441"/>
                    </a:cubicBezTo>
                    <a:cubicBezTo>
                      <a:pt x="2864807" y="862984"/>
                      <a:pt x="2864693" y="862642"/>
                      <a:pt x="2864579" y="862185"/>
                    </a:cubicBezTo>
                    <a:cubicBezTo>
                      <a:pt x="2862524" y="857163"/>
                      <a:pt x="2858643" y="847802"/>
                      <a:pt x="2849168" y="848373"/>
                    </a:cubicBezTo>
                    <a:cubicBezTo>
                      <a:pt x="2847684" y="848487"/>
                      <a:pt x="2846314" y="848487"/>
                      <a:pt x="2845287" y="848487"/>
                    </a:cubicBezTo>
                    <a:cubicBezTo>
                      <a:pt x="2840493" y="848487"/>
                      <a:pt x="2839351" y="847802"/>
                      <a:pt x="2839351" y="847916"/>
                    </a:cubicBezTo>
                    <a:cubicBezTo>
                      <a:pt x="2839351" y="847916"/>
                      <a:pt x="2839237" y="847231"/>
                      <a:pt x="2839808" y="845405"/>
                    </a:cubicBezTo>
                    <a:cubicBezTo>
                      <a:pt x="2842776" y="835702"/>
                      <a:pt x="2835013" y="829424"/>
                      <a:pt x="2830333" y="825657"/>
                    </a:cubicBezTo>
                    <a:cubicBezTo>
                      <a:pt x="2829876" y="825200"/>
                      <a:pt x="2829192" y="824743"/>
                      <a:pt x="2828621" y="824287"/>
                    </a:cubicBezTo>
                    <a:cubicBezTo>
                      <a:pt x="2833187" y="818008"/>
                      <a:pt x="2830904" y="809904"/>
                      <a:pt x="2828849" y="802712"/>
                    </a:cubicBezTo>
                    <a:cubicBezTo>
                      <a:pt x="2827479" y="797689"/>
                      <a:pt x="2825881" y="792096"/>
                      <a:pt x="2825425" y="785589"/>
                    </a:cubicBezTo>
                    <a:cubicBezTo>
                      <a:pt x="2824854" y="776914"/>
                      <a:pt x="2827365" y="773717"/>
                      <a:pt x="2830105" y="770407"/>
                    </a:cubicBezTo>
                    <a:cubicBezTo>
                      <a:pt x="2832274" y="767781"/>
                      <a:pt x="2834899" y="764585"/>
                      <a:pt x="2834899" y="759562"/>
                    </a:cubicBezTo>
                    <a:cubicBezTo>
                      <a:pt x="2834899" y="754996"/>
                      <a:pt x="2832959" y="751229"/>
                      <a:pt x="2829648" y="749289"/>
                    </a:cubicBezTo>
                    <a:cubicBezTo>
                      <a:pt x="2824854" y="746435"/>
                      <a:pt x="2817890" y="747805"/>
                      <a:pt x="2811041" y="752828"/>
                    </a:cubicBezTo>
                    <a:cubicBezTo>
                      <a:pt x="2810813" y="752485"/>
                      <a:pt x="2810471" y="752143"/>
                      <a:pt x="2810242" y="751800"/>
                    </a:cubicBezTo>
                    <a:cubicBezTo>
                      <a:pt x="2808073" y="748946"/>
                      <a:pt x="2804421" y="744266"/>
                      <a:pt x="2797800" y="744837"/>
                    </a:cubicBezTo>
                    <a:cubicBezTo>
                      <a:pt x="2786270" y="745750"/>
                      <a:pt x="2770289" y="742211"/>
                      <a:pt x="2769718" y="737074"/>
                    </a:cubicBezTo>
                    <a:cubicBezTo>
                      <a:pt x="2768691" y="727029"/>
                      <a:pt x="2763782" y="724404"/>
                      <a:pt x="2760472" y="722577"/>
                    </a:cubicBezTo>
                    <a:cubicBezTo>
                      <a:pt x="2758303" y="721321"/>
                      <a:pt x="2757162" y="720751"/>
                      <a:pt x="2756134" y="717440"/>
                    </a:cubicBezTo>
                    <a:cubicBezTo>
                      <a:pt x="2752938" y="707509"/>
                      <a:pt x="2746089" y="706596"/>
                      <a:pt x="2742436" y="706368"/>
                    </a:cubicBezTo>
                    <a:cubicBezTo>
                      <a:pt x="2741979" y="699861"/>
                      <a:pt x="2738783" y="690729"/>
                      <a:pt x="2725313" y="689473"/>
                    </a:cubicBezTo>
                    <a:cubicBezTo>
                      <a:pt x="2723601" y="689359"/>
                      <a:pt x="2722231" y="688103"/>
                      <a:pt x="2719720" y="685934"/>
                    </a:cubicBezTo>
                    <a:cubicBezTo>
                      <a:pt x="2716523" y="683081"/>
                      <a:pt x="2712300" y="679199"/>
                      <a:pt x="2705336" y="678286"/>
                    </a:cubicBezTo>
                    <a:cubicBezTo>
                      <a:pt x="2695519" y="676916"/>
                      <a:pt x="2684903" y="683081"/>
                      <a:pt x="2677826" y="687076"/>
                    </a:cubicBezTo>
                    <a:cubicBezTo>
                      <a:pt x="2676228" y="687989"/>
                      <a:pt x="2674972" y="688788"/>
                      <a:pt x="2674173" y="689131"/>
                    </a:cubicBezTo>
                    <a:cubicBezTo>
                      <a:pt x="2673031" y="689359"/>
                      <a:pt x="2668922" y="687532"/>
                      <a:pt x="2666525" y="686505"/>
                    </a:cubicBezTo>
                    <a:cubicBezTo>
                      <a:pt x="2659904" y="683651"/>
                      <a:pt x="2652484" y="680341"/>
                      <a:pt x="2646890" y="685135"/>
                    </a:cubicBezTo>
                    <a:cubicBezTo>
                      <a:pt x="2646320" y="684793"/>
                      <a:pt x="2645635" y="684222"/>
                      <a:pt x="2644950" y="683765"/>
                    </a:cubicBezTo>
                    <a:cubicBezTo>
                      <a:pt x="2641868" y="681596"/>
                      <a:pt x="2637073" y="678172"/>
                      <a:pt x="2629083" y="675661"/>
                    </a:cubicBezTo>
                    <a:cubicBezTo>
                      <a:pt x="2617325" y="672008"/>
                      <a:pt x="2596664" y="668583"/>
                      <a:pt x="2588330" y="674062"/>
                    </a:cubicBezTo>
                    <a:cubicBezTo>
                      <a:pt x="2585477" y="676003"/>
                      <a:pt x="2584449" y="678514"/>
                      <a:pt x="2584107" y="679998"/>
                    </a:cubicBezTo>
                    <a:cubicBezTo>
                      <a:pt x="2583878" y="680569"/>
                      <a:pt x="2582395" y="681825"/>
                      <a:pt x="2581367" y="682738"/>
                    </a:cubicBezTo>
                    <a:cubicBezTo>
                      <a:pt x="2577143" y="686505"/>
                      <a:pt x="2570180" y="692669"/>
                      <a:pt x="2571893" y="705683"/>
                    </a:cubicBezTo>
                    <a:cubicBezTo>
                      <a:pt x="2573376" y="717212"/>
                      <a:pt x="2580454" y="721321"/>
                      <a:pt x="2585134" y="723947"/>
                    </a:cubicBezTo>
                    <a:cubicBezTo>
                      <a:pt x="2588445" y="725888"/>
                      <a:pt x="2589929" y="726801"/>
                      <a:pt x="2590499" y="728627"/>
                    </a:cubicBezTo>
                    <a:cubicBezTo>
                      <a:pt x="2590614" y="728855"/>
                      <a:pt x="2590614" y="729084"/>
                      <a:pt x="2590728" y="729198"/>
                    </a:cubicBezTo>
                    <a:cubicBezTo>
                      <a:pt x="2590614" y="729312"/>
                      <a:pt x="2590385" y="729426"/>
                      <a:pt x="2590271" y="729540"/>
                    </a:cubicBezTo>
                    <a:cubicBezTo>
                      <a:pt x="2587988" y="731139"/>
                      <a:pt x="2583764" y="734107"/>
                      <a:pt x="2583308" y="741412"/>
                    </a:cubicBezTo>
                    <a:cubicBezTo>
                      <a:pt x="2583194" y="743353"/>
                      <a:pt x="2582509" y="743924"/>
                      <a:pt x="2580454" y="745636"/>
                    </a:cubicBezTo>
                    <a:cubicBezTo>
                      <a:pt x="2578171" y="747462"/>
                      <a:pt x="2574404" y="750544"/>
                      <a:pt x="2574404" y="756594"/>
                    </a:cubicBezTo>
                    <a:cubicBezTo>
                      <a:pt x="2574404" y="762074"/>
                      <a:pt x="2576915" y="764928"/>
                      <a:pt x="2578856" y="766982"/>
                    </a:cubicBezTo>
                    <a:cubicBezTo>
                      <a:pt x="2580454" y="768695"/>
                      <a:pt x="2582166" y="770521"/>
                      <a:pt x="2583422" y="775886"/>
                    </a:cubicBezTo>
                    <a:cubicBezTo>
                      <a:pt x="2585020" y="782393"/>
                      <a:pt x="2587417" y="785932"/>
                      <a:pt x="2589472" y="789128"/>
                    </a:cubicBezTo>
                    <a:cubicBezTo>
                      <a:pt x="2591869" y="792781"/>
                      <a:pt x="2593696" y="795635"/>
                      <a:pt x="2594609" y="803625"/>
                    </a:cubicBezTo>
                    <a:cubicBezTo>
                      <a:pt x="2595180" y="808990"/>
                      <a:pt x="2594609" y="810589"/>
                      <a:pt x="2594723" y="810589"/>
                    </a:cubicBezTo>
                    <a:cubicBezTo>
                      <a:pt x="2594266" y="810817"/>
                      <a:pt x="2593011" y="811045"/>
                      <a:pt x="2592097" y="811159"/>
                    </a:cubicBezTo>
                    <a:cubicBezTo>
                      <a:pt x="2590614" y="811388"/>
                      <a:pt x="2589015" y="811616"/>
                      <a:pt x="2587303" y="812187"/>
                    </a:cubicBezTo>
                    <a:cubicBezTo>
                      <a:pt x="2580454" y="814470"/>
                      <a:pt x="2580226" y="820976"/>
                      <a:pt x="2580112" y="824515"/>
                    </a:cubicBezTo>
                    <a:cubicBezTo>
                      <a:pt x="2579997" y="828054"/>
                      <a:pt x="2579883" y="831364"/>
                      <a:pt x="2576459" y="835702"/>
                    </a:cubicBezTo>
                    <a:cubicBezTo>
                      <a:pt x="2570180" y="843693"/>
                      <a:pt x="2555340" y="862414"/>
                      <a:pt x="2567441" y="874628"/>
                    </a:cubicBezTo>
                    <a:cubicBezTo>
                      <a:pt x="2569952" y="877139"/>
                      <a:pt x="2573947" y="879879"/>
                      <a:pt x="2579084" y="883303"/>
                    </a:cubicBezTo>
                    <a:cubicBezTo>
                      <a:pt x="2589244" y="890039"/>
                      <a:pt x="2603056" y="899285"/>
                      <a:pt x="2609334" y="911042"/>
                    </a:cubicBezTo>
                    <a:cubicBezTo>
                      <a:pt x="2620521" y="931932"/>
                      <a:pt x="2616412" y="966178"/>
                      <a:pt x="2614928" y="976109"/>
                    </a:cubicBezTo>
                    <a:cubicBezTo>
                      <a:pt x="2613330" y="986611"/>
                      <a:pt x="2605567" y="992433"/>
                      <a:pt x="2595636" y="999739"/>
                    </a:cubicBezTo>
                    <a:cubicBezTo>
                      <a:pt x="2589358" y="1004419"/>
                      <a:pt x="2582280" y="1009670"/>
                      <a:pt x="2576002" y="1016862"/>
                    </a:cubicBezTo>
                    <a:cubicBezTo>
                      <a:pt x="2564244" y="1030446"/>
                      <a:pt x="2552144" y="1030674"/>
                      <a:pt x="2544153" y="1030902"/>
                    </a:cubicBezTo>
                    <a:cubicBezTo>
                      <a:pt x="2542555" y="1030902"/>
                      <a:pt x="2541071" y="1031016"/>
                      <a:pt x="2539816" y="1031131"/>
                    </a:cubicBezTo>
                    <a:cubicBezTo>
                      <a:pt x="2536049" y="1031473"/>
                      <a:pt x="2533081" y="1033870"/>
                      <a:pt x="2531711" y="1037751"/>
                    </a:cubicBezTo>
                    <a:cubicBezTo>
                      <a:pt x="2528515" y="1046769"/>
                      <a:pt x="2535250" y="1062066"/>
                      <a:pt x="2543697" y="1072454"/>
                    </a:cubicBezTo>
                    <a:cubicBezTo>
                      <a:pt x="2548263" y="1078047"/>
                      <a:pt x="2548149" y="1080673"/>
                      <a:pt x="2547806" y="1085239"/>
                    </a:cubicBezTo>
                    <a:cubicBezTo>
                      <a:pt x="2547578" y="1089577"/>
                      <a:pt x="2547236" y="1094827"/>
                      <a:pt x="2550318" y="1102247"/>
                    </a:cubicBezTo>
                    <a:cubicBezTo>
                      <a:pt x="2552487" y="1107498"/>
                      <a:pt x="2552601" y="1112293"/>
                      <a:pt x="2552943" y="1117544"/>
                    </a:cubicBezTo>
                    <a:cubicBezTo>
                      <a:pt x="2553286" y="1124621"/>
                      <a:pt x="2553628" y="1132726"/>
                      <a:pt x="2559107" y="1141173"/>
                    </a:cubicBezTo>
                    <a:cubicBezTo>
                      <a:pt x="2564130" y="1148936"/>
                      <a:pt x="2563445" y="1149963"/>
                      <a:pt x="2553628" y="1159324"/>
                    </a:cubicBezTo>
                    <a:cubicBezTo>
                      <a:pt x="2550888" y="1162063"/>
                      <a:pt x="2547921" y="1165259"/>
                      <a:pt x="2548263" y="1169711"/>
                    </a:cubicBezTo>
                    <a:cubicBezTo>
                      <a:pt x="2548377" y="1170396"/>
                      <a:pt x="2548491" y="1171081"/>
                      <a:pt x="2548720" y="1171652"/>
                    </a:cubicBezTo>
                    <a:cubicBezTo>
                      <a:pt x="2545866" y="1170739"/>
                      <a:pt x="2542898" y="1171081"/>
                      <a:pt x="2540158" y="1172679"/>
                    </a:cubicBezTo>
                    <a:cubicBezTo>
                      <a:pt x="2534336" y="1176104"/>
                      <a:pt x="2530113" y="1184894"/>
                      <a:pt x="2528400" y="1192199"/>
                    </a:cubicBezTo>
                    <a:cubicBezTo>
                      <a:pt x="2526460" y="1191058"/>
                      <a:pt x="2524291" y="1189688"/>
                      <a:pt x="2522693" y="1188546"/>
                    </a:cubicBezTo>
                    <a:cubicBezTo>
                      <a:pt x="2518355" y="1185693"/>
                      <a:pt x="2515273" y="1183638"/>
                      <a:pt x="2512648" y="1182725"/>
                    </a:cubicBezTo>
                    <a:cubicBezTo>
                      <a:pt x="2512191" y="1177702"/>
                      <a:pt x="2511049" y="1169026"/>
                      <a:pt x="2502602" y="1161721"/>
                    </a:cubicBezTo>
                    <a:cubicBezTo>
                      <a:pt x="2498949" y="1158639"/>
                      <a:pt x="2495753" y="1156355"/>
                      <a:pt x="2492899" y="1154301"/>
                    </a:cubicBezTo>
                    <a:cubicBezTo>
                      <a:pt x="2486278" y="1149621"/>
                      <a:pt x="2484680" y="1148137"/>
                      <a:pt x="2484680" y="1145055"/>
                    </a:cubicBezTo>
                    <a:cubicBezTo>
                      <a:pt x="2484680" y="1137292"/>
                      <a:pt x="2478630" y="1131927"/>
                      <a:pt x="2473265" y="1127133"/>
                    </a:cubicBezTo>
                    <a:cubicBezTo>
                      <a:pt x="2469612" y="1123936"/>
                      <a:pt x="2465046" y="1119827"/>
                      <a:pt x="2465046" y="1117087"/>
                    </a:cubicBezTo>
                    <a:cubicBezTo>
                      <a:pt x="2465046" y="1114576"/>
                      <a:pt x="2465160" y="1111151"/>
                      <a:pt x="2465274" y="1107270"/>
                    </a:cubicBezTo>
                    <a:cubicBezTo>
                      <a:pt x="2465959" y="1088207"/>
                      <a:pt x="2466302" y="1073139"/>
                      <a:pt x="2462306" y="1065604"/>
                    </a:cubicBezTo>
                    <a:cubicBezTo>
                      <a:pt x="2459681" y="1060582"/>
                      <a:pt x="2461622" y="1054646"/>
                      <a:pt x="2465503" y="1046655"/>
                    </a:cubicBezTo>
                    <a:cubicBezTo>
                      <a:pt x="2468014" y="1041633"/>
                      <a:pt x="2467672" y="1035583"/>
                      <a:pt x="2464704" y="1029989"/>
                    </a:cubicBezTo>
                    <a:cubicBezTo>
                      <a:pt x="2460708" y="1022569"/>
                      <a:pt x="2452832" y="1017775"/>
                      <a:pt x="2444727" y="1017775"/>
                    </a:cubicBezTo>
                    <a:cubicBezTo>
                      <a:pt x="2440618" y="1017775"/>
                      <a:pt x="2435481" y="1017090"/>
                      <a:pt x="2430116" y="1016405"/>
                    </a:cubicBezTo>
                    <a:cubicBezTo>
                      <a:pt x="2421326" y="1015263"/>
                      <a:pt x="2411394" y="1014008"/>
                      <a:pt x="2401349" y="1014921"/>
                    </a:cubicBezTo>
                    <a:cubicBezTo>
                      <a:pt x="2388792" y="1016062"/>
                      <a:pt x="2380231" y="1014464"/>
                      <a:pt x="2375893" y="1010126"/>
                    </a:cubicBezTo>
                    <a:cubicBezTo>
                      <a:pt x="2370186" y="1004647"/>
                      <a:pt x="2355003" y="993689"/>
                      <a:pt x="2334342" y="987753"/>
                    </a:cubicBezTo>
                    <a:cubicBezTo>
                      <a:pt x="2315849" y="982502"/>
                      <a:pt x="2309000" y="972228"/>
                      <a:pt x="2307973" y="968803"/>
                    </a:cubicBezTo>
                    <a:cubicBezTo>
                      <a:pt x="2306146" y="962753"/>
                      <a:pt x="2299525" y="959557"/>
                      <a:pt x="2291763" y="955676"/>
                    </a:cubicBezTo>
                    <a:cubicBezTo>
                      <a:pt x="2287996" y="953850"/>
                      <a:pt x="2282403" y="951110"/>
                      <a:pt x="2281147" y="949398"/>
                    </a:cubicBezTo>
                    <a:cubicBezTo>
                      <a:pt x="2274526" y="939923"/>
                      <a:pt x="2252381" y="937298"/>
                      <a:pt x="2244846" y="938667"/>
                    </a:cubicBezTo>
                    <a:cubicBezTo>
                      <a:pt x="2244846" y="938667"/>
                      <a:pt x="2244846" y="938667"/>
                      <a:pt x="2244732" y="938667"/>
                    </a:cubicBezTo>
                    <a:cubicBezTo>
                      <a:pt x="2242677" y="938667"/>
                      <a:pt x="2236399" y="934672"/>
                      <a:pt x="2232176" y="932046"/>
                    </a:cubicBezTo>
                    <a:cubicBezTo>
                      <a:pt x="2223728" y="926795"/>
                      <a:pt x="2215167" y="921202"/>
                      <a:pt x="2207405" y="921773"/>
                    </a:cubicBezTo>
                    <a:cubicBezTo>
                      <a:pt x="2199186" y="922229"/>
                      <a:pt x="2184917" y="927937"/>
                      <a:pt x="2174415" y="932161"/>
                    </a:cubicBezTo>
                    <a:cubicBezTo>
                      <a:pt x="2173730" y="932503"/>
                      <a:pt x="2172930" y="932731"/>
                      <a:pt x="2172132" y="933074"/>
                    </a:cubicBezTo>
                    <a:cubicBezTo>
                      <a:pt x="2172588" y="932161"/>
                      <a:pt x="2173159" y="931247"/>
                      <a:pt x="2173730" y="930334"/>
                    </a:cubicBezTo>
                    <a:cubicBezTo>
                      <a:pt x="2177497" y="924512"/>
                      <a:pt x="2173958" y="916179"/>
                      <a:pt x="2168707" y="903737"/>
                    </a:cubicBezTo>
                    <a:cubicBezTo>
                      <a:pt x="2165967" y="897230"/>
                      <a:pt x="2163113" y="890495"/>
                      <a:pt x="2161972" y="885244"/>
                    </a:cubicBezTo>
                    <a:cubicBezTo>
                      <a:pt x="2159347" y="873829"/>
                      <a:pt x="2153981" y="850199"/>
                      <a:pt x="2134804" y="853167"/>
                    </a:cubicBezTo>
                    <a:cubicBezTo>
                      <a:pt x="2124530" y="854765"/>
                      <a:pt x="2112658" y="849286"/>
                      <a:pt x="2108092" y="846432"/>
                    </a:cubicBezTo>
                    <a:cubicBezTo>
                      <a:pt x="2106037" y="839469"/>
                      <a:pt x="2105467" y="807963"/>
                      <a:pt x="2108320" y="792781"/>
                    </a:cubicBezTo>
                    <a:cubicBezTo>
                      <a:pt x="2109690" y="785361"/>
                      <a:pt x="2114485" y="775087"/>
                      <a:pt x="2118594" y="766069"/>
                    </a:cubicBezTo>
                    <a:cubicBezTo>
                      <a:pt x="2123617" y="755225"/>
                      <a:pt x="2127955" y="745750"/>
                      <a:pt x="2127955" y="739015"/>
                    </a:cubicBezTo>
                    <a:cubicBezTo>
                      <a:pt x="2127955" y="734107"/>
                      <a:pt x="2133320" y="729997"/>
                      <a:pt x="2143936" y="726915"/>
                    </a:cubicBezTo>
                    <a:cubicBezTo>
                      <a:pt x="2152497" y="724404"/>
                      <a:pt x="2153296" y="714929"/>
                      <a:pt x="2153753" y="708651"/>
                    </a:cubicBezTo>
                    <a:cubicBezTo>
                      <a:pt x="2153981" y="706596"/>
                      <a:pt x="2154210" y="703171"/>
                      <a:pt x="2154552" y="702486"/>
                    </a:cubicBezTo>
                    <a:cubicBezTo>
                      <a:pt x="2167565" y="700546"/>
                      <a:pt x="2169278" y="692783"/>
                      <a:pt x="2171104" y="684564"/>
                    </a:cubicBezTo>
                    <a:lnTo>
                      <a:pt x="2171218" y="683651"/>
                    </a:lnTo>
                    <a:cubicBezTo>
                      <a:pt x="2171561" y="683423"/>
                      <a:pt x="2172702" y="683081"/>
                      <a:pt x="2173387" y="682966"/>
                    </a:cubicBezTo>
                    <a:cubicBezTo>
                      <a:pt x="2175214" y="682510"/>
                      <a:pt x="2178866" y="681711"/>
                      <a:pt x="2180008" y="677487"/>
                    </a:cubicBezTo>
                    <a:cubicBezTo>
                      <a:pt x="2180807" y="674405"/>
                      <a:pt x="2179551" y="671779"/>
                      <a:pt x="2178296" y="669953"/>
                    </a:cubicBezTo>
                    <a:cubicBezTo>
                      <a:pt x="2180008" y="669725"/>
                      <a:pt x="2182519" y="669611"/>
                      <a:pt x="2185944" y="669611"/>
                    </a:cubicBezTo>
                    <a:cubicBezTo>
                      <a:pt x="2190168" y="669611"/>
                      <a:pt x="2211856" y="668926"/>
                      <a:pt x="2220989" y="656369"/>
                    </a:cubicBezTo>
                    <a:cubicBezTo>
                      <a:pt x="2221902" y="655113"/>
                      <a:pt x="2223500" y="653629"/>
                      <a:pt x="2223614" y="651460"/>
                    </a:cubicBezTo>
                    <a:cubicBezTo>
                      <a:pt x="2223842" y="648150"/>
                      <a:pt x="2220989" y="645296"/>
                      <a:pt x="2218135" y="643127"/>
                    </a:cubicBezTo>
                    <a:cubicBezTo>
                      <a:pt x="2207747" y="634908"/>
                      <a:pt x="2200327" y="637191"/>
                      <a:pt x="2190738" y="630456"/>
                    </a:cubicBezTo>
                    <a:cubicBezTo>
                      <a:pt x="2182976" y="624977"/>
                      <a:pt x="2178296" y="616758"/>
                      <a:pt x="2179551" y="615160"/>
                    </a:cubicBezTo>
                    <a:cubicBezTo>
                      <a:pt x="2180465" y="614018"/>
                      <a:pt x="2184003" y="616530"/>
                      <a:pt x="2195190" y="620868"/>
                    </a:cubicBezTo>
                    <a:cubicBezTo>
                      <a:pt x="2203181" y="624064"/>
                      <a:pt x="2208318" y="626119"/>
                      <a:pt x="2214825" y="626918"/>
                    </a:cubicBezTo>
                    <a:cubicBezTo>
                      <a:pt x="2219505" y="627488"/>
                      <a:pt x="2223842" y="627260"/>
                      <a:pt x="2229550" y="626918"/>
                    </a:cubicBezTo>
                    <a:lnTo>
                      <a:pt x="2231605" y="626803"/>
                    </a:lnTo>
                    <a:cubicBezTo>
                      <a:pt x="2235828" y="626575"/>
                      <a:pt x="2239139" y="624977"/>
                      <a:pt x="2241422" y="621895"/>
                    </a:cubicBezTo>
                    <a:cubicBezTo>
                      <a:pt x="2245417" y="616530"/>
                      <a:pt x="2244618" y="609224"/>
                      <a:pt x="2243933" y="602832"/>
                    </a:cubicBezTo>
                    <a:cubicBezTo>
                      <a:pt x="2243819" y="601462"/>
                      <a:pt x="2243591" y="599635"/>
                      <a:pt x="2243477" y="598037"/>
                    </a:cubicBezTo>
                    <a:cubicBezTo>
                      <a:pt x="2245874" y="598722"/>
                      <a:pt x="2249298" y="600092"/>
                      <a:pt x="2252038" y="601233"/>
                    </a:cubicBezTo>
                    <a:cubicBezTo>
                      <a:pt x="2261284" y="605000"/>
                      <a:pt x="2272700" y="609566"/>
                      <a:pt x="2282060" y="606941"/>
                    </a:cubicBezTo>
                    <a:cubicBezTo>
                      <a:pt x="2292448" y="603973"/>
                      <a:pt x="2301238" y="590846"/>
                      <a:pt x="2309799" y="578289"/>
                    </a:cubicBezTo>
                    <a:cubicBezTo>
                      <a:pt x="2314822" y="570755"/>
                      <a:pt x="2320073" y="562992"/>
                      <a:pt x="2324296" y="559910"/>
                    </a:cubicBezTo>
                    <a:cubicBezTo>
                      <a:pt x="2332744" y="553518"/>
                      <a:pt x="2332173" y="547125"/>
                      <a:pt x="2331145" y="543929"/>
                    </a:cubicBezTo>
                    <a:cubicBezTo>
                      <a:pt x="2329890" y="540162"/>
                      <a:pt x="2326922" y="537308"/>
                      <a:pt x="2322470" y="535368"/>
                    </a:cubicBezTo>
                    <a:cubicBezTo>
                      <a:pt x="2329890" y="530345"/>
                      <a:pt x="2337538" y="522354"/>
                      <a:pt x="2344615" y="515048"/>
                    </a:cubicBezTo>
                    <a:cubicBezTo>
                      <a:pt x="2348497" y="511053"/>
                      <a:pt x="2352150" y="507286"/>
                      <a:pt x="2354775" y="505117"/>
                    </a:cubicBezTo>
                    <a:cubicBezTo>
                      <a:pt x="2358885" y="501693"/>
                      <a:pt x="2360939" y="497127"/>
                      <a:pt x="2359798" y="494615"/>
                    </a:cubicBezTo>
                    <a:cubicBezTo>
                      <a:pt x="2357857" y="490277"/>
                      <a:pt x="2346899" y="493816"/>
                      <a:pt x="2343246" y="488337"/>
                    </a:cubicBezTo>
                    <a:cubicBezTo>
                      <a:pt x="2341533" y="485826"/>
                      <a:pt x="2342104" y="482287"/>
                      <a:pt x="2342789" y="479775"/>
                    </a:cubicBezTo>
                    <a:cubicBezTo>
                      <a:pt x="2346556" y="478634"/>
                      <a:pt x="2352035" y="477721"/>
                      <a:pt x="2356944" y="477721"/>
                    </a:cubicBezTo>
                    <a:cubicBezTo>
                      <a:pt x="2361967" y="477721"/>
                      <a:pt x="2364820" y="481374"/>
                      <a:pt x="2368587" y="486853"/>
                    </a:cubicBezTo>
                    <a:cubicBezTo>
                      <a:pt x="2369387" y="488109"/>
                      <a:pt x="2370186" y="489250"/>
                      <a:pt x="2370985" y="490163"/>
                    </a:cubicBezTo>
                    <a:cubicBezTo>
                      <a:pt x="2375551" y="496099"/>
                      <a:pt x="2384112" y="493816"/>
                      <a:pt x="2394043" y="491191"/>
                    </a:cubicBezTo>
                    <a:cubicBezTo>
                      <a:pt x="2398381" y="490049"/>
                      <a:pt x="2402833" y="488908"/>
                      <a:pt x="2405573" y="488908"/>
                    </a:cubicBezTo>
                    <a:cubicBezTo>
                      <a:pt x="2411052" y="488908"/>
                      <a:pt x="2413792" y="485141"/>
                      <a:pt x="2414362" y="481830"/>
                    </a:cubicBezTo>
                    <a:cubicBezTo>
                      <a:pt x="2415732" y="483314"/>
                      <a:pt x="2417445" y="484570"/>
                      <a:pt x="2419385" y="485255"/>
                    </a:cubicBezTo>
                    <a:cubicBezTo>
                      <a:pt x="2424408" y="486967"/>
                      <a:pt x="2428860" y="484227"/>
                      <a:pt x="2433083" y="481602"/>
                    </a:cubicBezTo>
                    <a:cubicBezTo>
                      <a:pt x="2435481" y="480118"/>
                      <a:pt x="2437992" y="478520"/>
                      <a:pt x="2440960" y="477378"/>
                    </a:cubicBezTo>
                    <a:cubicBezTo>
                      <a:pt x="2454087" y="472241"/>
                      <a:pt x="2461051" y="463794"/>
                      <a:pt x="2467786" y="455689"/>
                    </a:cubicBezTo>
                    <a:lnTo>
                      <a:pt x="2469156" y="453977"/>
                    </a:lnTo>
                    <a:cubicBezTo>
                      <a:pt x="2470754" y="452151"/>
                      <a:pt x="2471096" y="452036"/>
                      <a:pt x="2472352" y="451922"/>
                    </a:cubicBezTo>
                    <a:cubicBezTo>
                      <a:pt x="2477146" y="451466"/>
                      <a:pt x="2480913" y="449639"/>
                      <a:pt x="2486050" y="441306"/>
                    </a:cubicBezTo>
                    <a:cubicBezTo>
                      <a:pt x="2494269" y="428064"/>
                      <a:pt x="2489132" y="413567"/>
                      <a:pt x="2470868" y="398385"/>
                    </a:cubicBezTo>
                    <a:cubicBezTo>
                      <a:pt x="2468242" y="396216"/>
                      <a:pt x="2468242" y="394846"/>
                      <a:pt x="2468356" y="391422"/>
                    </a:cubicBezTo>
                    <a:cubicBezTo>
                      <a:pt x="2468585" y="387198"/>
                      <a:pt x="2468813" y="380006"/>
                      <a:pt x="2460480" y="375440"/>
                    </a:cubicBezTo>
                    <a:cubicBezTo>
                      <a:pt x="2459681" y="374984"/>
                      <a:pt x="2458996" y="374527"/>
                      <a:pt x="2458425" y="374071"/>
                    </a:cubicBezTo>
                    <a:cubicBezTo>
                      <a:pt x="2472694" y="376924"/>
                      <a:pt x="2484908" y="371787"/>
                      <a:pt x="2491758" y="359916"/>
                    </a:cubicBezTo>
                    <a:cubicBezTo>
                      <a:pt x="2493812" y="356377"/>
                      <a:pt x="2493698" y="353295"/>
                      <a:pt x="2493242" y="351240"/>
                    </a:cubicBezTo>
                    <a:cubicBezTo>
                      <a:pt x="2492214" y="346217"/>
                      <a:pt x="2488219" y="343364"/>
                      <a:pt x="2484794" y="341195"/>
                    </a:cubicBezTo>
                    <a:cubicBezTo>
                      <a:pt x="2490616" y="336514"/>
                      <a:pt x="2490502" y="331492"/>
                      <a:pt x="2489817" y="328638"/>
                    </a:cubicBezTo>
                    <a:cubicBezTo>
                      <a:pt x="2487991" y="320761"/>
                      <a:pt x="2478402" y="317337"/>
                      <a:pt x="2469840" y="317337"/>
                    </a:cubicBezTo>
                    <a:cubicBezTo>
                      <a:pt x="2462535" y="317337"/>
                      <a:pt x="2454430" y="313912"/>
                      <a:pt x="2453973" y="306378"/>
                    </a:cubicBezTo>
                    <a:cubicBezTo>
                      <a:pt x="2453288" y="294735"/>
                      <a:pt x="2441987" y="294278"/>
                      <a:pt x="2433768" y="293936"/>
                    </a:cubicBezTo>
                    <a:cubicBezTo>
                      <a:pt x="2428517" y="293707"/>
                      <a:pt x="2422581" y="293479"/>
                      <a:pt x="2418472" y="291310"/>
                    </a:cubicBezTo>
                    <a:cubicBezTo>
                      <a:pt x="2403290" y="283319"/>
                      <a:pt x="2370871" y="286516"/>
                      <a:pt x="2370642" y="286516"/>
                    </a:cubicBezTo>
                    <a:cubicBezTo>
                      <a:pt x="2363222" y="287315"/>
                      <a:pt x="2360711" y="297703"/>
                      <a:pt x="2360825" y="307177"/>
                    </a:cubicBezTo>
                    <a:cubicBezTo>
                      <a:pt x="2361053" y="320191"/>
                      <a:pt x="2365848" y="328524"/>
                      <a:pt x="2373382" y="329095"/>
                    </a:cubicBezTo>
                    <a:cubicBezTo>
                      <a:pt x="2376464" y="329323"/>
                      <a:pt x="2378861" y="331263"/>
                      <a:pt x="2379888" y="332633"/>
                    </a:cubicBezTo>
                    <a:cubicBezTo>
                      <a:pt x="2373838" y="335601"/>
                      <a:pt x="2373154" y="341309"/>
                      <a:pt x="2373496" y="345304"/>
                    </a:cubicBezTo>
                    <a:cubicBezTo>
                      <a:pt x="2369615" y="344962"/>
                      <a:pt x="2364820" y="345076"/>
                      <a:pt x="2360597" y="348729"/>
                    </a:cubicBezTo>
                    <a:cubicBezTo>
                      <a:pt x="2356716" y="352153"/>
                      <a:pt x="2354433" y="357633"/>
                      <a:pt x="2353633" y="365509"/>
                    </a:cubicBezTo>
                    <a:cubicBezTo>
                      <a:pt x="2351921" y="381947"/>
                      <a:pt x="2350894" y="386741"/>
                      <a:pt x="2344615" y="390965"/>
                    </a:cubicBezTo>
                    <a:cubicBezTo>
                      <a:pt x="2344501" y="390280"/>
                      <a:pt x="2344501" y="389481"/>
                      <a:pt x="2344387" y="388910"/>
                    </a:cubicBezTo>
                    <a:cubicBezTo>
                      <a:pt x="2343816" y="383089"/>
                      <a:pt x="2342675" y="371217"/>
                      <a:pt x="2332287" y="371902"/>
                    </a:cubicBezTo>
                    <a:cubicBezTo>
                      <a:pt x="2324867" y="372472"/>
                      <a:pt x="2319274" y="379664"/>
                      <a:pt x="2318360" y="389938"/>
                    </a:cubicBezTo>
                    <a:cubicBezTo>
                      <a:pt x="2317561" y="399526"/>
                      <a:pt x="2321214" y="407060"/>
                      <a:pt x="2327493" y="408773"/>
                    </a:cubicBezTo>
                    <a:cubicBezTo>
                      <a:pt x="2331031" y="409800"/>
                      <a:pt x="2331945" y="412197"/>
                      <a:pt x="2333885" y="422471"/>
                    </a:cubicBezTo>
                    <a:cubicBezTo>
                      <a:pt x="2333200" y="422699"/>
                      <a:pt x="2332401" y="422813"/>
                      <a:pt x="2331716" y="422928"/>
                    </a:cubicBezTo>
                    <a:cubicBezTo>
                      <a:pt x="2327150" y="423955"/>
                      <a:pt x="2320529" y="425325"/>
                      <a:pt x="2315963" y="432174"/>
                    </a:cubicBezTo>
                    <a:cubicBezTo>
                      <a:pt x="2314137" y="428179"/>
                      <a:pt x="2311511" y="422813"/>
                      <a:pt x="2307402" y="418932"/>
                    </a:cubicBezTo>
                    <a:cubicBezTo>
                      <a:pt x="2297128" y="409229"/>
                      <a:pt x="2290051" y="397586"/>
                      <a:pt x="2290393" y="391193"/>
                    </a:cubicBezTo>
                    <a:cubicBezTo>
                      <a:pt x="2290736" y="385942"/>
                      <a:pt x="2292334" y="384002"/>
                      <a:pt x="2297699" y="382974"/>
                    </a:cubicBezTo>
                    <a:cubicBezTo>
                      <a:pt x="2300781" y="382404"/>
                      <a:pt x="2302950" y="380805"/>
                      <a:pt x="2304320" y="378408"/>
                    </a:cubicBezTo>
                    <a:cubicBezTo>
                      <a:pt x="2306374" y="374413"/>
                      <a:pt x="2305119" y="370189"/>
                      <a:pt x="2303977" y="366194"/>
                    </a:cubicBezTo>
                    <a:cubicBezTo>
                      <a:pt x="2303064" y="363112"/>
                      <a:pt x="2302037" y="359687"/>
                      <a:pt x="2301808" y="355464"/>
                    </a:cubicBezTo>
                    <a:cubicBezTo>
                      <a:pt x="2301238" y="344847"/>
                      <a:pt x="2296101" y="341651"/>
                      <a:pt x="2291535" y="338797"/>
                    </a:cubicBezTo>
                    <a:cubicBezTo>
                      <a:pt x="2288567" y="336971"/>
                      <a:pt x="2285256" y="334916"/>
                      <a:pt x="2281489" y="330008"/>
                    </a:cubicBezTo>
                    <a:cubicBezTo>
                      <a:pt x="2273499" y="319392"/>
                      <a:pt x="2265622" y="316994"/>
                      <a:pt x="2260599" y="316652"/>
                    </a:cubicBezTo>
                    <a:cubicBezTo>
                      <a:pt x="2255348" y="316424"/>
                      <a:pt x="2250326" y="318478"/>
                      <a:pt x="2246673" y="322588"/>
                    </a:cubicBezTo>
                    <a:cubicBezTo>
                      <a:pt x="2243020" y="326583"/>
                      <a:pt x="2242107" y="331720"/>
                      <a:pt x="2241308" y="335830"/>
                    </a:cubicBezTo>
                    <a:cubicBezTo>
                      <a:pt x="2240280" y="341081"/>
                      <a:pt x="2239824" y="342679"/>
                      <a:pt x="2237769" y="343592"/>
                    </a:cubicBezTo>
                    <a:cubicBezTo>
                      <a:pt x="2231377" y="346674"/>
                      <a:pt x="2229322" y="353866"/>
                      <a:pt x="2228066" y="359801"/>
                    </a:cubicBezTo>
                    <a:cubicBezTo>
                      <a:pt x="2227952" y="358203"/>
                      <a:pt x="2227838" y="356719"/>
                      <a:pt x="2227724" y="355350"/>
                    </a:cubicBezTo>
                    <a:cubicBezTo>
                      <a:pt x="2226925" y="343592"/>
                      <a:pt x="2226354" y="334346"/>
                      <a:pt x="2220418" y="331035"/>
                    </a:cubicBezTo>
                    <a:cubicBezTo>
                      <a:pt x="2220075" y="330807"/>
                      <a:pt x="2219847" y="330693"/>
                      <a:pt x="2219733" y="330464"/>
                    </a:cubicBezTo>
                    <a:cubicBezTo>
                      <a:pt x="2220189" y="330122"/>
                      <a:pt x="2220989" y="329779"/>
                      <a:pt x="2222473" y="329551"/>
                    </a:cubicBezTo>
                    <a:cubicBezTo>
                      <a:pt x="2231377" y="328181"/>
                      <a:pt x="2238796" y="320533"/>
                      <a:pt x="2238340" y="313113"/>
                    </a:cubicBezTo>
                    <a:cubicBezTo>
                      <a:pt x="2238111" y="308775"/>
                      <a:pt x="2235029" y="304438"/>
                      <a:pt x="2228751" y="304438"/>
                    </a:cubicBezTo>
                    <a:cubicBezTo>
                      <a:pt x="2223842" y="304438"/>
                      <a:pt x="2214025" y="298844"/>
                      <a:pt x="2208204" y="295420"/>
                    </a:cubicBezTo>
                    <a:cubicBezTo>
                      <a:pt x="2205920" y="294164"/>
                      <a:pt x="2203980" y="293022"/>
                      <a:pt x="2202610" y="292338"/>
                    </a:cubicBezTo>
                    <a:cubicBezTo>
                      <a:pt x="2197359" y="289712"/>
                      <a:pt x="2192108" y="293251"/>
                      <a:pt x="2187885" y="296219"/>
                    </a:cubicBezTo>
                    <a:cubicBezTo>
                      <a:pt x="2186172" y="297360"/>
                      <a:pt x="2183090" y="299529"/>
                      <a:pt x="2182291" y="299529"/>
                    </a:cubicBezTo>
                    <a:cubicBezTo>
                      <a:pt x="2180807" y="298273"/>
                      <a:pt x="2182748" y="290625"/>
                      <a:pt x="2183775" y="286972"/>
                    </a:cubicBezTo>
                    <a:cubicBezTo>
                      <a:pt x="2184346" y="284918"/>
                      <a:pt x="2184802" y="282863"/>
                      <a:pt x="2185259" y="280922"/>
                    </a:cubicBezTo>
                    <a:cubicBezTo>
                      <a:pt x="2189140" y="281607"/>
                      <a:pt x="2195989" y="282292"/>
                      <a:pt x="2201126" y="274416"/>
                    </a:cubicBezTo>
                    <a:cubicBezTo>
                      <a:pt x="2203523" y="270649"/>
                      <a:pt x="2203409" y="267224"/>
                      <a:pt x="2202953" y="265169"/>
                    </a:cubicBezTo>
                    <a:cubicBezTo>
                      <a:pt x="2201583" y="259576"/>
                      <a:pt x="2196446" y="257179"/>
                      <a:pt x="2191537" y="254781"/>
                    </a:cubicBezTo>
                    <a:cubicBezTo>
                      <a:pt x="2189483" y="253754"/>
                      <a:pt x="2185031" y="251699"/>
                      <a:pt x="2184574" y="250558"/>
                    </a:cubicBezTo>
                    <a:cubicBezTo>
                      <a:pt x="2184574" y="238115"/>
                      <a:pt x="2171218" y="233549"/>
                      <a:pt x="2162314" y="230467"/>
                    </a:cubicBezTo>
                    <a:cubicBezTo>
                      <a:pt x="2160374" y="229782"/>
                      <a:pt x="2158547" y="229211"/>
                      <a:pt x="2157292" y="228641"/>
                    </a:cubicBezTo>
                    <a:cubicBezTo>
                      <a:pt x="2157406" y="226814"/>
                      <a:pt x="2158319" y="223390"/>
                      <a:pt x="2158890" y="221221"/>
                    </a:cubicBezTo>
                    <a:cubicBezTo>
                      <a:pt x="2160602" y="214828"/>
                      <a:pt x="2162314" y="208207"/>
                      <a:pt x="2159917" y="202842"/>
                    </a:cubicBezTo>
                    <a:cubicBezTo>
                      <a:pt x="2156036" y="194395"/>
                      <a:pt x="2130923" y="168597"/>
                      <a:pt x="2117110" y="171450"/>
                    </a:cubicBezTo>
                    <a:cubicBezTo>
                      <a:pt x="2116083" y="171679"/>
                      <a:pt x="2115512" y="171336"/>
                      <a:pt x="2115055" y="170880"/>
                    </a:cubicBezTo>
                    <a:cubicBezTo>
                      <a:pt x="2114827" y="170537"/>
                      <a:pt x="2114599" y="170195"/>
                      <a:pt x="2114371" y="169852"/>
                    </a:cubicBezTo>
                    <a:cubicBezTo>
                      <a:pt x="2121562" y="168825"/>
                      <a:pt x="2127384" y="161976"/>
                      <a:pt x="2136288" y="151017"/>
                    </a:cubicBezTo>
                    <a:cubicBezTo>
                      <a:pt x="2144507" y="140858"/>
                      <a:pt x="2148159" y="134922"/>
                      <a:pt x="2146676" y="128757"/>
                    </a:cubicBezTo>
                    <a:cubicBezTo>
                      <a:pt x="2145991" y="125904"/>
                      <a:pt x="2144392" y="124077"/>
                      <a:pt x="2142680" y="122822"/>
                    </a:cubicBezTo>
                    <a:cubicBezTo>
                      <a:pt x="2145991" y="123392"/>
                      <a:pt x="2149872" y="124305"/>
                      <a:pt x="2153867" y="125219"/>
                    </a:cubicBezTo>
                    <a:cubicBezTo>
                      <a:pt x="2166880" y="128187"/>
                      <a:pt x="2179095" y="131040"/>
                      <a:pt x="2186058" y="125219"/>
                    </a:cubicBezTo>
                    <a:cubicBezTo>
                      <a:pt x="2191994" y="120310"/>
                      <a:pt x="2203752" y="101475"/>
                      <a:pt x="2218591" y="77275"/>
                    </a:cubicBezTo>
                    <a:cubicBezTo>
                      <a:pt x="2222473" y="70996"/>
                      <a:pt x="2225897" y="65403"/>
                      <a:pt x="2228294" y="61522"/>
                    </a:cubicBezTo>
                    <a:cubicBezTo>
                      <a:pt x="2232290" y="55243"/>
                      <a:pt x="2233203" y="49650"/>
                      <a:pt x="2230806" y="44970"/>
                    </a:cubicBezTo>
                    <a:cubicBezTo>
                      <a:pt x="2226925" y="37550"/>
                      <a:pt x="2216537" y="35381"/>
                      <a:pt x="2193478" y="37550"/>
                    </a:cubicBezTo>
                    <a:cubicBezTo>
                      <a:pt x="2181949" y="38577"/>
                      <a:pt x="2175784" y="35838"/>
                      <a:pt x="2168707" y="32527"/>
                    </a:cubicBezTo>
                    <a:cubicBezTo>
                      <a:pt x="2163113" y="29902"/>
                      <a:pt x="2156721" y="27048"/>
                      <a:pt x="2147589" y="26363"/>
                    </a:cubicBezTo>
                    <a:cubicBezTo>
                      <a:pt x="2130580" y="25107"/>
                      <a:pt x="2090969" y="29673"/>
                      <a:pt x="2083549" y="38920"/>
                    </a:cubicBezTo>
                    <a:cubicBezTo>
                      <a:pt x="2078755" y="44856"/>
                      <a:pt x="2081609" y="50563"/>
                      <a:pt x="2084462" y="54330"/>
                    </a:cubicBezTo>
                    <a:cubicBezTo>
                      <a:pt x="2081266" y="53074"/>
                      <a:pt x="2077728" y="52504"/>
                      <a:pt x="2074531" y="54216"/>
                    </a:cubicBezTo>
                    <a:cubicBezTo>
                      <a:pt x="2068253" y="57755"/>
                      <a:pt x="2069280" y="64718"/>
                      <a:pt x="2070308" y="70882"/>
                    </a:cubicBezTo>
                    <a:cubicBezTo>
                      <a:pt x="2071221" y="76476"/>
                      <a:pt x="2072362" y="84238"/>
                      <a:pt x="2071449" y="95767"/>
                    </a:cubicBezTo>
                    <a:cubicBezTo>
                      <a:pt x="2069851" y="116771"/>
                      <a:pt x="2073846" y="123392"/>
                      <a:pt x="2080125" y="131040"/>
                    </a:cubicBezTo>
                    <a:cubicBezTo>
                      <a:pt x="2081152" y="132296"/>
                      <a:pt x="2082294" y="133552"/>
                      <a:pt x="2083321" y="135150"/>
                    </a:cubicBezTo>
                    <a:cubicBezTo>
                      <a:pt x="2087545" y="141200"/>
                      <a:pt x="2087431" y="149533"/>
                      <a:pt x="2087202" y="161062"/>
                    </a:cubicBezTo>
                    <a:cubicBezTo>
                      <a:pt x="2087202" y="163231"/>
                      <a:pt x="2087202" y="165400"/>
                      <a:pt x="2087202" y="167683"/>
                    </a:cubicBezTo>
                    <a:cubicBezTo>
                      <a:pt x="2087202" y="173848"/>
                      <a:pt x="2084577" y="175446"/>
                      <a:pt x="2078298" y="177615"/>
                    </a:cubicBezTo>
                    <a:cubicBezTo>
                      <a:pt x="2075901" y="178414"/>
                      <a:pt x="2073732" y="179213"/>
                      <a:pt x="2071906" y="180697"/>
                    </a:cubicBezTo>
                    <a:cubicBezTo>
                      <a:pt x="2069965" y="182181"/>
                      <a:pt x="2068824" y="184350"/>
                      <a:pt x="2068710" y="186861"/>
                    </a:cubicBezTo>
                    <a:cubicBezTo>
                      <a:pt x="2068481" y="191199"/>
                      <a:pt x="2071335" y="193938"/>
                      <a:pt x="2074075" y="196678"/>
                    </a:cubicBezTo>
                    <a:cubicBezTo>
                      <a:pt x="2075330" y="197819"/>
                      <a:pt x="2076929" y="199418"/>
                      <a:pt x="2077842" y="200902"/>
                    </a:cubicBezTo>
                    <a:cubicBezTo>
                      <a:pt x="2076814" y="200445"/>
                      <a:pt x="2075673" y="199874"/>
                      <a:pt x="2074874" y="199418"/>
                    </a:cubicBezTo>
                    <a:cubicBezTo>
                      <a:pt x="2069965" y="196906"/>
                      <a:pt x="2064372" y="194052"/>
                      <a:pt x="2058892" y="195993"/>
                    </a:cubicBezTo>
                    <a:cubicBezTo>
                      <a:pt x="2051701" y="198619"/>
                      <a:pt x="2047591" y="209121"/>
                      <a:pt x="2046107" y="217340"/>
                    </a:cubicBezTo>
                    <a:cubicBezTo>
                      <a:pt x="2044281" y="227613"/>
                      <a:pt x="2046222" y="236289"/>
                      <a:pt x="2051358" y="241083"/>
                    </a:cubicBezTo>
                    <a:cubicBezTo>
                      <a:pt x="2053299" y="242910"/>
                      <a:pt x="2054897" y="244279"/>
                      <a:pt x="2056267" y="245307"/>
                    </a:cubicBezTo>
                    <a:cubicBezTo>
                      <a:pt x="2056495" y="245421"/>
                      <a:pt x="2056724" y="245649"/>
                      <a:pt x="2056952" y="245763"/>
                    </a:cubicBezTo>
                    <a:cubicBezTo>
                      <a:pt x="2056609" y="246334"/>
                      <a:pt x="2056153" y="246905"/>
                      <a:pt x="2055582" y="247818"/>
                    </a:cubicBezTo>
                    <a:cubicBezTo>
                      <a:pt x="2043596" y="265169"/>
                      <a:pt x="2044509" y="280123"/>
                      <a:pt x="2058436" y="292338"/>
                    </a:cubicBezTo>
                    <a:cubicBezTo>
                      <a:pt x="2061860" y="295305"/>
                      <a:pt x="2065627" y="297588"/>
                      <a:pt x="2069737" y="299415"/>
                    </a:cubicBezTo>
                    <a:cubicBezTo>
                      <a:pt x="2068139" y="299529"/>
                      <a:pt x="2066655" y="299757"/>
                      <a:pt x="2065057" y="300214"/>
                    </a:cubicBezTo>
                    <a:cubicBezTo>
                      <a:pt x="2053413" y="303410"/>
                      <a:pt x="2047135" y="303867"/>
                      <a:pt x="2038916" y="294278"/>
                    </a:cubicBezTo>
                    <a:cubicBezTo>
                      <a:pt x="2032523" y="286744"/>
                      <a:pt x="2021565" y="279210"/>
                      <a:pt x="2011291" y="282635"/>
                    </a:cubicBezTo>
                    <a:cubicBezTo>
                      <a:pt x="2005926" y="284461"/>
                      <a:pt x="1998848" y="289940"/>
                      <a:pt x="1996337" y="305922"/>
                    </a:cubicBezTo>
                    <a:cubicBezTo>
                      <a:pt x="1994282" y="318364"/>
                      <a:pt x="1990401" y="318478"/>
                      <a:pt x="1983324" y="318821"/>
                    </a:cubicBezTo>
                    <a:cubicBezTo>
                      <a:pt x="1978529" y="319049"/>
                      <a:pt x="1972708" y="319277"/>
                      <a:pt x="1968484" y="324757"/>
                    </a:cubicBezTo>
                    <a:cubicBezTo>
                      <a:pt x="1964260" y="330236"/>
                      <a:pt x="1965288" y="335259"/>
                      <a:pt x="1966315" y="337770"/>
                    </a:cubicBezTo>
                    <a:cubicBezTo>
                      <a:pt x="1970881" y="349299"/>
                      <a:pt x="1991657" y="351012"/>
                      <a:pt x="1997935" y="351240"/>
                    </a:cubicBezTo>
                    <a:cubicBezTo>
                      <a:pt x="2004899" y="351583"/>
                      <a:pt x="2010720" y="355235"/>
                      <a:pt x="2014031" y="358317"/>
                    </a:cubicBezTo>
                    <a:cubicBezTo>
                      <a:pt x="2010834" y="360258"/>
                      <a:pt x="2009350" y="363568"/>
                      <a:pt x="2008437" y="365623"/>
                    </a:cubicBezTo>
                    <a:cubicBezTo>
                      <a:pt x="2001017" y="361742"/>
                      <a:pt x="1993027" y="362769"/>
                      <a:pt x="1989145" y="368020"/>
                    </a:cubicBezTo>
                    <a:cubicBezTo>
                      <a:pt x="1986634" y="371445"/>
                      <a:pt x="1985721" y="377495"/>
                      <a:pt x="1990515" y="383888"/>
                    </a:cubicBezTo>
                    <a:cubicBezTo>
                      <a:pt x="1991771" y="385600"/>
                      <a:pt x="1991771" y="385600"/>
                      <a:pt x="1990287" y="388682"/>
                    </a:cubicBezTo>
                    <a:cubicBezTo>
                      <a:pt x="1989145" y="390965"/>
                      <a:pt x="1987776" y="393819"/>
                      <a:pt x="1987433" y="397586"/>
                    </a:cubicBezTo>
                    <a:cubicBezTo>
                      <a:pt x="1985493" y="397243"/>
                      <a:pt x="1982867" y="396559"/>
                      <a:pt x="1980698" y="395988"/>
                    </a:cubicBezTo>
                    <a:cubicBezTo>
                      <a:pt x="1976589" y="394960"/>
                      <a:pt x="1971794" y="393705"/>
                      <a:pt x="1967000" y="393134"/>
                    </a:cubicBezTo>
                    <a:cubicBezTo>
                      <a:pt x="1952959" y="391650"/>
                      <a:pt x="1928074" y="396559"/>
                      <a:pt x="1909695" y="400896"/>
                    </a:cubicBezTo>
                    <a:cubicBezTo>
                      <a:pt x="1894399" y="404549"/>
                      <a:pt x="1876591" y="398499"/>
                      <a:pt x="1870199" y="390851"/>
                    </a:cubicBezTo>
                    <a:cubicBezTo>
                      <a:pt x="1861752" y="380805"/>
                      <a:pt x="1851250" y="380920"/>
                      <a:pt x="1840063" y="381148"/>
                    </a:cubicBezTo>
                    <a:cubicBezTo>
                      <a:pt x="1838693" y="381148"/>
                      <a:pt x="1837209" y="381148"/>
                      <a:pt x="1835725" y="381148"/>
                    </a:cubicBezTo>
                    <a:cubicBezTo>
                      <a:pt x="1832415" y="381148"/>
                      <a:pt x="1831501" y="380121"/>
                      <a:pt x="1829218" y="377153"/>
                    </a:cubicBezTo>
                    <a:cubicBezTo>
                      <a:pt x="1826022" y="373157"/>
                      <a:pt x="1821798" y="367564"/>
                      <a:pt x="1810611" y="367107"/>
                    </a:cubicBezTo>
                    <a:cubicBezTo>
                      <a:pt x="1803306" y="366765"/>
                      <a:pt x="1802735" y="363797"/>
                      <a:pt x="1802278" y="354551"/>
                    </a:cubicBezTo>
                    <a:cubicBezTo>
                      <a:pt x="1802164" y="351925"/>
                      <a:pt x="1801936" y="349299"/>
                      <a:pt x="1801479" y="346788"/>
                    </a:cubicBezTo>
                    <a:cubicBezTo>
                      <a:pt x="1801251" y="345418"/>
                      <a:pt x="1800109" y="344733"/>
                      <a:pt x="1800452" y="343934"/>
                    </a:cubicBezTo>
                    <a:cubicBezTo>
                      <a:pt x="1801023" y="342450"/>
                      <a:pt x="1804675" y="342793"/>
                      <a:pt x="1805817" y="342793"/>
                    </a:cubicBezTo>
                    <a:cubicBezTo>
                      <a:pt x="1816662" y="343592"/>
                      <a:pt x="1884126" y="355350"/>
                      <a:pt x="1902162" y="345418"/>
                    </a:cubicBezTo>
                    <a:cubicBezTo>
                      <a:pt x="1909125" y="341537"/>
                      <a:pt x="1912778" y="334916"/>
                      <a:pt x="1912207" y="327268"/>
                    </a:cubicBezTo>
                    <a:cubicBezTo>
                      <a:pt x="1911294" y="315853"/>
                      <a:pt x="1901591" y="305693"/>
                      <a:pt x="1893029" y="302839"/>
                    </a:cubicBezTo>
                    <a:cubicBezTo>
                      <a:pt x="1886294" y="300556"/>
                      <a:pt x="1880130" y="302383"/>
                      <a:pt x="1876249" y="307862"/>
                    </a:cubicBezTo>
                    <a:cubicBezTo>
                      <a:pt x="1873624" y="311515"/>
                      <a:pt x="1871112" y="313342"/>
                      <a:pt x="1869171" y="312999"/>
                    </a:cubicBezTo>
                    <a:cubicBezTo>
                      <a:pt x="1867802" y="312771"/>
                      <a:pt x="1866432" y="311515"/>
                      <a:pt x="1865519" y="310031"/>
                    </a:cubicBezTo>
                    <a:cubicBezTo>
                      <a:pt x="1864834" y="308775"/>
                      <a:pt x="1860953" y="301812"/>
                      <a:pt x="1863578" y="296447"/>
                    </a:cubicBezTo>
                    <a:cubicBezTo>
                      <a:pt x="1866774" y="290054"/>
                      <a:pt x="1878874" y="286972"/>
                      <a:pt x="1891203" y="293593"/>
                    </a:cubicBezTo>
                    <a:cubicBezTo>
                      <a:pt x="1893258" y="292908"/>
                      <a:pt x="1900335" y="295762"/>
                      <a:pt x="1904216" y="297360"/>
                    </a:cubicBezTo>
                    <a:cubicBezTo>
                      <a:pt x="1912778" y="300785"/>
                      <a:pt x="1921567" y="304324"/>
                      <a:pt x="1927846" y="299872"/>
                    </a:cubicBezTo>
                    <a:cubicBezTo>
                      <a:pt x="1930015" y="298273"/>
                      <a:pt x="1932754" y="294963"/>
                      <a:pt x="1933211" y="288342"/>
                    </a:cubicBezTo>
                    <a:cubicBezTo>
                      <a:pt x="1934352" y="269050"/>
                      <a:pt x="1914147" y="258777"/>
                      <a:pt x="1896340" y="249759"/>
                    </a:cubicBezTo>
                    <a:cubicBezTo>
                      <a:pt x="1890061" y="246562"/>
                      <a:pt x="1884126" y="243595"/>
                      <a:pt x="1880130" y="240627"/>
                    </a:cubicBezTo>
                    <a:cubicBezTo>
                      <a:pt x="1873167" y="235490"/>
                      <a:pt x="1867688" y="233435"/>
                      <a:pt x="1862322" y="231494"/>
                    </a:cubicBezTo>
                    <a:cubicBezTo>
                      <a:pt x="1855245" y="228983"/>
                      <a:pt x="1848053" y="226358"/>
                      <a:pt x="1834812" y="215513"/>
                    </a:cubicBezTo>
                    <a:cubicBezTo>
                      <a:pt x="1825451" y="207865"/>
                      <a:pt x="1826821" y="204212"/>
                      <a:pt x="1829218" y="197477"/>
                    </a:cubicBezTo>
                    <a:cubicBezTo>
                      <a:pt x="1831615" y="190856"/>
                      <a:pt x="1835154" y="180925"/>
                      <a:pt x="1823625" y="170880"/>
                    </a:cubicBezTo>
                    <a:cubicBezTo>
                      <a:pt x="1815177" y="163574"/>
                      <a:pt x="1808785" y="147250"/>
                      <a:pt x="1807872" y="131269"/>
                    </a:cubicBezTo>
                    <a:cubicBezTo>
                      <a:pt x="1807301" y="121223"/>
                      <a:pt x="1809127" y="112890"/>
                      <a:pt x="1812780" y="108895"/>
                    </a:cubicBezTo>
                    <a:cubicBezTo>
                      <a:pt x="1826364" y="93827"/>
                      <a:pt x="1831958" y="81384"/>
                      <a:pt x="1830017" y="70882"/>
                    </a:cubicBezTo>
                    <a:cubicBezTo>
                      <a:pt x="1828533" y="63348"/>
                      <a:pt x="1823396" y="57526"/>
                      <a:pt x="1814607" y="53759"/>
                    </a:cubicBezTo>
                    <a:cubicBezTo>
                      <a:pt x="1793146" y="44513"/>
                      <a:pt x="1759585" y="57298"/>
                      <a:pt x="1752736" y="67229"/>
                    </a:cubicBezTo>
                    <a:cubicBezTo>
                      <a:pt x="1749997" y="71225"/>
                      <a:pt x="1750796" y="75106"/>
                      <a:pt x="1752280" y="77503"/>
                    </a:cubicBezTo>
                    <a:cubicBezTo>
                      <a:pt x="1753421" y="79101"/>
                      <a:pt x="1755248" y="80928"/>
                      <a:pt x="1758216" y="83325"/>
                    </a:cubicBezTo>
                    <a:cubicBezTo>
                      <a:pt x="1755248" y="82982"/>
                      <a:pt x="1752508" y="83439"/>
                      <a:pt x="1749997" y="85151"/>
                    </a:cubicBezTo>
                    <a:cubicBezTo>
                      <a:pt x="1748284" y="86293"/>
                      <a:pt x="1746001" y="85380"/>
                      <a:pt x="1741435" y="82982"/>
                    </a:cubicBezTo>
                    <a:cubicBezTo>
                      <a:pt x="1735956" y="80129"/>
                      <a:pt x="1725682" y="74763"/>
                      <a:pt x="1718034" y="86864"/>
                    </a:cubicBezTo>
                    <a:cubicBezTo>
                      <a:pt x="1705021" y="107525"/>
                      <a:pt x="1736413" y="170081"/>
                      <a:pt x="1736755" y="170765"/>
                    </a:cubicBezTo>
                    <a:cubicBezTo>
                      <a:pt x="1737782" y="172706"/>
                      <a:pt x="1738011" y="173733"/>
                      <a:pt x="1738125" y="173733"/>
                    </a:cubicBezTo>
                    <a:cubicBezTo>
                      <a:pt x="1736869" y="175103"/>
                      <a:pt x="1731390" y="176245"/>
                      <a:pt x="1728422" y="176816"/>
                    </a:cubicBezTo>
                    <a:cubicBezTo>
                      <a:pt x="1726824" y="177158"/>
                      <a:pt x="1725226" y="177500"/>
                      <a:pt x="1723742" y="177843"/>
                    </a:cubicBezTo>
                    <a:cubicBezTo>
                      <a:pt x="1721687" y="174875"/>
                      <a:pt x="1719404" y="164601"/>
                      <a:pt x="1717806" y="157638"/>
                    </a:cubicBezTo>
                    <a:cubicBezTo>
                      <a:pt x="1715066" y="145880"/>
                      <a:pt x="1712326" y="133666"/>
                      <a:pt x="1707190" y="125904"/>
                    </a:cubicBezTo>
                    <a:cubicBezTo>
                      <a:pt x="1697487" y="111178"/>
                      <a:pt x="1665638" y="94854"/>
                      <a:pt x="1652168" y="97822"/>
                    </a:cubicBezTo>
                    <a:cubicBezTo>
                      <a:pt x="1647945" y="98735"/>
                      <a:pt x="1644862" y="101589"/>
                      <a:pt x="1643949" y="105699"/>
                    </a:cubicBezTo>
                    <a:cubicBezTo>
                      <a:pt x="1641666" y="115858"/>
                      <a:pt x="1650684" y="120653"/>
                      <a:pt x="1656734" y="123849"/>
                    </a:cubicBezTo>
                    <a:cubicBezTo>
                      <a:pt x="1664839" y="128187"/>
                      <a:pt x="1666095" y="129785"/>
                      <a:pt x="1665524" y="132182"/>
                    </a:cubicBezTo>
                    <a:cubicBezTo>
                      <a:pt x="1665524" y="132296"/>
                      <a:pt x="1665410" y="132410"/>
                      <a:pt x="1665410" y="132524"/>
                    </a:cubicBezTo>
                    <a:cubicBezTo>
                      <a:pt x="1664268" y="132182"/>
                      <a:pt x="1662328" y="131269"/>
                      <a:pt x="1661072" y="130698"/>
                    </a:cubicBezTo>
                    <a:cubicBezTo>
                      <a:pt x="1654794" y="127730"/>
                      <a:pt x="1644292" y="122822"/>
                      <a:pt x="1634589" y="131725"/>
                    </a:cubicBezTo>
                    <a:cubicBezTo>
                      <a:pt x="1634475" y="131725"/>
                      <a:pt x="1634475" y="131840"/>
                      <a:pt x="1634475" y="131840"/>
                    </a:cubicBezTo>
                    <a:lnTo>
                      <a:pt x="1634931" y="129556"/>
                    </a:lnTo>
                    <a:cubicBezTo>
                      <a:pt x="1635959" y="124191"/>
                      <a:pt x="1634475" y="118598"/>
                      <a:pt x="1630479" y="113689"/>
                    </a:cubicBezTo>
                    <a:cubicBezTo>
                      <a:pt x="1621461" y="102388"/>
                      <a:pt x="1602055" y="95996"/>
                      <a:pt x="1583334" y="98165"/>
                    </a:cubicBezTo>
                    <a:cubicBezTo>
                      <a:pt x="1571805" y="99420"/>
                      <a:pt x="1566440" y="104215"/>
                      <a:pt x="1564043" y="109580"/>
                    </a:cubicBezTo>
                    <a:cubicBezTo>
                      <a:pt x="1563586" y="101932"/>
                      <a:pt x="1558906" y="93941"/>
                      <a:pt x="1554454" y="86179"/>
                    </a:cubicBezTo>
                    <a:lnTo>
                      <a:pt x="1553312" y="84238"/>
                    </a:lnTo>
                    <a:cubicBezTo>
                      <a:pt x="1544294" y="68485"/>
                      <a:pt x="1526829" y="76590"/>
                      <a:pt x="1502515" y="87663"/>
                    </a:cubicBezTo>
                    <a:cubicBezTo>
                      <a:pt x="1500802" y="88462"/>
                      <a:pt x="1499090" y="89261"/>
                      <a:pt x="1497264" y="90060"/>
                    </a:cubicBezTo>
                    <a:cubicBezTo>
                      <a:pt x="1505140" y="85836"/>
                      <a:pt x="1511304" y="82297"/>
                      <a:pt x="1513930" y="80014"/>
                    </a:cubicBezTo>
                    <a:cubicBezTo>
                      <a:pt x="1518153" y="76590"/>
                      <a:pt x="1518838" y="72595"/>
                      <a:pt x="1518610" y="69855"/>
                    </a:cubicBezTo>
                    <a:cubicBezTo>
                      <a:pt x="1518153" y="60494"/>
                      <a:pt x="1507081" y="53417"/>
                      <a:pt x="1490529" y="42687"/>
                    </a:cubicBezTo>
                    <a:cubicBezTo>
                      <a:pt x="1486533" y="40061"/>
                      <a:pt x="1482310" y="37436"/>
                      <a:pt x="1478086" y="34582"/>
                    </a:cubicBezTo>
                    <a:cubicBezTo>
                      <a:pt x="1459365" y="21911"/>
                      <a:pt x="1437105" y="11181"/>
                      <a:pt x="1413933" y="27619"/>
                    </a:cubicBezTo>
                    <a:cubicBezTo>
                      <a:pt x="1413248" y="28075"/>
                      <a:pt x="1412677" y="28532"/>
                      <a:pt x="1412106" y="28760"/>
                    </a:cubicBezTo>
                    <a:cubicBezTo>
                      <a:pt x="1411764" y="25792"/>
                      <a:pt x="1410965" y="21797"/>
                      <a:pt x="1407426" y="19628"/>
                    </a:cubicBezTo>
                    <a:cubicBezTo>
                      <a:pt x="1403202" y="17002"/>
                      <a:pt x="1398408" y="19400"/>
                      <a:pt x="1396924" y="20199"/>
                    </a:cubicBezTo>
                    <a:cubicBezTo>
                      <a:pt x="1386079" y="25678"/>
                      <a:pt x="1351035" y="9240"/>
                      <a:pt x="1346811" y="3761"/>
                    </a:cubicBezTo>
                    <a:cubicBezTo>
                      <a:pt x="1342245" y="-2632"/>
                      <a:pt x="1331286" y="-919"/>
                      <a:pt x="1289963" y="9240"/>
                    </a:cubicBezTo>
                    <a:cubicBezTo>
                      <a:pt x="1274667" y="13007"/>
                      <a:pt x="1258800" y="16888"/>
                      <a:pt x="1252635" y="16888"/>
                    </a:cubicBezTo>
                    <a:cubicBezTo>
                      <a:pt x="1244645" y="16888"/>
                      <a:pt x="1241791" y="20769"/>
                      <a:pt x="1240764" y="24080"/>
                    </a:cubicBezTo>
                    <a:cubicBezTo>
                      <a:pt x="1237453" y="34582"/>
                      <a:pt x="1252521" y="49536"/>
                      <a:pt x="1261653" y="57184"/>
                    </a:cubicBezTo>
                    <a:cubicBezTo>
                      <a:pt x="1261996" y="60494"/>
                      <a:pt x="1254005" y="70996"/>
                      <a:pt x="1250124" y="76019"/>
                    </a:cubicBezTo>
                    <a:cubicBezTo>
                      <a:pt x="1243275" y="84923"/>
                      <a:pt x="1237910" y="92000"/>
                      <a:pt x="1238366" y="98507"/>
                    </a:cubicBezTo>
                    <a:cubicBezTo>
                      <a:pt x="1238595" y="101018"/>
                      <a:pt x="1239622" y="103301"/>
                      <a:pt x="1241334" y="104671"/>
                    </a:cubicBezTo>
                    <a:cubicBezTo>
                      <a:pt x="1242362" y="109466"/>
                      <a:pt x="1227864" y="127730"/>
                      <a:pt x="1218390" y="139830"/>
                    </a:cubicBezTo>
                    <a:lnTo>
                      <a:pt x="1215536" y="143483"/>
                    </a:lnTo>
                    <a:cubicBezTo>
                      <a:pt x="1213367" y="146223"/>
                      <a:pt x="1206746" y="154670"/>
                      <a:pt x="1209486" y="163231"/>
                    </a:cubicBezTo>
                    <a:cubicBezTo>
                      <a:pt x="1212682" y="173048"/>
                      <a:pt x="1225239" y="175217"/>
                      <a:pt x="1239850" y="177615"/>
                    </a:cubicBezTo>
                    <a:cubicBezTo>
                      <a:pt x="1244645" y="178414"/>
                      <a:pt x="1249553" y="179213"/>
                      <a:pt x="1254005" y="180354"/>
                    </a:cubicBezTo>
                    <a:lnTo>
                      <a:pt x="1254005" y="180354"/>
                    </a:lnTo>
                    <a:cubicBezTo>
                      <a:pt x="1263594" y="182751"/>
                      <a:pt x="1269073" y="194966"/>
                      <a:pt x="1274324" y="206838"/>
                    </a:cubicBezTo>
                    <a:cubicBezTo>
                      <a:pt x="1279804" y="219166"/>
                      <a:pt x="1285055" y="230924"/>
                      <a:pt x="1295671" y="230924"/>
                    </a:cubicBezTo>
                    <a:cubicBezTo>
                      <a:pt x="1303890" y="230924"/>
                      <a:pt x="1306287" y="224645"/>
                      <a:pt x="1307543" y="221335"/>
                    </a:cubicBezTo>
                    <a:cubicBezTo>
                      <a:pt x="1308798" y="218139"/>
                      <a:pt x="1309255" y="216883"/>
                      <a:pt x="1314620" y="216883"/>
                    </a:cubicBezTo>
                    <a:cubicBezTo>
                      <a:pt x="1324551" y="216883"/>
                      <a:pt x="1328775" y="213687"/>
                      <a:pt x="1332085" y="211175"/>
                    </a:cubicBezTo>
                    <a:cubicBezTo>
                      <a:pt x="1334711" y="209235"/>
                      <a:pt x="1336309" y="207979"/>
                      <a:pt x="1341902" y="208550"/>
                    </a:cubicBezTo>
                    <a:cubicBezTo>
                      <a:pt x="1353318" y="209577"/>
                      <a:pt x="1362107" y="207066"/>
                      <a:pt x="1368043" y="201016"/>
                    </a:cubicBezTo>
                    <a:cubicBezTo>
                      <a:pt x="1373180" y="195765"/>
                      <a:pt x="1375920" y="188117"/>
                      <a:pt x="1375920" y="178528"/>
                    </a:cubicBezTo>
                    <a:cubicBezTo>
                      <a:pt x="1375920" y="164830"/>
                      <a:pt x="1381742" y="158323"/>
                      <a:pt x="1398180" y="153871"/>
                    </a:cubicBezTo>
                    <a:cubicBezTo>
                      <a:pt x="1408681" y="151017"/>
                      <a:pt x="1410166" y="141771"/>
                      <a:pt x="1411079" y="135721"/>
                    </a:cubicBezTo>
                    <a:cubicBezTo>
                      <a:pt x="1412106" y="129214"/>
                      <a:pt x="1412791" y="125219"/>
                      <a:pt x="1420782" y="123164"/>
                    </a:cubicBezTo>
                    <a:cubicBezTo>
                      <a:pt x="1425690" y="121908"/>
                      <a:pt x="1432539" y="119511"/>
                      <a:pt x="1440188" y="116429"/>
                    </a:cubicBezTo>
                    <a:cubicBezTo>
                      <a:pt x="1427745" y="123849"/>
                      <a:pt x="1417700" y="131954"/>
                      <a:pt x="1418042" y="138803"/>
                    </a:cubicBezTo>
                    <a:cubicBezTo>
                      <a:pt x="1418156" y="141542"/>
                      <a:pt x="1419640" y="143940"/>
                      <a:pt x="1421923" y="145081"/>
                    </a:cubicBezTo>
                    <a:cubicBezTo>
                      <a:pt x="1421124" y="146908"/>
                      <a:pt x="1418841" y="150675"/>
                      <a:pt x="1411992" y="157067"/>
                    </a:cubicBezTo>
                    <a:cubicBezTo>
                      <a:pt x="1402175" y="166085"/>
                      <a:pt x="1403088" y="174761"/>
                      <a:pt x="1404458" y="179099"/>
                    </a:cubicBezTo>
                    <a:cubicBezTo>
                      <a:pt x="1407768" y="189372"/>
                      <a:pt x="1419640" y="194852"/>
                      <a:pt x="1429457" y="194852"/>
                    </a:cubicBezTo>
                    <a:cubicBezTo>
                      <a:pt x="1430142" y="194852"/>
                      <a:pt x="1430599" y="194852"/>
                      <a:pt x="1431055" y="194966"/>
                    </a:cubicBezTo>
                    <a:cubicBezTo>
                      <a:pt x="1431055" y="195194"/>
                      <a:pt x="1431055" y="195536"/>
                      <a:pt x="1431055" y="195765"/>
                    </a:cubicBezTo>
                    <a:cubicBezTo>
                      <a:pt x="1430941" y="198961"/>
                      <a:pt x="1430599" y="207294"/>
                      <a:pt x="1439274" y="210034"/>
                    </a:cubicBezTo>
                    <a:cubicBezTo>
                      <a:pt x="1440302" y="210376"/>
                      <a:pt x="1441329" y="210490"/>
                      <a:pt x="1442813" y="210490"/>
                    </a:cubicBezTo>
                    <a:cubicBezTo>
                      <a:pt x="1432996" y="214600"/>
                      <a:pt x="1427517" y="219394"/>
                      <a:pt x="1427517" y="226358"/>
                    </a:cubicBezTo>
                    <a:cubicBezTo>
                      <a:pt x="1427517" y="229668"/>
                      <a:pt x="1428544" y="234577"/>
                      <a:pt x="1433681" y="239371"/>
                    </a:cubicBezTo>
                    <a:cubicBezTo>
                      <a:pt x="1447607" y="252270"/>
                      <a:pt x="1486762" y="258206"/>
                      <a:pt x="1517583" y="252156"/>
                    </a:cubicBezTo>
                    <a:cubicBezTo>
                      <a:pt x="1546920" y="246334"/>
                      <a:pt x="1590298" y="254439"/>
                      <a:pt x="1604567" y="260831"/>
                    </a:cubicBezTo>
                    <a:cubicBezTo>
                      <a:pt x="1593037" y="263115"/>
                      <a:pt x="1564956" y="261859"/>
                      <a:pt x="1548632" y="261060"/>
                    </a:cubicBezTo>
                    <a:lnTo>
                      <a:pt x="1540870" y="260717"/>
                    </a:lnTo>
                    <a:cubicBezTo>
                      <a:pt x="1516213" y="259690"/>
                      <a:pt x="1463703" y="267110"/>
                      <a:pt x="1453657" y="280694"/>
                    </a:cubicBezTo>
                    <a:cubicBezTo>
                      <a:pt x="1451717" y="283434"/>
                      <a:pt x="1451032" y="286516"/>
                      <a:pt x="1451603" y="289598"/>
                    </a:cubicBezTo>
                    <a:cubicBezTo>
                      <a:pt x="1454685" y="303410"/>
                      <a:pt x="1459479" y="305807"/>
                      <a:pt x="1482424" y="317337"/>
                    </a:cubicBezTo>
                    <a:cubicBezTo>
                      <a:pt x="1485734" y="319049"/>
                      <a:pt x="1489615" y="320990"/>
                      <a:pt x="1493953" y="323159"/>
                    </a:cubicBezTo>
                    <a:cubicBezTo>
                      <a:pt x="1511076" y="331948"/>
                      <a:pt x="1528313" y="330236"/>
                      <a:pt x="1540984" y="328980"/>
                    </a:cubicBezTo>
                    <a:cubicBezTo>
                      <a:pt x="1546691" y="328410"/>
                      <a:pt x="1554568" y="327611"/>
                      <a:pt x="1556052" y="329209"/>
                    </a:cubicBezTo>
                    <a:cubicBezTo>
                      <a:pt x="1556166" y="329323"/>
                      <a:pt x="1556509" y="330236"/>
                      <a:pt x="1556394" y="332519"/>
                    </a:cubicBezTo>
                    <a:cubicBezTo>
                      <a:pt x="1555938" y="341537"/>
                      <a:pt x="1557878" y="348729"/>
                      <a:pt x="1562559" y="354322"/>
                    </a:cubicBezTo>
                    <a:cubicBezTo>
                      <a:pt x="1572376" y="366194"/>
                      <a:pt x="1592467" y="369048"/>
                      <a:pt x="1623858" y="370075"/>
                    </a:cubicBezTo>
                    <a:cubicBezTo>
                      <a:pt x="1650684" y="370988"/>
                      <a:pt x="1669063" y="362884"/>
                      <a:pt x="1683902" y="356491"/>
                    </a:cubicBezTo>
                    <a:cubicBezTo>
                      <a:pt x="1693948" y="352039"/>
                      <a:pt x="1701939" y="348615"/>
                      <a:pt x="1709701" y="349071"/>
                    </a:cubicBezTo>
                    <a:cubicBezTo>
                      <a:pt x="1733673" y="350669"/>
                      <a:pt x="1745430" y="344962"/>
                      <a:pt x="1756503" y="326697"/>
                    </a:cubicBezTo>
                    <a:cubicBezTo>
                      <a:pt x="1759471" y="321675"/>
                      <a:pt x="1761868" y="320076"/>
                      <a:pt x="1763238" y="320305"/>
                    </a:cubicBezTo>
                    <a:cubicBezTo>
                      <a:pt x="1764836" y="320533"/>
                      <a:pt x="1766891" y="323387"/>
                      <a:pt x="1767918" y="326583"/>
                    </a:cubicBezTo>
                    <a:cubicBezTo>
                      <a:pt x="1769517" y="332063"/>
                      <a:pt x="1774425" y="334688"/>
                      <a:pt x="1780932" y="336400"/>
                    </a:cubicBezTo>
                    <a:cubicBezTo>
                      <a:pt x="1769060" y="336172"/>
                      <a:pt x="1754220" y="339597"/>
                      <a:pt x="1746230" y="345076"/>
                    </a:cubicBezTo>
                    <a:cubicBezTo>
                      <a:pt x="1742463" y="347701"/>
                      <a:pt x="1736641" y="349071"/>
                      <a:pt x="1730591" y="350441"/>
                    </a:cubicBezTo>
                    <a:cubicBezTo>
                      <a:pt x="1719746" y="352952"/>
                      <a:pt x="1707418" y="355806"/>
                      <a:pt x="1702395" y="368135"/>
                    </a:cubicBezTo>
                    <a:cubicBezTo>
                      <a:pt x="1701368" y="370646"/>
                      <a:pt x="1698171" y="378522"/>
                      <a:pt x="1701824" y="384687"/>
                    </a:cubicBezTo>
                    <a:cubicBezTo>
                      <a:pt x="1705477" y="390851"/>
                      <a:pt x="1712783" y="390623"/>
                      <a:pt x="1718034" y="390394"/>
                    </a:cubicBezTo>
                    <a:cubicBezTo>
                      <a:pt x="1720888" y="390280"/>
                      <a:pt x="1723285" y="390166"/>
                      <a:pt x="1725226" y="389481"/>
                    </a:cubicBezTo>
                    <a:cubicBezTo>
                      <a:pt x="1724198" y="390737"/>
                      <a:pt x="1723399" y="392106"/>
                      <a:pt x="1722714" y="393705"/>
                    </a:cubicBezTo>
                    <a:cubicBezTo>
                      <a:pt x="1719175" y="402609"/>
                      <a:pt x="1723171" y="415051"/>
                      <a:pt x="1736298" y="436626"/>
                    </a:cubicBezTo>
                    <a:cubicBezTo>
                      <a:pt x="1738581" y="440393"/>
                      <a:pt x="1739723" y="442790"/>
                      <a:pt x="1740294" y="444274"/>
                    </a:cubicBezTo>
                    <a:cubicBezTo>
                      <a:pt x="1740180" y="444274"/>
                      <a:pt x="1740065" y="444274"/>
                      <a:pt x="1739951" y="444388"/>
                    </a:cubicBezTo>
                    <a:cubicBezTo>
                      <a:pt x="1736983" y="444959"/>
                      <a:pt x="1729335" y="446443"/>
                      <a:pt x="1728422" y="455233"/>
                    </a:cubicBezTo>
                    <a:cubicBezTo>
                      <a:pt x="1726710" y="455004"/>
                      <a:pt x="1723970" y="453977"/>
                      <a:pt x="1721915" y="452721"/>
                    </a:cubicBezTo>
                    <a:cubicBezTo>
                      <a:pt x="1720774" y="451123"/>
                      <a:pt x="1719518" y="448840"/>
                      <a:pt x="1719975" y="446443"/>
                    </a:cubicBezTo>
                    <a:cubicBezTo>
                      <a:pt x="1720431" y="443818"/>
                      <a:pt x="1722372" y="443133"/>
                      <a:pt x="1723742" y="441192"/>
                    </a:cubicBezTo>
                    <a:cubicBezTo>
                      <a:pt x="1727737" y="435484"/>
                      <a:pt x="1723057" y="423498"/>
                      <a:pt x="1716664" y="417677"/>
                    </a:cubicBezTo>
                    <a:cubicBezTo>
                      <a:pt x="1715523" y="416649"/>
                      <a:pt x="1712669" y="414138"/>
                      <a:pt x="1708103" y="412768"/>
                    </a:cubicBezTo>
                    <a:cubicBezTo>
                      <a:pt x="1706733" y="412311"/>
                      <a:pt x="1705363" y="412197"/>
                      <a:pt x="1704336" y="412083"/>
                    </a:cubicBezTo>
                    <a:cubicBezTo>
                      <a:pt x="1704336" y="409572"/>
                      <a:pt x="1703651" y="407517"/>
                      <a:pt x="1702281" y="405805"/>
                    </a:cubicBezTo>
                    <a:cubicBezTo>
                      <a:pt x="1699427" y="402494"/>
                      <a:pt x="1695432" y="402837"/>
                      <a:pt x="1692236" y="403179"/>
                    </a:cubicBezTo>
                    <a:cubicBezTo>
                      <a:pt x="1689039" y="403522"/>
                      <a:pt x="1685729" y="403750"/>
                      <a:pt x="1683103" y="401467"/>
                    </a:cubicBezTo>
                    <a:cubicBezTo>
                      <a:pt x="1682076" y="400668"/>
                      <a:pt x="1681163" y="399755"/>
                      <a:pt x="1680364" y="398956"/>
                    </a:cubicBezTo>
                    <a:cubicBezTo>
                      <a:pt x="1673172" y="392449"/>
                      <a:pt x="1665638" y="385714"/>
                      <a:pt x="1651712" y="393819"/>
                    </a:cubicBezTo>
                    <a:cubicBezTo>
                      <a:pt x="1645205" y="397586"/>
                      <a:pt x="1637899" y="398385"/>
                      <a:pt x="1626712" y="399526"/>
                    </a:cubicBezTo>
                    <a:cubicBezTo>
                      <a:pt x="1619863" y="400211"/>
                      <a:pt x="1611188" y="401125"/>
                      <a:pt x="1600914" y="403065"/>
                    </a:cubicBezTo>
                    <a:cubicBezTo>
                      <a:pt x="1571577" y="408430"/>
                      <a:pt x="1529112" y="405120"/>
                      <a:pt x="1522035" y="398842"/>
                    </a:cubicBezTo>
                    <a:cubicBezTo>
                      <a:pt x="1522606" y="397700"/>
                      <a:pt x="1524432" y="395189"/>
                      <a:pt x="1529112" y="391992"/>
                    </a:cubicBezTo>
                    <a:cubicBezTo>
                      <a:pt x="1537103" y="386513"/>
                      <a:pt x="1546121" y="383888"/>
                      <a:pt x="1548518" y="384687"/>
                    </a:cubicBezTo>
                    <a:cubicBezTo>
                      <a:pt x="1555824" y="386856"/>
                      <a:pt x="1558677" y="382061"/>
                      <a:pt x="1559362" y="380463"/>
                    </a:cubicBezTo>
                    <a:cubicBezTo>
                      <a:pt x="1563244" y="371787"/>
                      <a:pt x="1552856" y="358546"/>
                      <a:pt x="1542810" y="349756"/>
                    </a:cubicBezTo>
                    <a:cubicBezTo>
                      <a:pt x="1530139" y="338797"/>
                      <a:pt x="1500916" y="328752"/>
                      <a:pt x="1491670" y="334460"/>
                    </a:cubicBezTo>
                    <a:cubicBezTo>
                      <a:pt x="1489844" y="335601"/>
                      <a:pt x="1488474" y="337313"/>
                      <a:pt x="1487903" y="339368"/>
                    </a:cubicBezTo>
                    <a:cubicBezTo>
                      <a:pt x="1484022" y="339254"/>
                      <a:pt x="1475689" y="337199"/>
                      <a:pt x="1468726" y="335601"/>
                    </a:cubicBezTo>
                    <a:cubicBezTo>
                      <a:pt x="1463703" y="334346"/>
                      <a:pt x="1458338" y="333090"/>
                      <a:pt x="1452630" y="331834"/>
                    </a:cubicBezTo>
                    <a:cubicBezTo>
                      <a:pt x="1441672" y="329551"/>
                      <a:pt x="1435507" y="326241"/>
                      <a:pt x="1430028" y="323387"/>
                    </a:cubicBezTo>
                    <a:cubicBezTo>
                      <a:pt x="1424206" y="320305"/>
                      <a:pt x="1418841" y="317451"/>
                      <a:pt x="1410051" y="316994"/>
                    </a:cubicBezTo>
                    <a:cubicBezTo>
                      <a:pt x="1402631" y="316652"/>
                      <a:pt x="1377061" y="314141"/>
                      <a:pt x="1357656" y="297360"/>
                    </a:cubicBezTo>
                    <a:cubicBezTo>
                      <a:pt x="1343843" y="285260"/>
                      <a:pt x="1318958" y="284004"/>
                      <a:pt x="1302520" y="288799"/>
                    </a:cubicBezTo>
                    <a:cubicBezTo>
                      <a:pt x="1292931" y="291653"/>
                      <a:pt x="1286653" y="296447"/>
                      <a:pt x="1284370" y="302725"/>
                    </a:cubicBezTo>
                    <a:cubicBezTo>
                      <a:pt x="1281173" y="311515"/>
                      <a:pt x="1272726" y="311972"/>
                      <a:pt x="1259256" y="312086"/>
                    </a:cubicBezTo>
                    <a:cubicBezTo>
                      <a:pt x="1259599" y="311401"/>
                      <a:pt x="1259941" y="310830"/>
                      <a:pt x="1260284" y="310374"/>
                    </a:cubicBezTo>
                    <a:cubicBezTo>
                      <a:pt x="1262909" y="306036"/>
                      <a:pt x="1265306" y="302040"/>
                      <a:pt x="1264279" y="297588"/>
                    </a:cubicBezTo>
                    <a:cubicBezTo>
                      <a:pt x="1263822" y="295534"/>
                      <a:pt x="1262681" y="293822"/>
                      <a:pt x="1260969" y="292680"/>
                    </a:cubicBezTo>
                    <a:cubicBezTo>
                      <a:pt x="1260512" y="291538"/>
                      <a:pt x="1260398" y="288342"/>
                      <a:pt x="1260284" y="286287"/>
                    </a:cubicBezTo>
                    <a:cubicBezTo>
                      <a:pt x="1260055" y="280123"/>
                      <a:pt x="1259599" y="268708"/>
                      <a:pt x="1249211" y="267224"/>
                    </a:cubicBezTo>
                    <a:cubicBezTo>
                      <a:pt x="1241106" y="266083"/>
                      <a:pt x="1236312" y="275671"/>
                      <a:pt x="1230147" y="287657"/>
                    </a:cubicBezTo>
                    <a:cubicBezTo>
                      <a:pt x="1224554" y="298730"/>
                      <a:pt x="1217705" y="312542"/>
                      <a:pt x="1210285" y="311972"/>
                    </a:cubicBezTo>
                    <a:cubicBezTo>
                      <a:pt x="1202637" y="311401"/>
                      <a:pt x="1195674" y="295762"/>
                      <a:pt x="1189509" y="281950"/>
                    </a:cubicBezTo>
                    <a:cubicBezTo>
                      <a:pt x="1183688" y="268822"/>
                      <a:pt x="1178094" y="256380"/>
                      <a:pt x="1170218" y="250101"/>
                    </a:cubicBezTo>
                    <a:cubicBezTo>
                      <a:pt x="1160172" y="242111"/>
                      <a:pt x="1147273" y="235946"/>
                      <a:pt x="1141337" y="242910"/>
                    </a:cubicBezTo>
                    <a:cubicBezTo>
                      <a:pt x="1135059" y="250101"/>
                      <a:pt x="1142821" y="261060"/>
                      <a:pt x="1145447" y="264713"/>
                    </a:cubicBezTo>
                    <a:cubicBezTo>
                      <a:pt x="1145903" y="265283"/>
                      <a:pt x="1146246" y="265854"/>
                      <a:pt x="1146474" y="266311"/>
                    </a:cubicBezTo>
                    <a:cubicBezTo>
                      <a:pt x="1143164" y="266653"/>
                      <a:pt x="1138826" y="267452"/>
                      <a:pt x="1136200" y="271105"/>
                    </a:cubicBezTo>
                    <a:cubicBezTo>
                      <a:pt x="1135059" y="272703"/>
                      <a:pt x="1133689" y="275443"/>
                      <a:pt x="1134145" y="279667"/>
                    </a:cubicBezTo>
                    <a:cubicBezTo>
                      <a:pt x="1134602" y="284119"/>
                      <a:pt x="1127981" y="290625"/>
                      <a:pt x="1123415" y="293479"/>
                    </a:cubicBezTo>
                    <a:cubicBezTo>
                      <a:pt x="1122159" y="290739"/>
                      <a:pt x="1119762" y="288342"/>
                      <a:pt x="1116794" y="286972"/>
                    </a:cubicBezTo>
                    <a:cubicBezTo>
                      <a:pt x="1115539" y="286402"/>
                      <a:pt x="1113256" y="285603"/>
                      <a:pt x="1110174" y="285488"/>
                    </a:cubicBezTo>
                    <a:cubicBezTo>
                      <a:pt x="1111886" y="283319"/>
                      <a:pt x="1113027" y="281151"/>
                      <a:pt x="1113141" y="278868"/>
                    </a:cubicBezTo>
                    <a:cubicBezTo>
                      <a:pt x="1113370" y="275900"/>
                      <a:pt x="1112571" y="273160"/>
                      <a:pt x="1110858" y="271219"/>
                    </a:cubicBezTo>
                    <a:cubicBezTo>
                      <a:pt x="1107320" y="267224"/>
                      <a:pt x="1101726" y="267795"/>
                      <a:pt x="1095220" y="268480"/>
                    </a:cubicBezTo>
                    <a:cubicBezTo>
                      <a:pt x="1091453" y="268822"/>
                      <a:pt x="1087115" y="269279"/>
                      <a:pt x="1083919" y="268594"/>
                    </a:cubicBezTo>
                    <a:cubicBezTo>
                      <a:pt x="1074558" y="266653"/>
                      <a:pt x="1062800" y="273160"/>
                      <a:pt x="1049216" y="280808"/>
                    </a:cubicBezTo>
                    <a:cubicBezTo>
                      <a:pt x="1044764" y="283319"/>
                      <a:pt x="1040198" y="285831"/>
                      <a:pt x="1035746" y="288000"/>
                    </a:cubicBezTo>
                    <a:cubicBezTo>
                      <a:pt x="1029925" y="290854"/>
                      <a:pt x="1023646" y="292338"/>
                      <a:pt x="1018053" y="293593"/>
                    </a:cubicBezTo>
                    <a:cubicBezTo>
                      <a:pt x="1009834" y="295534"/>
                      <a:pt x="1003327" y="297018"/>
                      <a:pt x="1000816" y="302839"/>
                    </a:cubicBezTo>
                    <a:cubicBezTo>
                      <a:pt x="1000245" y="304209"/>
                      <a:pt x="999674" y="306150"/>
                      <a:pt x="1000017" y="308547"/>
                    </a:cubicBezTo>
                    <a:cubicBezTo>
                      <a:pt x="1000017" y="308547"/>
                      <a:pt x="999902" y="308547"/>
                      <a:pt x="999788" y="308547"/>
                    </a:cubicBezTo>
                    <a:cubicBezTo>
                      <a:pt x="995679" y="307862"/>
                      <a:pt x="990656" y="307177"/>
                      <a:pt x="986547" y="308775"/>
                    </a:cubicBezTo>
                    <a:cubicBezTo>
                      <a:pt x="986432" y="308205"/>
                      <a:pt x="986318" y="307748"/>
                      <a:pt x="986204" y="307292"/>
                    </a:cubicBezTo>
                    <a:cubicBezTo>
                      <a:pt x="983807" y="300100"/>
                      <a:pt x="970680" y="296105"/>
                      <a:pt x="965200" y="297246"/>
                    </a:cubicBezTo>
                    <a:cubicBezTo>
                      <a:pt x="960862" y="298159"/>
                      <a:pt x="959036" y="301698"/>
                      <a:pt x="959036" y="304894"/>
                    </a:cubicBezTo>
                    <a:cubicBezTo>
                      <a:pt x="959036" y="307292"/>
                      <a:pt x="954926" y="309803"/>
                      <a:pt x="945794" y="309803"/>
                    </a:cubicBezTo>
                    <a:cubicBezTo>
                      <a:pt x="934151" y="309803"/>
                      <a:pt x="920338" y="315967"/>
                      <a:pt x="917256" y="326355"/>
                    </a:cubicBezTo>
                    <a:cubicBezTo>
                      <a:pt x="916229" y="329665"/>
                      <a:pt x="916800" y="332633"/>
                      <a:pt x="916800" y="332633"/>
                    </a:cubicBezTo>
                    <a:cubicBezTo>
                      <a:pt x="917941" y="338113"/>
                      <a:pt x="922621" y="340281"/>
                      <a:pt x="922165" y="341537"/>
                    </a:cubicBezTo>
                    <a:cubicBezTo>
                      <a:pt x="921708" y="342564"/>
                      <a:pt x="916685" y="344163"/>
                      <a:pt x="893513" y="335830"/>
                    </a:cubicBezTo>
                    <a:cubicBezTo>
                      <a:pt x="878673" y="330578"/>
                      <a:pt x="857783" y="321675"/>
                      <a:pt x="833240" y="306492"/>
                    </a:cubicBezTo>
                    <a:cubicBezTo>
                      <a:pt x="832327" y="298045"/>
                      <a:pt x="822053" y="298045"/>
                      <a:pt x="802533" y="297931"/>
                    </a:cubicBezTo>
                    <a:cubicBezTo>
                      <a:pt x="793744" y="297931"/>
                      <a:pt x="783812" y="297817"/>
                      <a:pt x="775593" y="296789"/>
                    </a:cubicBezTo>
                    <a:lnTo>
                      <a:pt x="775593" y="296789"/>
                    </a:lnTo>
                    <a:lnTo>
                      <a:pt x="775593" y="296789"/>
                    </a:lnTo>
                    <a:cubicBezTo>
                      <a:pt x="770685" y="296219"/>
                      <a:pt x="766690" y="295305"/>
                      <a:pt x="763950" y="294164"/>
                    </a:cubicBezTo>
                    <a:cubicBezTo>
                      <a:pt x="760982" y="292908"/>
                      <a:pt x="757671" y="291424"/>
                      <a:pt x="754247" y="289940"/>
                    </a:cubicBezTo>
                    <a:cubicBezTo>
                      <a:pt x="735640" y="281721"/>
                      <a:pt x="714522" y="272361"/>
                      <a:pt x="700710" y="275671"/>
                    </a:cubicBezTo>
                    <a:cubicBezTo>
                      <a:pt x="682331" y="280123"/>
                      <a:pt x="657788" y="282178"/>
                      <a:pt x="650711" y="278297"/>
                    </a:cubicBezTo>
                    <a:cubicBezTo>
                      <a:pt x="641350" y="273160"/>
                      <a:pt x="626168" y="266767"/>
                      <a:pt x="602424" y="270649"/>
                    </a:cubicBezTo>
                    <a:cubicBezTo>
                      <a:pt x="591580" y="272475"/>
                      <a:pt x="582904" y="268137"/>
                      <a:pt x="571946" y="262544"/>
                    </a:cubicBezTo>
                    <a:cubicBezTo>
                      <a:pt x="564069" y="258548"/>
                      <a:pt x="555165" y="254097"/>
                      <a:pt x="543979" y="251129"/>
                    </a:cubicBezTo>
                    <a:cubicBezTo>
                      <a:pt x="516240" y="243823"/>
                      <a:pt x="478113" y="252955"/>
                      <a:pt x="468067" y="256950"/>
                    </a:cubicBezTo>
                    <a:cubicBezTo>
                      <a:pt x="467839" y="257065"/>
                      <a:pt x="467725" y="257065"/>
                      <a:pt x="467611" y="257065"/>
                    </a:cubicBezTo>
                    <a:cubicBezTo>
                      <a:pt x="467268" y="256722"/>
                      <a:pt x="466698" y="255923"/>
                      <a:pt x="466355" y="255352"/>
                    </a:cubicBezTo>
                    <a:cubicBezTo>
                      <a:pt x="464072" y="252270"/>
                      <a:pt x="459963" y="246334"/>
                      <a:pt x="451059" y="247476"/>
                    </a:cubicBezTo>
                    <a:cubicBezTo>
                      <a:pt x="451059" y="244165"/>
                      <a:pt x="450716" y="239371"/>
                      <a:pt x="447520" y="234120"/>
                    </a:cubicBezTo>
                    <a:cubicBezTo>
                      <a:pt x="440557" y="222476"/>
                      <a:pt x="419324" y="226814"/>
                      <a:pt x="402430" y="230239"/>
                    </a:cubicBezTo>
                    <a:cubicBezTo>
                      <a:pt x="398549" y="231038"/>
                      <a:pt x="395238" y="231723"/>
                      <a:pt x="392955" y="231951"/>
                    </a:cubicBezTo>
                    <a:cubicBezTo>
                      <a:pt x="389873" y="232293"/>
                      <a:pt x="387476" y="231837"/>
                      <a:pt x="386334" y="230581"/>
                    </a:cubicBezTo>
                    <a:cubicBezTo>
                      <a:pt x="385079" y="229211"/>
                      <a:pt x="385193" y="226928"/>
                      <a:pt x="385307" y="226243"/>
                    </a:cubicBezTo>
                    <a:cubicBezTo>
                      <a:pt x="385764" y="221563"/>
                      <a:pt x="383481" y="217568"/>
                      <a:pt x="379599" y="216198"/>
                    </a:cubicBezTo>
                    <a:cubicBezTo>
                      <a:pt x="373321" y="213915"/>
                      <a:pt x="364417" y="218709"/>
                      <a:pt x="360194" y="226586"/>
                    </a:cubicBezTo>
                    <a:cubicBezTo>
                      <a:pt x="359052" y="228755"/>
                      <a:pt x="356312" y="230467"/>
                      <a:pt x="353230" y="230924"/>
                    </a:cubicBezTo>
                    <a:cubicBezTo>
                      <a:pt x="352888" y="230924"/>
                      <a:pt x="352545" y="231038"/>
                      <a:pt x="352203" y="231038"/>
                    </a:cubicBezTo>
                    <a:cubicBezTo>
                      <a:pt x="355742" y="228869"/>
                      <a:pt x="359509" y="225787"/>
                      <a:pt x="360079" y="220650"/>
                    </a:cubicBezTo>
                    <a:cubicBezTo>
                      <a:pt x="361107" y="210034"/>
                      <a:pt x="347865" y="206267"/>
                      <a:pt x="337249" y="203185"/>
                    </a:cubicBezTo>
                    <a:cubicBezTo>
                      <a:pt x="335765" y="202728"/>
                      <a:pt x="334395" y="202386"/>
                      <a:pt x="333254" y="202043"/>
                    </a:cubicBezTo>
                    <a:cubicBezTo>
                      <a:pt x="323779" y="198961"/>
                      <a:pt x="312706" y="209006"/>
                      <a:pt x="298095" y="223732"/>
                    </a:cubicBezTo>
                    <a:cubicBezTo>
                      <a:pt x="287250" y="234577"/>
                      <a:pt x="270812" y="234120"/>
                      <a:pt x="257685" y="232636"/>
                    </a:cubicBezTo>
                    <a:cubicBezTo>
                      <a:pt x="249808" y="231723"/>
                      <a:pt x="234740" y="232065"/>
                      <a:pt x="228119" y="239257"/>
                    </a:cubicBezTo>
                    <a:cubicBezTo>
                      <a:pt x="225722" y="241768"/>
                      <a:pt x="224581" y="245078"/>
                      <a:pt x="224923" y="248503"/>
                    </a:cubicBezTo>
                    <a:cubicBezTo>
                      <a:pt x="225380" y="254667"/>
                      <a:pt x="229946" y="257864"/>
                      <a:pt x="232686" y="259690"/>
                    </a:cubicBezTo>
                    <a:cubicBezTo>
                      <a:pt x="232800" y="259804"/>
                      <a:pt x="232914" y="259918"/>
                      <a:pt x="233142" y="260032"/>
                    </a:cubicBezTo>
                    <a:cubicBezTo>
                      <a:pt x="233028" y="260147"/>
                      <a:pt x="233028" y="260147"/>
                      <a:pt x="232914" y="260261"/>
                    </a:cubicBezTo>
                    <a:cubicBezTo>
                      <a:pt x="232800" y="260375"/>
                      <a:pt x="232686" y="260489"/>
                      <a:pt x="232571" y="260603"/>
                    </a:cubicBezTo>
                    <a:cubicBezTo>
                      <a:pt x="232001" y="260147"/>
                      <a:pt x="231202" y="259233"/>
                      <a:pt x="230631" y="258548"/>
                    </a:cubicBezTo>
                    <a:cubicBezTo>
                      <a:pt x="228348" y="256037"/>
                      <a:pt x="225151" y="252841"/>
                      <a:pt x="220471" y="252727"/>
                    </a:cubicBezTo>
                    <a:cubicBezTo>
                      <a:pt x="217503" y="252841"/>
                      <a:pt x="214535" y="254439"/>
                      <a:pt x="212024" y="257521"/>
                    </a:cubicBezTo>
                    <a:cubicBezTo>
                      <a:pt x="205517" y="265283"/>
                      <a:pt x="181888" y="265398"/>
                      <a:pt x="175609" y="264028"/>
                    </a:cubicBezTo>
                    <a:cubicBezTo>
                      <a:pt x="169103" y="262544"/>
                      <a:pt x="160770" y="269279"/>
                      <a:pt x="140222" y="292908"/>
                    </a:cubicBezTo>
                    <a:cubicBezTo>
                      <a:pt x="138967" y="294392"/>
                      <a:pt x="137825" y="295648"/>
                      <a:pt x="137026" y="296561"/>
                    </a:cubicBezTo>
                    <a:cubicBezTo>
                      <a:pt x="132802" y="301241"/>
                      <a:pt x="133145" y="306150"/>
                      <a:pt x="133259" y="309803"/>
                    </a:cubicBezTo>
                    <a:cubicBezTo>
                      <a:pt x="133487" y="314369"/>
                      <a:pt x="133830" y="319620"/>
                      <a:pt x="124812" y="330350"/>
                    </a:cubicBezTo>
                    <a:cubicBezTo>
                      <a:pt x="111456" y="346332"/>
                      <a:pt x="75155" y="345076"/>
                      <a:pt x="61457" y="344619"/>
                    </a:cubicBezTo>
                    <a:cubicBezTo>
                      <a:pt x="59517" y="344505"/>
                      <a:pt x="57918" y="344505"/>
                      <a:pt x="56891" y="344505"/>
                    </a:cubicBezTo>
                    <a:cubicBezTo>
                      <a:pt x="53467" y="344505"/>
                      <a:pt x="50727" y="345647"/>
                      <a:pt x="48786" y="347815"/>
                    </a:cubicBezTo>
                    <a:cubicBezTo>
                      <a:pt x="45704" y="351240"/>
                      <a:pt x="45704" y="355920"/>
                      <a:pt x="45704" y="359687"/>
                    </a:cubicBezTo>
                    <a:cubicBezTo>
                      <a:pt x="45704" y="362541"/>
                      <a:pt x="45704" y="365167"/>
                      <a:pt x="44677" y="366765"/>
                    </a:cubicBezTo>
                    <a:cubicBezTo>
                      <a:pt x="42394" y="370303"/>
                      <a:pt x="41823" y="374185"/>
                      <a:pt x="42965" y="377952"/>
                    </a:cubicBezTo>
                    <a:cubicBezTo>
                      <a:pt x="45476" y="385942"/>
                      <a:pt x="56092" y="391992"/>
                      <a:pt x="79379" y="398956"/>
                    </a:cubicBezTo>
                    <a:cubicBezTo>
                      <a:pt x="102552" y="405805"/>
                      <a:pt x="119447" y="441306"/>
                      <a:pt x="122300" y="449753"/>
                    </a:cubicBezTo>
                    <a:cubicBezTo>
                      <a:pt x="125839" y="459913"/>
                      <a:pt x="139766" y="458201"/>
                      <a:pt x="155861" y="456260"/>
                    </a:cubicBezTo>
                    <a:cubicBezTo>
                      <a:pt x="163167" y="455347"/>
                      <a:pt x="170701" y="454434"/>
                      <a:pt x="174810" y="455119"/>
                    </a:cubicBezTo>
                    <a:cubicBezTo>
                      <a:pt x="175267" y="455233"/>
                      <a:pt x="175495" y="455233"/>
                      <a:pt x="175609" y="455233"/>
                    </a:cubicBezTo>
                    <a:cubicBezTo>
                      <a:pt x="175838" y="456260"/>
                      <a:pt x="175609" y="459228"/>
                      <a:pt x="175381" y="461054"/>
                    </a:cubicBezTo>
                    <a:cubicBezTo>
                      <a:pt x="174810" y="467105"/>
                      <a:pt x="173783" y="477150"/>
                      <a:pt x="182687" y="481830"/>
                    </a:cubicBezTo>
                    <a:cubicBezTo>
                      <a:pt x="184285" y="482629"/>
                      <a:pt x="185883" y="483200"/>
                      <a:pt x="187481" y="483657"/>
                    </a:cubicBezTo>
                    <a:cubicBezTo>
                      <a:pt x="184057" y="484684"/>
                      <a:pt x="180746" y="486168"/>
                      <a:pt x="177892" y="488565"/>
                    </a:cubicBezTo>
                    <a:cubicBezTo>
                      <a:pt x="172870" y="492789"/>
                      <a:pt x="165107" y="499067"/>
                      <a:pt x="162939" y="498725"/>
                    </a:cubicBezTo>
                    <a:cubicBezTo>
                      <a:pt x="162824" y="498725"/>
                      <a:pt x="162482" y="498496"/>
                      <a:pt x="161911" y="497583"/>
                    </a:cubicBezTo>
                    <a:cubicBezTo>
                      <a:pt x="155633" y="487994"/>
                      <a:pt x="138967" y="490620"/>
                      <a:pt x="125497" y="492789"/>
                    </a:cubicBezTo>
                    <a:cubicBezTo>
                      <a:pt x="124241" y="493017"/>
                      <a:pt x="123099" y="493131"/>
                      <a:pt x="121958" y="493360"/>
                    </a:cubicBezTo>
                    <a:cubicBezTo>
                      <a:pt x="122414" y="491761"/>
                      <a:pt x="123099" y="489821"/>
                      <a:pt x="123556" y="488451"/>
                    </a:cubicBezTo>
                    <a:cubicBezTo>
                      <a:pt x="124812" y="485026"/>
                      <a:pt x="125953" y="481716"/>
                      <a:pt x="126181" y="478748"/>
                    </a:cubicBezTo>
                    <a:cubicBezTo>
                      <a:pt x="126524" y="474524"/>
                      <a:pt x="124698" y="470757"/>
                      <a:pt x="121159" y="468132"/>
                    </a:cubicBezTo>
                    <a:cubicBezTo>
                      <a:pt x="114766" y="463566"/>
                      <a:pt x="100726" y="462310"/>
                      <a:pt x="81890" y="474296"/>
                    </a:cubicBezTo>
                    <a:cubicBezTo>
                      <a:pt x="65681" y="484570"/>
                      <a:pt x="64083" y="485711"/>
                      <a:pt x="64197" y="492789"/>
                    </a:cubicBezTo>
                    <a:cubicBezTo>
                      <a:pt x="64197" y="493360"/>
                      <a:pt x="64197" y="494044"/>
                      <a:pt x="64083" y="494843"/>
                    </a:cubicBezTo>
                    <a:cubicBezTo>
                      <a:pt x="63969" y="494843"/>
                      <a:pt x="63854" y="494729"/>
                      <a:pt x="63740" y="494729"/>
                    </a:cubicBezTo>
                    <a:cubicBezTo>
                      <a:pt x="58946" y="492675"/>
                      <a:pt x="51069" y="489364"/>
                      <a:pt x="41595" y="495871"/>
                    </a:cubicBezTo>
                    <a:cubicBezTo>
                      <a:pt x="37029" y="499067"/>
                      <a:pt x="31093" y="501921"/>
                      <a:pt x="25385" y="504775"/>
                    </a:cubicBezTo>
                    <a:cubicBezTo>
                      <a:pt x="13970" y="510368"/>
                      <a:pt x="4153" y="515277"/>
                      <a:pt x="842" y="523153"/>
                    </a:cubicBezTo>
                    <a:cubicBezTo>
                      <a:pt x="-299" y="525893"/>
                      <a:pt x="-299" y="528975"/>
                      <a:pt x="957" y="531715"/>
                    </a:cubicBezTo>
                    <a:cubicBezTo>
                      <a:pt x="4495" y="539363"/>
                      <a:pt x="17052" y="543701"/>
                      <a:pt x="39083" y="548609"/>
                    </a:cubicBezTo>
                    <a:cubicBezTo>
                      <a:pt x="36115" y="551121"/>
                      <a:pt x="33490" y="554089"/>
                      <a:pt x="34061" y="558312"/>
                    </a:cubicBezTo>
                    <a:cubicBezTo>
                      <a:pt x="34289" y="560253"/>
                      <a:pt x="35431" y="563677"/>
                      <a:pt x="40225" y="565275"/>
                    </a:cubicBezTo>
                    <a:cubicBezTo>
                      <a:pt x="42622" y="566075"/>
                      <a:pt x="43307" y="567216"/>
                      <a:pt x="45133" y="570869"/>
                    </a:cubicBezTo>
                    <a:cubicBezTo>
                      <a:pt x="47531" y="575663"/>
                      <a:pt x="50841" y="582170"/>
                      <a:pt x="60772" y="587992"/>
                    </a:cubicBezTo>
                    <a:cubicBezTo>
                      <a:pt x="74128" y="595640"/>
                      <a:pt x="97529" y="592215"/>
                      <a:pt x="113054" y="590046"/>
                    </a:cubicBezTo>
                    <a:cubicBezTo>
                      <a:pt x="117848" y="589362"/>
                      <a:pt x="121958" y="588791"/>
                      <a:pt x="124013" y="588791"/>
                    </a:cubicBezTo>
                    <a:cubicBezTo>
                      <a:pt x="126410" y="588791"/>
                      <a:pt x="129149" y="590275"/>
                      <a:pt x="132117" y="591759"/>
                    </a:cubicBezTo>
                    <a:cubicBezTo>
                      <a:pt x="137825" y="594727"/>
                      <a:pt x="146615" y="599293"/>
                      <a:pt x="154149" y="590275"/>
                    </a:cubicBezTo>
                    <a:cubicBezTo>
                      <a:pt x="162139" y="580686"/>
                      <a:pt x="186568" y="560824"/>
                      <a:pt x="196728" y="571097"/>
                    </a:cubicBezTo>
                    <a:cubicBezTo>
                      <a:pt x="197412" y="571782"/>
                      <a:pt x="197869" y="572353"/>
                      <a:pt x="198212" y="572809"/>
                    </a:cubicBezTo>
                    <a:cubicBezTo>
                      <a:pt x="197184" y="573380"/>
                      <a:pt x="195814" y="574065"/>
                      <a:pt x="194901" y="574522"/>
                    </a:cubicBezTo>
                    <a:cubicBezTo>
                      <a:pt x="191020" y="576348"/>
                      <a:pt x="186568" y="578517"/>
                      <a:pt x="185655" y="583654"/>
                    </a:cubicBezTo>
                    <a:cubicBezTo>
                      <a:pt x="185198" y="585709"/>
                      <a:pt x="185312" y="589019"/>
                      <a:pt x="188280" y="592444"/>
                    </a:cubicBezTo>
                    <a:cubicBezTo>
                      <a:pt x="192961" y="598151"/>
                      <a:pt x="197641" y="608311"/>
                      <a:pt x="196956" y="616187"/>
                    </a:cubicBezTo>
                    <a:cubicBezTo>
                      <a:pt x="196613" y="619954"/>
                      <a:pt x="195129" y="622922"/>
                      <a:pt x="192276" y="625205"/>
                    </a:cubicBezTo>
                    <a:cubicBezTo>
                      <a:pt x="183600" y="632169"/>
                      <a:pt x="175381" y="630114"/>
                      <a:pt x="168075" y="628173"/>
                    </a:cubicBezTo>
                    <a:cubicBezTo>
                      <a:pt x="165678" y="627603"/>
                      <a:pt x="163395" y="627032"/>
                      <a:pt x="161340" y="626803"/>
                    </a:cubicBezTo>
                    <a:cubicBezTo>
                      <a:pt x="153007" y="626004"/>
                      <a:pt x="150953" y="634452"/>
                      <a:pt x="149697" y="639360"/>
                    </a:cubicBezTo>
                    <a:cubicBezTo>
                      <a:pt x="148441" y="644269"/>
                      <a:pt x="147071" y="649748"/>
                      <a:pt x="142163" y="653972"/>
                    </a:cubicBezTo>
                    <a:cubicBezTo>
                      <a:pt x="139195" y="656597"/>
                      <a:pt x="137368" y="656026"/>
                      <a:pt x="129834" y="650319"/>
                    </a:cubicBezTo>
                    <a:cubicBezTo>
                      <a:pt x="124583" y="646324"/>
                      <a:pt x="118077" y="641415"/>
                      <a:pt x="109744" y="641415"/>
                    </a:cubicBezTo>
                    <a:cubicBezTo>
                      <a:pt x="103351" y="641415"/>
                      <a:pt x="99470" y="644497"/>
                      <a:pt x="97301" y="647008"/>
                    </a:cubicBezTo>
                    <a:cubicBezTo>
                      <a:pt x="90794" y="654771"/>
                      <a:pt x="91822" y="667784"/>
                      <a:pt x="92507" y="677259"/>
                    </a:cubicBezTo>
                    <a:cubicBezTo>
                      <a:pt x="92507" y="677715"/>
                      <a:pt x="92621" y="678172"/>
                      <a:pt x="92621" y="678629"/>
                    </a:cubicBezTo>
                    <a:cubicBezTo>
                      <a:pt x="91708" y="678857"/>
                      <a:pt x="90566" y="678971"/>
                      <a:pt x="89653" y="679085"/>
                    </a:cubicBezTo>
                    <a:cubicBezTo>
                      <a:pt x="82347" y="680113"/>
                      <a:pt x="68877" y="682167"/>
                      <a:pt x="64425" y="701459"/>
                    </a:cubicBezTo>
                    <a:cubicBezTo>
                      <a:pt x="62599" y="709678"/>
                      <a:pt x="59060" y="710249"/>
                      <a:pt x="54494" y="710934"/>
                    </a:cubicBezTo>
                    <a:cubicBezTo>
                      <a:pt x="51640" y="711390"/>
                      <a:pt x="47416" y="712075"/>
                      <a:pt x="45704" y="716641"/>
                    </a:cubicBezTo>
                    <a:cubicBezTo>
                      <a:pt x="43878" y="721436"/>
                      <a:pt x="46161" y="726458"/>
                      <a:pt x="51412" y="734563"/>
                    </a:cubicBezTo>
                    <a:cubicBezTo>
                      <a:pt x="61229" y="749745"/>
                      <a:pt x="65567" y="752257"/>
                      <a:pt x="72073" y="752257"/>
                    </a:cubicBezTo>
                    <a:cubicBezTo>
                      <a:pt x="73786" y="752257"/>
                      <a:pt x="75270" y="752257"/>
                      <a:pt x="78694" y="754996"/>
                    </a:cubicBezTo>
                    <a:cubicBezTo>
                      <a:pt x="80064" y="756024"/>
                      <a:pt x="80863" y="756709"/>
                      <a:pt x="75955" y="765156"/>
                    </a:cubicBezTo>
                    <a:cubicBezTo>
                      <a:pt x="73101" y="769950"/>
                      <a:pt x="70247" y="774973"/>
                      <a:pt x="72188" y="780110"/>
                    </a:cubicBezTo>
                    <a:cubicBezTo>
                      <a:pt x="72987" y="782279"/>
                      <a:pt x="74927" y="785018"/>
                      <a:pt x="79607" y="786046"/>
                    </a:cubicBezTo>
                    <a:cubicBezTo>
                      <a:pt x="86342" y="787530"/>
                      <a:pt x="95589" y="799972"/>
                      <a:pt x="102210" y="808990"/>
                    </a:cubicBezTo>
                    <a:cubicBezTo>
                      <a:pt x="105748" y="813899"/>
                      <a:pt x="109173" y="818465"/>
                      <a:pt x="112255" y="821547"/>
                    </a:cubicBezTo>
                    <a:cubicBezTo>
                      <a:pt x="120360" y="829880"/>
                      <a:pt x="129606" y="825428"/>
                      <a:pt x="137140" y="821890"/>
                    </a:cubicBezTo>
                    <a:cubicBezTo>
                      <a:pt x="141364" y="819835"/>
                      <a:pt x="145702" y="817780"/>
                      <a:pt x="149925" y="817552"/>
                    </a:cubicBezTo>
                    <a:cubicBezTo>
                      <a:pt x="158258" y="817095"/>
                      <a:pt x="161797" y="811273"/>
                      <a:pt x="163509" y="806479"/>
                    </a:cubicBezTo>
                    <a:cubicBezTo>
                      <a:pt x="168874" y="814127"/>
                      <a:pt x="173326" y="825771"/>
                      <a:pt x="172185" y="828510"/>
                    </a:cubicBezTo>
                    <a:cubicBezTo>
                      <a:pt x="164993" y="834332"/>
                      <a:pt x="166135" y="845633"/>
                      <a:pt x="166934" y="854651"/>
                    </a:cubicBezTo>
                    <a:cubicBezTo>
                      <a:pt x="167276" y="858304"/>
                      <a:pt x="167619" y="861957"/>
                      <a:pt x="167390" y="864012"/>
                    </a:cubicBezTo>
                    <a:cubicBezTo>
                      <a:pt x="167162" y="865610"/>
                      <a:pt x="166477" y="873486"/>
                      <a:pt x="176979" y="875769"/>
                    </a:cubicBezTo>
                    <a:cubicBezTo>
                      <a:pt x="185541" y="877596"/>
                      <a:pt x="207001" y="875199"/>
                      <a:pt x="209513" y="862185"/>
                    </a:cubicBezTo>
                    <a:cubicBezTo>
                      <a:pt x="209741" y="861729"/>
                      <a:pt x="211339" y="860131"/>
                      <a:pt x="215220" y="859446"/>
                    </a:cubicBezTo>
                    <a:cubicBezTo>
                      <a:pt x="222298" y="858190"/>
                      <a:pt x="232343" y="860473"/>
                      <a:pt x="238964" y="868578"/>
                    </a:cubicBezTo>
                    <a:cubicBezTo>
                      <a:pt x="248439" y="880107"/>
                      <a:pt x="254717" y="886956"/>
                      <a:pt x="260881" y="884217"/>
                    </a:cubicBezTo>
                    <a:cubicBezTo>
                      <a:pt x="266475" y="881820"/>
                      <a:pt x="266475" y="873943"/>
                      <a:pt x="266475" y="870632"/>
                    </a:cubicBezTo>
                    <a:cubicBezTo>
                      <a:pt x="266475" y="867436"/>
                      <a:pt x="267502" y="864240"/>
                      <a:pt x="268758" y="861615"/>
                    </a:cubicBezTo>
                    <a:cubicBezTo>
                      <a:pt x="269899" y="864126"/>
                      <a:pt x="271611" y="866181"/>
                      <a:pt x="273894" y="867665"/>
                    </a:cubicBezTo>
                    <a:cubicBezTo>
                      <a:pt x="280287" y="871888"/>
                      <a:pt x="289762" y="871203"/>
                      <a:pt x="302318" y="865496"/>
                    </a:cubicBezTo>
                    <a:lnTo>
                      <a:pt x="299921" y="868692"/>
                    </a:lnTo>
                    <a:cubicBezTo>
                      <a:pt x="290903" y="881134"/>
                      <a:pt x="291702" y="896203"/>
                      <a:pt x="292387" y="907161"/>
                    </a:cubicBezTo>
                    <a:cubicBezTo>
                      <a:pt x="292615" y="910586"/>
                      <a:pt x="292844" y="915266"/>
                      <a:pt x="292387" y="917093"/>
                    </a:cubicBezTo>
                    <a:cubicBezTo>
                      <a:pt x="286337" y="919033"/>
                      <a:pt x="281885" y="925768"/>
                      <a:pt x="277091" y="932846"/>
                    </a:cubicBezTo>
                    <a:cubicBezTo>
                      <a:pt x="271840" y="940608"/>
                      <a:pt x="265904" y="949512"/>
                      <a:pt x="258826" y="950425"/>
                    </a:cubicBezTo>
                    <a:cubicBezTo>
                      <a:pt x="239991" y="952822"/>
                      <a:pt x="213280" y="986497"/>
                      <a:pt x="207914" y="993574"/>
                    </a:cubicBezTo>
                    <a:cubicBezTo>
                      <a:pt x="205974" y="993574"/>
                      <a:pt x="201294" y="992775"/>
                      <a:pt x="197869" y="992205"/>
                    </a:cubicBezTo>
                    <a:cubicBezTo>
                      <a:pt x="184627" y="989807"/>
                      <a:pt x="166591" y="986497"/>
                      <a:pt x="161911" y="1001565"/>
                    </a:cubicBezTo>
                    <a:cubicBezTo>
                      <a:pt x="159971" y="1007958"/>
                      <a:pt x="154377" y="1014008"/>
                      <a:pt x="149469" y="1019373"/>
                    </a:cubicBezTo>
                    <a:cubicBezTo>
                      <a:pt x="144103" y="1025309"/>
                      <a:pt x="139766" y="1029989"/>
                      <a:pt x="139766" y="1035583"/>
                    </a:cubicBezTo>
                    <a:cubicBezTo>
                      <a:pt x="139766" y="1038208"/>
                      <a:pt x="140679" y="1040491"/>
                      <a:pt x="142391" y="1042432"/>
                    </a:cubicBezTo>
                    <a:cubicBezTo>
                      <a:pt x="145930" y="1046313"/>
                      <a:pt x="151409" y="1045057"/>
                      <a:pt x="155861" y="1043459"/>
                    </a:cubicBezTo>
                    <a:cubicBezTo>
                      <a:pt x="162710" y="1041062"/>
                      <a:pt x="182344" y="1031016"/>
                      <a:pt x="185769" y="1020400"/>
                    </a:cubicBezTo>
                    <a:cubicBezTo>
                      <a:pt x="185997" y="1020628"/>
                      <a:pt x="186226" y="1020857"/>
                      <a:pt x="186454" y="1021199"/>
                    </a:cubicBezTo>
                    <a:cubicBezTo>
                      <a:pt x="188509" y="1023711"/>
                      <a:pt x="191362" y="1025195"/>
                      <a:pt x="194559" y="1025423"/>
                    </a:cubicBezTo>
                    <a:cubicBezTo>
                      <a:pt x="204604" y="1026108"/>
                      <a:pt x="216476" y="1014578"/>
                      <a:pt x="217846" y="1013323"/>
                    </a:cubicBezTo>
                    <a:cubicBezTo>
                      <a:pt x="220928" y="1010241"/>
                      <a:pt x="227435" y="1011154"/>
                      <a:pt x="232229" y="1011725"/>
                    </a:cubicBezTo>
                    <a:lnTo>
                      <a:pt x="234398" y="1011953"/>
                    </a:lnTo>
                    <a:cubicBezTo>
                      <a:pt x="238850" y="1012524"/>
                      <a:pt x="242046" y="1010241"/>
                      <a:pt x="245014" y="1007958"/>
                    </a:cubicBezTo>
                    <a:cubicBezTo>
                      <a:pt x="248439" y="1005446"/>
                      <a:pt x="252662" y="1002478"/>
                      <a:pt x="261338" y="1000652"/>
                    </a:cubicBezTo>
                    <a:cubicBezTo>
                      <a:pt x="276748" y="997570"/>
                      <a:pt x="279260" y="991520"/>
                      <a:pt x="281086" y="983415"/>
                    </a:cubicBezTo>
                    <a:cubicBezTo>
                      <a:pt x="281543" y="981588"/>
                      <a:pt x="281885" y="979990"/>
                      <a:pt x="282570" y="978164"/>
                    </a:cubicBezTo>
                    <a:cubicBezTo>
                      <a:pt x="285766" y="971315"/>
                      <a:pt x="322181" y="951224"/>
                      <a:pt x="330514" y="948827"/>
                    </a:cubicBezTo>
                    <a:cubicBezTo>
                      <a:pt x="337477" y="946886"/>
                      <a:pt x="339075" y="939923"/>
                      <a:pt x="339989" y="935699"/>
                    </a:cubicBezTo>
                    <a:cubicBezTo>
                      <a:pt x="340331" y="934444"/>
                      <a:pt x="340674" y="932503"/>
                      <a:pt x="340902" y="932161"/>
                    </a:cubicBezTo>
                    <a:cubicBezTo>
                      <a:pt x="350491" y="931362"/>
                      <a:pt x="362819" y="920745"/>
                      <a:pt x="375718" y="908988"/>
                    </a:cubicBezTo>
                    <a:cubicBezTo>
                      <a:pt x="381426" y="903851"/>
                      <a:pt x="383823" y="903508"/>
                      <a:pt x="387133" y="903052"/>
                    </a:cubicBezTo>
                    <a:cubicBezTo>
                      <a:pt x="389302" y="902709"/>
                      <a:pt x="392156" y="902367"/>
                      <a:pt x="395695" y="900883"/>
                    </a:cubicBezTo>
                    <a:cubicBezTo>
                      <a:pt x="403001" y="897801"/>
                      <a:pt x="403800" y="889125"/>
                      <a:pt x="404370" y="883418"/>
                    </a:cubicBezTo>
                    <a:cubicBezTo>
                      <a:pt x="404485" y="881820"/>
                      <a:pt x="404713" y="879194"/>
                      <a:pt x="405169" y="878052"/>
                    </a:cubicBezTo>
                    <a:cubicBezTo>
                      <a:pt x="416014" y="875998"/>
                      <a:pt x="424005" y="866523"/>
                      <a:pt x="424005" y="855793"/>
                    </a:cubicBezTo>
                    <a:cubicBezTo>
                      <a:pt x="424005" y="846432"/>
                      <a:pt x="414416" y="843807"/>
                      <a:pt x="406768" y="841638"/>
                    </a:cubicBezTo>
                    <a:cubicBezTo>
                      <a:pt x="405512" y="841295"/>
                      <a:pt x="403914" y="840839"/>
                      <a:pt x="402544" y="840382"/>
                    </a:cubicBezTo>
                    <a:cubicBezTo>
                      <a:pt x="406197" y="835245"/>
                      <a:pt x="415443" y="827255"/>
                      <a:pt x="418525" y="827026"/>
                    </a:cubicBezTo>
                    <a:cubicBezTo>
                      <a:pt x="423662" y="827483"/>
                      <a:pt x="430055" y="824972"/>
                      <a:pt x="435077" y="820177"/>
                    </a:cubicBezTo>
                    <a:cubicBezTo>
                      <a:pt x="440328" y="815269"/>
                      <a:pt x="443296" y="808876"/>
                      <a:pt x="443753" y="802255"/>
                    </a:cubicBezTo>
                    <a:cubicBezTo>
                      <a:pt x="443981" y="798374"/>
                      <a:pt x="445922" y="796548"/>
                      <a:pt x="451401" y="792210"/>
                    </a:cubicBezTo>
                    <a:cubicBezTo>
                      <a:pt x="454483" y="789813"/>
                      <a:pt x="457908" y="787073"/>
                      <a:pt x="461218" y="783078"/>
                    </a:cubicBezTo>
                    <a:cubicBezTo>
                      <a:pt x="465214" y="778283"/>
                      <a:pt x="467154" y="773831"/>
                      <a:pt x="468638" y="770521"/>
                    </a:cubicBezTo>
                    <a:cubicBezTo>
                      <a:pt x="470465" y="766297"/>
                      <a:pt x="470579" y="766297"/>
                      <a:pt x="472063" y="766183"/>
                    </a:cubicBezTo>
                    <a:cubicBezTo>
                      <a:pt x="474460" y="765955"/>
                      <a:pt x="476743" y="765156"/>
                      <a:pt x="478912" y="763900"/>
                    </a:cubicBezTo>
                    <a:cubicBezTo>
                      <a:pt x="472633" y="771206"/>
                      <a:pt x="472177" y="776685"/>
                      <a:pt x="471834" y="781137"/>
                    </a:cubicBezTo>
                    <a:cubicBezTo>
                      <a:pt x="471606" y="784562"/>
                      <a:pt x="471378" y="787187"/>
                      <a:pt x="468296" y="791868"/>
                    </a:cubicBezTo>
                    <a:cubicBezTo>
                      <a:pt x="463844" y="798602"/>
                      <a:pt x="458250" y="808420"/>
                      <a:pt x="461447" y="816524"/>
                    </a:cubicBezTo>
                    <a:cubicBezTo>
                      <a:pt x="462816" y="820063"/>
                      <a:pt x="465442" y="822460"/>
                      <a:pt x="469323" y="823830"/>
                    </a:cubicBezTo>
                    <a:cubicBezTo>
                      <a:pt x="467497" y="824858"/>
                      <a:pt x="465328" y="825885"/>
                      <a:pt x="463045" y="826684"/>
                    </a:cubicBezTo>
                    <a:cubicBezTo>
                      <a:pt x="453912" y="829652"/>
                      <a:pt x="453684" y="835702"/>
                      <a:pt x="454027" y="838099"/>
                    </a:cubicBezTo>
                    <a:cubicBezTo>
                      <a:pt x="455168" y="846546"/>
                      <a:pt x="466127" y="849514"/>
                      <a:pt x="476058" y="849514"/>
                    </a:cubicBezTo>
                    <a:cubicBezTo>
                      <a:pt x="486788" y="849514"/>
                      <a:pt x="499231" y="840154"/>
                      <a:pt x="512358" y="830109"/>
                    </a:cubicBezTo>
                    <a:cubicBezTo>
                      <a:pt x="519778" y="824401"/>
                      <a:pt x="527541" y="818579"/>
                      <a:pt x="534846" y="814470"/>
                    </a:cubicBezTo>
                    <a:cubicBezTo>
                      <a:pt x="546832" y="807849"/>
                      <a:pt x="556764" y="810246"/>
                      <a:pt x="564069" y="811958"/>
                    </a:cubicBezTo>
                    <a:cubicBezTo>
                      <a:pt x="568407" y="812986"/>
                      <a:pt x="571946" y="813899"/>
                      <a:pt x="575256" y="812643"/>
                    </a:cubicBezTo>
                    <a:cubicBezTo>
                      <a:pt x="577539" y="811844"/>
                      <a:pt x="579252" y="810132"/>
                      <a:pt x="580165" y="807849"/>
                    </a:cubicBezTo>
                    <a:cubicBezTo>
                      <a:pt x="581649" y="803854"/>
                      <a:pt x="580051" y="800087"/>
                      <a:pt x="578795" y="797004"/>
                    </a:cubicBezTo>
                    <a:cubicBezTo>
                      <a:pt x="578567" y="796548"/>
                      <a:pt x="578338" y="795863"/>
                      <a:pt x="578110" y="795292"/>
                    </a:cubicBezTo>
                    <a:cubicBezTo>
                      <a:pt x="580736" y="793351"/>
                      <a:pt x="581535" y="791068"/>
                      <a:pt x="581649" y="789242"/>
                    </a:cubicBezTo>
                    <a:cubicBezTo>
                      <a:pt x="581991" y="784562"/>
                      <a:pt x="578681" y="781936"/>
                      <a:pt x="575713" y="779767"/>
                    </a:cubicBezTo>
                    <a:cubicBezTo>
                      <a:pt x="572517" y="777370"/>
                      <a:pt x="568635" y="774402"/>
                      <a:pt x="566923" y="769380"/>
                    </a:cubicBezTo>
                    <a:cubicBezTo>
                      <a:pt x="566809" y="769037"/>
                      <a:pt x="566695" y="768695"/>
                      <a:pt x="566581" y="768466"/>
                    </a:cubicBezTo>
                    <a:cubicBezTo>
                      <a:pt x="569549" y="767553"/>
                      <a:pt x="574686" y="765498"/>
                      <a:pt x="576512" y="757850"/>
                    </a:cubicBezTo>
                    <a:cubicBezTo>
                      <a:pt x="576740" y="756937"/>
                      <a:pt x="576969" y="756366"/>
                      <a:pt x="577083" y="756024"/>
                    </a:cubicBezTo>
                    <a:cubicBezTo>
                      <a:pt x="577882" y="756138"/>
                      <a:pt x="579594" y="756937"/>
                      <a:pt x="583475" y="759905"/>
                    </a:cubicBezTo>
                    <a:cubicBezTo>
                      <a:pt x="587699" y="763215"/>
                      <a:pt x="592151" y="762645"/>
                      <a:pt x="595461" y="762302"/>
                    </a:cubicBezTo>
                    <a:cubicBezTo>
                      <a:pt x="599685" y="761846"/>
                      <a:pt x="600712" y="761731"/>
                      <a:pt x="602424" y="765841"/>
                    </a:cubicBezTo>
                    <a:cubicBezTo>
                      <a:pt x="605164" y="772233"/>
                      <a:pt x="608703" y="774288"/>
                      <a:pt x="611899" y="774631"/>
                    </a:cubicBezTo>
                    <a:cubicBezTo>
                      <a:pt x="608360" y="776685"/>
                      <a:pt x="606077" y="780224"/>
                      <a:pt x="605507" y="784562"/>
                    </a:cubicBezTo>
                    <a:cubicBezTo>
                      <a:pt x="604822" y="789813"/>
                      <a:pt x="607105" y="794950"/>
                      <a:pt x="610986" y="797347"/>
                    </a:cubicBezTo>
                    <a:cubicBezTo>
                      <a:pt x="614981" y="799744"/>
                      <a:pt x="619776" y="798945"/>
                      <a:pt x="623771" y="795178"/>
                    </a:cubicBezTo>
                    <a:cubicBezTo>
                      <a:pt x="633246" y="786274"/>
                      <a:pt x="635757" y="786731"/>
                      <a:pt x="639067" y="790155"/>
                    </a:cubicBezTo>
                    <a:cubicBezTo>
                      <a:pt x="648656" y="799972"/>
                      <a:pt x="655163" y="796205"/>
                      <a:pt x="660756" y="790612"/>
                    </a:cubicBezTo>
                    <a:cubicBezTo>
                      <a:pt x="662012" y="799744"/>
                      <a:pt x="673770" y="801913"/>
                      <a:pt x="694203" y="805680"/>
                    </a:cubicBezTo>
                    <a:lnTo>
                      <a:pt x="697627" y="806365"/>
                    </a:lnTo>
                    <a:cubicBezTo>
                      <a:pt x="713951" y="809333"/>
                      <a:pt x="739978" y="806593"/>
                      <a:pt x="754019" y="804995"/>
                    </a:cubicBezTo>
                    <a:cubicBezTo>
                      <a:pt x="756987" y="804653"/>
                      <a:pt x="759270" y="804424"/>
                      <a:pt x="761096" y="804310"/>
                    </a:cubicBezTo>
                    <a:cubicBezTo>
                      <a:pt x="761553" y="804653"/>
                      <a:pt x="762466" y="806137"/>
                      <a:pt x="763151" y="807278"/>
                    </a:cubicBezTo>
                    <a:cubicBezTo>
                      <a:pt x="766347" y="812415"/>
                      <a:pt x="771027" y="820177"/>
                      <a:pt x="784611" y="823145"/>
                    </a:cubicBezTo>
                    <a:cubicBezTo>
                      <a:pt x="797625" y="825999"/>
                      <a:pt x="805730" y="818008"/>
                      <a:pt x="811095" y="812872"/>
                    </a:cubicBezTo>
                    <a:cubicBezTo>
                      <a:pt x="812693" y="811273"/>
                      <a:pt x="815204" y="808876"/>
                      <a:pt x="816003" y="808762"/>
                    </a:cubicBezTo>
                    <a:cubicBezTo>
                      <a:pt x="816003" y="808762"/>
                      <a:pt x="816232" y="808876"/>
                      <a:pt x="816802" y="809333"/>
                    </a:cubicBezTo>
                    <a:cubicBezTo>
                      <a:pt x="817944" y="810360"/>
                      <a:pt x="818515" y="811045"/>
                      <a:pt x="818743" y="811502"/>
                    </a:cubicBezTo>
                    <a:cubicBezTo>
                      <a:pt x="818058" y="812415"/>
                      <a:pt x="816574" y="813785"/>
                      <a:pt x="815547" y="814698"/>
                    </a:cubicBezTo>
                    <a:cubicBezTo>
                      <a:pt x="813949" y="816182"/>
                      <a:pt x="812122" y="817894"/>
                      <a:pt x="810410" y="819835"/>
                    </a:cubicBezTo>
                    <a:cubicBezTo>
                      <a:pt x="807099" y="823830"/>
                      <a:pt x="807214" y="827369"/>
                      <a:pt x="807784" y="829652"/>
                    </a:cubicBezTo>
                    <a:cubicBezTo>
                      <a:pt x="809268" y="835360"/>
                      <a:pt x="814976" y="837186"/>
                      <a:pt x="820569" y="838898"/>
                    </a:cubicBezTo>
                    <a:cubicBezTo>
                      <a:pt x="822624" y="839583"/>
                      <a:pt x="824679" y="840268"/>
                      <a:pt x="826391" y="840953"/>
                    </a:cubicBezTo>
                    <a:cubicBezTo>
                      <a:pt x="828103" y="841752"/>
                      <a:pt x="830272" y="842665"/>
                      <a:pt x="832784" y="843693"/>
                    </a:cubicBezTo>
                    <a:cubicBezTo>
                      <a:pt x="840660" y="846889"/>
                      <a:pt x="852532" y="851683"/>
                      <a:pt x="858125" y="857848"/>
                    </a:cubicBezTo>
                    <a:cubicBezTo>
                      <a:pt x="859838" y="859674"/>
                      <a:pt x="861322" y="861500"/>
                      <a:pt x="862806" y="863441"/>
                    </a:cubicBezTo>
                    <a:cubicBezTo>
                      <a:pt x="865888" y="867208"/>
                      <a:pt x="869198" y="871318"/>
                      <a:pt x="873878" y="875541"/>
                    </a:cubicBezTo>
                    <a:cubicBezTo>
                      <a:pt x="883011" y="883988"/>
                      <a:pt x="887120" y="888783"/>
                      <a:pt x="893056" y="889125"/>
                    </a:cubicBezTo>
                    <a:cubicBezTo>
                      <a:pt x="898307" y="889468"/>
                      <a:pt x="902531" y="886842"/>
                      <a:pt x="903900" y="885815"/>
                    </a:cubicBezTo>
                    <a:cubicBezTo>
                      <a:pt x="909266" y="882048"/>
                      <a:pt x="910864" y="876568"/>
                      <a:pt x="911206" y="875084"/>
                    </a:cubicBezTo>
                    <a:cubicBezTo>
                      <a:pt x="917941" y="880107"/>
                      <a:pt x="921137" y="880792"/>
                      <a:pt x="924220" y="881020"/>
                    </a:cubicBezTo>
                    <a:cubicBezTo>
                      <a:pt x="924676" y="881020"/>
                      <a:pt x="924790" y="881020"/>
                      <a:pt x="924790" y="881134"/>
                    </a:cubicBezTo>
                    <a:cubicBezTo>
                      <a:pt x="924904" y="881591"/>
                      <a:pt x="918854" y="883532"/>
                      <a:pt x="914859" y="885929"/>
                    </a:cubicBezTo>
                    <a:cubicBezTo>
                      <a:pt x="910065" y="888897"/>
                      <a:pt x="904928" y="893920"/>
                      <a:pt x="904585" y="899171"/>
                    </a:cubicBezTo>
                    <a:cubicBezTo>
                      <a:pt x="903786" y="912298"/>
                      <a:pt x="919996" y="933987"/>
                      <a:pt x="932553" y="936612"/>
                    </a:cubicBezTo>
                    <a:cubicBezTo>
                      <a:pt x="932895" y="936727"/>
                      <a:pt x="933009" y="936841"/>
                      <a:pt x="933009" y="936841"/>
                    </a:cubicBezTo>
                    <a:cubicBezTo>
                      <a:pt x="933580" y="937640"/>
                      <a:pt x="933694" y="941407"/>
                      <a:pt x="933694" y="943233"/>
                    </a:cubicBezTo>
                    <a:cubicBezTo>
                      <a:pt x="933808" y="948028"/>
                      <a:pt x="933922" y="956018"/>
                      <a:pt x="940657" y="958301"/>
                    </a:cubicBezTo>
                    <a:cubicBezTo>
                      <a:pt x="942598" y="958986"/>
                      <a:pt x="944082" y="963324"/>
                      <a:pt x="945224" y="966520"/>
                    </a:cubicBezTo>
                    <a:cubicBezTo>
                      <a:pt x="946708" y="970858"/>
                      <a:pt x="948192" y="974854"/>
                      <a:pt x="951844" y="976452"/>
                    </a:cubicBezTo>
                    <a:cubicBezTo>
                      <a:pt x="953785" y="977251"/>
                      <a:pt x="956068" y="977137"/>
                      <a:pt x="958009" y="975995"/>
                    </a:cubicBezTo>
                    <a:cubicBezTo>
                      <a:pt x="959949" y="974968"/>
                      <a:pt x="961433" y="973141"/>
                      <a:pt x="962461" y="970630"/>
                    </a:cubicBezTo>
                    <a:cubicBezTo>
                      <a:pt x="962917" y="974055"/>
                      <a:pt x="963488" y="977022"/>
                      <a:pt x="964173" y="978963"/>
                    </a:cubicBezTo>
                    <a:cubicBezTo>
                      <a:pt x="965771" y="984328"/>
                      <a:pt x="968396" y="987296"/>
                      <a:pt x="971935" y="987753"/>
                    </a:cubicBezTo>
                    <a:cubicBezTo>
                      <a:pt x="977300" y="988438"/>
                      <a:pt x="980382" y="983301"/>
                      <a:pt x="982551" y="978392"/>
                    </a:cubicBezTo>
                    <a:cubicBezTo>
                      <a:pt x="983236" y="978849"/>
                      <a:pt x="983921" y="979191"/>
                      <a:pt x="984606" y="979420"/>
                    </a:cubicBezTo>
                    <a:cubicBezTo>
                      <a:pt x="989629" y="980904"/>
                      <a:pt x="993624" y="976680"/>
                      <a:pt x="997277" y="973027"/>
                    </a:cubicBezTo>
                    <a:cubicBezTo>
                      <a:pt x="997619" y="972685"/>
                      <a:pt x="997962" y="972342"/>
                      <a:pt x="998419" y="971886"/>
                    </a:cubicBezTo>
                    <a:cubicBezTo>
                      <a:pt x="1003099" y="975881"/>
                      <a:pt x="1010404" y="981132"/>
                      <a:pt x="1020450" y="984557"/>
                    </a:cubicBezTo>
                    <a:cubicBezTo>
                      <a:pt x="1024788" y="986040"/>
                      <a:pt x="1028783" y="986954"/>
                      <a:pt x="1032208" y="987410"/>
                    </a:cubicBezTo>
                    <a:cubicBezTo>
                      <a:pt x="1028212" y="989465"/>
                      <a:pt x="1024103" y="992205"/>
                      <a:pt x="1020450" y="996086"/>
                    </a:cubicBezTo>
                    <a:cubicBezTo>
                      <a:pt x="1020107" y="996428"/>
                      <a:pt x="1019765" y="996885"/>
                      <a:pt x="1019422" y="997227"/>
                    </a:cubicBezTo>
                    <a:cubicBezTo>
                      <a:pt x="1017939" y="996314"/>
                      <a:pt x="1015427" y="993574"/>
                      <a:pt x="1013715" y="991862"/>
                    </a:cubicBezTo>
                    <a:cubicBezTo>
                      <a:pt x="1009263" y="987182"/>
                      <a:pt x="1004240" y="981817"/>
                      <a:pt x="998190" y="982273"/>
                    </a:cubicBezTo>
                    <a:cubicBezTo>
                      <a:pt x="993624" y="982616"/>
                      <a:pt x="991455" y="985470"/>
                      <a:pt x="990656" y="987182"/>
                    </a:cubicBezTo>
                    <a:cubicBezTo>
                      <a:pt x="987574" y="993232"/>
                      <a:pt x="990999" y="1001223"/>
                      <a:pt x="994766" y="1009784"/>
                    </a:cubicBezTo>
                    <a:cubicBezTo>
                      <a:pt x="995679" y="1011839"/>
                      <a:pt x="996478" y="1013779"/>
                      <a:pt x="997277" y="1015606"/>
                    </a:cubicBezTo>
                    <a:cubicBezTo>
                      <a:pt x="997962" y="1017432"/>
                      <a:pt x="996820" y="1021085"/>
                      <a:pt x="995679" y="1024510"/>
                    </a:cubicBezTo>
                    <a:cubicBezTo>
                      <a:pt x="993510" y="1031016"/>
                      <a:pt x="989971" y="1041975"/>
                      <a:pt x="1000017" y="1049167"/>
                    </a:cubicBezTo>
                    <a:cubicBezTo>
                      <a:pt x="1003099" y="1051335"/>
                      <a:pt x="1007779" y="1054075"/>
                      <a:pt x="1012117" y="1051678"/>
                    </a:cubicBezTo>
                    <a:cubicBezTo>
                      <a:pt x="1016683" y="1049167"/>
                      <a:pt x="1017139" y="1043459"/>
                      <a:pt x="1017482" y="1039349"/>
                    </a:cubicBezTo>
                    <a:cubicBezTo>
                      <a:pt x="1017482" y="1039235"/>
                      <a:pt x="1017482" y="1039007"/>
                      <a:pt x="1017482" y="1038779"/>
                    </a:cubicBezTo>
                    <a:cubicBezTo>
                      <a:pt x="1019993" y="1040491"/>
                      <a:pt x="1023532" y="1043459"/>
                      <a:pt x="1024902" y="1044715"/>
                    </a:cubicBezTo>
                    <a:cubicBezTo>
                      <a:pt x="1027641" y="1046998"/>
                      <a:pt x="1030724" y="1047454"/>
                      <a:pt x="1033463" y="1045970"/>
                    </a:cubicBezTo>
                    <a:cubicBezTo>
                      <a:pt x="1037573" y="1043801"/>
                      <a:pt x="1039856" y="1037295"/>
                      <a:pt x="1040312" y="1026564"/>
                    </a:cubicBezTo>
                    <a:cubicBezTo>
                      <a:pt x="1041682" y="1027592"/>
                      <a:pt x="1043280" y="1029076"/>
                      <a:pt x="1044536" y="1031245"/>
                    </a:cubicBezTo>
                    <a:cubicBezTo>
                      <a:pt x="1046591" y="1034669"/>
                      <a:pt x="1049216" y="1036496"/>
                      <a:pt x="1051956" y="1036382"/>
                    </a:cubicBezTo>
                    <a:cubicBezTo>
                      <a:pt x="1056294" y="1036267"/>
                      <a:pt x="1058463" y="1032386"/>
                      <a:pt x="1060061" y="1029532"/>
                    </a:cubicBezTo>
                    <a:cubicBezTo>
                      <a:pt x="1060289" y="1029076"/>
                      <a:pt x="1060746" y="1028391"/>
                      <a:pt x="1061088" y="1027706"/>
                    </a:cubicBezTo>
                    <a:cubicBezTo>
                      <a:pt x="1060974" y="1029647"/>
                      <a:pt x="1060631" y="1032386"/>
                      <a:pt x="1060289" y="1034099"/>
                    </a:cubicBezTo>
                    <a:cubicBezTo>
                      <a:pt x="1059832" y="1036952"/>
                      <a:pt x="1059376" y="1039806"/>
                      <a:pt x="1059376" y="1042546"/>
                    </a:cubicBezTo>
                    <a:cubicBezTo>
                      <a:pt x="1059376" y="1046884"/>
                      <a:pt x="1061431" y="1049052"/>
                      <a:pt x="1062686" y="1049852"/>
                    </a:cubicBezTo>
                    <a:cubicBezTo>
                      <a:pt x="1065654" y="1052020"/>
                      <a:pt x="1068736" y="1051221"/>
                      <a:pt x="1071590" y="1050080"/>
                    </a:cubicBezTo>
                    <a:cubicBezTo>
                      <a:pt x="1072732" y="1056815"/>
                      <a:pt x="1076955" y="1061267"/>
                      <a:pt x="1082092" y="1065947"/>
                    </a:cubicBezTo>
                    <a:cubicBezTo>
                      <a:pt x="1078896" y="1067431"/>
                      <a:pt x="1075471" y="1069486"/>
                      <a:pt x="1074672" y="1073938"/>
                    </a:cubicBezTo>
                    <a:cubicBezTo>
                      <a:pt x="1074444" y="1075650"/>
                      <a:pt x="1074444" y="1078960"/>
                      <a:pt x="1077640" y="1082157"/>
                    </a:cubicBezTo>
                    <a:cubicBezTo>
                      <a:pt x="1078553" y="1083070"/>
                      <a:pt x="1078668" y="1084097"/>
                      <a:pt x="1078325" y="1088321"/>
                    </a:cubicBezTo>
                    <a:cubicBezTo>
                      <a:pt x="1077983" y="1093115"/>
                      <a:pt x="1077526" y="1099622"/>
                      <a:pt x="1082320" y="1105558"/>
                    </a:cubicBezTo>
                    <a:cubicBezTo>
                      <a:pt x="1090425" y="1115489"/>
                      <a:pt x="1104352" y="1113434"/>
                      <a:pt x="1113941" y="1105558"/>
                    </a:cubicBezTo>
                    <a:cubicBezTo>
                      <a:pt x="1114511" y="1107613"/>
                      <a:pt x="1114511" y="1111380"/>
                      <a:pt x="1112571" y="1114918"/>
                    </a:cubicBezTo>
                    <a:cubicBezTo>
                      <a:pt x="1107890" y="1123594"/>
                      <a:pt x="1110973" y="1131584"/>
                      <a:pt x="1115881" y="1135351"/>
                    </a:cubicBezTo>
                    <a:cubicBezTo>
                      <a:pt x="1121360" y="1139689"/>
                      <a:pt x="1128666" y="1138776"/>
                      <a:pt x="1133232" y="1133525"/>
                    </a:cubicBezTo>
                    <a:cubicBezTo>
                      <a:pt x="1135515" y="1134895"/>
                      <a:pt x="1139739" y="1139689"/>
                      <a:pt x="1141908" y="1142201"/>
                    </a:cubicBezTo>
                    <a:cubicBezTo>
                      <a:pt x="1144990" y="1145739"/>
                      <a:pt x="1147615" y="1148707"/>
                      <a:pt x="1150127" y="1150305"/>
                    </a:cubicBezTo>
                    <a:cubicBezTo>
                      <a:pt x="1151040" y="1150876"/>
                      <a:pt x="1151953" y="1151789"/>
                      <a:pt x="1152752" y="1152703"/>
                    </a:cubicBezTo>
                    <a:cubicBezTo>
                      <a:pt x="1146816" y="1153730"/>
                      <a:pt x="1142707" y="1159438"/>
                      <a:pt x="1142364" y="1167086"/>
                    </a:cubicBezTo>
                    <a:cubicBezTo>
                      <a:pt x="1142022" y="1174734"/>
                      <a:pt x="1145675" y="1183295"/>
                      <a:pt x="1153323" y="1183980"/>
                    </a:cubicBezTo>
                    <a:cubicBezTo>
                      <a:pt x="1154350" y="1185122"/>
                      <a:pt x="1154236" y="1190829"/>
                      <a:pt x="1154236" y="1192998"/>
                    </a:cubicBezTo>
                    <a:lnTo>
                      <a:pt x="1154236" y="1194482"/>
                    </a:lnTo>
                    <a:cubicBezTo>
                      <a:pt x="1154236" y="1198021"/>
                      <a:pt x="1156063" y="1201217"/>
                      <a:pt x="1159601" y="1204185"/>
                    </a:cubicBezTo>
                    <a:cubicBezTo>
                      <a:pt x="1159716" y="1204300"/>
                      <a:pt x="1159830" y="1204414"/>
                      <a:pt x="1159944" y="1204528"/>
                    </a:cubicBezTo>
                    <a:cubicBezTo>
                      <a:pt x="1153095" y="1202815"/>
                      <a:pt x="1146816" y="1204185"/>
                      <a:pt x="1140310" y="1208866"/>
                    </a:cubicBezTo>
                    <a:cubicBezTo>
                      <a:pt x="1136885" y="1211377"/>
                      <a:pt x="1135173" y="1214345"/>
                      <a:pt x="1135287" y="1217769"/>
                    </a:cubicBezTo>
                    <a:cubicBezTo>
                      <a:pt x="1135515" y="1223020"/>
                      <a:pt x="1139739" y="1225532"/>
                      <a:pt x="1143278" y="1227472"/>
                    </a:cubicBezTo>
                    <a:cubicBezTo>
                      <a:pt x="1144191" y="1228043"/>
                      <a:pt x="1145789" y="1228842"/>
                      <a:pt x="1146588" y="1229527"/>
                    </a:cubicBezTo>
                    <a:cubicBezTo>
                      <a:pt x="1146474" y="1233751"/>
                      <a:pt x="1147958" y="1237518"/>
                      <a:pt x="1150698" y="1240371"/>
                    </a:cubicBezTo>
                    <a:cubicBezTo>
                      <a:pt x="1154465" y="1244253"/>
                      <a:pt x="1160400" y="1245965"/>
                      <a:pt x="1166222" y="1244823"/>
                    </a:cubicBezTo>
                    <a:cubicBezTo>
                      <a:pt x="1167364" y="1245166"/>
                      <a:pt x="1169875" y="1248819"/>
                      <a:pt x="1171245" y="1250645"/>
                    </a:cubicBezTo>
                    <a:cubicBezTo>
                      <a:pt x="1174669" y="1255554"/>
                      <a:pt x="1178551" y="1261147"/>
                      <a:pt x="1184601" y="1261718"/>
                    </a:cubicBezTo>
                    <a:cubicBezTo>
                      <a:pt x="1185856" y="1261832"/>
                      <a:pt x="1187683" y="1264115"/>
                      <a:pt x="1189281" y="1266284"/>
                    </a:cubicBezTo>
                    <a:cubicBezTo>
                      <a:pt x="1192363" y="1270279"/>
                      <a:pt x="1196701" y="1275759"/>
                      <a:pt x="1204007" y="1275759"/>
                    </a:cubicBezTo>
                    <a:cubicBezTo>
                      <a:pt x="1206518" y="1275759"/>
                      <a:pt x="1207888" y="1277699"/>
                      <a:pt x="1210742" y="1283749"/>
                    </a:cubicBezTo>
                    <a:cubicBezTo>
                      <a:pt x="1211883" y="1286147"/>
                      <a:pt x="1213139" y="1288658"/>
                      <a:pt x="1214623" y="1290827"/>
                    </a:cubicBezTo>
                    <a:cubicBezTo>
                      <a:pt x="1218390" y="1296306"/>
                      <a:pt x="1224212" y="1296535"/>
                      <a:pt x="1227636" y="1296763"/>
                    </a:cubicBezTo>
                    <a:cubicBezTo>
                      <a:pt x="1227864" y="1296763"/>
                      <a:pt x="1228093" y="1296763"/>
                      <a:pt x="1228321" y="1296763"/>
                    </a:cubicBezTo>
                    <a:cubicBezTo>
                      <a:pt x="1229348" y="1301101"/>
                      <a:pt x="1232659" y="1304411"/>
                      <a:pt x="1235741" y="1307493"/>
                    </a:cubicBezTo>
                    <a:cubicBezTo>
                      <a:pt x="1237910" y="1309662"/>
                      <a:pt x="1240307" y="1312173"/>
                      <a:pt x="1241106" y="1314114"/>
                    </a:cubicBezTo>
                    <a:cubicBezTo>
                      <a:pt x="1241220" y="1314342"/>
                      <a:pt x="1241334" y="1314570"/>
                      <a:pt x="1241334" y="1314799"/>
                    </a:cubicBezTo>
                    <a:cubicBezTo>
                      <a:pt x="1242019" y="1324159"/>
                      <a:pt x="1246129" y="1344250"/>
                      <a:pt x="1256973" y="1360117"/>
                    </a:cubicBezTo>
                    <a:cubicBezTo>
                      <a:pt x="1261083" y="1366053"/>
                      <a:pt x="1261768" y="1370619"/>
                      <a:pt x="1262453" y="1375185"/>
                    </a:cubicBezTo>
                    <a:cubicBezTo>
                      <a:pt x="1263137" y="1379980"/>
                      <a:pt x="1264051" y="1385916"/>
                      <a:pt x="1269872" y="1390253"/>
                    </a:cubicBezTo>
                    <a:cubicBezTo>
                      <a:pt x="1268731" y="1390596"/>
                      <a:pt x="1267475" y="1391167"/>
                      <a:pt x="1266448" y="1392308"/>
                    </a:cubicBezTo>
                    <a:cubicBezTo>
                      <a:pt x="1263252" y="1395504"/>
                      <a:pt x="1263480" y="1400185"/>
                      <a:pt x="1263594" y="1405664"/>
                    </a:cubicBezTo>
                    <a:cubicBezTo>
                      <a:pt x="1263822" y="1410116"/>
                      <a:pt x="1264051" y="1416280"/>
                      <a:pt x="1262909" y="1424042"/>
                    </a:cubicBezTo>
                    <a:cubicBezTo>
                      <a:pt x="1261083" y="1436371"/>
                      <a:pt x="1260512" y="1455548"/>
                      <a:pt x="1259941" y="1472557"/>
                    </a:cubicBezTo>
                    <a:cubicBezTo>
                      <a:pt x="1259599" y="1484886"/>
                      <a:pt x="1259256" y="1496415"/>
                      <a:pt x="1258457" y="1501894"/>
                    </a:cubicBezTo>
                    <a:cubicBezTo>
                      <a:pt x="1258001" y="1505433"/>
                      <a:pt x="1256288" y="1510227"/>
                      <a:pt x="1254462" y="1515250"/>
                    </a:cubicBezTo>
                    <a:cubicBezTo>
                      <a:pt x="1250010" y="1527578"/>
                      <a:pt x="1244531" y="1543103"/>
                      <a:pt x="1251722" y="1555318"/>
                    </a:cubicBezTo>
                    <a:cubicBezTo>
                      <a:pt x="1260626" y="1570500"/>
                      <a:pt x="1263937" y="1587737"/>
                      <a:pt x="1260512" y="1601321"/>
                    </a:cubicBezTo>
                    <a:cubicBezTo>
                      <a:pt x="1255603" y="1620727"/>
                      <a:pt x="1256631" y="1632827"/>
                      <a:pt x="1264279" y="1647438"/>
                    </a:cubicBezTo>
                    <a:cubicBezTo>
                      <a:pt x="1266904" y="1652575"/>
                      <a:pt x="1267361" y="1660452"/>
                      <a:pt x="1267704" y="1667529"/>
                    </a:cubicBezTo>
                    <a:cubicBezTo>
                      <a:pt x="1268160" y="1677460"/>
                      <a:pt x="1268617" y="1686821"/>
                      <a:pt x="1275238" y="1691044"/>
                    </a:cubicBezTo>
                    <a:cubicBezTo>
                      <a:pt x="1281173" y="1694926"/>
                      <a:pt x="1287452" y="1702916"/>
                      <a:pt x="1294758" y="1716158"/>
                    </a:cubicBezTo>
                    <a:cubicBezTo>
                      <a:pt x="1298981" y="1723806"/>
                      <a:pt x="1303433" y="1725861"/>
                      <a:pt x="1306287" y="1727231"/>
                    </a:cubicBezTo>
                    <a:cubicBezTo>
                      <a:pt x="1306858" y="1727459"/>
                      <a:pt x="1307657" y="1727801"/>
                      <a:pt x="1307771" y="1728030"/>
                    </a:cubicBezTo>
                    <a:cubicBezTo>
                      <a:pt x="1307771" y="1728030"/>
                      <a:pt x="1308228" y="1728715"/>
                      <a:pt x="1308456" y="1731112"/>
                    </a:cubicBezTo>
                    <a:lnTo>
                      <a:pt x="1308570" y="1731911"/>
                    </a:lnTo>
                    <a:cubicBezTo>
                      <a:pt x="1309940" y="1745267"/>
                      <a:pt x="1310967" y="1749833"/>
                      <a:pt x="1323182" y="1755769"/>
                    </a:cubicBezTo>
                    <a:cubicBezTo>
                      <a:pt x="1325693" y="1757024"/>
                      <a:pt x="1326149" y="1758508"/>
                      <a:pt x="1324551" y="1766842"/>
                    </a:cubicBezTo>
                    <a:cubicBezTo>
                      <a:pt x="1323981" y="1769467"/>
                      <a:pt x="1323524" y="1771978"/>
                      <a:pt x="1323524" y="1774490"/>
                    </a:cubicBezTo>
                    <a:cubicBezTo>
                      <a:pt x="1323524" y="1783508"/>
                      <a:pt x="1332999" y="1793211"/>
                      <a:pt x="1352747" y="1812616"/>
                    </a:cubicBezTo>
                    <a:lnTo>
                      <a:pt x="1355144" y="1815014"/>
                    </a:lnTo>
                    <a:cubicBezTo>
                      <a:pt x="1362107" y="1821863"/>
                      <a:pt x="1362107" y="1827342"/>
                      <a:pt x="1362107" y="1832251"/>
                    </a:cubicBezTo>
                    <a:cubicBezTo>
                      <a:pt x="1362107" y="1836360"/>
                      <a:pt x="1362222" y="1845949"/>
                      <a:pt x="1373408" y="1845949"/>
                    </a:cubicBezTo>
                    <a:cubicBezTo>
                      <a:pt x="1383340" y="1845949"/>
                      <a:pt x="1393157" y="1852227"/>
                      <a:pt x="1405714" y="1861131"/>
                    </a:cubicBezTo>
                    <a:cubicBezTo>
                      <a:pt x="1415074" y="1867638"/>
                      <a:pt x="1420896" y="1867410"/>
                      <a:pt x="1425576" y="1867181"/>
                    </a:cubicBezTo>
                    <a:cubicBezTo>
                      <a:pt x="1427745" y="1867067"/>
                      <a:pt x="1429457" y="1866953"/>
                      <a:pt x="1431512" y="1867524"/>
                    </a:cubicBezTo>
                    <a:cubicBezTo>
                      <a:pt x="1436991" y="1868894"/>
                      <a:pt x="1450918" y="1885902"/>
                      <a:pt x="1453886" y="1898002"/>
                    </a:cubicBezTo>
                    <a:cubicBezTo>
                      <a:pt x="1455712" y="1905765"/>
                      <a:pt x="1457881" y="1912386"/>
                      <a:pt x="1460621" y="1919006"/>
                    </a:cubicBezTo>
                    <a:cubicBezTo>
                      <a:pt x="1464502" y="1928367"/>
                      <a:pt x="1469753" y="1937385"/>
                      <a:pt x="1476374" y="1946631"/>
                    </a:cubicBezTo>
                    <a:cubicBezTo>
                      <a:pt x="1489045" y="1963982"/>
                      <a:pt x="1498063" y="1995488"/>
                      <a:pt x="1499204" y="2005077"/>
                    </a:cubicBezTo>
                    <a:cubicBezTo>
                      <a:pt x="1500574" y="2016835"/>
                      <a:pt x="1512674" y="2024825"/>
                      <a:pt x="1526715" y="2034072"/>
                    </a:cubicBezTo>
                    <a:cubicBezTo>
                      <a:pt x="1530139" y="2036355"/>
                      <a:pt x="1533792" y="2038638"/>
                      <a:pt x="1537217" y="2041149"/>
                    </a:cubicBezTo>
                    <a:cubicBezTo>
                      <a:pt x="1548746" y="2049254"/>
                      <a:pt x="1549774" y="2066833"/>
                      <a:pt x="1549203" y="2073568"/>
                    </a:cubicBezTo>
                    <a:cubicBezTo>
                      <a:pt x="1547491" y="2073454"/>
                      <a:pt x="1545093" y="2072998"/>
                      <a:pt x="1543495" y="2072655"/>
                    </a:cubicBezTo>
                    <a:cubicBezTo>
                      <a:pt x="1537217" y="2071399"/>
                      <a:pt x="1527742" y="2069573"/>
                      <a:pt x="1525916" y="2078591"/>
                    </a:cubicBezTo>
                    <a:cubicBezTo>
                      <a:pt x="1525117" y="2082472"/>
                      <a:pt x="1526829" y="2086810"/>
                      <a:pt x="1531509" y="2092518"/>
                    </a:cubicBezTo>
                    <a:cubicBezTo>
                      <a:pt x="1538701" y="2101308"/>
                      <a:pt x="1556623" y="2117060"/>
                      <a:pt x="1567581" y="2115691"/>
                    </a:cubicBezTo>
                    <a:cubicBezTo>
                      <a:pt x="1573403" y="2114892"/>
                      <a:pt x="1576599" y="2117745"/>
                      <a:pt x="1587786" y="2128932"/>
                    </a:cubicBezTo>
                    <a:cubicBezTo>
                      <a:pt x="1589727" y="2130873"/>
                      <a:pt x="1591782" y="2132928"/>
                      <a:pt x="1594065" y="2135211"/>
                    </a:cubicBezTo>
                    <a:cubicBezTo>
                      <a:pt x="1603882" y="2144800"/>
                      <a:pt x="1604795" y="2154046"/>
                      <a:pt x="1604795" y="2157584"/>
                    </a:cubicBezTo>
                    <a:cubicBezTo>
                      <a:pt x="1604681" y="2161466"/>
                      <a:pt x="1603539" y="2163863"/>
                      <a:pt x="1602512" y="2164776"/>
                    </a:cubicBezTo>
                    <a:cubicBezTo>
                      <a:pt x="1600229" y="2166831"/>
                      <a:pt x="1598973" y="2169685"/>
                      <a:pt x="1599202" y="2172767"/>
                    </a:cubicBezTo>
                    <a:cubicBezTo>
                      <a:pt x="1599544" y="2180871"/>
                      <a:pt x="1608676" y="2187721"/>
                      <a:pt x="1627625" y="2201191"/>
                    </a:cubicBezTo>
                    <a:cubicBezTo>
                      <a:pt x="1630251" y="2203131"/>
                      <a:pt x="1633105" y="2205072"/>
                      <a:pt x="1635844" y="2207127"/>
                    </a:cubicBezTo>
                    <a:cubicBezTo>
                      <a:pt x="1653995" y="2220254"/>
                      <a:pt x="1661985" y="2236578"/>
                      <a:pt x="1663812" y="2244112"/>
                    </a:cubicBezTo>
                    <a:cubicBezTo>
                      <a:pt x="1665181" y="2249819"/>
                      <a:pt x="1669063" y="2251988"/>
                      <a:pt x="1672259" y="2251988"/>
                    </a:cubicBezTo>
                    <a:cubicBezTo>
                      <a:pt x="1672373" y="2251988"/>
                      <a:pt x="1672487" y="2251988"/>
                      <a:pt x="1672487" y="2251988"/>
                    </a:cubicBezTo>
                    <a:cubicBezTo>
                      <a:pt x="1679565" y="2251988"/>
                      <a:pt x="1686071" y="2243085"/>
                      <a:pt x="1688583" y="2234637"/>
                    </a:cubicBezTo>
                    <a:cubicBezTo>
                      <a:pt x="1691094" y="2226190"/>
                      <a:pt x="1687898" y="2220482"/>
                      <a:pt x="1685615" y="2216373"/>
                    </a:cubicBezTo>
                    <a:cubicBezTo>
                      <a:pt x="1683902" y="2213405"/>
                      <a:pt x="1682647" y="2211122"/>
                      <a:pt x="1682647" y="2207355"/>
                    </a:cubicBezTo>
                    <a:cubicBezTo>
                      <a:pt x="1682647" y="2192059"/>
                      <a:pt x="1667350" y="2191031"/>
                      <a:pt x="1659017" y="2190460"/>
                    </a:cubicBezTo>
                    <a:cubicBezTo>
                      <a:pt x="1657647" y="2190346"/>
                      <a:pt x="1656278" y="2190232"/>
                      <a:pt x="1655136" y="2190118"/>
                    </a:cubicBezTo>
                    <a:cubicBezTo>
                      <a:pt x="1655022" y="2188748"/>
                      <a:pt x="1655136" y="2186579"/>
                      <a:pt x="1655136" y="2185095"/>
                    </a:cubicBezTo>
                    <a:cubicBezTo>
                      <a:pt x="1655364" y="2178703"/>
                      <a:pt x="1655593" y="2169913"/>
                      <a:pt x="1649999" y="2163749"/>
                    </a:cubicBezTo>
                    <a:cubicBezTo>
                      <a:pt x="1643378" y="2156443"/>
                      <a:pt x="1636758" y="2136581"/>
                      <a:pt x="1633105" y="2121741"/>
                    </a:cubicBezTo>
                    <a:cubicBezTo>
                      <a:pt x="1630593" y="2111695"/>
                      <a:pt x="1623288" y="2102677"/>
                      <a:pt x="1615411" y="2093089"/>
                    </a:cubicBezTo>
                    <a:cubicBezTo>
                      <a:pt x="1609932" y="2086353"/>
                      <a:pt x="1604338" y="2079504"/>
                      <a:pt x="1601028" y="2072769"/>
                    </a:cubicBezTo>
                    <a:cubicBezTo>
                      <a:pt x="1593266" y="2056788"/>
                      <a:pt x="1585161" y="2044231"/>
                      <a:pt x="1578768" y="2038181"/>
                    </a:cubicBezTo>
                    <a:cubicBezTo>
                      <a:pt x="1578768" y="2038181"/>
                      <a:pt x="1578882" y="2038067"/>
                      <a:pt x="1578882" y="2038067"/>
                    </a:cubicBezTo>
                    <a:cubicBezTo>
                      <a:pt x="1580937" y="2035213"/>
                      <a:pt x="1586531" y="2027793"/>
                      <a:pt x="1580709" y="2020488"/>
                    </a:cubicBezTo>
                    <a:cubicBezTo>
                      <a:pt x="1576485" y="2015237"/>
                      <a:pt x="1571234" y="2013639"/>
                      <a:pt x="1566097" y="2012040"/>
                    </a:cubicBezTo>
                    <a:cubicBezTo>
                      <a:pt x="1563129" y="2011127"/>
                      <a:pt x="1560047" y="2010100"/>
                      <a:pt x="1556737" y="2008502"/>
                    </a:cubicBezTo>
                    <a:cubicBezTo>
                      <a:pt x="1551029" y="2005534"/>
                      <a:pt x="1544180" y="1999940"/>
                      <a:pt x="1544180" y="1989666"/>
                    </a:cubicBezTo>
                    <a:cubicBezTo>
                      <a:pt x="1544180" y="1978251"/>
                      <a:pt x="1538815" y="1955535"/>
                      <a:pt x="1535505" y="1944348"/>
                    </a:cubicBezTo>
                    <a:lnTo>
                      <a:pt x="1535505" y="1944348"/>
                    </a:lnTo>
                    <a:cubicBezTo>
                      <a:pt x="1538244" y="1948001"/>
                      <a:pt x="1543838" y="1955535"/>
                      <a:pt x="1552057" y="1950398"/>
                    </a:cubicBezTo>
                    <a:cubicBezTo>
                      <a:pt x="1552627" y="1950056"/>
                      <a:pt x="1553769" y="1949827"/>
                      <a:pt x="1555139" y="1950284"/>
                    </a:cubicBezTo>
                    <a:cubicBezTo>
                      <a:pt x="1556166" y="1950626"/>
                      <a:pt x="1557993" y="1951654"/>
                      <a:pt x="1559248" y="1954508"/>
                    </a:cubicBezTo>
                    <a:cubicBezTo>
                      <a:pt x="1562787" y="1963069"/>
                      <a:pt x="1570892" y="1962156"/>
                      <a:pt x="1575686" y="1961585"/>
                    </a:cubicBezTo>
                    <a:cubicBezTo>
                      <a:pt x="1576029" y="1961585"/>
                      <a:pt x="1576485" y="1961471"/>
                      <a:pt x="1576828" y="1961471"/>
                    </a:cubicBezTo>
                    <a:cubicBezTo>
                      <a:pt x="1574202" y="1969347"/>
                      <a:pt x="1573860" y="1980306"/>
                      <a:pt x="1583448" y="1999027"/>
                    </a:cubicBezTo>
                    <a:cubicBezTo>
                      <a:pt x="1585617" y="2003251"/>
                      <a:pt x="1590298" y="2012497"/>
                      <a:pt x="1591439" y="2015922"/>
                    </a:cubicBezTo>
                    <a:cubicBezTo>
                      <a:pt x="1589613" y="2018661"/>
                      <a:pt x="1587786" y="2022656"/>
                      <a:pt x="1587786" y="2031675"/>
                    </a:cubicBezTo>
                    <a:cubicBezTo>
                      <a:pt x="1587786" y="2038524"/>
                      <a:pt x="1588585" y="2047884"/>
                      <a:pt x="1595092" y="2050852"/>
                    </a:cubicBezTo>
                    <a:cubicBezTo>
                      <a:pt x="1598060" y="2052222"/>
                      <a:pt x="1602740" y="2052336"/>
                      <a:pt x="1609019" y="2046400"/>
                    </a:cubicBezTo>
                    <a:cubicBezTo>
                      <a:pt x="1610845" y="2047770"/>
                      <a:pt x="1614840" y="2051651"/>
                      <a:pt x="1622603" y="2062267"/>
                    </a:cubicBezTo>
                    <a:cubicBezTo>
                      <a:pt x="1627740" y="2069345"/>
                      <a:pt x="1635045" y="2072769"/>
                      <a:pt x="1640410" y="2075281"/>
                    </a:cubicBezTo>
                    <a:cubicBezTo>
                      <a:pt x="1642123" y="2076080"/>
                      <a:pt x="1644292" y="2077107"/>
                      <a:pt x="1645319" y="2077792"/>
                    </a:cubicBezTo>
                    <a:cubicBezTo>
                      <a:pt x="1645776" y="2087267"/>
                      <a:pt x="1650912" y="2101079"/>
                      <a:pt x="1663926" y="2103591"/>
                    </a:cubicBezTo>
                    <a:cubicBezTo>
                      <a:pt x="1667465" y="2104275"/>
                      <a:pt x="1669519" y="2106901"/>
                      <a:pt x="1672487" y="2111124"/>
                    </a:cubicBezTo>
                    <a:cubicBezTo>
                      <a:pt x="1675227" y="2115006"/>
                      <a:pt x="1678195" y="2119343"/>
                      <a:pt x="1683446" y="2120371"/>
                    </a:cubicBezTo>
                    <a:cubicBezTo>
                      <a:pt x="1684587" y="2120599"/>
                      <a:pt x="1684816" y="2121056"/>
                      <a:pt x="1684930" y="2121398"/>
                    </a:cubicBezTo>
                    <a:cubicBezTo>
                      <a:pt x="1685615" y="2122882"/>
                      <a:pt x="1685501" y="2126193"/>
                      <a:pt x="1683788" y="2130530"/>
                    </a:cubicBezTo>
                    <a:cubicBezTo>
                      <a:pt x="1681619" y="2135781"/>
                      <a:pt x="1681391" y="2140804"/>
                      <a:pt x="1682989" y="2145484"/>
                    </a:cubicBezTo>
                    <a:cubicBezTo>
                      <a:pt x="1685501" y="2152562"/>
                      <a:pt x="1692350" y="2158269"/>
                      <a:pt x="1704564" y="2163520"/>
                    </a:cubicBezTo>
                    <a:cubicBezTo>
                      <a:pt x="1713354" y="2167402"/>
                      <a:pt x="1714153" y="2168657"/>
                      <a:pt x="1715979" y="2172196"/>
                    </a:cubicBezTo>
                    <a:cubicBezTo>
                      <a:pt x="1717692" y="2175278"/>
                      <a:pt x="1719975" y="2179502"/>
                      <a:pt x="1726025" y="2186008"/>
                    </a:cubicBezTo>
                    <a:cubicBezTo>
                      <a:pt x="1740408" y="2201191"/>
                      <a:pt x="1778991" y="2248335"/>
                      <a:pt x="1786525" y="2260664"/>
                    </a:cubicBezTo>
                    <a:cubicBezTo>
                      <a:pt x="1792918" y="2270938"/>
                      <a:pt x="1795543" y="2279727"/>
                      <a:pt x="1798169" y="2288289"/>
                    </a:cubicBezTo>
                    <a:cubicBezTo>
                      <a:pt x="1798740" y="2290115"/>
                      <a:pt x="1799310" y="2291828"/>
                      <a:pt x="1799767" y="2293540"/>
                    </a:cubicBezTo>
                    <a:cubicBezTo>
                      <a:pt x="1800452" y="2295823"/>
                      <a:pt x="1799995" y="2297421"/>
                      <a:pt x="1798740" y="2300617"/>
                    </a:cubicBezTo>
                    <a:cubicBezTo>
                      <a:pt x="1797370" y="2304156"/>
                      <a:pt x="1795315" y="2309407"/>
                      <a:pt x="1797826" y="2315457"/>
                    </a:cubicBezTo>
                    <a:cubicBezTo>
                      <a:pt x="1794744" y="2316485"/>
                      <a:pt x="1788580" y="2318996"/>
                      <a:pt x="1789379" y="2326416"/>
                    </a:cubicBezTo>
                    <a:cubicBezTo>
                      <a:pt x="1789950" y="2331667"/>
                      <a:pt x="1798283" y="2369337"/>
                      <a:pt x="1817232" y="2371163"/>
                    </a:cubicBezTo>
                    <a:cubicBezTo>
                      <a:pt x="1826479" y="2372077"/>
                      <a:pt x="1838236" y="2383834"/>
                      <a:pt x="1847597" y="2393195"/>
                    </a:cubicBezTo>
                    <a:cubicBezTo>
                      <a:pt x="1850222" y="2395820"/>
                      <a:pt x="1852734" y="2398331"/>
                      <a:pt x="1855131" y="2400500"/>
                    </a:cubicBezTo>
                    <a:cubicBezTo>
                      <a:pt x="1863121" y="2407920"/>
                      <a:pt x="1872938" y="2409747"/>
                      <a:pt x="1883212" y="2411801"/>
                    </a:cubicBezTo>
                    <a:cubicBezTo>
                      <a:pt x="1889491" y="2413057"/>
                      <a:pt x="1895997" y="2414313"/>
                      <a:pt x="1902276" y="2416938"/>
                    </a:cubicBezTo>
                    <a:cubicBezTo>
                      <a:pt x="1908897" y="2419678"/>
                      <a:pt x="1915403" y="2424130"/>
                      <a:pt x="1922252" y="2428924"/>
                    </a:cubicBezTo>
                    <a:cubicBezTo>
                      <a:pt x="1932412" y="2435888"/>
                      <a:pt x="1943827" y="2443878"/>
                      <a:pt x="1959009" y="2448673"/>
                    </a:cubicBezTo>
                    <a:cubicBezTo>
                      <a:pt x="1981725" y="2455750"/>
                      <a:pt x="2005812" y="2467279"/>
                      <a:pt x="2021907" y="2478695"/>
                    </a:cubicBezTo>
                    <a:cubicBezTo>
                      <a:pt x="2040971" y="2492165"/>
                      <a:pt x="2064258" y="2484745"/>
                      <a:pt x="2084577" y="2475727"/>
                    </a:cubicBezTo>
                    <a:cubicBezTo>
                      <a:pt x="2100900" y="2468535"/>
                      <a:pt x="2114028" y="2475042"/>
                      <a:pt x="2125557" y="2480864"/>
                    </a:cubicBezTo>
                    <a:cubicBezTo>
                      <a:pt x="2127955" y="2482005"/>
                      <a:pt x="2130123" y="2483146"/>
                      <a:pt x="2132178" y="2484060"/>
                    </a:cubicBezTo>
                    <a:cubicBezTo>
                      <a:pt x="2138342" y="2486799"/>
                      <a:pt x="2154324" y="2502552"/>
                      <a:pt x="2161173" y="2509402"/>
                    </a:cubicBezTo>
                    <a:lnTo>
                      <a:pt x="2161173" y="2509402"/>
                    </a:lnTo>
                    <a:lnTo>
                      <a:pt x="2168364" y="2516593"/>
                    </a:lnTo>
                    <a:cubicBezTo>
                      <a:pt x="2178866" y="2526981"/>
                      <a:pt x="2187885" y="2535885"/>
                      <a:pt x="2193135" y="2539652"/>
                    </a:cubicBezTo>
                    <a:cubicBezTo>
                      <a:pt x="2200555" y="2544903"/>
                      <a:pt x="2209688" y="2544675"/>
                      <a:pt x="2217678" y="2544446"/>
                    </a:cubicBezTo>
                    <a:cubicBezTo>
                      <a:pt x="2223614" y="2544332"/>
                      <a:pt x="2229664" y="2544218"/>
                      <a:pt x="2232290" y="2546729"/>
                    </a:cubicBezTo>
                    <a:cubicBezTo>
                      <a:pt x="2232518" y="2546957"/>
                      <a:pt x="2232975" y="2547300"/>
                      <a:pt x="2233545" y="2547757"/>
                    </a:cubicBezTo>
                    <a:cubicBezTo>
                      <a:pt x="2233545" y="2547757"/>
                      <a:pt x="2233545" y="2547757"/>
                      <a:pt x="2233545" y="2547757"/>
                    </a:cubicBezTo>
                    <a:cubicBezTo>
                      <a:pt x="2244618" y="2557345"/>
                      <a:pt x="2281832" y="2569902"/>
                      <a:pt x="2292220" y="2569902"/>
                    </a:cubicBezTo>
                    <a:cubicBezTo>
                      <a:pt x="2298726" y="2569902"/>
                      <a:pt x="2302607" y="2566478"/>
                      <a:pt x="2305005" y="2564309"/>
                    </a:cubicBezTo>
                    <a:cubicBezTo>
                      <a:pt x="2305005" y="2564309"/>
                      <a:pt x="2305005" y="2564309"/>
                      <a:pt x="2305005" y="2564309"/>
                    </a:cubicBezTo>
                    <a:lnTo>
                      <a:pt x="2305005" y="2564309"/>
                    </a:lnTo>
                    <a:cubicBezTo>
                      <a:pt x="2305119" y="2564195"/>
                      <a:pt x="2305461" y="2563966"/>
                      <a:pt x="2305690" y="2563738"/>
                    </a:cubicBezTo>
                    <a:cubicBezTo>
                      <a:pt x="2305804" y="2563852"/>
                      <a:pt x="2306032" y="2564080"/>
                      <a:pt x="2306374" y="2564309"/>
                    </a:cubicBezTo>
                    <a:cubicBezTo>
                      <a:pt x="2307288" y="2565222"/>
                      <a:pt x="2307516" y="2565793"/>
                      <a:pt x="2306945" y="2570016"/>
                    </a:cubicBezTo>
                    <a:lnTo>
                      <a:pt x="2306831" y="2570587"/>
                    </a:lnTo>
                    <a:lnTo>
                      <a:pt x="2306831" y="2570587"/>
                    </a:lnTo>
                    <a:cubicBezTo>
                      <a:pt x="2306374" y="2574697"/>
                      <a:pt x="2305347" y="2583372"/>
                      <a:pt x="2314137" y="2588851"/>
                    </a:cubicBezTo>
                    <a:cubicBezTo>
                      <a:pt x="2318246" y="2591363"/>
                      <a:pt x="2323840" y="2598554"/>
                      <a:pt x="2329205" y="2605404"/>
                    </a:cubicBezTo>
                    <a:cubicBezTo>
                      <a:pt x="2336054" y="2614079"/>
                      <a:pt x="2342561" y="2622298"/>
                      <a:pt x="2348953" y="2626065"/>
                    </a:cubicBezTo>
                    <a:cubicBezTo>
                      <a:pt x="2352264" y="2628006"/>
                      <a:pt x="2354775" y="2631316"/>
                      <a:pt x="2355917" y="2635197"/>
                    </a:cubicBezTo>
                    <a:lnTo>
                      <a:pt x="2355917" y="2635197"/>
                    </a:lnTo>
                    <a:cubicBezTo>
                      <a:pt x="2356830" y="2638393"/>
                      <a:pt x="2356259" y="2640220"/>
                      <a:pt x="2356031" y="2640448"/>
                    </a:cubicBezTo>
                    <a:cubicBezTo>
                      <a:pt x="2351579" y="2643759"/>
                      <a:pt x="2349182" y="2650608"/>
                      <a:pt x="2349866" y="2657913"/>
                    </a:cubicBezTo>
                    <a:cubicBezTo>
                      <a:pt x="2350666" y="2667160"/>
                      <a:pt x="2356259" y="2675036"/>
                      <a:pt x="2364706" y="2678803"/>
                    </a:cubicBezTo>
                    <a:cubicBezTo>
                      <a:pt x="2373724" y="2682913"/>
                      <a:pt x="2378975" y="2682114"/>
                      <a:pt x="2383085" y="2676178"/>
                    </a:cubicBezTo>
                    <a:cubicBezTo>
                      <a:pt x="2383199" y="2676064"/>
                      <a:pt x="2383199" y="2675950"/>
                      <a:pt x="2383313" y="2675835"/>
                    </a:cubicBezTo>
                    <a:cubicBezTo>
                      <a:pt x="2383770" y="2676406"/>
                      <a:pt x="2384455" y="2677776"/>
                      <a:pt x="2384911" y="2678689"/>
                    </a:cubicBezTo>
                    <a:cubicBezTo>
                      <a:pt x="2386623" y="2682000"/>
                      <a:pt x="2389477" y="2687707"/>
                      <a:pt x="2395870" y="2687707"/>
                    </a:cubicBezTo>
                    <a:cubicBezTo>
                      <a:pt x="2398267" y="2687707"/>
                      <a:pt x="2404317" y="2690447"/>
                      <a:pt x="2407970" y="2694670"/>
                    </a:cubicBezTo>
                    <a:cubicBezTo>
                      <a:pt x="2409226" y="2696154"/>
                      <a:pt x="2410595" y="2698323"/>
                      <a:pt x="2410481" y="2700607"/>
                    </a:cubicBezTo>
                    <a:cubicBezTo>
                      <a:pt x="2410139" y="2707342"/>
                      <a:pt x="2411623" y="2712821"/>
                      <a:pt x="2414933" y="2716702"/>
                    </a:cubicBezTo>
                    <a:cubicBezTo>
                      <a:pt x="2418700" y="2721154"/>
                      <a:pt x="2424522" y="2723323"/>
                      <a:pt x="2432627" y="2723323"/>
                    </a:cubicBezTo>
                    <a:cubicBezTo>
                      <a:pt x="2434339" y="2723323"/>
                      <a:pt x="2436394" y="2723551"/>
                      <a:pt x="2438791" y="2723893"/>
                    </a:cubicBezTo>
                    <a:cubicBezTo>
                      <a:pt x="2438791" y="2723893"/>
                      <a:pt x="2438791" y="2723893"/>
                      <a:pt x="2438791" y="2723893"/>
                    </a:cubicBezTo>
                    <a:lnTo>
                      <a:pt x="2438791" y="2723893"/>
                    </a:lnTo>
                    <a:cubicBezTo>
                      <a:pt x="2450435" y="2725492"/>
                      <a:pt x="2465160" y="2731085"/>
                      <a:pt x="2471781" y="2739989"/>
                    </a:cubicBezTo>
                    <a:cubicBezTo>
                      <a:pt x="2477831" y="2747980"/>
                      <a:pt x="2482968" y="2749349"/>
                      <a:pt x="2486735" y="2750377"/>
                    </a:cubicBezTo>
                    <a:cubicBezTo>
                      <a:pt x="2489589" y="2751062"/>
                      <a:pt x="2490388" y="2751290"/>
                      <a:pt x="2491986" y="2754486"/>
                    </a:cubicBezTo>
                    <a:cubicBezTo>
                      <a:pt x="2494611" y="2759737"/>
                      <a:pt x="2498949" y="2762591"/>
                      <a:pt x="2504086" y="2762591"/>
                    </a:cubicBezTo>
                    <a:cubicBezTo>
                      <a:pt x="2504200" y="2762591"/>
                      <a:pt x="2504314" y="2762591"/>
                      <a:pt x="2504429" y="2762591"/>
                    </a:cubicBezTo>
                    <a:cubicBezTo>
                      <a:pt x="2513104" y="2762363"/>
                      <a:pt x="2521437" y="2753915"/>
                      <a:pt x="2524177" y="2747865"/>
                    </a:cubicBezTo>
                    <a:cubicBezTo>
                      <a:pt x="2527830" y="2739875"/>
                      <a:pt x="2522579" y="2734167"/>
                      <a:pt x="2519725" y="2731085"/>
                    </a:cubicBezTo>
                    <a:cubicBezTo>
                      <a:pt x="2518698" y="2729944"/>
                      <a:pt x="2517556" y="2728802"/>
                      <a:pt x="2516985" y="2727661"/>
                    </a:cubicBezTo>
                    <a:cubicBezTo>
                      <a:pt x="2517556" y="2727432"/>
                      <a:pt x="2518241" y="2727090"/>
                      <a:pt x="2518812" y="2726861"/>
                    </a:cubicBezTo>
                    <a:cubicBezTo>
                      <a:pt x="2522807" y="2725149"/>
                      <a:pt x="2529542" y="2722181"/>
                      <a:pt x="2531597" y="2713734"/>
                    </a:cubicBezTo>
                    <a:cubicBezTo>
                      <a:pt x="2531825" y="2712592"/>
                      <a:pt x="2533309" y="2710652"/>
                      <a:pt x="2536505" y="2708939"/>
                    </a:cubicBezTo>
                    <a:cubicBezTo>
                      <a:pt x="2543012" y="2705401"/>
                      <a:pt x="2551688" y="2704944"/>
                      <a:pt x="2555455" y="2706657"/>
                    </a:cubicBezTo>
                    <a:cubicBezTo>
                      <a:pt x="2561048" y="2709282"/>
                      <a:pt x="2563331" y="2711908"/>
                      <a:pt x="2563674" y="2713506"/>
                    </a:cubicBezTo>
                    <a:cubicBezTo>
                      <a:pt x="2564016" y="2715104"/>
                      <a:pt x="2562532" y="2717273"/>
                      <a:pt x="2561619" y="2718414"/>
                    </a:cubicBezTo>
                    <a:cubicBezTo>
                      <a:pt x="2551573" y="2731314"/>
                      <a:pt x="2568582" y="2749235"/>
                      <a:pt x="2578742" y="2759966"/>
                    </a:cubicBezTo>
                    <a:lnTo>
                      <a:pt x="2578742" y="2759966"/>
                    </a:lnTo>
                    <a:lnTo>
                      <a:pt x="2581367" y="2762819"/>
                    </a:lnTo>
                    <a:cubicBezTo>
                      <a:pt x="2583764" y="2765331"/>
                      <a:pt x="2585933" y="2767728"/>
                      <a:pt x="2587645" y="2769554"/>
                    </a:cubicBezTo>
                    <a:cubicBezTo>
                      <a:pt x="2591641" y="2774349"/>
                      <a:pt x="2591527" y="2777887"/>
                      <a:pt x="2591184" y="2782340"/>
                    </a:cubicBezTo>
                    <a:cubicBezTo>
                      <a:pt x="2590956" y="2785536"/>
                      <a:pt x="2590842" y="2789075"/>
                      <a:pt x="2592440" y="2792613"/>
                    </a:cubicBezTo>
                    <a:cubicBezTo>
                      <a:pt x="2594951" y="2798207"/>
                      <a:pt x="2594951" y="2801403"/>
                      <a:pt x="2594495" y="2801974"/>
                    </a:cubicBezTo>
                    <a:cubicBezTo>
                      <a:pt x="2591298" y="2804257"/>
                      <a:pt x="2590385" y="2808594"/>
                      <a:pt x="2589929" y="2811563"/>
                    </a:cubicBezTo>
                    <a:cubicBezTo>
                      <a:pt x="2588330" y="2823891"/>
                      <a:pt x="2591869" y="2852657"/>
                      <a:pt x="2598262" y="2860534"/>
                    </a:cubicBezTo>
                    <a:cubicBezTo>
                      <a:pt x="2599631" y="2862246"/>
                      <a:pt x="2599860" y="2863045"/>
                      <a:pt x="2595065" y="2872520"/>
                    </a:cubicBezTo>
                    <a:cubicBezTo>
                      <a:pt x="2593810" y="2874917"/>
                      <a:pt x="2592440" y="2877656"/>
                      <a:pt x="2591070" y="2880739"/>
                    </a:cubicBezTo>
                    <a:cubicBezTo>
                      <a:pt x="2585248" y="2893638"/>
                      <a:pt x="2580911" y="2897747"/>
                      <a:pt x="2572463" y="2898318"/>
                    </a:cubicBezTo>
                    <a:cubicBezTo>
                      <a:pt x="2561391" y="2899003"/>
                      <a:pt x="2557966" y="2910647"/>
                      <a:pt x="2556025" y="2916925"/>
                    </a:cubicBezTo>
                    <a:cubicBezTo>
                      <a:pt x="2555797" y="2917610"/>
                      <a:pt x="2555569" y="2918523"/>
                      <a:pt x="2555340" y="2919208"/>
                    </a:cubicBezTo>
                    <a:cubicBezTo>
                      <a:pt x="2549975" y="2921491"/>
                      <a:pt x="2547464" y="2930053"/>
                      <a:pt x="2546893" y="2937586"/>
                    </a:cubicBezTo>
                    <a:cubicBezTo>
                      <a:pt x="2546893" y="2937586"/>
                      <a:pt x="2546893" y="2937586"/>
                      <a:pt x="2546893" y="2937586"/>
                    </a:cubicBezTo>
                    <a:lnTo>
                      <a:pt x="2546893" y="2937586"/>
                    </a:lnTo>
                    <a:cubicBezTo>
                      <a:pt x="2546779" y="2939641"/>
                      <a:pt x="2546779" y="2941239"/>
                      <a:pt x="2546893" y="2942723"/>
                    </a:cubicBezTo>
                    <a:cubicBezTo>
                      <a:pt x="2545866" y="2944093"/>
                      <a:pt x="2540957" y="2946719"/>
                      <a:pt x="2532624" y="2947289"/>
                    </a:cubicBezTo>
                    <a:cubicBezTo>
                      <a:pt x="2517442" y="2948317"/>
                      <a:pt x="2517670" y="2965782"/>
                      <a:pt x="2517784" y="2974115"/>
                    </a:cubicBezTo>
                    <a:lnTo>
                      <a:pt x="2517784" y="2976626"/>
                    </a:lnTo>
                    <a:cubicBezTo>
                      <a:pt x="2517784" y="2978225"/>
                      <a:pt x="2517328" y="2978910"/>
                      <a:pt x="2514360" y="2981421"/>
                    </a:cubicBezTo>
                    <a:cubicBezTo>
                      <a:pt x="2511620" y="2983818"/>
                      <a:pt x="2507853" y="2987014"/>
                      <a:pt x="2505570" y="2993064"/>
                    </a:cubicBezTo>
                    <a:cubicBezTo>
                      <a:pt x="2503744" y="2997745"/>
                      <a:pt x="2503515" y="3001169"/>
                      <a:pt x="2503401" y="3003452"/>
                    </a:cubicBezTo>
                    <a:cubicBezTo>
                      <a:pt x="2503401" y="3004023"/>
                      <a:pt x="2503287" y="3004822"/>
                      <a:pt x="2503401" y="3004822"/>
                    </a:cubicBezTo>
                    <a:cubicBezTo>
                      <a:pt x="2503401" y="3004822"/>
                      <a:pt x="2502945" y="3005507"/>
                      <a:pt x="2500776" y="3006649"/>
                    </a:cubicBezTo>
                    <a:cubicBezTo>
                      <a:pt x="2494726" y="3009959"/>
                      <a:pt x="2490730" y="3014868"/>
                      <a:pt x="2489246" y="3020803"/>
                    </a:cubicBezTo>
                    <a:cubicBezTo>
                      <a:pt x="2487877" y="3026283"/>
                      <a:pt x="2488904" y="3032104"/>
                      <a:pt x="2492214" y="3037469"/>
                    </a:cubicBezTo>
                    <a:cubicBezTo>
                      <a:pt x="2494155" y="3040666"/>
                      <a:pt x="2493356" y="3043406"/>
                      <a:pt x="2491301" y="3048542"/>
                    </a:cubicBezTo>
                    <a:cubicBezTo>
                      <a:pt x="2490616" y="3050141"/>
                      <a:pt x="2490045" y="3051625"/>
                      <a:pt x="2489589" y="3053223"/>
                    </a:cubicBezTo>
                    <a:cubicBezTo>
                      <a:pt x="2487648" y="3060642"/>
                      <a:pt x="2493470" y="3064752"/>
                      <a:pt x="2498150" y="3067948"/>
                    </a:cubicBezTo>
                    <a:cubicBezTo>
                      <a:pt x="2501004" y="3070003"/>
                      <a:pt x="2504314" y="3072286"/>
                      <a:pt x="2507625" y="3075597"/>
                    </a:cubicBezTo>
                    <a:cubicBezTo>
                      <a:pt x="2513218" y="3081304"/>
                      <a:pt x="2517784" y="3081190"/>
                      <a:pt x="2520752" y="3080163"/>
                    </a:cubicBezTo>
                    <a:cubicBezTo>
                      <a:pt x="2520638" y="3080962"/>
                      <a:pt x="2520296" y="3081989"/>
                      <a:pt x="2519839" y="3083016"/>
                    </a:cubicBezTo>
                    <a:cubicBezTo>
                      <a:pt x="2518584" y="3085414"/>
                      <a:pt x="2516186" y="3087925"/>
                      <a:pt x="2512762" y="3087925"/>
                    </a:cubicBezTo>
                    <a:cubicBezTo>
                      <a:pt x="2511506" y="3087925"/>
                      <a:pt x="2510365" y="3088267"/>
                      <a:pt x="2509223" y="3088496"/>
                    </a:cubicBezTo>
                    <a:cubicBezTo>
                      <a:pt x="2509223" y="3088496"/>
                      <a:pt x="2509223" y="3088496"/>
                      <a:pt x="2509109" y="3088496"/>
                    </a:cubicBezTo>
                    <a:cubicBezTo>
                      <a:pt x="2497351" y="3091349"/>
                      <a:pt x="2487077" y="3106874"/>
                      <a:pt x="2481712" y="3119545"/>
                    </a:cubicBezTo>
                    <a:cubicBezTo>
                      <a:pt x="2477032" y="3130732"/>
                      <a:pt x="2483425" y="3145800"/>
                      <a:pt x="2488561" y="3158015"/>
                    </a:cubicBezTo>
                    <a:cubicBezTo>
                      <a:pt x="2489475" y="3160183"/>
                      <a:pt x="2490388" y="3162352"/>
                      <a:pt x="2491073" y="3164178"/>
                    </a:cubicBezTo>
                    <a:cubicBezTo>
                      <a:pt x="2486621" y="3165206"/>
                      <a:pt x="2483995" y="3168060"/>
                      <a:pt x="2483196" y="3172968"/>
                    </a:cubicBezTo>
                    <a:cubicBezTo>
                      <a:pt x="2481598" y="3182557"/>
                      <a:pt x="2492671" y="3189977"/>
                      <a:pt x="2505342" y="3198538"/>
                    </a:cubicBezTo>
                    <a:cubicBezTo>
                      <a:pt x="2509565" y="3201392"/>
                      <a:pt x="2513561" y="3204018"/>
                      <a:pt x="2516300" y="3206415"/>
                    </a:cubicBezTo>
                    <a:cubicBezTo>
                      <a:pt x="2521095" y="3210410"/>
                      <a:pt x="2526117" y="3219657"/>
                      <a:pt x="2531026" y="3228446"/>
                    </a:cubicBezTo>
                    <a:cubicBezTo>
                      <a:pt x="2535136" y="3235980"/>
                      <a:pt x="2539473" y="3243743"/>
                      <a:pt x="2543925" y="3249108"/>
                    </a:cubicBezTo>
                    <a:cubicBezTo>
                      <a:pt x="2549747" y="3255957"/>
                      <a:pt x="2551688" y="3262121"/>
                      <a:pt x="2555797" y="3274450"/>
                    </a:cubicBezTo>
                    <a:cubicBezTo>
                      <a:pt x="2557624" y="3280043"/>
                      <a:pt x="2559907" y="3286892"/>
                      <a:pt x="2563103" y="3295453"/>
                    </a:cubicBezTo>
                    <a:cubicBezTo>
                      <a:pt x="2573148" y="3322508"/>
                      <a:pt x="2593696" y="3369767"/>
                      <a:pt x="2608079" y="3390086"/>
                    </a:cubicBezTo>
                    <a:cubicBezTo>
                      <a:pt x="2623261" y="3411432"/>
                      <a:pt x="2625202" y="3421820"/>
                      <a:pt x="2624745" y="3423532"/>
                    </a:cubicBezTo>
                    <a:cubicBezTo>
                      <a:pt x="2619836" y="3432322"/>
                      <a:pt x="2624517" y="3451157"/>
                      <a:pt x="2637073" y="3460746"/>
                    </a:cubicBezTo>
                    <a:cubicBezTo>
                      <a:pt x="2639927" y="3462915"/>
                      <a:pt x="2642667" y="3465540"/>
                      <a:pt x="2645749" y="3468623"/>
                    </a:cubicBezTo>
                    <a:cubicBezTo>
                      <a:pt x="2653169" y="3475814"/>
                      <a:pt x="2663443" y="3485631"/>
                      <a:pt x="2682620" y="3496247"/>
                    </a:cubicBezTo>
                    <a:cubicBezTo>
                      <a:pt x="2748372" y="3532662"/>
                      <a:pt x="2760358" y="3545789"/>
                      <a:pt x="2762412" y="3549785"/>
                    </a:cubicBezTo>
                    <a:cubicBezTo>
                      <a:pt x="2768577" y="3561542"/>
                      <a:pt x="2783873" y="3571816"/>
                      <a:pt x="2796544" y="3579578"/>
                    </a:cubicBezTo>
                    <a:cubicBezTo>
                      <a:pt x="2796772" y="3579807"/>
                      <a:pt x="2797115" y="3579921"/>
                      <a:pt x="2797343" y="3580035"/>
                    </a:cubicBezTo>
                    <a:cubicBezTo>
                      <a:pt x="2797343" y="3580378"/>
                      <a:pt x="2797343" y="3580720"/>
                      <a:pt x="2797343" y="3581291"/>
                    </a:cubicBezTo>
                    <a:cubicBezTo>
                      <a:pt x="2797343" y="3583345"/>
                      <a:pt x="2797115" y="3586199"/>
                      <a:pt x="2796886" y="3589053"/>
                    </a:cubicBezTo>
                    <a:cubicBezTo>
                      <a:pt x="2796316" y="3596701"/>
                      <a:pt x="2795631" y="3605263"/>
                      <a:pt x="2798028" y="3611883"/>
                    </a:cubicBezTo>
                    <a:cubicBezTo>
                      <a:pt x="2801110" y="3620559"/>
                      <a:pt x="2803279" y="3670558"/>
                      <a:pt x="2799626" y="3689507"/>
                    </a:cubicBezTo>
                    <a:cubicBezTo>
                      <a:pt x="2795859" y="3709255"/>
                      <a:pt x="2792092" y="3725008"/>
                      <a:pt x="2788439" y="3736309"/>
                    </a:cubicBezTo>
                    <a:cubicBezTo>
                      <a:pt x="2785471" y="3745670"/>
                      <a:pt x="2789467" y="3751263"/>
                      <a:pt x="2791978" y="3754231"/>
                    </a:cubicBezTo>
                    <a:cubicBezTo>
                      <a:pt x="2787983" y="3760624"/>
                      <a:pt x="2788211" y="3770327"/>
                      <a:pt x="2788553" y="3784481"/>
                    </a:cubicBezTo>
                    <a:cubicBezTo>
                      <a:pt x="2788667" y="3788819"/>
                      <a:pt x="2788782" y="3793500"/>
                      <a:pt x="2788782" y="3798750"/>
                    </a:cubicBezTo>
                    <a:cubicBezTo>
                      <a:pt x="2788782" y="3811650"/>
                      <a:pt x="2784444" y="3830713"/>
                      <a:pt x="2780905" y="3846010"/>
                    </a:cubicBezTo>
                    <a:cubicBezTo>
                      <a:pt x="2778394" y="3856740"/>
                      <a:pt x="2776453" y="3865187"/>
                      <a:pt x="2776225" y="3870438"/>
                    </a:cubicBezTo>
                    <a:cubicBezTo>
                      <a:pt x="2775997" y="3874548"/>
                      <a:pt x="2774513" y="3878201"/>
                      <a:pt x="2772915" y="3882424"/>
                    </a:cubicBezTo>
                    <a:cubicBezTo>
                      <a:pt x="2770517" y="3888474"/>
                      <a:pt x="2767778" y="3895323"/>
                      <a:pt x="2768691" y="3904341"/>
                    </a:cubicBezTo>
                    <a:cubicBezTo>
                      <a:pt x="2769604" y="3913702"/>
                      <a:pt x="2765495" y="3919409"/>
                      <a:pt x="2758075" y="3926144"/>
                    </a:cubicBezTo>
                    <a:cubicBezTo>
                      <a:pt x="2750541" y="3932994"/>
                      <a:pt x="2756134" y="3944066"/>
                      <a:pt x="2761043" y="3953769"/>
                    </a:cubicBezTo>
                    <a:cubicBezTo>
                      <a:pt x="2763554" y="3958678"/>
                      <a:pt x="2766979" y="3965298"/>
                      <a:pt x="2766750" y="3968381"/>
                    </a:cubicBezTo>
                    <a:cubicBezTo>
                      <a:pt x="2766636" y="3970892"/>
                      <a:pt x="2765152" y="3973175"/>
                      <a:pt x="2762869" y="3976714"/>
                    </a:cubicBezTo>
                    <a:cubicBezTo>
                      <a:pt x="2758988" y="3982536"/>
                      <a:pt x="2753737" y="3990640"/>
                      <a:pt x="2756134" y="4004224"/>
                    </a:cubicBezTo>
                    <a:cubicBezTo>
                      <a:pt x="2758988" y="4020891"/>
                      <a:pt x="2757390" y="4047831"/>
                      <a:pt x="2756477" y="4062328"/>
                    </a:cubicBezTo>
                    <a:cubicBezTo>
                      <a:pt x="2756134" y="4067008"/>
                      <a:pt x="2756020" y="4070433"/>
                      <a:pt x="2756020" y="4072373"/>
                    </a:cubicBezTo>
                    <a:cubicBezTo>
                      <a:pt x="2756020" y="4073058"/>
                      <a:pt x="2755906" y="4073287"/>
                      <a:pt x="2754536" y="4074999"/>
                    </a:cubicBezTo>
                    <a:cubicBezTo>
                      <a:pt x="2751340" y="4079223"/>
                      <a:pt x="2748372" y="4084245"/>
                      <a:pt x="2749742" y="4094861"/>
                    </a:cubicBezTo>
                    <a:cubicBezTo>
                      <a:pt x="2750427" y="4100341"/>
                      <a:pt x="2748943" y="4103537"/>
                      <a:pt x="2746545" y="4108674"/>
                    </a:cubicBezTo>
                    <a:cubicBezTo>
                      <a:pt x="2743920" y="4114153"/>
                      <a:pt x="2740610" y="4121117"/>
                      <a:pt x="2739582" y="4132532"/>
                    </a:cubicBezTo>
                    <a:cubicBezTo>
                      <a:pt x="2738326" y="4147029"/>
                      <a:pt x="2730336" y="4166777"/>
                      <a:pt x="2723829" y="4182644"/>
                    </a:cubicBezTo>
                    <a:cubicBezTo>
                      <a:pt x="2721546" y="4188352"/>
                      <a:pt x="2719377" y="4193717"/>
                      <a:pt x="2717779" y="4198055"/>
                    </a:cubicBezTo>
                    <a:cubicBezTo>
                      <a:pt x="2716181" y="4202393"/>
                      <a:pt x="2715153" y="4206274"/>
                      <a:pt x="2714126" y="4209585"/>
                    </a:cubicBezTo>
                    <a:cubicBezTo>
                      <a:pt x="2711615" y="4218032"/>
                      <a:pt x="2710930" y="4219287"/>
                      <a:pt x="2709788" y="4219287"/>
                    </a:cubicBezTo>
                    <a:cubicBezTo>
                      <a:pt x="2705222" y="4219287"/>
                      <a:pt x="2701455" y="4221456"/>
                      <a:pt x="2699286" y="4225338"/>
                    </a:cubicBezTo>
                    <a:cubicBezTo>
                      <a:pt x="2695862" y="4231273"/>
                      <a:pt x="2696318" y="4240292"/>
                      <a:pt x="2700884" y="4251364"/>
                    </a:cubicBezTo>
                    <a:cubicBezTo>
                      <a:pt x="2702939" y="4256387"/>
                      <a:pt x="2702368" y="4261181"/>
                      <a:pt x="2701684" y="4266775"/>
                    </a:cubicBezTo>
                    <a:cubicBezTo>
                      <a:pt x="2700884" y="4274195"/>
                      <a:pt x="2699971" y="4282642"/>
                      <a:pt x="2704994" y="4291888"/>
                    </a:cubicBezTo>
                    <a:cubicBezTo>
                      <a:pt x="2710587" y="4302162"/>
                      <a:pt x="2709788" y="4305016"/>
                      <a:pt x="2706706" y="4315632"/>
                    </a:cubicBezTo>
                    <a:lnTo>
                      <a:pt x="2705793" y="4318942"/>
                    </a:lnTo>
                    <a:cubicBezTo>
                      <a:pt x="2704423" y="4323737"/>
                      <a:pt x="2702939" y="4326591"/>
                      <a:pt x="2701455" y="4329330"/>
                    </a:cubicBezTo>
                    <a:cubicBezTo>
                      <a:pt x="2699058" y="4333782"/>
                      <a:pt x="2696661" y="4338234"/>
                      <a:pt x="2696661" y="4347366"/>
                    </a:cubicBezTo>
                    <a:cubicBezTo>
                      <a:pt x="2696661" y="4351248"/>
                      <a:pt x="2695519" y="4355243"/>
                      <a:pt x="2694264" y="4359466"/>
                    </a:cubicBezTo>
                    <a:cubicBezTo>
                      <a:pt x="2691981" y="4367229"/>
                      <a:pt x="2689469" y="4376133"/>
                      <a:pt x="2693236" y="4386749"/>
                    </a:cubicBezTo>
                    <a:cubicBezTo>
                      <a:pt x="2695405" y="4392684"/>
                      <a:pt x="2695862" y="4395653"/>
                      <a:pt x="2695976" y="4397022"/>
                    </a:cubicBezTo>
                    <a:cubicBezTo>
                      <a:pt x="2683762" y="4397022"/>
                      <a:pt x="2680680" y="4415857"/>
                      <a:pt x="2678397" y="4436862"/>
                    </a:cubicBezTo>
                    <a:cubicBezTo>
                      <a:pt x="2676913" y="4450103"/>
                      <a:pt x="2676113" y="4457409"/>
                      <a:pt x="2680223" y="4461975"/>
                    </a:cubicBezTo>
                    <a:cubicBezTo>
                      <a:pt x="2683876" y="4466199"/>
                      <a:pt x="2688899" y="4465628"/>
                      <a:pt x="2696661" y="4464943"/>
                    </a:cubicBezTo>
                    <a:lnTo>
                      <a:pt x="2697802" y="4464829"/>
                    </a:lnTo>
                    <a:cubicBezTo>
                      <a:pt x="2711501" y="4463573"/>
                      <a:pt x="2711501" y="4443026"/>
                      <a:pt x="2711501" y="4424761"/>
                    </a:cubicBezTo>
                    <a:cubicBezTo>
                      <a:pt x="2711501" y="4419282"/>
                      <a:pt x="2711501" y="4411406"/>
                      <a:pt x="2712186" y="4407981"/>
                    </a:cubicBezTo>
                    <a:cubicBezTo>
                      <a:pt x="2717551" y="4407182"/>
                      <a:pt x="2719605" y="4403643"/>
                      <a:pt x="2720405" y="4400675"/>
                    </a:cubicBezTo>
                    <a:cubicBezTo>
                      <a:pt x="2721089" y="4403529"/>
                      <a:pt x="2722802" y="4406497"/>
                      <a:pt x="2726683" y="4407753"/>
                    </a:cubicBezTo>
                    <a:cubicBezTo>
                      <a:pt x="2727710" y="4408095"/>
                      <a:pt x="2728509" y="4408552"/>
                      <a:pt x="2728966" y="4408894"/>
                    </a:cubicBezTo>
                    <a:cubicBezTo>
                      <a:pt x="2728623" y="4409237"/>
                      <a:pt x="2728053" y="4409807"/>
                      <a:pt x="2727139" y="4410492"/>
                    </a:cubicBezTo>
                    <a:cubicBezTo>
                      <a:pt x="2718692" y="4416428"/>
                      <a:pt x="2720861" y="4426131"/>
                      <a:pt x="2722231" y="4431953"/>
                    </a:cubicBezTo>
                    <a:cubicBezTo>
                      <a:pt x="2722802" y="4434578"/>
                      <a:pt x="2723601" y="4437889"/>
                      <a:pt x="2722916" y="4439030"/>
                    </a:cubicBezTo>
                    <a:cubicBezTo>
                      <a:pt x="2722345" y="4439944"/>
                      <a:pt x="2721889" y="4440857"/>
                      <a:pt x="2721318" y="4441770"/>
                    </a:cubicBezTo>
                    <a:cubicBezTo>
                      <a:pt x="2716980" y="4449076"/>
                      <a:pt x="2710930" y="4459007"/>
                      <a:pt x="2715610" y="4470194"/>
                    </a:cubicBezTo>
                    <a:cubicBezTo>
                      <a:pt x="2716067" y="4471221"/>
                      <a:pt x="2716067" y="4471678"/>
                      <a:pt x="2716067" y="4471678"/>
                    </a:cubicBezTo>
                    <a:cubicBezTo>
                      <a:pt x="2715953" y="4472020"/>
                      <a:pt x="2715382" y="4472820"/>
                      <a:pt x="2715039" y="4473390"/>
                    </a:cubicBezTo>
                    <a:cubicBezTo>
                      <a:pt x="2713213" y="4476016"/>
                      <a:pt x="2710473" y="4480011"/>
                      <a:pt x="2710017" y="4487431"/>
                    </a:cubicBezTo>
                    <a:cubicBezTo>
                      <a:pt x="2709674" y="4493253"/>
                      <a:pt x="2710816" y="4497248"/>
                      <a:pt x="2711843" y="4499759"/>
                    </a:cubicBezTo>
                    <a:cubicBezTo>
                      <a:pt x="2708761" y="4503755"/>
                      <a:pt x="2710587" y="4509120"/>
                      <a:pt x="2711729" y="4511745"/>
                    </a:cubicBezTo>
                    <a:cubicBezTo>
                      <a:pt x="2710245" y="4512773"/>
                      <a:pt x="2709103" y="4514143"/>
                      <a:pt x="2708304" y="4515855"/>
                    </a:cubicBezTo>
                    <a:cubicBezTo>
                      <a:pt x="2705907" y="4521106"/>
                      <a:pt x="2707962" y="4527612"/>
                      <a:pt x="2711158" y="4534918"/>
                    </a:cubicBezTo>
                    <a:cubicBezTo>
                      <a:pt x="2709674" y="4535147"/>
                      <a:pt x="2708076" y="4535375"/>
                      <a:pt x="2706364" y="4535831"/>
                    </a:cubicBezTo>
                    <a:cubicBezTo>
                      <a:pt x="2708533" y="4528982"/>
                      <a:pt x="2706021" y="4520878"/>
                      <a:pt x="2702026" y="4515056"/>
                    </a:cubicBezTo>
                    <a:cubicBezTo>
                      <a:pt x="2696661" y="4507179"/>
                      <a:pt x="2689241" y="4504097"/>
                      <a:pt x="2682620" y="4506951"/>
                    </a:cubicBezTo>
                    <a:cubicBezTo>
                      <a:pt x="2678511" y="4508777"/>
                      <a:pt x="2677141" y="4511745"/>
                      <a:pt x="2676570" y="4514028"/>
                    </a:cubicBezTo>
                    <a:cubicBezTo>
                      <a:pt x="2675314" y="4519850"/>
                      <a:pt x="2679081" y="4524644"/>
                      <a:pt x="2683191" y="4529781"/>
                    </a:cubicBezTo>
                    <a:cubicBezTo>
                      <a:pt x="2684332" y="4531265"/>
                      <a:pt x="2686159" y="4533549"/>
                      <a:pt x="2687300" y="4535489"/>
                    </a:cubicBezTo>
                    <a:cubicBezTo>
                      <a:pt x="2687186" y="4535489"/>
                      <a:pt x="2687186" y="4535489"/>
                      <a:pt x="2687072" y="4535489"/>
                    </a:cubicBezTo>
                    <a:cubicBezTo>
                      <a:pt x="2683533" y="4535147"/>
                      <a:pt x="2679081" y="4534576"/>
                      <a:pt x="2675885" y="4538000"/>
                    </a:cubicBezTo>
                    <a:cubicBezTo>
                      <a:pt x="2674515" y="4539370"/>
                      <a:pt x="2673031" y="4541996"/>
                      <a:pt x="2673374" y="4546219"/>
                    </a:cubicBezTo>
                    <a:cubicBezTo>
                      <a:pt x="2673374" y="4546447"/>
                      <a:pt x="2673374" y="4546562"/>
                      <a:pt x="2673374" y="4546676"/>
                    </a:cubicBezTo>
                    <a:cubicBezTo>
                      <a:pt x="2672689" y="4547132"/>
                      <a:pt x="2670977" y="4547703"/>
                      <a:pt x="2669835" y="4548046"/>
                    </a:cubicBezTo>
                    <a:cubicBezTo>
                      <a:pt x="2666411" y="4549187"/>
                      <a:pt x="2661844" y="4550671"/>
                      <a:pt x="2658420" y="4554895"/>
                    </a:cubicBezTo>
                    <a:cubicBezTo>
                      <a:pt x="2653511" y="4560945"/>
                      <a:pt x="2655794" y="4566881"/>
                      <a:pt x="2657849" y="4570648"/>
                    </a:cubicBezTo>
                    <a:cubicBezTo>
                      <a:pt x="2650658" y="4574872"/>
                      <a:pt x="2641411" y="4583889"/>
                      <a:pt x="2640612" y="4592793"/>
                    </a:cubicBezTo>
                    <a:cubicBezTo>
                      <a:pt x="2640156" y="4597474"/>
                      <a:pt x="2641868" y="4601583"/>
                      <a:pt x="2644950" y="4603980"/>
                    </a:cubicBezTo>
                    <a:cubicBezTo>
                      <a:pt x="2647690" y="4606035"/>
                      <a:pt x="2651228" y="4606263"/>
                      <a:pt x="2654082" y="4604551"/>
                    </a:cubicBezTo>
                    <a:cubicBezTo>
                      <a:pt x="2657164" y="4602725"/>
                      <a:pt x="2658876" y="4599186"/>
                      <a:pt x="2658762" y="4595076"/>
                    </a:cubicBezTo>
                    <a:cubicBezTo>
                      <a:pt x="2658876" y="4594962"/>
                      <a:pt x="2659219" y="4594848"/>
                      <a:pt x="2659675" y="4594962"/>
                    </a:cubicBezTo>
                    <a:cubicBezTo>
                      <a:pt x="2660475" y="4595191"/>
                      <a:pt x="2660931" y="4596218"/>
                      <a:pt x="2661274" y="4596903"/>
                    </a:cubicBezTo>
                    <a:cubicBezTo>
                      <a:pt x="2665041" y="4607861"/>
                      <a:pt x="2672803" y="4604894"/>
                      <a:pt x="2675771" y="4603866"/>
                    </a:cubicBezTo>
                    <a:cubicBezTo>
                      <a:pt x="2677826" y="4603067"/>
                      <a:pt x="2679652" y="4602382"/>
                      <a:pt x="2681821" y="4602953"/>
                    </a:cubicBezTo>
                    <a:cubicBezTo>
                      <a:pt x="2682620" y="4603181"/>
                      <a:pt x="2683077" y="4603524"/>
                      <a:pt x="2683419" y="4604323"/>
                    </a:cubicBezTo>
                    <a:cubicBezTo>
                      <a:pt x="2683762" y="4605122"/>
                      <a:pt x="2683876" y="4605921"/>
                      <a:pt x="2683762" y="4606606"/>
                    </a:cubicBezTo>
                    <a:cubicBezTo>
                      <a:pt x="2681250" y="4606948"/>
                      <a:pt x="2678967" y="4608318"/>
                      <a:pt x="2676913" y="4610601"/>
                    </a:cubicBezTo>
                    <a:cubicBezTo>
                      <a:pt x="2672346" y="4615738"/>
                      <a:pt x="2669949" y="4624642"/>
                      <a:pt x="2671091" y="4633317"/>
                    </a:cubicBezTo>
                    <a:cubicBezTo>
                      <a:pt x="2671547" y="4637084"/>
                      <a:pt x="2673260" y="4639482"/>
                      <a:pt x="2674744" y="4640737"/>
                    </a:cubicBezTo>
                    <a:cubicBezTo>
                      <a:pt x="2673830" y="4640395"/>
                      <a:pt x="2672689" y="4639824"/>
                      <a:pt x="2671319" y="4639139"/>
                    </a:cubicBezTo>
                    <a:lnTo>
                      <a:pt x="2670178" y="4638568"/>
                    </a:lnTo>
                    <a:cubicBezTo>
                      <a:pt x="2662301" y="4634687"/>
                      <a:pt x="2647575" y="4644847"/>
                      <a:pt x="2643352" y="4652952"/>
                    </a:cubicBezTo>
                    <a:cubicBezTo>
                      <a:pt x="2640612" y="4658203"/>
                      <a:pt x="2641525" y="4663682"/>
                      <a:pt x="2645521" y="4666992"/>
                    </a:cubicBezTo>
                    <a:cubicBezTo>
                      <a:pt x="2647804" y="4668819"/>
                      <a:pt x="2648945" y="4671444"/>
                      <a:pt x="2649973" y="4673841"/>
                    </a:cubicBezTo>
                    <a:cubicBezTo>
                      <a:pt x="2651342" y="4677038"/>
                      <a:pt x="2653968" y="4683088"/>
                      <a:pt x="2660361" y="4682060"/>
                    </a:cubicBezTo>
                    <a:cubicBezTo>
                      <a:pt x="2661616" y="4681832"/>
                      <a:pt x="2662986" y="4681490"/>
                      <a:pt x="2664584" y="4680919"/>
                    </a:cubicBezTo>
                    <a:cubicBezTo>
                      <a:pt x="2662415" y="4685143"/>
                      <a:pt x="2658648" y="4689366"/>
                      <a:pt x="2652370" y="4694617"/>
                    </a:cubicBezTo>
                    <a:cubicBezTo>
                      <a:pt x="2646776" y="4699297"/>
                      <a:pt x="2645292" y="4706832"/>
                      <a:pt x="2648831" y="4713110"/>
                    </a:cubicBezTo>
                    <a:cubicBezTo>
                      <a:pt x="2651228" y="4717333"/>
                      <a:pt x="2655109" y="4719731"/>
                      <a:pt x="2659219" y="4719845"/>
                    </a:cubicBezTo>
                    <a:cubicBezTo>
                      <a:pt x="2660246" y="4726237"/>
                      <a:pt x="2664470" y="4728292"/>
                      <a:pt x="2668237" y="4728977"/>
                    </a:cubicBezTo>
                    <a:cubicBezTo>
                      <a:pt x="2673146" y="4729776"/>
                      <a:pt x="2676570" y="4728406"/>
                      <a:pt x="2678739" y="4726694"/>
                    </a:cubicBezTo>
                    <a:cubicBezTo>
                      <a:pt x="2678625" y="4726922"/>
                      <a:pt x="2678625" y="4727151"/>
                      <a:pt x="2678511" y="4727379"/>
                    </a:cubicBezTo>
                    <a:cubicBezTo>
                      <a:pt x="2677369" y="4731831"/>
                      <a:pt x="2676113" y="4736397"/>
                      <a:pt x="2675999" y="4741191"/>
                    </a:cubicBezTo>
                    <a:cubicBezTo>
                      <a:pt x="2675885" y="4741305"/>
                      <a:pt x="2675657" y="4741305"/>
                      <a:pt x="2675543" y="4741420"/>
                    </a:cubicBezTo>
                    <a:cubicBezTo>
                      <a:pt x="2673602" y="4742333"/>
                      <a:pt x="2668579" y="4744844"/>
                      <a:pt x="2668351" y="4752150"/>
                    </a:cubicBezTo>
                    <a:cubicBezTo>
                      <a:pt x="2667324" y="4752378"/>
                      <a:pt x="2666068" y="4752492"/>
                      <a:pt x="2665269" y="4752606"/>
                    </a:cubicBezTo>
                    <a:cubicBezTo>
                      <a:pt x="2662529" y="4752835"/>
                      <a:pt x="2657963" y="4753292"/>
                      <a:pt x="2656936" y="4758314"/>
                    </a:cubicBezTo>
                    <a:cubicBezTo>
                      <a:pt x="2655909" y="4763108"/>
                      <a:pt x="2659561" y="4765962"/>
                      <a:pt x="2661274" y="4767104"/>
                    </a:cubicBezTo>
                    <a:cubicBezTo>
                      <a:pt x="2660931" y="4767789"/>
                      <a:pt x="2660589" y="4768588"/>
                      <a:pt x="2660246" y="4769159"/>
                    </a:cubicBezTo>
                    <a:cubicBezTo>
                      <a:pt x="2658534" y="4772355"/>
                      <a:pt x="2654995" y="4778976"/>
                      <a:pt x="2659675" y="4785026"/>
                    </a:cubicBezTo>
                    <a:cubicBezTo>
                      <a:pt x="2663671" y="4790048"/>
                      <a:pt x="2668579" y="4789706"/>
                      <a:pt x="2674401" y="4784112"/>
                    </a:cubicBezTo>
                    <a:cubicBezTo>
                      <a:pt x="2675200" y="4783313"/>
                      <a:pt x="2676684" y="4781944"/>
                      <a:pt x="2677255" y="4781830"/>
                    </a:cubicBezTo>
                    <a:cubicBezTo>
                      <a:pt x="2678739" y="4782400"/>
                      <a:pt x="2679766" y="4782971"/>
                      <a:pt x="2680565" y="4783428"/>
                    </a:cubicBezTo>
                    <a:cubicBezTo>
                      <a:pt x="2684561" y="4785482"/>
                      <a:pt x="2687072" y="4785939"/>
                      <a:pt x="2691410" y="4784341"/>
                    </a:cubicBezTo>
                    <a:cubicBezTo>
                      <a:pt x="2685474" y="4788336"/>
                      <a:pt x="2679652" y="4794615"/>
                      <a:pt x="2679652" y="4800322"/>
                    </a:cubicBezTo>
                    <a:cubicBezTo>
                      <a:pt x="2679652" y="4803747"/>
                      <a:pt x="2681479" y="4806715"/>
                      <a:pt x="2684447" y="4807742"/>
                    </a:cubicBezTo>
                    <a:cubicBezTo>
                      <a:pt x="2687415" y="4808769"/>
                      <a:pt x="2690497" y="4807856"/>
                      <a:pt x="2693465" y="4806943"/>
                    </a:cubicBezTo>
                    <a:cubicBezTo>
                      <a:pt x="2694720" y="4806600"/>
                      <a:pt x="2696889" y="4805916"/>
                      <a:pt x="2697917" y="4805801"/>
                    </a:cubicBezTo>
                    <a:cubicBezTo>
                      <a:pt x="2698716" y="4808655"/>
                      <a:pt x="2699857" y="4810710"/>
                      <a:pt x="2701113" y="4812194"/>
                    </a:cubicBezTo>
                    <a:cubicBezTo>
                      <a:pt x="2697118" y="4812993"/>
                      <a:pt x="2693693" y="4815504"/>
                      <a:pt x="2691524" y="4819385"/>
                    </a:cubicBezTo>
                    <a:cubicBezTo>
                      <a:pt x="2687871" y="4825892"/>
                      <a:pt x="2688442" y="4834454"/>
                      <a:pt x="2693122" y="4841189"/>
                    </a:cubicBezTo>
                    <a:cubicBezTo>
                      <a:pt x="2696432" y="4845983"/>
                      <a:pt x="2700200" y="4847239"/>
                      <a:pt x="2702825" y="4847467"/>
                    </a:cubicBezTo>
                    <a:cubicBezTo>
                      <a:pt x="2704195" y="4847581"/>
                      <a:pt x="2705451" y="4847353"/>
                      <a:pt x="2706706" y="4847010"/>
                    </a:cubicBezTo>
                    <a:cubicBezTo>
                      <a:pt x="2705907" y="4848837"/>
                      <a:pt x="2705336" y="4850892"/>
                      <a:pt x="2705222" y="4852946"/>
                    </a:cubicBezTo>
                    <a:cubicBezTo>
                      <a:pt x="2705108" y="4854430"/>
                      <a:pt x="2704423" y="4855229"/>
                      <a:pt x="2703282" y="4856599"/>
                    </a:cubicBezTo>
                    <a:cubicBezTo>
                      <a:pt x="2702140" y="4857969"/>
                      <a:pt x="2699629" y="4860823"/>
                      <a:pt x="2700656" y="4864932"/>
                    </a:cubicBezTo>
                    <a:cubicBezTo>
                      <a:pt x="2700656" y="4865046"/>
                      <a:pt x="2700656" y="4865161"/>
                      <a:pt x="2700770" y="4865275"/>
                    </a:cubicBezTo>
                    <a:cubicBezTo>
                      <a:pt x="2695862" y="4865617"/>
                      <a:pt x="2693693" y="4868699"/>
                      <a:pt x="2692780" y="4870640"/>
                    </a:cubicBezTo>
                    <a:cubicBezTo>
                      <a:pt x="2688784" y="4879430"/>
                      <a:pt x="2698031" y="4891986"/>
                      <a:pt x="2702254" y="4896895"/>
                    </a:cubicBezTo>
                    <a:cubicBezTo>
                      <a:pt x="2708989" y="4904886"/>
                      <a:pt x="2715382" y="4903744"/>
                      <a:pt x="2719605" y="4902945"/>
                    </a:cubicBezTo>
                    <a:cubicBezTo>
                      <a:pt x="2722802" y="4902374"/>
                      <a:pt x="2724742" y="4901918"/>
                      <a:pt x="2727939" y="4904200"/>
                    </a:cubicBezTo>
                    <a:cubicBezTo>
                      <a:pt x="2731135" y="4906484"/>
                      <a:pt x="2733190" y="4908767"/>
                      <a:pt x="2735016" y="4910821"/>
                    </a:cubicBezTo>
                    <a:cubicBezTo>
                      <a:pt x="2737641" y="4913675"/>
                      <a:pt x="2741523" y="4918127"/>
                      <a:pt x="2747116" y="4916187"/>
                    </a:cubicBezTo>
                    <a:cubicBezTo>
                      <a:pt x="2747002" y="4917100"/>
                      <a:pt x="2746888" y="4918127"/>
                      <a:pt x="2746888" y="4919269"/>
                    </a:cubicBezTo>
                    <a:cubicBezTo>
                      <a:pt x="2746888" y="4921095"/>
                      <a:pt x="2746888" y="4926803"/>
                      <a:pt x="2750655" y="4930113"/>
                    </a:cubicBezTo>
                    <a:cubicBezTo>
                      <a:pt x="2754308" y="4933309"/>
                      <a:pt x="2758646" y="4932168"/>
                      <a:pt x="2762527" y="4931141"/>
                    </a:cubicBezTo>
                    <a:cubicBezTo>
                      <a:pt x="2765723" y="4930341"/>
                      <a:pt x="2768919" y="4929542"/>
                      <a:pt x="2772230" y="4930341"/>
                    </a:cubicBezTo>
                    <a:cubicBezTo>
                      <a:pt x="2774627" y="4930912"/>
                      <a:pt x="2775426" y="4933081"/>
                      <a:pt x="2776796" y="4939930"/>
                    </a:cubicBezTo>
                    <a:cubicBezTo>
                      <a:pt x="2777937" y="4945638"/>
                      <a:pt x="2779307" y="4952715"/>
                      <a:pt x="2784558" y="4957167"/>
                    </a:cubicBezTo>
                    <a:cubicBezTo>
                      <a:pt x="2788439" y="4960478"/>
                      <a:pt x="2791521" y="4959564"/>
                      <a:pt x="2793119" y="4958879"/>
                    </a:cubicBezTo>
                    <a:cubicBezTo>
                      <a:pt x="2797800" y="4956482"/>
                      <a:pt x="2798142" y="4950660"/>
                      <a:pt x="2798485" y="4943811"/>
                    </a:cubicBezTo>
                    <a:cubicBezTo>
                      <a:pt x="2798485" y="4942898"/>
                      <a:pt x="2798599" y="4941757"/>
                      <a:pt x="2798713" y="4940615"/>
                    </a:cubicBezTo>
                    <a:cubicBezTo>
                      <a:pt x="2800425" y="4948378"/>
                      <a:pt x="2804078" y="4958651"/>
                      <a:pt x="2816635" y="4963103"/>
                    </a:cubicBezTo>
                    <a:cubicBezTo>
                      <a:pt x="2823027" y="4965386"/>
                      <a:pt x="2828507" y="4967327"/>
                      <a:pt x="2831931" y="4963217"/>
                    </a:cubicBezTo>
                    <a:cubicBezTo>
                      <a:pt x="2834785" y="4959679"/>
                      <a:pt x="2833187" y="4955455"/>
                      <a:pt x="2832388" y="4953400"/>
                    </a:cubicBezTo>
                    <a:cubicBezTo>
                      <a:pt x="2832159" y="4952715"/>
                      <a:pt x="2831589" y="4951345"/>
                      <a:pt x="2831475" y="4951003"/>
                    </a:cubicBezTo>
                    <a:cubicBezTo>
                      <a:pt x="2833529" y="4951231"/>
                      <a:pt x="2838552" y="4957852"/>
                      <a:pt x="2841292" y="4961391"/>
                    </a:cubicBezTo>
                    <a:cubicBezTo>
                      <a:pt x="2846314" y="4967898"/>
                      <a:pt x="2850995" y="4974062"/>
                      <a:pt x="2856702" y="4975660"/>
                    </a:cubicBezTo>
                    <a:cubicBezTo>
                      <a:pt x="2857958" y="4976002"/>
                      <a:pt x="2859214" y="4976231"/>
                      <a:pt x="2860241" y="4976231"/>
                    </a:cubicBezTo>
                    <a:cubicBezTo>
                      <a:pt x="2864579" y="4976231"/>
                      <a:pt x="2866633" y="4973377"/>
                      <a:pt x="2867433" y="4972007"/>
                    </a:cubicBezTo>
                    <a:cubicBezTo>
                      <a:pt x="2870286" y="4966756"/>
                      <a:pt x="2867661" y="4959108"/>
                      <a:pt x="2864236" y="4952829"/>
                    </a:cubicBezTo>
                    <a:cubicBezTo>
                      <a:pt x="2866177" y="4953514"/>
                      <a:pt x="2868003" y="4954199"/>
                      <a:pt x="2869031" y="4954542"/>
                    </a:cubicBezTo>
                    <a:cubicBezTo>
                      <a:pt x="2876336" y="4957281"/>
                      <a:pt x="2883756" y="4959336"/>
                      <a:pt x="2889350" y="4956026"/>
                    </a:cubicBezTo>
                    <a:cubicBezTo>
                      <a:pt x="2890948" y="4955113"/>
                      <a:pt x="2892889" y="4953400"/>
                      <a:pt x="2894258" y="4950432"/>
                    </a:cubicBezTo>
                    <a:cubicBezTo>
                      <a:pt x="2894373" y="4950432"/>
                      <a:pt x="2894373" y="4950432"/>
                      <a:pt x="2894487" y="4950547"/>
                    </a:cubicBezTo>
                    <a:cubicBezTo>
                      <a:pt x="2896427" y="4951345"/>
                      <a:pt x="2899395" y="4952601"/>
                      <a:pt x="2902592" y="4952601"/>
                    </a:cubicBezTo>
                    <a:cubicBezTo>
                      <a:pt x="2905559" y="4952601"/>
                      <a:pt x="2908870" y="4951574"/>
                      <a:pt x="2911724" y="4948035"/>
                    </a:cubicBezTo>
                    <a:cubicBezTo>
                      <a:pt x="2913550" y="4945752"/>
                      <a:pt x="2919828" y="4945067"/>
                      <a:pt x="2925308" y="4944496"/>
                    </a:cubicBezTo>
                    <a:cubicBezTo>
                      <a:pt x="2932157" y="4943697"/>
                      <a:pt x="2940033" y="4942784"/>
                      <a:pt x="2945969" y="4938675"/>
                    </a:cubicBezTo>
                    <a:cubicBezTo>
                      <a:pt x="2950992" y="4935250"/>
                      <a:pt x="2952932" y="4931255"/>
                      <a:pt x="2951905" y="4927031"/>
                    </a:cubicBezTo>
                    <a:cubicBezTo>
                      <a:pt x="2950307" y="4920524"/>
                      <a:pt x="2943572" y="4918127"/>
                      <a:pt x="2924166" y="4917214"/>
                    </a:cubicBezTo>
                    <a:lnTo>
                      <a:pt x="2924166" y="4917214"/>
                    </a:lnTo>
                    <a:cubicBezTo>
                      <a:pt x="2912979" y="4916757"/>
                      <a:pt x="2888322" y="4893356"/>
                      <a:pt x="2877820" y="4883425"/>
                    </a:cubicBezTo>
                    <a:cubicBezTo>
                      <a:pt x="2875195" y="4880914"/>
                      <a:pt x="2872912" y="4878745"/>
                      <a:pt x="2871314" y="4877375"/>
                    </a:cubicBezTo>
                    <a:cubicBezTo>
                      <a:pt x="2868574" y="4874977"/>
                      <a:pt x="2868003" y="4872809"/>
                      <a:pt x="2867318" y="4870298"/>
                    </a:cubicBezTo>
                    <a:cubicBezTo>
                      <a:pt x="2866063" y="4865503"/>
                      <a:pt x="2863780" y="4861165"/>
                      <a:pt x="2857387" y="4860937"/>
                    </a:cubicBezTo>
                    <a:cubicBezTo>
                      <a:pt x="2857844" y="4860480"/>
                      <a:pt x="2858414" y="4860138"/>
                      <a:pt x="2858985" y="4859795"/>
                    </a:cubicBezTo>
                    <a:cubicBezTo>
                      <a:pt x="2862638" y="4857741"/>
                      <a:pt x="2864465" y="4853745"/>
                      <a:pt x="2864008" y="4849179"/>
                    </a:cubicBezTo>
                    <a:cubicBezTo>
                      <a:pt x="2863209" y="4841873"/>
                      <a:pt x="2856017" y="4833541"/>
                      <a:pt x="2848597" y="4831257"/>
                    </a:cubicBezTo>
                    <a:cubicBezTo>
                      <a:pt x="2851223" y="4831372"/>
                      <a:pt x="2853506" y="4830687"/>
                      <a:pt x="2855333" y="4828518"/>
                    </a:cubicBezTo>
                    <a:cubicBezTo>
                      <a:pt x="2861497" y="4821783"/>
                      <a:pt x="2854647" y="4812765"/>
                      <a:pt x="2848141" y="4803975"/>
                    </a:cubicBezTo>
                    <a:cubicBezTo>
                      <a:pt x="2846086" y="4801121"/>
                      <a:pt x="2842547" y="4796555"/>
                      <a:pt x="2841862" y="4794615"/>
                    </a:cubicBezTo>
                    <a:cubicBezTo>
                      <a:pt x="2842091" y="4790277"/>
                      <a:pt x="2841178" y="4785368"/>
                      <a:pt x="2840150" y="4780574"/>
                    </a:cubicBezTo>
                    <a:cubicBezTo>
                      <a:pt x="2839465" y="4777035"/>
                      <a:pt x="2838666" y="4773268"/>
                      <a:pt x="2838666" y="4770757"/>
                    </a:cubicBezTo>
                    <a:cubicBezTo>
                      <a:pt x="2838666" y="4769387"/>
                      <a:pt x="2838552" y="4767561"/>
                      <a:pt x="2838438" y="4765620"/>
                    </a:cubicBezTo>
                    <a:cubicBezTo>
                      <a:pt x="2837981" y="4759113"/>
                      <a:pt x="2837411" y="4750095"/>
                      <a:pt x="2841977" y="4746442"/>
                    </a:cubicBezTo>
                    <a:cubicBezTo>
                      <a:pt x="2846200" y="4743132"/>
                      <a:pt x="2848826" y="4739821"/>
                      <a:pt x="2850652" y="4737310"/>
                    </a:cubicBezTo>
                    <a:cubicBezTo>
                      <a:pt x="2851337" y="4736511"/>
                      <a:pt x="2852136" y="4735370"/>
                      <a:pt x="2852707" y="4734913"/>
                    </a:cubicBezTo>
                    <a:cubicBezTo>
                      <a:pt x="2857045" y="4735940"/>
                      <a:pt x="2862410" y="4734228"/>
                      <a:pt x="2866862" y="4730461"/>
                    </a:cubicBezTo>
                    <a:cubicBezTo>
                      <a:pt x="2870515" y="4727379"/>
                      <a:pt x="2876679" y="4720073"/>
                      <a:pt x="2877250" y="4706603"/>
                    </a:cubicBezTo>
                    <a:cubicBezTo>
                      <a:pt x="2877820" y="4692791"/>
                      <a:pt x="2882729" y="4688110"/>
                      <a:pt x="2894829" y="4676695"/>
                    </a:cubicBezTo>
                    <a:lnTo>
                      <a:pt x="2895400" y="4676125"/>
                    </a:lnTo>
                    <a:cubicBezTo>
                      <a:pt x="2900308" y="4671559"/>
                      <a:pt x="2906587" y="4666878"/>
                      <a:pt x="2912180" y="4662769"/>
                    </a:cubicBezTo>
                    <a:cubicBezTo>
                      <a:pt x="2925422" y="4652952"/>
                      <a:pt x="2934897" y="4645988"/>
                      <a:pt x="2930216" y="4637655"/>
                    </a:cubicBezTo>
                    <a:cubicBezTo>
                      <a:pt x="2929760" y="4635486"/>
                      <a:pt x="2931929" y="4627724"/>
                      <a:pt x="2933070" y="4623614"/>
                    </a:cubicBezTo>
                    <a:cubicBezTo>
                      <a:pt x="2934668" y="4618135"/>
                      <a:pt x="2935924" y="4613455"/>
                      <a:pt x="2935924" y="4609802"/>
                    </a:cubicBezTo>
                    <a:cubicBezTo>
                      <a:pt x="2935924" y="4599529"/>
                      <a:pt x="2923938" y="4598273"/>
                      <a:pt x="2913436" y="4597017"/>
                    </a:cubicBezTo>
                    <a:cubicBezTo>
                      <a:pt x="2909669" y="4596560"/>
                      <a:pt x="2905445" y="4596104"/>
                      <a:pt x="2903733" y="4595419"/>
                    </a:cubicBezTo>
                    <a:cubicBezTo>
                      <a:pt x="2899966" y="4593935"/>
                      <a:pt x="2889350" y="4585830"/>
                      <a:pt x="2885697" y="4575100"/>
                    </a:cubicBezTo>
                    <a:cubicBezTo>
                      <a:pt x="2883528" y="4568822"/>
                      <a:pt x="2883985" y="4562543"/>
                      <a:pt x="2887181" y="4556036"/>
                    </a:cubicBezTo>
                    <a:cubicBezTo>
                      <a:pt x="2892318" y="4545420"/>
                      <a:pt x="2903961" y="4532178"/>
                      <a:pt x="2929417" y="4529896"/>
                    </a:cubicBezTo>
                    <a:cubicBezTo>
                      <a:pt x="2938549" y="4528982"/>
                      <a:pt x="2938549" y="4519622"/>
                      <a:pt x="2938549" y="4516083"/>
                    </a:cubicBezTo>
                    <a:cubicBezTo>
                      <a:pt x="2938549" y="4514827"/>
                      <a:pt x="2938549" y="4512773"/>
                      <a:pt x="2938778" y="4512316"/>
                    </a:cubicBezTo>
                    <a:cubicBezTo>
                      <a:pt x="2948366" y="4505924"/>
                      <a:pt x="2949166" y="4494965"/>
                      <a:pt x="2949166" y="4485262"/>
                    </a:cubicBezTo>
                    <a:cubicBezTo>
                      <a:pt x="2949166" y="4476472"/>
                      <a:pt x="2949166" y="4460035"/>
                      <a:pt x="2955444" y="4459350"/>
                    </a:cubicBezTo>
                    <a:cubicBezTo>
                      <a:pt x="2965033" y="4458208"/>
                      <a:pt x="2971311" y="4453414"/>
                      <a:pt x="2971768" y="4446907"/>
                    </a:cubicBezTo>
                    <a:cubicBezTo>
                      <a:pt x="2971882" y="4445766"/>
                      <a:pt x="2971768" y="4444510"/>
                      <a:pt x="2971311" y="4443254"/>
                    </a:cubicBezTo>
                    <a:cubicBezTo>
                      <a:pt x="2973023" y="4445195"/>
                      <a:pt x="2975649" y="4446793"/>
                      <a:pt x="2979416" y="4446793"/>
                    </a:cubicBezTo>
                    <a:cubicBezTo>
                      <a:pt x="2987292" y="4446793"/>
                      <a:pt x="2996767" y="4438688"/>
                      <a:pt x="2999507" y="4429556"/>
                    </a:cubicBezTo>
                    <a:cubicBezTo>
                      <a:pt x="3001676" y="4422478"/>
                      <a:pt x="2999735" y="4415629"/>
                      <a:pt x="2994256" y="4410949"/>
                    </a:cubicBezTo>
                    <a:cubicBezTo>
                      <a:pt x="2983069" y="4401474"/>
                      <a:pt x="2975763" y="4409351"/>
                      <a:pt x="2972339" y="4413118"/>
                    </a:cubicBezTo>
                    <a:cubicBezTo>
                      <a:pt x="2971539" y="4413917"/>
                      <a:pt x="2970398" y="4415172"/>
                      <a:pt x="2970170" y="4415401"/>
                    </a:cubicBezTo>
                    <a:cubicBezTo>
                      <a:pt x="2969485" y="4415287"/>
                      <a:pt x="2967544" y="4413575"/>
                      <a:pt x="2966517" y="4412547"/>
                    </a:cubicBezTo>
                    <a:cubicBezTo>
                      <a:pt x="2964233" y="4410492"/>
                      <a:pt x="2961494" y="4407981"/>
                      <a:pt x="2957955" y="4407068"/>
                    </a:cubicBezTo>
                    <a:cubicBezTo>
                      <a:pt x="2957727" y="4405241"/>
                      <a:pt x="2957727" y="4402274"/>
                      <a:pt x="2957727" y="4400333"/>
                    </a:cubicBezTo>
                    <a:cubicBezTo>
                      <a:pt x="2957727" y="4395196"/>
                      <a:pt x="2957727" y="4390402"/>
                      <a:pt x="2956243" y="4386749"/>
                    </a:cubicBezTo>
                    <a:cubicBezTo>
                      <a:pt x="2953732" y="4380470"/>
                      <a:pt x="2951677" y="4369398"/>
                      <a:pt x="2953960" y="4364375"/>
                    </a:cubicBezTo>
                    <a:cubicBezTo>
                      <a:pt x="2956471" y="4364603"/>
                      <a:pt x="2962293" y="4367457"/>
                      <a:pt x="2966631" y="4369626"/>
                    </a:cubicBezTo>
                    <a:cubicBezTo>
                      <a:pt x="2974850" y="4373621"/>
                      <a:pt x="2985009" y="4378758"/>
                      <a:pt x="2994940" y="4379443"/>
                    </a:cubicBezTo>
                    <a:cubicBezTo>
                      <a:pt x="3009894" y="4380584"/>
                      <a:pt x="3021766" y="4374306"/>
                      <a:pt x="3027816" y="4368028"/>
                    </a:cubicBezTo>
                    <a:cubicBezTo>
                      <a:pt x="3031812" y="4363918"/>
                      <a:pt x="3033866" y="4359352"/>
                      <a:pt x="3033866" y="4355014"/>
                    </a:cubicBezTo>
                    <a:cubicBezTo>
                      <a:pt x="3033866" y="4351932"/>
                      <a:pt x="3033068" y="4348850"/>
                      <a:pt x="3032268" y="4345654"/>
                    </a:cubicBezTo>
                    <a:cubicBezTo>
                      <a:pt x="3029985" y="4336636"/>
                      <a:pt x="3029871" y="4333211"/>
                      <a:pt x="3033866" y="4330129"/>
                    </a:cubicBezTo>
                    <a:cubicBezTo>
                      <a:pt x="3037063" y="4327732"/>
                      <a:pt x="3040830" y="4324422"/>
                      <a:pt x="3041629" y="4319513"/>
                    </a:cubicBezTo>
                    <a:cubicBezTo>
                      <a:pt x="3042542" y="4314604"/>
                      <a:pt x="3040259" y="4310838"/>
                      <a:pt x="3038204" y="4307527"/>
                    </a:cubicBezTo>
                    <a:cubicBezTo>
                      <a:pt x="3036949" y="4305472"/>
                      <a:pt x="3035579" y="4303189"/>
                      <a:pt x="3034780" y="4300564"/>
                    </a:cubicBezTo>
                    <a:cubicBezTo>
                      <a:pt x="3033638" y="4296454"/>
                      <a:pt x="3035008" y="4294285"/>
                      <a:pt x="3035465" y="4294285"/>
                    </a:cubicBezTo>
                    <a:cubicBezTo>
                      <a:pt x="3046195" y="4306272"/>
                      <a:pt x="3113202" y="4291318"/>
                      <a:pt x="3113887" y="4291089"/>
                    </a:cubicBezTo>
                    <a:cubicBezTo>
                      <a:pt x="3139001" y="4285381"/>
                      <a:pt x="3169593" y="4272939"/>
                      <a:pt x="3172675" y="4256843"/>
                    </a:cubicBezTo>
                    <a:cubicBezTo>
                      <a:pt x="3173589" y="4252049"/>
                      <a:pt x="3182493" y="4239721"/>
                      <a:pt x="3188314" y="4231616"/>
                    </a:cubicBezTo>
                    <a:cubicBezTo>
                      <a:pt x="3192538" y="4225794"/>
                      <a:pt x="3196191" y="4220771"/>
                      <a:pt x="3197903" y="4217347"/>
                    </a:cubicBezTo>
                    <a:cubicBezTo>
                      <a:pt x="3200985" y="4211525"/>
                      <a:pt x="3201328" y="4204904"/>
                      <a:pt x="3198816" y="4199197"/>
                    </a:cubicBezTo>
                    <a:cubicBezTo>
                      <a:pt x="3195963" y="4192576"/>
                      <a:pt x="3189913" y="4188238"/>
                      <a:pt x="3181808" y="4186868"/>
                    </a:cubicBezTo>
                    <a:cubicBezTo>
                      <a:pt x="3178497" y="4186297"/>
                      <a:pt x="3177584" y="4184585"/>
                      <a:pt x="3177128" y="4183215"/>
                    </a:cubicBezTo>
                    <a:cubicBezTo>
                      <a:pt x="3175872" y="4179562"/>
                      <a:pt x="3177241" y="4173741"/>
                      <a:pt x="3180210" y="4169859"/>
                    </a:cubicBezTo>
                    <a:cubicBezTo>
                      <a:pt x="3183748" y="4165293"/>
                      <a:pt x="3184662" y="4159928"/>
                      <a:pt x="3182835" y="4154905"/>
                    </a:cubicBezTo>
                    <a:cubicBezTo>
                      <a:pt x="3179525" y="4145887"/>
                      <a:pt x="3168794" y="4141550"/>
                      <a:pt x="3160690" y="4140522"/>
                    </a:cubicBezTo>
                    <a:cubicBezTo>
                      <a:pt x="3151101" y="4139381"/>
                      <a:pt x="3142653" y="4134016"/>
                      <a:pt x="3142425" y="4131733"/>
                    </a:cubicBezTo>
                    <a:cubicBezTo>
                      <a:pt x="3142425" y="4131733"/>
                      <a:pt x="3142539" y="4131048"/>
                      <a:pt x="3143795" y="4129678"/>
                    </a:cubicBezTo>
                    <a:cubicBezTo>
                      <a:pt x="3144937" y="4128536"/>
                      <a:pt x="3145621" y="4127965"/>
                      <a:pt x="3146078" y="4127737"/>
                    </a:cubicBezTo>
                    <a:cubicBezTo>
                      <a:pt x="3146192" y="4127851"/>
                      <a:pt x="3146306" y="4127851"/>
                      <a:pt x="3146421" y="4127965"/>
                    </a:cubicBezTo>
                    <a:cubicBezTo>
                      <a:pt x="3146763" y="4128308"/>
                      <a:pt x="3147105" y="4128651"/>
                      <a:pt x="3147448" y="4129107"/>
                    </a:cubicBezTo>
                    <a:cubicBezTo>
                      <a:pt x="3150074" y="4131847"/>
                      <a:pt x="3154411" y="4136527"/>
                      <a:pt x="3162059" y="4135614"/>
                    </a:cubicBezTo>
                    <a:cubicBezTo>
                      <a:pt x="3172333" y="4134358"/>
                      <a:pt x="3183406" y="4139381"/>
                      <a:pt x="3195734" y="4145659"/>
                    </a:cubicBezTo>
                    <a:cubicBezTo>
                      <a:pt x="3200300" y="4147942"/>
                      <a:pt x="3203497" y="4148855"/>
                      <a:pt x="3206236" y="4148855"/>
                    </a:cubicBezTo>
                    <a:cubicBezTo>
                      <a:pt x="3208633" y="4148855"/>
                      <a:pt x="3210574" y="4148171"/>
                      <a:pt x="3212629" y="4146915"/>
                    </a:cubicBezTo>
                    <a:cubicBezTo>
                      <a:pt x="3214113" y="4146116"/>
                      <a:pt x="3215254" y="4145431"/>
                      <a:pt x="3219364" y="4146116"/>
                    </a:cubicBezTo>
                    <a:cubicBezTo>
                      <a:pt x="3233519" y="4148399"/>
                      <a:pt x="3249957" y="4149883"/>
                      <a:pt x="3266052" y="4138924"/>
                    </a:cubicBezTo>
                    <a:cubicBezTo>
                      <a:pt x="3274271" y="4133331"/>
                      <a:pt x="3279522" y="4124998"/>
                      <a:pt x="3284545" y="4116893"/>
                    </a:cubicBezTo>
                    <a:cubicBezTo>
                      <a:pt x="3286371" y="4113925"/>
                      <a:pt x="3288312" y="4110843"/>
                      <a:pt x="3290366" y="4107875"/>
                    </a:cubicBezTo>
                    <a:lnTo>
                      <a:pt x="3290366" y="4107875"/>
                    </a:lnTo>
                    <a:cubicBezTo>
                      <a:pt x="3294362" y="4102053"/>
                      <a:pt x="3298129" y="4097944"/>
                      <a:pt x="3302466" y="4094519"/>
                    </a:cubicBezTo>
                    <a:cubicBezTo>
                      <a:pt x="3315822" y="4083903"/>
                      <a:pt x="3318220" y="4075456"/>
                      <a:pt x="3320845" y="4066552"/>
                    </a:cubicBezTo>
                    <a:cubicBezTo>
                      <a:pt x="3321987" y="4062442"/>
                      <a:pt x="3323242" y="4058219"/>
                      <a:pt x="3325639" y="4053196"/>
                    </a:cubicBezTo>
                    <a:cubicBezTo>
                      <a:pt x="3329407" y="4045434"/>
                      <a:pt x="3330434" y="4039269"/>
                      <a:pt x="3331233" y="4034361"/>
                    </a:cubicBezTo>
                    <a:cubicBezTo>
                      <a:pt x="3331918" y="4029909"/>
                      <a:pt x="3332489" y="4026484"/>
                      <a:pt x="3334886" y="4022489"/>
                    </a:cubicBezTo>
                    <a:cubicBezTo>
                      <a:pt x="3333858" y="4025685"/>
                      <a:pt x="3334201" y="4028082"/>
                      <a:pt x="3336142" y="4030365"/>
                    </a:cubicBezTo>
                    <a:cubicBezTo>
                      <a:pt x="3340708" y="4035616"/>
                      <a:pt x="3346872" y="4030708"/>
                      <a:pt x="3356917" y="4022375"/>
                    </a:cubicBezTo>
                    <a:cubicBezTo>
                      <a:pt x="3374154" y="4008334"/>
                      <a:pt x="3382259" y="3989385"/>
                      <a:pt x="3390706" y="3969180"/>
                    </a:cubicBezTo>
                    <a:cubicBezTo>
                      <a:pt x="3392190" y="3965641"/>
                      <a:pt x="3393674" y="3961988"/>
                      <a:pt x="3395387" y="3958335"/>
                    </a:cubicBezTo>
                    <a:cubicBezTo>
                      <a:pt x="3406345" y="3933450"/>
                      <a:pt x="3413422" y="3929112"/>
                      <a:pt x="3419472" y="3928199"/>
                    </a:cubicBezTo>
                    <a:cubicBezTo>
                      <a:pt x="3430774" y="3926601"/>
                      <a:pt x="3434997" y="3909935"/>
                      <a:pt x="3432600" y="3876032"/>
                    </a:cubicBezTo>
                    <a:cubicBezTo>
                      <a:pt x="3432257" y="3871123"/>
                      <a:pt x="3431687" y="3866443"/>
                      <a:pt x="3431116" y="3861877"/>
                    </a:cubicBezTo>
                    <a:cubicBezTo>
                      <a:pt x="3429632" y="3850119"/>
                      <a:pt x="3428376" y="3839845"/>
                      <a:pt x="3432372" y="3832996"/>
                    </a:cubicBezTo>
                    <a:cubicBezTo>
                      <a:pt x="3436367" y="3826147"/>
                      <a:pt x="3436710" y="3819412"/>
                      <a:pt x="3436938" y="3814960"/>
                    </a:cubicBezTo>
                    <a:cubicBezTo>
                      <a:pt x="3436938" y="3814275"/>
                      <a:pt x="3437052" y="3813476"/>
                      <a:pt x="3437052" y="3812677"/>
                    </a:cubicBezTo>
                    <a:cubicBezTo>
                      <a:pt x="3448125" y="3812106"/>
                      <a:pt x="3461252" y="3797609"/>
                      <a:pt x="3476435" y="3780715"/>
                    </a:cubicBezTo>
                    <a:cubicBezTo>
                      <a:pt x="3488877" y="3766902"/>
                      <a:pt x="3496183" y="3765646"/>
                      <a:pt x="3510224" y="3764277"/>
                    </a:cubicBezTo>
                    <a:cubicBezTo>
                      <a:pt x="3519812" y="3763364"/>
                      <a:pt x="3522894" y="3760396"/>
                      <a:pt x="3524949" y="3755715"/>
                    </a:cubicBezTo>
                    <a:cubicBezTo>
                      <a:pt x="3525063" y="3755487"/>
                      <a:pt x="3525178" y="3755259"/>
                      <a:pt x="3525178" y="3755145"/>
                    </a:cubicBezTo>
                    <a:cubicBezTo>
                      <a:pt x="3525178" y="3755145"/>
                      <a:pt x="3525520" y="3754802"/>
                      <a:pt x="3526890" y="3754345"/>
                    </a:cubicBezTo>
                    <a:cubicBezTo>
                      <a:pt x="3535565" y="3751834"/>
                      <a:pt x="3541501" y="3744985"/>
                      <a:pt x="3546866" y="3738935"/>
                    </a:cubicBezTo>
                    <a:cubicBezTo>
                      <a:pt x="3548350" y="3737223"/>
                      <a:pt x="3549834" y="3735510"/>
                      <a:pt x="3551318" y="3734026"/>
                    </a:cubicBezTo>
                    <a:cubicBezTo>
                      <a:pt x="3554058" y="3731857"/>
                      <a:pt x="3567870" y="3733570"/>
                      <a:pt x="3576089" y="3734597"/>
                    </a:cubicBezTo>
                    <a:cubicBezTo>
                      <a:pt x="3582596" y="3735396"/>
                      <a:pt x="3589331" y="3736309"/>
                      <a:pt x="3594924" y="3736309"/>
                    </a:cubicBezTo>
                    <a:cubicBezTo>
                      <a:pt x="3596523" y="3736309"/>
                      <a:pt x="3598121" y="3736309"/>
                      <a:pt x="3599719" y="3736309"/>
                    </a:cubicBezTo>
                    <a:cubicBezTo>
                      <a:pt x="3610107" y="3736423"/>
                      <a:pt x="3617641" y="3736538"/>
                      <a:pt x="3622321" y="3731286"/>
                    </a:cubicBezTo>
                    <a:cubicBezTo>
                      <a:pt x="3624718" y="3728661"/>
                      <a:pt x="3625860" y="3725236"/>
                      <a:pt x="3625860" y="3720899"/>
                    </a:cubicBezTo>
                    <a:cubicBezTo>
                      <a:pt x="3625860" y="3713821"/>
                      <a:pt x="3630312" y="3708228"/>
                      <a:pt x="3636019" y="3708228"/>
                    </a:cubicBezTo>
                    <a:cubicBezTo>
                      <a:pt x="3649033" y="3708228"/>
                      <a:pt x="3654284" y="3701493"/>
                      <a:pt x="3654284" y="3685169"/>
                    </a:cubicBezTo>
                    <a:cubicBezTo>
                      <a:pt x="3654284" y="3673754"/>
                      <a:pt x="3656909" y="3666905"/>
                      <a:pt x="3663416" y="3661540"/>
                    </a:cubicBezTo>
                    <a:cubicBezTo>
                      <a:pt x="3670950" y="3655261"/>
                      <a:pt x="3673347" y="3644189"/>
                      <a:pt x="3675288" y="3635399"/>
                    </a:cubicBezTo>
                    <a:cubicBezTo>
                      <a:pt x="3675744" y="3633116"/>
                      <a:pt x="3676315" y="3630947"/>
                      <a:pt x="3676772" y="3629006"/>
                    </a:cubicBezTo>
                    <a:cubicBezTo>
                      <a:pt x="3677114" y="3627636"/>
                      <a:pt x="3677342" y="3627522"/>
                      <a:pt x="3679169" y="3626495"/>
                    </a:cubicBezTo>
                    <a:cubicBezTo>
                      <a:pt x="3683278" y="3624212"/>
                      <a:pt x="3687730" y="3620902"/>
                      <a:pt x="3687730" y="3610399"/>
                    </a:cubicBezTo>
                    <a:cubicBezTo>
                      <a:pt x="3687730" y="3603893"/>
                      <a:pt x="3688872" y="3596929"/>
                      <a:pt x="3690013" y="3590080"/>
                    </a:cubicBezTo>
                    <a:cubicBezTo>
                      <a:pt x="3691155" y="3583574"/>
                      <a:pt x="3692182" y="3577410"/>
                      <a:pt x="3692182" y="3571930"/>
                    </a:cubicBezTo>
                    <a:cubicBezTo>
                      <a:pt x="3692182" y="3569875"/>
                      <a:pt x="3692525" y="3569419"/>
                      <a:pt x="3696406" y="3567022"/>
                    </a:cubicBezTo>
                    <a:cubicBezTo>
                      <a:pt x="3699374" y="3565195"/>
                      <a:pt x="3703141" y="3563026"/>
                      <a:pt x="3705766" y="3558460"/>
                    </a:cubicBezTo>
                    <a:cubicBezTo>
                      <a:pt x="3708734" y="3553209"/>
                      <a:pt x="3708163" y="3547730"/>
                      <a:pt x="3707479" y="3542479"/>
                    </a:cubicBezTo>
                    <a:cubicBezTo>
                      <a:pt x="3706794" y="3536429"/>
                      <a:pt x="3705880" y="3529009"/>
                      <a:pt x="3709419" y="3518050"/>
                    </a:cubicBezTo>
                    <a:cubicBezTo>
                      <a:pt x="3714556" y="3502069"/>
                      <a:pt x="3712730" y="3486658"/>
                      <a:pt x="3711245" y="3473074"/>
                    </a:cubicBezTo>
                    <a:cubicBezTo>
                      <a:pt x="3710447" y="3466568"/>
                      <a:pt x="3709762" y="3460404"/>
                      <a:pt x="3709762" y="3454354"/>
                    </a:cubicBezTo>
                    <a:cubicBezTo>
                      <a:pt x="3709762" y="3439628"/>
                      <a:pt x="3709762" y="3417254"/>
                      <a:pt x="3714214" y="3412802"/>
                    </a:cubicBezTo>
                    <a:cubicBezTo>
                      <a:pt x="3718209" y="3408807"/>
                      <a:pt x="3720035" y="3404697"/>
                      <a:pt x="3719579" y="3400474"/>
                    </a:cubicBezTo>
                    <a:cubicBezTo>
                      <a:pt x="3719464" y="3399675"/>
                      <a:pt x="3719351" y="3398875"/>
                      <a:pt x="3719122" y="3398190"/>
                    </a:cubicBezTo>
                    <a:cubicBezTo>
                      <a:pt x="3723003" y="3400702"/>
                      <a:pt x="3728254" y="3402186"/>
                      <a:pt x="3734304" y="3398077"/>
                    </a:cubicBezTo>
                    <a:cubicBezTo>
                      <a:pt x="3743322" y="3391912"/>
                      <a:pt x="3749943" y="3372735"/>
                      <a:pt x="3757135" y="3352416"/>
                    </a:cubicBezTo>
                    <a:lnTo>
                      <a:pt x="3759418" y="3346023"/>
                    </a:lnTo>
                    <a:cubicBezTo>
                      <a:pt x="3763870" y="3333352"/>
                      <a:pt x="3770034" y="3331297"/>
                      <a:pt x="3777112" y="3328900"/>
                    </a:cubicBezTo>
                    <a:cubicBezTo>
                      <a:pt x="3779166" y="3328215"/>
                      <a:pt x="3781335" y="3327416"/>
                      <a:pt x="3783504" y="3326389"/>
                    </a:cubicBezTo>
                    <a:cubicBezTo>
                      <a:pt x="3788298" y="3324106"/>
                      <a:pt x="3814325" y="3306412"/>
                      <a:pt x="3826425" y="3260523"/>
                    </a:cubicBezTo>
                    <a:cubicBezTo>
                      <a:pt x="3842749" y="3203447"/>
                      <a:pt x="3820489" y="3149796"/>
                      <a:pt x="3810558" y="3146713"/>
                    </a:cubicBezTo>
                    <a:close/>
                    <a:moveTo>
                      <a:pt x="1523404" y="720637"/>
                    </a:moveTo>
                    <a:cubicBezTo>
                      <a:pt x="1530368" y="720637"/>
                      <a:pt x="1535505" y="716527"/>
                      <a:pt x="1536989" y="709906"/>
                    </a:cubicBezTo>
                    <a:cubicBezTo>
                      <a:pt x="1538701" y="701459"/>
                      <a:pt x="1533906" y="689359"/>
                      <a:pt x="1519295" y="680569"/>
                    </a:cubicBezTo>
                    <a:cubicBezTo>
                      <a:pt x="1523290" y="679770"/>
                      <a:pt x="1528998" y="679428"/>
                      <a:pt x="1535390" y="680455"/>
                    </a:cubicBezTo>
                    <a:cubicBezTo>
                      <a:pt x="1543039" y="681596"/>
                      <a:pt x="1548746" y="684336"/>
                      <a:pt x="1551029" y="687989"/>
                    </a:cubicBezTo>
                    <a:cubicBezTo>
                      <a:pt x="1560390" y="702486"/>
                      <a:pt x="1573974" y="712532"/>
                      <a:pt x="1585732" y="713559"/>
                    </a:cubicBezTo>
                    <a:cubicBezTo>
                      <a:pt x="1592581" y="714130"/>
                      <a:pt x="1598745" y="711733"/>
                      <a:pt x="1603425" y="706596"/>
                    </a:cubicBezTo>
                    <a:cubicBezTo>
                      <a:pt x="1613356" y="695523"/>
                      <a:pt x="1658675" y="671894"/>
                      <a:pt x="1670547" y="672122"/>
                    </a:cubicBezTo>
                    <a:cubicBezTo>
                      <a:pt x="1667465" y="677487"/>
                      <a:pt x="1651940" y="685135"/>
                      <a:pt x="1641324" y="690272"/>
                    </a:cubicBezTo>
                    <a:cubicBezTo>
                      <a:pt x="1627740" y="696893"/>
                      <a:pt x="1613813" y="703628"/>
                      <a:pt x="1604681" y="712418"/>
                    </a:cubicBezTo>
                    <a:cubicBezTo>
                      <a:pt x="1590868" y="725773"/>
                      <a:pt x="1589156" y="726002"/>
                      <a:pt x="1581850" y="726801"/>
                    </a:cubicBezTo>
                    <a:cubicBezTo>
                      <a:pt x="1579339" y="727029"/>
                      <a:pt x="1576371" y="727372"/>
                      <a:pt x="1572262" y="728171"/>
                    </a:cubicBezTo>
                    <a:cubicBezTo>
                      <a:pt x="1560618" y="730454"/>
                      <a:pt x="1558449" y="739243"/>
                      <a:pt x="1557194" y="744494"/>
                    </a:cubicBezTo>
                    <a:cubicBezTo>
                      <a:pt x="1555938" y="749631"/>
                      <a:pt x="1555481" y="751458"/>
                      <a:pt x="1548632" y="752028"/>
                    </a:cubicBezTo>
                    <a:cubicBezTo>
                      <a:pt x="1523404" y="754083"/>
                      <a:pt x="1503199" y="753512"/>
                      <a:pt x="1490643" y="751458"/>
                    </a:cubicBezTo>
                    <a:cubicBezTo>
                      <a:pt x="1498063" y="750088"/>
                      <a:pt x="1504798" y="747234"/>
                      <a:pt x="1506282" y="740271"/>
                    </a:cubicBezTo>
                    <a:cubicBezTo>
                      <a:pt x="1507994" y="732394"/>
                      <a:pt x="1514615" y="720637"/>
                      <a:pt x="1523404" y="720637"/>
                    </a:cubicBezTo>
                    <a:close/>
                    <a:moveTo>
                      <a:pt x="2047934" y="1219710"/>
                    </a:moveTo>
                    <a:cubicBezTo>
                      <a:pt x="2047249" y="1217655"/>
                      <a:pt x="2046792" y="1212633"/>
                      <a:pt x="2046564" y="1208866"/>
                    </a:cubicBezTo>
                    <a:cubicBezTo>
                      <a:pt x="2045537" y="1195396"/>
                      <a:pt x="2043939" y="1174962"/>
                      <a:pt x="2026930" y="1164574"/>
                    </a:cubicBezTo>
                    <a:cubicBezTo>
                      <a:pt x="1999305" y="1147794"/>
                      <a:pt x="1986862" y="1116745"/>
                      <a:pt x="1986862" y="1100079"/>
                    </a:cubicBezTo>
                    <a:cubicBezTo>
                      <a:pt x="1986862" y="1093800"/>
                      <a:pt x="1991657" y="1089691"/>
                      <a:pt x="1996109" y="1087978"/>
                    </a:cubicBezTo>
                    <a:cubicBezTo>
                      <a:pt x="1998049" y="1087294"/>
                      <a:pt x="2000104" y="1086837"/>
                      <a:pt x="2002273" y="1086837"/>
                    </a:cubicBezTo>
                    <a:cubicBezTo>
                      <a:pt x="2006040" y="1086837"/>
                      <a:pt x="2009693" y="1088207"/>
                      <a:pt x="2012090" y="1091517"/>
                    </a:cubicBezTo>
                    <a:cubicBezTo>
                      <a:pt x="2017455" y="1098823"/>
                      <a:pt x="2024989" y="1121882"/>
                      <a:pt x="2031724" y="1142086"/>
                    </a:cubicBezTo>
                    <a:cubicBezTo>
                      <a:pt x="2036861" y="1157611"/>
                      <a:pt x="2041770" y="1172223"/>
                      <a:pt x="2045651" y="1180213"/>
                    </a:cubicBezTo>
                    <a:cubicBezTo>
                      <a:pt x="2051815" y="1192884"/>
                      <a:pt x="2052728" y="1210920"/>
                      <a:pt x="2049418" y="1217883"/>
                    </a:cubicBezTo>
                    <a:cubicBezTo>
                      <a:pt x="2048961" y="1218797"/>
                      <a:pt x="2048391" y="1219482"/>
                      <a:pt x="2047934" y="1219710"/>
                    </a:cubicBezTo>
                    <a:close/>
                    <a:moveTo>
                      <a:pt x="2129667" y="344163"/>
                    </a:moveTo>
                    <a:cubicBezTo>
                      <a:pt x="2131379" y="345304"/>
                      <a:pt x="2131265" y="348158"/>
                      <a:pt x="2131265" y="350213"/>
                    </a:cubicBezTo>
                    <a:cubicBezTo>
                      <a:pt x="2131037" y="358432"/>
                      <a:pt x="2124188" y="360144"/>
                      <a:pt x="2113115" y="374071"/>
                    </a:cubicBezTo>
                    <a:cubicBezTo>
                      <a:pt x="2107978" y="380349"/>
                      <a:pt x="2106608" y="382860"/>
                      <a:pt x="2102727" y="384344"/>
                    </a:cubicBezTo>
                    <a:cubicBezTo>
                      <a:pt x="2099417" y="385486"/>
                      <a:pt x="2095764" y="385143"/>
                      <a:pt x="2091198" y="384116"/>
                    </a:cubicBezTo>
                    <a:cubicBezTo>
                      <a:pt x="2084919" y="382632"/>
                      <a:pt x="2081609" y="385828"/>
                      <a:pt x="2080125" y="387769"/>
                    </a:cubicBezTo>
                    <a:cubicBezTo>
                      <a:pt x="2075787" y="393933"/>
                      <a:pt x="2077385" y="406033"/>
                      <a:pt x="2084919" y="423727"/>
                    </a:cubicBezTo>
                    <a:cubicBezTo>
                      <a:pt x="2085832" y="425896"/>
                      <a:pt x="2086061" y="427265"/>
                      <a:pt x="2086061" y="427950"/>
                    </a:cubicBezTo>
                    <a:cubicBezTo>
                      <a:pt x="2085262" y="428179"/>
                      <a:pt x="2082522" y="428749"/>
                      <a:pt x="2076358" y="426923"/>
                    </a:cubicBezTo>
                    <a:cubicBezTo>
                      <a:pt x="2069509" y="424868"/>
                      <a:pt x="2064486" y="421215"/>
                      <a:pt x="2063230" y="417562"/>
                    </a:cubicBezTo>
                    <a:cubicBezTo>
                      <a:pt x="2063002" y="416763"/>
                      <a:pt x="2062203" y="414480"/>
                      <a:pt x="2064486" y="410599"/>
                    </a:cubicBezTo>
                    <a:cubicBezTo>
                      <a:pt x="2072819" y="396330"/>
                      <a:pt x="2075330" y="386171"/>
                      <a:pt x="2072020" y="380463"/>
                    </a:cubicBezTo>
                    <a:cubicBezTo>
                      <a:pt x="2071221" y="379093"/>
                      <a:pt x="2069052" y="376239"/>
                      <a:pt x="2064600" y="376239"/>
                    </a:cubicBezTo>
                    <a:cubicBezTo>
                      <a:pt x="2063573" y="376239"/>
                      <a:pt x="2062888" y="376354"/>
                      <a:pt x="2062660" y="376354"/>
                    </a:cubicBezTo>
                    <a:cubicBezTo>
                      <a:pt x="2054441" y="377837"/>
                      <a:pt x="2029555" y="382518"/>
                      <a:pt x="2027729" y="378408"/>
                    </a:cubicBezTo>
                    <a:cubicBezTo>
                      <a:pt x="2026587" y="376011"/>
                      <a:pt x="2033551" y="370075"/>
                      <a:pt x="2039258" y="366879"/>
                    </a:cubicBezTo>
                    <a:cubicBezTo>
                      <a:pt x="2049874" y="360943"/>
                      <a:pt x="2061518" y="361970"/>
                      <a:pt x="2066541" y="362313"/>
                    </a:cubicBezTo>
                    <a:cubicBezTo>
                      <a:pt x="2070193" y="362655"/>
                      <a:pt x="2075559" y="363340"/>
                      <a:pt x="2076700" y="363568"/>
                    </a:cubicBezTo>
                    <a:cubicBezTo>
                      <a:pt x="2084462" y="364710"/>
                      <a:pt x="2088458" y="365737"/>
                      <a:pt x="2093367" y="364025"/>
                    </a:cubicBezTo>
                    <a:cubicBezTo>
                      <a:pt x="2095193" y="363340"/>
                      <a:pt x="2096448" y="362541"/>
                      <a:pt x="2097476" y="361970"/>
                    </a:cubicBezTo>
                    <a:cubicBezTo>
                      <a:pt x="2116654" y="349299"/>
                      <a:pt x="2125900" y="341765"/>
                      <a:pt x="2129667" y="344163"/>
                    </a:cubicBezTo>
                    <a:close/>
                    <a:moveTo>
                      <a:pt x="2590956" y="1490022"/>
                    </a:moveTo>
                    <a:cubicBezTo>
                      <a:pt x="2601230" y="1491392"/>
                      <a:pt x="2609791" y="1488538"/>
                      <a:pt x="2616640" y="1486141"/>
                    </a:cubicBezTo>
                    <a:cubicBezTo>
                      <a:pt x="2622690" y="1484086"/>
                      <a:pt x="2625658" y="1483287"/>
                      <a:pt x="2626685" y="1484657"/>
                    </a:cubicBezTo>
                    <a:cubicBezTo>
                      <a:pt x="2626914" y="1484886"/>
                      <a:pt x="2627028" y="1485228"/>
                      <a:pt x="2627256" y="1485456"/>
                    </a:cubicBezTo>
                    <a:cubicBezTo>
                      <a:pt x="2628512" y="1487968"/>
                      <a:pt x="2628170" y="1489338"/>
                      <a:pt x="2627599" y="1490479"/>
                    </a:cubicBezTo>
                    <a:cubicBezTo>
                      <a:pt x="2623375" y="1498812"/>
                      <a:pt x="2601344" y="1505890"/>
                      <a:pt x="2576459" y="1506917"/>
                    </a:cubicBezTo>
                    <a:cubicBezTo>
                      <a:pt x="2566185" y="1507373"/>
                      <a:pt x="2558423" y="1508515"/>
                      <a:pt x="2553172" y="1509314"/>
                    </a:cubicBezTo>
                    <a:cubicBezTo>
                      <a:pt x="2553172" y="1509314"/>
                      <a:pt x="2553172" y="1509314"/>
                      <a:pt x="2553172" y="1509314"/>
                    </a:cubicBezTo>
                    <a:lnTo>
                      <a:pt x="2553172" y="1509314"/>
                    </a:lnTo>
                    <a:lnTo>
                      <a:pt x="2551802" y="1509542"/>
                    </a:lnTo>
                    <a:cubicBezTo>
                      <a:pt x="2540615" y="1511369"/>
                      <a:pt x="2540615" y="1511369"/>
                      <a:pt x="2538903" y="1506689"/>
                    </a:cubicBezTo>
                    <a:cubicBezTo>
                      <a:pt x="2539702" y="1500068"/>
                      <a:pt x="2572007" y="1487397"/>
                      <a:pt x="2590956" y="1490022"/>
                    </a:cubicBezTo>
                    <a:close/>
                    <a:moveTo>
                      <a:pt x="2433997" y="1557715"/>
                    </a:moveTo>
                    <a:cubicBezTo>
                      <a:pt x="2436508" y="1557144"/>
                      <a:pt x="2440161" y="1559199"/>
                      <a:pt x="2441188" y="1561938"/>
                    </a:cubicBezTo>
                    <a:cubicBezTo>
                      <a:pt x="2442216" y="1564564"/>
                      <a:pt x="2444042" y="1566390"/>
                      <a:pt x="2446439" y="1567075"/>
                    </a:cubicBezTo>
                    <a:cubicBezTo>
                      <a:pt x="2451120" y="1568559"/>
                      <a:pt x="2455914" y="1565135"/>
                      <a:pt x="2461165" y="1560911"/>
                    </a:cubicBezTo>
                    <a:lnTo>
                      <a:pt x="2461165" y="1560911"/>
                    </a:lnTo>
                    <a:cubicBezTo>
                      <a:pt x="2461165" y="1560911"/>
                      <a:pt x="2461165" y="1560911"/>
                      <a:pt x="2461165" y="1560911"/>
                    </a:cubicBezTo>
                    <a:cubicBezTo>
                      <a:pt x="2462535" y="1559769"/>
                      <a:pt x="2464019" y="1558514"/>
                      <a:pt x="2465617" y="1557258"/>
                    </a:cubicBezTo>
                    <a:cubicBezTo>
                      <a:pt x="2473722" y="1550523"/>
                      <a:pt x="2484794" y="1541277"/>
                      <a:pt x="2492785" y="1541962"/>
                    </a:cubicBezTo>
                    <a:cubicBezTo>
                      <a:pt x="2499520" y="1542418"/>
                      <a:pt x="2504314" y="1544587"/>
                      <a:pt x="2508652" y="1546528"/>
                    </a:cubicBezTo>
                    <a:cubicBezTo>
                      <a:pt x="2512762" y="1548354"/>
                      <a:pt x="2516871" y="1550066"/>
                      <a:pt x="2521551" y="1549838"/>
                    </a:cubicBezTo>
                    <a:cubicBezTo>
                      <a:pt x="2510707" y="1556801"/>
                      <a:pt x="2497922" y="1564221"/>
                      <a:pt x="2489018" y="1569244"/>
                    </a:cubicBezTo>
                    <a:cubicBezTo>
                      <a:pt x="2485479" y="1571299"/>
                      <a:pt x="2482169" y="1573125"/>
                      <a:pt x="2479201" y="1574952"/>
                    </a:cubicBezTo>
                    <a:cubicBezTo>
                      <a:pt x="2463448" y="1584084"/>
                      <a:pt x="2445640" y="1582714"/>
                      <a:pt x="2436736" y="1576778"/>
                    </a:cubicBezTo>
                    <a:cubicBezTo>
                      <a:pt x="2432741" y="1574038"/>
                      <a:pt x="2430686" y="1570614"/>
                      <a:pt x="2430686" y="1566504"/>
                    </a:cubicBezTo>
                    <a:cubicBezTo>
                      <a:pt x="2430572" y="1563422"/>
                      <a:pt x="2431029" y="1558400"/>
                      <a:pt x="2433997" y="1557715"/>
                    </a:cubicBezTo>
                    <a:close/>
                    <a:moveTo>
                      <a:pt x="2519154" y="1457831"/>
                    </a:moveTo>
                    <a:cubicBezTo>
                      <a:pt x="2512876" y="1458402"/>
                      <a:pt x="2504771" y="1453380"/>
                      <a:pt x="2498264" y="1449498"/>
                    </a:cubicBezTo>
                    <a:cubicBezTo>
                      <a:pt x="2490844" y="1445046"/>
                      <a:pt x="2485479" y="1441736"/>
                      <a:pt x="2480685" y="1445161"/>
                    </a:cubicBezTo>
                    <a:cubicBezTo>
                      <a:pt x="2478858" y="1446530"/>
                      <a:pt x="2476804" y="1449270"/>
                      <a:pt x="2477260" y="1454864"/>
                    </a:cubicBezTo>
                    <a:cubicBezTo>
                      <a:pt x="2477603" y="1458288"/>
                      <a:pt x="2477260" y="1458631"/>
                      <a:pt x="2475548" y="1460571"/>
                    </a:cubicBezTo>
                    <a:cubicBezTo>
                      <a:pt x="2471895" y="1464452"/>
                      <a:pt x="2468356" y="1469361"/>
                      <a:pt x="2468356" y="1482260"/>
                    </a:cubicBezTo>
                    <a:cubicBezTo>
                      <a:pt x="2468356" y="1498356"/>
                      <a:pt x="2460822" y="1516506"/>
                      <a:pt x="2456142" y="1522898"/>
                    </a:cubicBezTo>
                    <a:cubicBezTo>
                      <a:pt x="2456028" y="1520844"/>
                      <a:pt x="2456142" y="1518332"/>
                      <a:pt x="2456142" y="1516392"/>
                    </a:cubicBezTo>
                    <a:cubicBezTo>
                      <a:pt x="2456485" y="1505661"/>
                      <a:pt x="2456827" y="1489452"/>
                      <a:pt x="2444270" y="1484771"/>
                    </a:cubicBezTo>
                    <a:cubicBezTo>
                      <a:pt x="2434910" y="1481347"/>
                      <a:pt x="2425778" y="1487054"/>
                      <a:pt x="2419271" y="1491735"/>
                    </a:cubicBezTo>
                    <a:cubicBezTo>
                      <a:pt x="2420527" y="1488424"/>
                      <a:pt x="2422467" y="1484886"/>
                      <a:pt x="2424522" y="1481233"/>
                    </a:cubicBezTo>
                    <a:cubicBezTo>
                      <a:pt x="2431143" y="1469247"/>
                      <a:pt x="2439362" y="1454293"/>
                      <a:pt x="2428289" y="1435458"/>
                    </a:cubicBezTo>
                    <a:cubicBezTo>
                      <a:pt x="2421326" y="1423472"/>
                      <a:pt x="2410938" y="1415824"/>
                      <a:pt x="2400322" y="1414225"/>
                    </a:cubicBezTo>
                    <a:cubicBezTo>
                      <a:pt x="2408655" y="1412741"/>
                      <a:pt x="2414020" y="1410230"/>
                      <a:pt x="2415161" y="1404636"/>
                    </a:cubicBezTo>
                    <a:cubicBezTo>
                      <a:pt x="2421782" y="1402582"/>
                      <a:pt x="2440960" y="1405778"/>
                      <a:pt x="2454544" y="1411143"/>
                    </a:cubicBezTo>
                    <a:cubicBezTo>
                      <a:pt x="2462078" y="1414111"/>
                      <a:pt x="2470297" y="1413655"/>
                      <a:pt x="2478288" y="1413198"/>
                    </a:cubicBezTo>
                    <a:cubicBezTo>
                      <a:pt x="2492214" y="1412399"/>
                      <a:pt x="2500319" y="1412513"/>
                      <a:pt x="2504314" y="1423015"/>
                    </a:cubicBezTo>
                    <a:cubicBezTo>
                      <a:pt x="2507396" y="1431462"/>
                      <a:pt x="2511963" y="1439225"/>
                      <a:pt x="2515615" y="1445503"/>
                    </a:cubicBezTo>
                    <a:cubicBezTo>
                      <a:pt x="2517898" y="1449498"/>
                      <a:pt x="2520981" y="1454749"/>
                      <a:pt x="2521780" y="1457375"/>
                    </a:cubicBezTo>
                    <a:cubicBezTo>
                      <a:pt x="2521209" y="1457603"/>
                      <a:pt x="2520410" y="1457717"/>
                      <a:pt x="2519154" y="1457831"/>
                    </a:cubicBezTo>
                    <a:close/>
                    <a:moveTo>
                      <a:pt x="2337196" y="1525866"/>
                    </a:moveTo>
                    <a:cubicBezTo>
                      <a:pt x="2341419" y="1544473"/>
                      <a:pt x="2337424" y="1553263"/>
                      <a:pt x="2319616" y="1565135"/>
                    </a:cubicBezTo>
                    <a:cubicBezTo>
                      <a:pt x="2314822" y="1568331"/>
                      <a:pt x="2312653" y="1566618"/>
                      <a:pt x="2311854" y="1566048"/>
                    </a:cubicBezTo>
                    <a:cubicBezTo>
                      <a:pt x="2305347" y="1561025"/>
                      <a:pt x="2301694" y="1539222"/>
                      <a:pt x="2306603" y="1511597"/>
                    </a:cubicBezTo>
                    <a:cubicBezTo>
                      <a:pt x="2308201" y="1502693"/>
                      <a:pt x="2310826" y="1493789"/>
                      <a:pt x="2313110" y="1485913"/>
                    </a:cubicBezTo>
                    <a:cubicBezTo>
                      <a:pt x="2317561" y="1470617"/>
                      <a:pt x="2320415" y="1460457"/>
                      <a:pt x="2316192" y="1453950"/>
                    </a:cubicBezTo>
                    <a:cubicBezTo>
                      <a:pt x="2315278" y="1452581"/>
                      <a:pt x="2313909" y="1451097"/>
                      <a:pt x="2311740" y="1450297"/>
                    </a:cubicBezTo>
                    <a:cubicBezTo>
                      <a:pt x="2317105" y="1442193"/>
                      <a:pt x="2334342" y="1425869"/>
                      <a:pt x="2351807" y="1421303"/>
                    </a:cubicBezTo>
                    <a:cubicBezTo>
                      <a:pt x="2362537" y="1418449"/>
                      <a:pt x="2374409" y="1417307"/>
                      <a:pt x="2384797" y="1416280"/>
                    </a:cubicBezTo>
                    <a:cubicBezTo>
                      <a:pt x="2385482" y="1416166"/>
                      <a:pt x="2386281" y="1416166"/>
                      <a:pt x="2386966" y="1416052"/>
                    </a:cubicBezTo>
                    <a:cubicBezTo>
                      <a:pt x="2380802" y="1418791"/>
                      <a:pt x="2376121" y="1424271"/>
                      <a:pt x="2374067" y="1431576"/>
                    </a:cubicBezTo>
                    <a:cubicBezTo>
                      <a:pt x="2372354" y="1437855"/>
                      <a:pt x="2368816" y="1439225"/>
                      <a:pt x="2362423" y="1441279"/>
                    </a:cubicBezTo>
                    <a:cubicBezTo>
                      <a:pt x="2356602" y="1443106"/>
                      <a:pt x="2349410" y="1445503"/>
                      <a:pt x="2345300" y="1454407"/>
                    </a:cubicBezTo>
                    <a:cubicBezTo>
                      <a:pt x="2338680" y="1468790"/>
                      <a:pt x="2331602" y="1501438"/>
                      <a:pt x="2337196" y="1525866"/>
                    </a:cubicBezTo>
                    <a:close/>
                    <a:moveTo>
                      <a:pt x="2391190" y="1384546"/>
                    </a:moveTo>
                    <a:lnTo>
                      <a:pt x="2391190" y="1384546"/>
                    </a:lnTo>
                    <a:cubicBezTo>
                      <a:pt x="2391075" y="1384774"/>
                      <a:pt x="2390961" y="1385345"/>
                      <a:pt x="2389934" y="1386144"/>
                    </a:cubicBezTo>
                    <a:cubicBezTo>
                      <a:pt x="2389706" y="1386372"/>
                      <a:pt x="2389477" y="1386486"/>
                      <a:pt x="2389363" y="1386601"/>
                    </a:cubicBezTo>
                    <a:cubicBezTo>
                      <a:pt x="2388907" y="1386030"/>
                      <a:pt x="2388336" y="1385345"/>
                      <a:pt x="2387993" y="1384660"/>
                    </a:cubicBezTo>
                    <a:cubicBezTo>
                      <a:pt x="2384797" y="1380094"/>
                      <a:pt x="2379318" y="1372446"/>
                      <a:pt x="2366647" y="1372446"/>
                    </a:cubicBezTo>
                    <a:cubicBezTo>
                      <a:pt x="2357400" y="1372446"/>
                      <a:pt x="2348839" y="1376213"/>
                      <a:pt x="2340506" y="1379865"/>
                    </a:cubicBezTo>
                    <a:cubicBezTo>
                      <a:pt x="2330803" y="1384089"/>
                      <a:pt x="2322470" y="1387856"/>
                      <a:pt x="2316077" y="1384317"/>
                    </a:cubicBezTo>
                    <a:cubicBezTo>
                      <a:pt x="2310598" y="1381235"/>
                      <a:pt x="2309114" y="1378153"/>
                      <a:pt x="2307630" y="1374729"/>
                    </a:cubicBezTo>
                    <a:cubicBezTo>
                      <a:pt x="2305690" y="1370391"/>
                      <a:pt x="2303064" y="1364569"/>
                      <a:pt x="2293361" y="1363998"/>
                    </a:cubicBezTo>
                    <a:cubicBezTo>
                      <a:pt x="2293704" y="1362629"/>
                      <a:pt x="2294160" y="1360916"/>
                      <a:pt x="2294503" y="1359889"/>
                    </a:cubicBezTo>
                    <a:cubicBezTo>
                      <a:pt x="2295872" y="1355323"/>
                      <a:pt x="2297585" y="1349501"/>
                      <a:pt x="2293589" y="1345848"/>
                    </a:cubicBezTo>
                    <a:cubicBezTo>
                      <a:pt x="2289138" y="1341739"/>
                      <a:pt x="2282859" y="1345734"/>
                      <a:pt x="2279092" y="1348017"/>
                    </a:cubicBezTo>
                    <a:cubicBezTo>
                      <a:pt x="2273955" y="1351213"/>
                      <a:pt x="2268248" y="1355437"/>
                      <a:pt x="2262312" y="1360003"/>
                    </a:cubicBezTo>
                    <a:cubicBezTo>
                      <a:pt x="2248043" y="1370733"/>
                      <a:pt x="2228408" y="1385573"/>
                      <a:pt x="2221217" y="1378267"/>
                    </a:cubicBezTo>
                    <a:cubicBezTo>
                      <a:pt x="2211742" y="1368679"/>
                      <a:pt x="2202268" y="1370848"/>
                      <a:pt x="2195418" y="1372446"/>
                    </a:cubicBezTo>
                    <a:cubicBezTo>
                      <a:pt x="2189711" y="1373815"/>
                      <a:pt x="2187314" y="1374044"/>
                      <a:pt x="2185145" y="1371761"/>
                    </a:cubicBezTo>
                    <a:cubicBezTo>
                      <a:pt x="2185373" y="1370962"/>
                      <a:pt x="2186401" y="1368450"/>
                      <a:pt x="2190510" y="1364341"/>
                    </a:cubicBezTo>
                    <a:cubicBezTo>
                      <a:pt x="2201469" y="1353382"/>
                      <a:pt x="2224756" y="1340825"/>
                      <a:pt x="2237427" y="1341625"/>
                    </a:cubicBezTo>
                    <a:cubicBezTo>
                      <a:pt x="2243705" y="1341967"/>
                      <a:pt x="2249755" y="1339456"/>
                      <a:pt x="2255919" y="1333976"/>
                    </a:cubicBezTo>
                    <a:cubicBezTo>
                      <a:pt x="2255919" y="1333976"/>
                      <a:pt x="2255919" y="1333976"/>
                      <a:pt x="2255919" y="1333976"/>
                    </a:cubicBezTo>
                    <a:cubicBezTo>
                      <a:pt x="2261741" y="1328725"/>
                      <a:pt x="2266878" y="1321648"/>
                      <a:pt x="2271901" y="1314685"/>
                    </a:cubicBezTo>
                    <a:cubicBezTo>
                      <a:pt x="2277951" y="1306351"/>
                      <a:pt x="2284686" y="1296877"/>
                      <a:pt x="2289594" y="1296877"/>
                    </a:cubicBezTo>
                    <a:cubicBezTo>
                      <a:pt x="2310712" y="1296877"/>
                      <a:pt x="2342903" y="1302813"/>
                      <a:pt x="2344615" y="1319251"/>
                    </a:cubicBezTo>
                    <a:cubicBezTo>
                      <a:pt x="2346442" y="1336830"/>
                      <a:pt x="2358885" y="1337058"/>
                      <a:pt x="2365619" y="1337287"/>
                    </a:cubicBezTo>
                    <a:cubicBezTo>
                      <a:pt x="2373382" y="1337515"/>
                      <a:pt x="2374409" y="1338086"/>
                      <a:pt x="2374980" y="1343108"/>
                    </a:cubicBezTo>
                    <a:cubicBezTo>
                      <a:pt x="2376236" y="1353953"/>
                      <a:pt x="2381487" y="1363428"/>
                      <a:pt x="2385710" y="1371076"/>
                    </a:cubicBezTo>
                    <a:cubicBezTo>
                      <a:pt x="2388450" y="1376098"/>
                      <a:pt x="2391875" y="1382263"/>
                      <a:pt x="2391190" y="1384546"/>
                    </a:cubicBezTo>
                    <a:close/>
                    <a:moveTo>
                      <a:pt x="1385509" y="465050"/>
                    </a:moveTo>
                    <a:cubicBezTo>
                      <a:pt x="1380029" y="469159"/>
                      <a:pt x="1374322" y="473497"/>
                      <a:pt x="1374664" y="480346"/>
                    </a:cubicBezTo>
                    <a:cubicBezTo>
                      <a:pt x="1374778" y="484570"/>
                      <a:pt x="1377290" y="488109"/>
                      <a:pt x="1381970" y="491077"/>
                    </a:cubicBezTo>
                    <a:cubicBezTo>
                      <a:pt x="1400463" y="502606"/>
                      <a:pt x="1430028" y="495300"/>
                      <a:pt x="1437790" y="481716"/>
                    </a:cubicBezTo>
                    <a:cubicBezTo>
                      <a:pt x="1438818" y="480004"/>
                      <a:pt x="1441900" y="478520"/>
                      <a:pt x="1444754" y="478406"/>
                    </a:cubicBezTo>
                    <a:cubicBezTo>
                      <a:pt x="1446923" y="478291"/>
                      <a:pt x="1448064" y="478976"/>
                      <a:pt x="1448292" y="479205"/>
                    </a:cubicBezTo>
                    <a:cubicBezTo>
                      <a:pt x="1448521" y="479661"/>
                      <a:pt x="1448292" y="482629"/>
                      <a:pt x="1444183" y="488223"/>
                    </a:cubicBezTo>
                    <a:cubicBezTo>
                      <a:pt x="1428202" y="510254"/>
                      <a:pt x="1424435" y="511510"/>
                      <a:pt x="1410394" y="508770"/>
                    </a:cubicBezTo>
                    <a:cubicBezTo>
                      <a:pt x="1397038" y="506145"/>
                      <a:pt x="1385509" y="510140"/>
                      <a:pt x="1382427" y="518473"/>
                    </a:cubicBezTo>
                    <a:cubicBezTo>
                      <a:pt x="1380943" y="522468"/>
                      <a:pt x="1381285" y="528404"/>
                      <a:pt x="1387107" y="532970"/>
                    </a:cubicBezTo>
                    <a:cubicBezTo>
                      <a:pt x="1388248" y="533884"/>
                      <a:pt x="1389047" y="534568"/>
                      <a:pt x="1389618" y="535139"/>
                    </a:cubicBezTo>
                    <a:cubicBezTo>
                      <a:pt x="1388248" y="535938"/>
                      <a:pt x="1385623" y="537080"/>
                      <a:pt x="1380600" y="538336"/>
                    </a:cubicBezTo>
                    <a:cubicBezTo>
                      <a:pt x="1374436" y="539934"/>
                      <a:pt x="1369071" y="542559"/>
                      <a:pt x="1364390" y="545413"/>
                    </a:cubicBezTo>
                    <a:cubicBezTo>
                      <a:pt x="1370441" y="537765"/>
                      <a:pt x="1373979" y="531715"/>
                      <a:pt x="1373523" y="525779"/>
                    </a:cubicBezTo>
                    <a:cubicBezTo>
                      <a:pt x="1373294" y="522697"/>
                      <a:pt x="1371925" y="520071"/>
                      <a:pt x="1369641" y="518245"/>
                    </a:cubicBezTo>
                    <a:cubicBezTo>
                      <a:pt x="1366217" y="515505"/>
                      <a:pt x="1360053" y="513222"/>
                      <a:pt x="1349893" y="518473"/>
                    </a:cubicBezTo>
                    <a:cubicBezTo>
                      <a:pt x="1340647" y="523267"/>
                      <a:pt x="1327405" y="535482"/>
                      <a:pt x="1326949" y="545755"/>
                    </a:cubicBezTo>
                    <a:cubicBezTo>
                      <a:pt x="1326834" y="547011"/>
                      <a:pt x="1321926" y="550207"/>
                      <a:pt x="1307314" y="549294"/>
                    </a:cubicBezTo>
                    <a:cubicBezTo>
                      <a:pt x="1305374" y="549180"/>
                      <a:pt x="1303205" y="548495"/>
                      <a:pt x="1301378" y="547696"/>
                    </a:cubicBezTo>
                    <a:cubicBezTo>
                      <a:pt x="1304461" y="545299"/>
                      <a:pt x="1305602" y="541646"/>
                      <a:pt x="1306401" y="539135"/>
                    </a:cubicBezTo>
                    <a:cubicBezTo>
                      <a:pt x="1307543" y="535710"/>
                      <a:pt x="1308228" y="533427"/>
                      <a:pt x="1312680" y="531486"/>
                    </a:cubicBezTo>
                    <a:cubicBezTo>
                      <a:pt x="1317246" y="529546"/>
                      <a:pt x="1319985" y="526806"/>
                      <a:pt x="1321127" y="523153"/>
                    </a:cubicBezTo>
                    <a:cubicBezTo>
                      <a:pt x="1322725" y="518016"/>
                      <a:pt x="1320214" y="513450"/>
                      <a:pt x="1318501" y="510482"/>
                    </a:cubicBezTo>
                    <a:cubicBezTo>
                      <a:pt x="1318387" y="510368"/>
                      <a:pt x="1318387" y="510254"/>
                      <a:pt x="1318273" y="510026"/>
                    </a:cubicBezTo>
                    <a:cubicBezTo>
                      <a:pt x="1320442" y="510140"/>
                      <a:pt x="1323524" y="510482"/>
                      <a:pt x="1325579" y="510825"/>
                    </a:cubicBezTo>
                    <a:cubicBezTo>
                      <a:pt x="1333455" y="511852"/>
                      <a:pt x="1340989" y="512880"/>
                      <a:pt x="1345670" y="508542"/>
                    </a:cubicBezTo>
                    <a:cubicBezTo>
                      <a:pt x="1347724" y="506601"/>
                      <a:pt x="1348866" y="503976"/>
                      <a:pt x="1348980" y="500894"/>
                    </a:cubicBezTo>
                    <a:cubicBezTo>
                      <a:pt x="1349208" y="494843"/>
                      <a:pt x="1345555" y="489136"/>
                      <a:pt x="1338592" y="484798"/>
                    </a:cubicBezTo>
                    <a:cubicBezTo>
                      <a:pt x="1335396" y="482743"/>
                      <a:pt x="1331629" y="481145"/>
                      <a:pt x="1327633" y="479890"/>
                    </a:cubicBezTo>
                    <a:cubicBezTo>
                      <a:pt x="1329232" y="478862"/>
                      <a:pt x="1330487" y="477949"/>
                      <a:pt x="1331629" y="476807"/>
                    </a:cubicBezTo>
                    <a:cubicBezTo>
                      <a:pt x="1341560" y="466648"/>
                      <a:pt x="1382312" y="456717"/>
                      <a:pt x="1392129" y="459799"/>
                    </a:cubicBezTo>
                    <a:cubicBezTo>
                      <a:pt x="1390303" y="461397"/>
                      <a:pt x="1387221" y="463680"/>
                      <a:pt x="1385509" y="465050"/>
                    </a:cubicBezTo>
                    <a:close/>
                    <a:moveTo>
                      <a:pt x="2822685" y="1328954"/>
                    </a:moveTo>
                    <a:cubicBezTo>
                      <a:pt x="2822685" y="1328839"/>
                      <a:pt x="2822685" y="1328725"/>
                      <a:pt x="2822685" y="1328611"/>
                    </a:cubicBezTo>
                    <a:cubicBezTo>
                      <a:pt x="2822799" y="1328611"/>
                      <a:pt x="2822913" y="1328611"/>
                      <a:pt x="2823027" y="1328611"/>
                    </a:cubicBezTo>
                    <a:cubicBezTo>
                      <a:pt x="2822913" y="1328611"/>
                      <a:pt x="2822799" y="1328725"/>
                      <a:pt x="2822685" y="1328954"/>
                    </a:cubicBezTo>
                    <a:close/>
                    <a:moveTo>
                      <a:pt x="2114599" y="330008"/>
                    </a:moveTo>
                    <a:cubicBezTo>
                      <a:pt x="2114941" y="331035"/>
                      <a:pt x="2115284" y="331378"/>
                      <a:pt x="2115284" y="332177"/>
                    </a:cubicBezTo>
                    <a:cubicBezTo>
                      <a:pt x="2115170" y="334688"/>
                      <a:pt x="2113571" y="337770"/>
                      <a:pt x="2111631" y="338113"/>
                    </a:cubicBezTo>
                    <a:cubicBezTo>
                      <a:pt x="2109804" y="338455"/>
                      <a:pt x="2108320" y="336629"/>
                      <a:pt x="2105467" y="333546"/>
                    </a:cubicBezTo>
                    <a:cubicBezTo>
                      <a:pt x="2096220" y="323273"/>
                      <a:pt x="2094965" y="323273"/>
                      <a:pt x="2092339" y="318478"/>
                    </a:cubicBezTo>
                    <a:cubicBezTo>
                      <a:pt x="2090741" y="315739"/>
                      <a:pt x="2087773" y="310374"/>
                      <a:pt x="2089485" y="308319"/>
                    </a:cubicBezTo>
                    <a:cubicBezTo>
                      <a:pt x="2090398" y="307292"/>
                      <a:pt x="2092339" y="307520"/>
                      <a:pt x="2093252" y="307634"/>
                    </a:cubicBezTo>
                    <a:cubicBezTo>
                      <a:pt x="2107864" y="309575"/>
                      <a:pt x="2120421" y="308091"/>
                      <a:pt x="2120763" y="311401"/>
                    </a:cubicBezTo>
                    <a:cubicBezTo>
                      <a:pt x="2120991" y="313227"/>
                      <a:pt x="2116654" y="313227"/>
                      <a:pt x="2114713" y="317793"/>
                    </a:cubicBezTo>
                    <a:cubicBezTo>
                      <a:pt x="2113115" y="320761"/>
                      <a:pt x="2113001" y="325898"/>
                      <a:pt x="2114599" y="330008"/>
                    </a:cubicBezTo>
                    <a:close/>
                    <a:moveTo>
                      <a:pt x="3093568" y="1399728"/>
                    </a:moveTo>
                    <a:lnTo>
                      <a:pt x="3092541" y="1393564"/>
                    </a:lnTo>
                    <a:cubicBezTo>
                      <a:pt x="3092655" y="1393564"/>
                      <a:pt x="3092655" y="1393564"/>
                      <a:pt x="3092769" y="1393564"/>
                    </a:cubicBezTo>
                    <a:lnTo>
                      <a:pt x="3093568" y="1399728"/>
                    </a:lnTo>
                    <a:lnTo>
                      <a:pt x="3093568" y="1399728"/>
                    </a:lnTo>
                    <a:close/>
                    <a:moveTo>
                      <a:pt x="2766408" y="2651978"/>
                    </a:moveTo>
                    <a:cubicBezTo>
                      <a:pt x="2767321" y="2657229"/>
                      <a:pt x="2769490" y="2662594"/>
                      <a:pt x="2771773" y="2668187"/>
                    </a:cubicBezTo>
                    <a:cubicBezTo>
                      <a:pt x="2774855" y="2675721"/>
                      <a:pt x="2778280" y="2684283"/>
                      <a:pt x="2776339" y="2688620"/>
                    </a:cubicBezTo>
                    <a:cubicBezTo>
                      <a:pt x="2775768" y="2689991"/>
                      <a:pt x="2774741" y="2690675"/>
                      <a:pt x="2772800" y="2690789"/>
                    </a:cubicBezTo>
                    <a:cubicBezTo>
                      <a:pt x="2767207" y="2690675"/>
                      <a:pt x="2759102" y="2684283"/>
                      <a:pt x="2756248" y="2677548"/>
                    </a:cubicBezTo>
                    <a:cubicBezTo>
                      <a:pt x="2754422" y="2673210"/>
                      <a:pt x="2759445" y="2664534"/>
                      <a:pt x="2763098" y="2658142"/>
                    </a:cubicBezTo>
                    <a:cubicBezTo>
                      <a:pt x="2764125" y="2656087"/>
                      <a:pt x="2765381" y="2654032"/>
                      <a:pt x="2766408" y="2651978"/>
                    </a:cubicBezTo>
                    <a:close/>
                    <a:moveTo>
                      <a:pt x="3295389" y="1337629"/>
                    </a:moveTo>
                    <a:lnTo>
                      <a:pt x="3295389" y="1337629"/>
                    </a:lnTo>
                    <a:lnTo>
                      <a:pt x="3295389" y="1337629"/>
                    </a:lnTo>
                    <a:lnTo>
                      <a:pt x="3295389" y="1337629"/>
                    </a:lnTo>
                    <a:close/>
                    <a:moveTo>
                      <a:pt x="1562330" y="120767"/>
                    </a:moveTo>
                    <a:cubicBezTo>
                      <a:pt x="1562330" y="122022"/>
                      <a:pt x="1562330" y="123278"/>
                      <a:pt x="1562330" y="124420"/>
                    </a:cubicBezTo>
                    <a:cubicBezTo>
                      <a:pt x="1562330" y="126589"/>
                      <a:pt x="1562330" y="129899"/>
                      <a:pt x="1561760" y="130356"/>
                    </a:cubicBezTo>
                    <a:cubicBezTo>
                      <a:pt x="1559933" y="131611"/>
                      <a:pt x="1554340" y="131383"/>
                      <a:pt x="1549317" y="130356"/>
                    </a:cubicBezTo>
                    <a:cubicBezTo>
                      <a:pt x="1555710" y="128301"/>
                      <a:pt x="1559933" y="125105"/>
                      <a:pt x="1562330" y="120767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3067135-8075-4719-B6F4-2298FC605F6A}"/>
                  </a:ext>
                </a:extLst>
              </p:cNvPr>
              <p:cNvSpPr/>
              <p:nvPr/>
            </p:nvSpPr>
            <p:spPr>
              <a:xfrm>
                <a:off x="3056211" y="3639206"/>
                <a:ext cx="304168" cy="118028"/>
              </a:xfrm>
              <a:custGeom>
                <a:avLst/>
                <a:gdLst>
                  <a:gd name="connsiteX0" fmla="*/ 302443 w 304168"/>
                  <a:gd name="connsiteY0" fmla="*/ 109577 h 118028"/>
                  <a:gd name="connsiteX1" fmla="*/ 303128 w 304168"/>
                  <a:gd name="connsiteY1" fmla="*/ 99417 h 118028"/>
                  <a:gd name="connsiteX2" fmla="*/ 244911 w 304168"/>
                  <a:gd name="connsiteY2" fmla="*/ 64372 h 118028"/>
                  <a:gd name="connsiteX3" fmla="*/ 201989 w 304168"/>
                  <a:gd name="connsiteY3" fmla="*/ 44510 h 118028"/>
                  <a:gd name="connsiteX4" fmla="*/ 108385 w 304168"/>
                  <a:gd name="connsiteY4" fmla="*/ 2844 h 118028"/>
                  <a:gd name="connsiteX5" fmla="*/ 2337 w 304168"/>
                  <a:gd name="connsiteY5" fmla="*/ 39145 h 118028"/>
                  <a:gd name="connsiteX6" fmla="*/ 1538 w 304168"/>
                  <a:gd name="connsiteY6" fmla="*/ 51930 h 118028"/>
                  <a:gd name="connsiteX7" fmla="*/ 53477 w 304168"/>
                  <a:gd name="connsiteY7" fmla="*/ 32296 h 118028"/>
                  <a:gd name="connsiteX8" fmla="*/ 58728 w 304168"/>
                  <a:gd name="connsiteY8" fmla="*/ 28072 h 118028"/>
                  <a:gd name="connsiteX9" fmla="*/ 68431 w 304168"/>
                  <a:gd name="connsiteY9" fmla="*/ 26246 h 118028"/>
                  <a:gd name="connsiteX10" fmla="*/ 77563 w 304168"/>
                  <a:gd name="connsiteY10" fmla="*/ 36748 h 118028"/>
                  <a:gd name="connsiteX11" fmla="*/ 130873 w 304168"/>
                  <a:gd name="connsiteY11" fmla="*/ 54441 h 118028"/>
                  <a:gd name="connsiteX12" fmla="*/ 159981 w 304168"/>
                  <a:gd name="connsiteY12" fmla="*/ 69966 h 118028"/>
                  <a:gd name="connsiteX13" fmla="*/ 190574 w 304168"/>
                  <a:gd name="connsiteY13" fmla="*/ 89258 h 118028"/>
                  <a:gd name="connsiteX14" fmla="*/ 199136 w 304168"/>
                  <a:gd name="connsiteY14" fmla="*/ 92568 h 118028"/>
                  <a:gd name="connsiteX15" fmla="*/ 197994 w 304168"/>
                  <a:gd name="connsiteY15" fmla="*/ 95764 h 118028"/>
                  <a:gd name="connsiteX16" fmla="*/ 196624 w 304168"/>
                  <a:gd name="connsiteY16" fmla="*/ 107408 h 118028"/>
                  <a:gd name="connsiteX17" fmla="*/ 203816 w 304168"/>
                  <a:gd name="connsiteY17" fmla="*/ 114257 h 118028"/>
                  <a:gd name="connsiteX18" fmla="*/ 247879 w 304168"/>
                  <a:gd name="connsiteY18" fmla="*/ 118024 h 118028"/>
                  <a:gd name="connsiteX19" fmla="*/ 302443 w 304168"/>
                  <a:gd name="connsiteY19" fmla="*/ 109577 h 118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04168" h="118028">
                    <a:moveTo>
                      <a:pt x="302443" y="109577"/>
                    </a:moveTo>
                    <a:cubicBezTo>
                      <a:pt x="303357" y="108321"/>
                      <a:pt x="305411" y="104668"/>
                      <a:pt x="303128" y="99417"/>
                    </a:cubicBezTo>
                    <a:cubicBezTo>
                      <a:pt x="297649" y="86746"/>
                      <a:pt x="263061" y="64372"/>
                      <a:pt x="244911" y="64372"/>
                    </a:cubicBezTo>
                    <a:cubicBezTo>
                      <a:pt x="237947" y="64372"/>
                      <a:pt x="220482" y="54784"/>
                      <a:pt x="201989" y="44510"/>
                    </a:cubicBezTo>
                    <a:cubicBezTo>
                      <a:pt x="174821" y="29556"/>
                      <a:pt x="141032" y="10949"/>
                      <a:pt x="108385" y="2844"/>
                    </a:cubicBezTo>
                    <a:cubicBezTo>
                      <a:pt x="56217" y="-9941"/>
                      <a:pt x="11355" y="23620"/>
                      <a:pt x="2337" y="39145"/>
                    </a:cubicBezTo>
                    <a:cubicBezTo>
                      <a:pt x="-1430" y="45766"/>
                      <a:pt x="168" y="49989"/>
                      <a:pt x="1538" y="51930"/>
                    </a:cubicBezTo>
                    <a:cubicBezTo>
                      <a:pt x="11698" y="66884"/>
                      <a:pt x="34870" y="47706"/>
                      <a:pt x="53477" y="32296"/>
                    </a:cubicBezTo>
                    <a:cubicBezTo>
                      <a:pt x="55304" y="30698"/>
                      <a:pt x="57130" y="29328"/>
                      <a:pt x="58728" y="28072"/>
                    </a:cubicBezTo>
                    <a:cubicBezTo>
                      <a:pt x="62039" y="25447"/>
                      <a:pt x="65121" y="24876"/>
                      <a:pt x="68431" y="26246"/>
                    </a:cubicBezTo>
                    <a:cubicBezTo>
                      <a:pt x="73682" y="28529"/>
                      <a:pt x="77221" y="34693"/>
                      <a:pt x="77563" y="36748"/>
                    </a:cubicBezTo>
                    <a:cubicBezTo>
                      <a:pt x="78933" y="44282"/>
                      <a:pt x="86353" y="52272"/>
                      <a:pt x="130873" y="54441"/>
                    </a:cubicBezTo>
                    <a:cubicBezTo>
                      <a:pt x="144457" y="55126"/>
                      <a:pt x="151648" y="61975"/>
                      <a:pt x="159981" y="69966"/>
                    </a:cubicBezTo>
                    <a:cubicBezTo>
                      <a:pt x="167630" y="77272"/>
                      <a:pt x="176305" y="85605"/>
                      <a:pt x="190574" y="89258"/>
                    </a:cubicBezTo>
                    <a:cubicBezTo>
                      <a:pt x="197423" y="90970"/>
                      <a:pt x="199021" y="92682"/>
                      <a:pt x="199136" y="92568"/>
                    </a:cubicBezTo>
                    <a:cubicBezTo>
                      <a:pt x="199136" y="93253"/>
                      <a:pt x="198451" y="94737"/>
                      <a:pt x="197994" y="95764"/>
                    </a:cubicBezTo>
                    <a:cubicBezTo>
                      <a:pt x="196738" y="98732"/>
                      <a:pt x="194912" y="102956"/>
                      <a:pt x="196624" y="107408"/>
                    </a:cubicBezTo>
                    <a:cubicBezTo>
                      <a:pt x="197766" y="110490"/>
                      <a:pt x="200163" y="112773"/>
                      <a:pt x="203816" y="114257"/>
                    </a:cubicBezTo>
                    <a:cubicBezTo>
                      <a:pt x="209295" y="116426"/>
                      <a:pt x="228130" y="118024"/>
                      <a:pt x="247879" y="118024"/>
                    </a:cubicBezTo>
                    <a:cubicBezTo>
                      <a:pt x="272193" y="118138"/>
                      <a:pt x="297991" y="115855"/>
                      <a:pt x="302443" y="109577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C0CAC34-1232-459E-9649-43A367D807DC}"/>
                  </a:ext>
                </a:extLst>
              </p:cNvPr>
              <p:cNvSpPr/>
              <p:nvPr/>
            </p:nvSpPr>
            <p:spPr>
              <a:xfrm>
                <a:off x="3230579" y="3794899"/>
                <a:ext cx="70117" cy="34132"/>
              </a:xfrm>
              <a:custGeom>
                <a:avLst/>
                <a:gdLst>
                  <a:gd name="connsiteX0" fmla="*/ 2622 w 70117"/>
                  <a:gd name="connsiteY0" fmla="*/ 3882 h 34132"/>
                  <a:gd name="connsiteX1" fmla="*/ 1138 w 70117"/>
                  <a:gd name="connsiteY1" fmla="*/ 14727 h 34132"/>
                  <a:gd name="connsiteX2" fmla="*/ 1138 w 70117"/>
                  <a:gd name="connsiteY2" fmla="*/ 14727 h 34132"/>
                  <a:gd name="connsiteX3" fmla="*/ 51822 w 70117"/>
                  <a:gd name="connsiteY3" fmla="*/ 34132 h 34132"/>
                  <a:gd name="connsiteX4" fmla="*/ 53876 w 70117"/>
                  <a:gd name="connsiteY4" fmla="*/ 34132 h 34132"/>
                  <a:gd name="connsiteX5" fmla="*/ 69401 w 70117"/>
                  <a:gd name="connsiteY5" fmla="*/ 25457 h 34132"/>
                  <a:gd name="connsiteX6" fmla="*/ 65178 w 70117"/>
                  <a:gd name="connsiteY6" fmla="*/ 12215 h 34132"/>
                  <a:gd name="connsiteX7" fmla="*/ 2622 w 70117"/>
                  <a:gd name="connsiteY7" fmla="*/ 3882 h 3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7" h="34132">
                    <a:moveTo>
                      <a:pt x="2622" y="3882"/>
                    </a:moveTo>
                    <a:cubicBezTo>
                      <a:pt x="-232" y="6736"/>
                      <a:pt x="-802" y="10960"/>
                      <a:pt x="1138" y="14727"/>
                    </a:cubicBezTo>
                    <a:lnTo>
                      <a:pt x="1138" y="14727"/>
                    </a:lnTo>
                    <a:cubicBezTo>
                      <a:pt x="6503" y="25229"/>
                      <a:pt x="35955" y="34132"/>
                      <a:pt x="51822" y="34132"/>
                    </a:cubicBezTo>
                    <a:cubicBezTo>
                      <a:pt x="52507" y="34132"/>
                      <a:pt x="53192" y="34132"/>
                      <a:pt x="53876" y="34132"/>
                    </a:cubicBezTo>
                    <a:cubicBezTo>
                      <a:pt x="61981" y="33676"/>
                      <a:pt x="67232" y="30708"/>
                      <a:pt x="69401" y="25457"/>
                    </a:cubicBezTo>
                    <a:cubicBezTo>
                      <a:pt x="70086" y="23745"/>
                      <a:pt x="71798" y="17581"/>
                      <a:pt x="65178" y="12215"/>
                    </a:cubicBezTo>
                    <a:cubicBezTo>
                      <a:pt x="54105" y="3197"/>
                      <a:pt x="11640" y="-5136"/>
                      <a:pt x="2622" y="388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94CDC8F-5593-4BB0-842B-ED75082ADA47}"/>
                  </a:ext>
                </a:extLst>
              </p:cNvPr>
              <p:cNvSpPr/>
              <p:nvPr/>
            </p:nvSpPr>
            <p:spPr>
              <a:xfrm>
                <a:off x="3554447" y="3790249"/>
                <a:ext cx="59783" cy="36157"/>
              </a:xfrm>
              <a:custGeom>
                <a:avLst/>
                <a:gdLst>
                  <a:gd name="connsiteX0" fmla="*/ 3174 w 59783"/>
                  <a:gd name="connsiteY0" fmla="*/ 6478 h 36157"/>
                  <a:gd name="connsiteX1" fmla="*/ 2261 w 59783"/>
                  <a:gd name="connsiteY1" fmla="*/ 22459 h 36157"/>
                  <a:gd name="connsiteX2" fmla="*/ 27831 w 59783"/>
                  <a:gd name="connsiteY2" fmla="*/ 36157 h 36157"/>
                  <a:gd name="connsiteX3" fmla="*/ 32511 w 59783"/>
                  <a:gd name="connsiteY3" fmla="*/ 35929 h 36157"/>
                  <a:gd name="connsiteX4" fmla="*/ 59108 w 59783"/>
                  <a:gd name="connsiteY4" fmla="*/ 21432 h 36157"/>
                  <a:gd name="connsiteX5" fmla="*/ 54200 w 59783"/>
                  <a:gd name="connsiteY5" fmla="*/ 7391 h 36157"/>
                  <a:gd name="connsiteX6" fmla="*/ 3174 w 59783"/>
                  <a:gd name="connsiteY6" fmla="*/ 6478 h 36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3" h="36157">
                    <a:moveTo>
                      <a:pt x="3174" y="6478"/>
                    </a:moveTo>
                    <a:cubicBezTo>
                      <a:pt x="-707" y="10701"/>
                      <a:pt x="-1050" y="16751"/>
                      <a:pt x="2261" y="22459"/>
                    </a:cubicBezTo>
                    <a:cubicBezTo>
                      <a:pt x="7398" y="31363"/>
                      <a:pt x="16416" y="36157"/>
                      <a:pt x="27831" y="36157"/>
                    </a:cubicBezTo>
                    <a:cubicBezTo>
                      <a:pt x="29315" y="36157"/>
                      <a:pt x="30913" y="36043"/>
                      <a:pt x="32511" y="35929"/>
                    </a:cubicBezTo>
                    <a:cubicBezTo>
                      <a:pt x="43356" y="34788"/>
                      <a:pt x="56255" y="29308"/>
                      <a:pt x="59108" y="21432"/>
                    </a:cubicBezTo>
                    <a:cubicBezTo>
                      <a:pt x="59794" y="19491"/>
                      <a:pt x="61506" y="12756"/>
                      <a:pt x="54200" y="7391"/>
                    </a:cubicBezTo>
                    <a:cubicBezTo>
                      <a:pt x="43470" y="-600"/>
                      <a:pt x="12649" y="-3796"/>
                      <a:pt x="3174" y="647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1830043-25C6-49C9-A2B9-B6E75F1B1FBA}"/>
                  </a:ext>
                </a:extLst>
              </p:cNvPr>
              <p:cNvSpPr/>
              <p:nvPr/>
            </p:nvSpPr>
            <p:spPr>
              <a:xfrm>
                <a:off x="3733179" y="6181890"/>
                <a:ext cx="51128" cy="50387"/>
              </a:xfrm>
              <a:custGeom>
                <a:avLst/>
                <a:gdLst>
                  <a:gd name="connsiteX0" fmla="*/ 50807 w 51128"/>
                  <a:gd name="connsiteY0" fmla="*/ 8037 h 50387"/>
                  <a:gd name="connsiteX1" fmla="*/ 43044 w 51128"/>
                  <a:gd name="connsiteY1" fmla="*/ 275 h 50387"/>
                  <a:gd name="connsiteX2" fmla="*/ 808 w 51128"/>
                  <a:gd name="connsiteY2" fmla="*/ 31781 h 50387"/>
                  <a:gd name="connsiteX3" fmla="*/ 6630 w 51128"/>
                  <a:gd name="connsiteY3" fmla="*/ 48561 h 50387"/>
                  <a:gd name="connsiteX4" fmla="*/ 13707 w 51128"/>
                  <a:gd name="connsiteY4" fmla="*/ 50388 h 50387"/>
                  <a:gd name="connsiteX5" fmla="*/ 33455 w 51128"/>
                  <a:gd name="connsiteY5" fmla="*/ 40799 h 50387"/>
                  <a:gd name="connsiteX6" fmla="*/ 50807 w 51128"/>
                  <a:gd name="connsiteY6" fmla="*/ 8037 h 5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128" h="50387">
                    <a:moveTo>
                      <a:pt x="50807" y="8037"/>
                    </a:moveTo>
                    <a:cubicBezTo>
                      <a:pt x="49893" y="3928"/>
                      <a:pt x="47039" y="1188"/>
                      <a:pt x="43044" y="275"/>
                    </a:cubicBezTo>
                    <a:cubicBezTo>
                      <a:pt x="29460" y="-2579"/>
                      <a:pt x="5146" y="17398"/>
                      <a:pt x="808" y="31781"/>
                    </a:cubicBezTo>
                    <a:cubicBezTo>
                      <a:pt x="-1361" y="38858"/>
                      <a:pt x="922" y="45251"/>
                      <a:pt x="6630" y="48561"/>
                    </a:cubicBezTo>
                    <a:cubicBezTo>
                      <a:pt x="8798" y="49703"/>
                      <a:pt x="11082" y="50388"/>
                      <a:pt x="13707" y="50388"/>
                    </a:cubicBezTo>
                    <a:cubicBezTo>
                      <a:pt x="19643" y="50388"/>
                      <a:pt x="26378" y="47191"/>
                      <a:pt x="33455" y="40799"/>
                    </a:cubicBezTo>
                    <a:cubicBezTo>
                      <a:pt x="41674" y="33379"/>
                      <a:pt x="53204" y="18539"/>
                      <a:pt x="50807" y="8037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732D8E9-683B-47A0-9ED8-B772A745E686}"/>
                  </a:ext>
                </a:extLst>
              </p:cNvPr>
              <p:cNvSpPr/>
              <p:nvPr/>
            </p:nvSpPr>
            <p:spPr>
              <a:xfrm>
                <a:off x="3773032" y="6191385"/>
                <a:ext cx="60046" cy="43404"/>
              </a:xfrm>
              <a:custGeom>
                <a:avLst/>
                <a:gdLst>
                  <a:gd name="connsiteX0" fmla="*/ 58897 w 60046"/>
                  <a:gd name="connsiteY0" fmla="*/ 9501 h 43404"/>
                  <a:gd name="connsiteX1" fmla="*/ 38806 w 60046"/>
                  <a:gd name="connsiteY1" fmla="*/ 483 h 43404"/>
                  <a:gd name="connsiteX2" fmla="*/ 108 w 60046"/>
                  <a:gd name="connsiteY2" fmla="*/ 32218 h 43404"/>
                  <a:gd name="connsiteX3" fmla="*/ 4560 w 60046"/>
                  <a:gd name="connsiteY3" fmla="*/ 41806 h 43404"/>
                  <a:gd name="connsiteX4" fmla="*/ 12095 w 60046"/>
                  <a:gd name="connsiteY4" fmla="*/ 43404 h 43404"/>
                  <a:gd name="connsiteX5" fmla="*/ 55700 w 60046"/>
                  <a:gd name="connsiteY5" fmla="*/ 23999 h 43404"/>
                  <a:gd name="connsiteX6" fmla="*/ 58897 w 60046"/>
                  <a:gd name="connsiteY6" fmla="*/ 9501 h 43404"/>
                  <a:gd name="connsiteX7" fmla="*/ 58897 w 60046"/>
                  <a:gd name="connsiteY7" fmla="*/ 9501 h 43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046" h="43404">
                    <a:moveTo>
                      <a:pt x="58897" y="9501"/>
                    </a:moveTo>
                    <a:cubicBezTo>
                      <a:pt x="56728" y="5164"/>
                      <a:pt x="51363" y="-1914"/>
                      <a:pt x="38806" y="483"/>
                    </a:cubicBezTo>
                    <a:cubicBezTo>
                      <a:pt x="22939" y="3565"/>
                      <a:pt x="1592" y="21031"/>
                      <a:pt x="108" y="32218"/>
                    </a:cubicBezTo>
                    <a:cubicBezTo>
                      <a:pt x="-462" y="36327"/>
                      <a:pt x="1250" y="39980"/>
                      <a:pt x="4560" y="41806"/>
                    </a:cubicBezTo>
                    <a:cubicBezTo>
                      <a:pt x="6501" y="42948"/>
                      <a:pt x="9126" y="43404"/>
                      <a:pt x="12095" y="43404"/>
                    </a:cubicBezTo>
                    <a:cubicBezTo>
                      <a:pt x="25907" y="43404"/>
                      <a:pt x="47824" y="32903"/>
                      <a:pt x="55700" y="23999"/>
                    </a:cubicBezTo>
                    <a:cubicBezTo>
                      <a:pt x="61522" y="17492"/>
                      <a:pt x="60266" y="12127"/>
                      <a:pt x="58897" y="9501"/>
                    </a:cubicBezTo>
                    <a:lnTo>
                      <a:pt x="58897" y="9501"/>
                    </a:ln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20A48EB-C7EF-40E6-9A5A-B967D613CFF0}"/>
                  </a:ext>
                </a:extLst>
              </p:cNvPr>
              <p:cNvSpPr/>
              <p:nvPr/>
            </p:nvSpPr>
            <p:spPr>
              <a:xfrm>
                <a:off x="3396553" y="766510"/>
                <a:ext cx="1756688" cy="1453432"/>
              </a:xfrm>
              <a:custGeom>
                <a:avLst/>
                <a:gdLst>
                  <a:gd name="connsiteX0" fmla="*/ 1453957 w 1756688"/>
                  <a:gd name="connsiteY0" fmla="*/ 937351 h 1453432"/>
                  <a:gd name="connsiteX1" fmla="*/ 1472792 w 1756688"/>
                  <a:gd name="connsiteY1" fmla="*/ 911324 h 1453432"/>
                  <a:gd name="connsiteX2" fmla="*/ 1459322 w 1756688"/>
                  <a:gd name="connsiteY2" fmla="*/ 910525 h 1453432"/>
                  <a:gd name="connsiteX3" fmla="*/ 1412862 w 1756688"/>
                  <a:gd name="connsiteY3" fmla="*/ 912808 h 1453432"/>
                  <a:gd name="connsiteX4" fmla="*/ 1400419 w 1756688"/>
                  <a:gd name="connsiteY4" fmla="*/ 908470 h 1453432"/>
                  <a:gd name="connsiteX5" fmla="*/ 1346767 w 1756688"/>
                  <a:gd name="connsiteY5" fmla="*/ 904247 h 1453432"/>
                  <a:gd name="connsiteX6" fmla="*/ 1357612 w 1756688"/>
                  <a:gd name="connsiteY6" fmla="*/ 896142 h 1453432"/>
                  <a:gd name="connsiteX7" fmla="*/ 1370854 w 1756688"/>
                  <a:gd name="connsiteY7" fmla="*/ 888608 h 1453432"/>
                  <a:gd name="connsiteX8" fmla="*/ 1369940 w 1756688"/>
                  <a:gd name="connsiteY8" fmla="*/ 868403 h 1453432"/>
                  <a:gd name="connsiteX9" fmla="*/ 1367315 w 1756688"/>
                  <a:gd name="connsiteY9" fmla="*/ 858586 h 1453432"/>
                  <a:gd name="connsiteX10" fmla="*/ 1367087 w 1756688"/>
                  <a:gd name="connsiteY10" fmla="*/ 857216 h 1453432"/>
                  <a:gd name="connsiteX11" fmla="*/ 1397565 w 1756688"/>
                  <a:gd name="connsiteY11" fmla="*/ 878677 h 1453432"/>
                  <a:gd name="connsiteX12" fmla="*/ 1466171 w 1756688"/>
                  <a:gd name="connsiteY12" fmla="*/ 904475 h 1453432"/>
                  <a:gd name="connsiteX13" fmla="*/ 1479298 w 1756688"/>
                  <a:gd name="connsiteY13" fmla="*/ 874339 h 1453432"/>
                  <a:gd name="connsiteX14" fmla="*/ 1479184 w 1756688"/>
                  <a:gd name="connsiteY14" fmla="*/ 860070 h 1453432"/>
                  <a:gd name="connsiteX15" fmla="*/ 1480896 w 1756688"/>
                  <a:gd name="connsiteY15" fmla="*/ 851737 h 1453432"/>
                  <a:gd name="connsiteX16" fmla="*/ 1437519 w 1756688"/>
                  <a:gd name="connsiteY16" fmla="*/ 808816 h 1453432"/>
                  <a:gd name="connsiteX17" fmla="*/ 1406127 w 1756688"/>
                  <a:gd name="connsiteY17" fmla="*/ 782218 h 1453432"/>
                  <a:gd name="connsiteX18" fmla="*/ 1440372 w 1756688"/>
                  <a:gd name="connsiteY18" fmla="*/ 794889 h 1453432"/>
                  <a:gd name="connsiteX19" fmla="*/ 1461605 w 1756688"/>
                  <a:gd name="connsiteY19" fmla="*/ 793976 h 1453432"/>
                  <a:gd name="connsiteX20" fmla="*/ 1475189 w 1756688"/>
                  <a:gd name="connsiteY20" fmla="*/ 756420 h 1453432"/>
                  <a:gd name="connsiteX21" fmla="*/ 1468796 w 1756688"/>
                  <a:gd name="connsiteY21" fmla="*/ 745461 h 1453432"/>
                  <a:gd name="connsiteX22" fmla="*/ 1398478 w 1756688"/>
                  <a:gd name="connsiteY22" fmla="*/ 750027 h 1453432"/>
                  <a:gd name="connsiteX23" fmla="*/ 1382497 w 1756688"/>
                  <a:gd name="connsiteY23" fmla="*/ 749685 h 1453432"/>
                  <a:gd name="connsiteX24" fmla="*/ 1380214 w 1756688"/>
                  <a:gd name="connsiteY24" fmla="*/ 745461 h 1453432"/>
                  <a:gd name="connsiteX25" fmla="*/ 1389346 w 1756688"/>
                  <a:gd name="connsiteY25" fmla="*/ 741237 h 1453432"/>
                  <a:gd name="connsiteX26" fmla="*/ 1407154 w 1756688"/>
                  <a:gd name="connsiteY26" fmla="*/ 732448 h 1453432"/>
                  <a:gd name="connsiteX27" fmla="*/ 1405328 w 1756688"/>
                  <a:gd name="connsiteY27" fmla="*/ 717950 h 1453432"/>
                  <a:gd name="connsiteX28" fmla="*/ 1403615 w 1756688"/>
                  <a:gd name="connsiteY28" fmla="*/ 713613 h 1453432"/>
                  <a:gd name="connsiteX29" fmla="*/ 1423021 w 1756688"/>
                  <a:gd name="connsiteY29" fmla="*/ 722631 h 1453432"/>
                  <a:gd name="connsiteX30" fmla="*/ 1464573 w 1756688"/>
                  <a:gd name="connsiteY30" fmla="*/ 735416 h 1453432"/>
                  <a:gd name="connsiteX31" fmla="*/ 1483065 w 1756688"/>
                  <a:gd name="connsiteY31" fmla="*/ 732334 h 1453432"/>
                  <a:gd name="connsiteX32" fmla="*/ 1514457 w 1756688"/>
                  <a:gd name="connsiteY32" fmla="*/ 721261 h 1453432"/>
                  <a:gd name="connsiteX33" fmla="*/ 1520051 w 1756688"/>
                  <a:gd name="connsiteY33" fmla="*/ 708932 h 1453432"/>
                  <a:gd name="connsiteX34" fmla="*/ 1494367 w 1756688"/>
                  <a:gd name="connsiteY34" fmla="*/ 684618 h 1453432"/>
                  <a:gd name="connsiteX35" fmla="*/ 1480782 w 1756688"/>
                  <a:gd name="connsiteY35" fmla="*/ 676057 h 1453432"/>
                  <a:gd name="connsiteX36" fmla="*/ 1530096 w 1756688"/>
                  <a:gd name="connsiteY36" fmla="*/ 676399 h 1453432"/>
                  <a:gd name="connsiteX37" fmla="*/ 1536032 w 1756688"/>
                  <a:gd name="connsiteY37" fmla="*/ 676741 h 1453432"/>
                  <a:gd name="connsiteX38" fmla="*/ 1555666 w 1756688"/>
                  <a:gd name="connsiteY38" fmla="*/ 663500 h 1453432"/>
                  <a:gd name="connsiteX39" fmla="*/ 1554639 w 1756688"/>
                  <a:gd name="connsiteY39" fmla="*/ 645464 h 1453432"/>
                  <a:gd name="connsiteX40" fmla="*/ 1541854 w 1756688"/>
                  <a:gd name="connsiteY40" fmla="*/ 643066 h 1453432"/>
                  <a:gd name="connsiteX41" fmla="*/ 1498704 w 1756688"/>
                  <a:gd name="connsiteY41" fmla="*/ 622862 h 1453432"/>
                  <a:gd name="connsiteX42" fmla="*/ 1497220 w 1756688"/>
                  <a:gd name="connsiteY42" fmla="*/ 616926 h 1453432"/>
                  <a:gd name="connsiteX43" fmla="*/ 1513658 w 1756688"/>
                  <a:gd name="connsiteY43" fmla="*/ 613387 h 1453432"/>
                  <a:gd name="connsiteX44" fmla="*/ 1544822 w 1756688"/>
                  <a:gd name="connsiteY44" fmla="*/ 609620 h 1453432"/>
                  <a:gd name="connsiteX45" fmla="*/ 1555894 w 1756688"/>
                  <a:gd name="connsiteY45" fmla="*/ 573890 h 1453432"/>
                  <a:gd name="connsiteX46" fmla="*/ 1528726 w 1756688"/>
                  <a:gd name="connsiteY46" fmla="*/ 539873 h 1453432"/>
                  <a:gd name="connsiteX47" fmla="*/ 1483750 w 1756688"/>
                  <a:gd name="connsiteY47" fmla="*/ 530741 h 1453432"/>
                  <a:gd name="connsiteX48" fmla="*/ 1469481 w 1756688"/>
                  <a:gd name="connsiteY48" fmla="*/ 515901 h 1453432"/>
                  <a:gd name="connsiteX49" fmla="*/ 1463317 w 1756688"/>
                  <a:gd name="connsiteY49" fmla="*/ 511906 h 1453432"/>
                  <a:gd name="connsiteX50" fmla="*/ 1467769 w 1756688"/>
                  <a:gd name="connsiteY50" fmla="*/ 513047 h 1453432"/>
                  <a:gd name="connsiteX51" fmla="*/ 1499161 w 1756688"/>
                  <a:gd name="connsiteY51" fmla="*/ 507340 h 1453432"/>
                  <a:gd name="connsiteX52" fmla="*/ 1545050 w 1756688"/>
                  <a:gd name="connsiteY52" fmla="*/ 505970 h 1453432"/>
                  <a:gd name="connsiteX53" fmla="*/ 1574387 w 1756688"/>
                  <a:gd name="connsiteY53" fmla="*/ 508481 h 1453432"/>
                  <a:gd name="connsiteX54" fmla="*/ 1584775 w 1756688"/>
                  <a:gd name="connsiteY54" fmla="*/ 498093 h 1453432"/>
                  <a:gd name="connsiteX55" fmla="*/ 1569593 w 1756688"/>
                  <a:gd name="connsiteY55" fmla="*/ 466473 h 1453432"/>
                  <a:gd name="connsiteX56" fmla="*/ 1552698 w 1756688"/>
                  <a:gd name="connsiteY56" fmla="*/ 463277 h 1453432"/>
                  <a:gd name="connsiteX57" fmla="*/ 1519594 w 1756688"/>
                  <a:gd name="connsiteY57" fmla="*/ 463848 h 1453432"/>
                  <a:gd name="connsiteX58" fmla="*/ 1514001 w 1756688"/>
                  <a:gd name="connsiteY58" fmla="*/ 456656 h 1453432"/>
                  <a:gd name="connsiteX59" fmla="*/ 1513886 w 1756688"/>
                  <a:gd name="connsiteY59" fmla="*/ 455286 h 1453432"/>
                  <a:gd name="connsiteX60" fmla="*/ 1528156 w 1756688"/>
                  <a:gd name="connsiteY60" fmla="*/ 455971 h 1453432"/>
                  <a:gd name="connsiteX61" fmla="*/ 1551785 w 1756688"/>
                  <a:gd name="connsiteY61" fmla="*/ 451862 h 1453432"/>
                  <a:gd name="connsiteX62" fmla="*/ 1552128 w 1756688"/>
                  <a:gd name="connsiteY62" fmla="*/ 441930 h 1453432"/>
                  <a:gd name="connsiteX63" fmla="*/ 1503955 w 1756688"/>
                  <a:gd name="connsiteY63" fmla="*/ 420584 h 1453432"/>
                  <a:gd name="connsiteX64" fmla="*/ 1484664 w 1756688"/>
                  <a:gd name="connsiteY64" fmla="*/ 431657 h 1453432"/>
                  <a:gd name="connsiteX65" fmla="*/ 1475303 w 1756688"/>
                  <a:gd name="connsiteY65" fmla="*/ 439876 h 1453432"/>
                  <a:gd name="connsiteX66" fmla="*/ 1471308 w 1756688"/>
                  <a:gd name="connsiteY66" fmla="*/ 440561 h 1453432"/>
                  <a:gd name="connsiteX67" fmla="*/ 1490257 w 1756688"/>
                  <a:gd name="connsiteY67" fmla="*/ 376978 h 1453432"/>
                  <a:gd name="connsiteX68" fmla="*/ 1508065 w 1756688"/>
                  <a:gd name="connsiteY68" fmla="*/ 367846 h 1453432"/>
                  <a:gd name="connsiteX69" fmla="*/ 1540712 w 1756688"/>
                  <a:gd name="connsiteY69" fmla="*/ 332687 h 1453432"/>
                  <a:gd name="connsiteX70" fmla="*/ 1542082 w 1756688"/>
                  <a:gd name="connsiteY70" fmla="*/ 321500 h 1453432"/>
                  <a:gd name="connsiteX71" fmla="*/ 1582492 w 1756688"/>
                  <a:gd name="connsiteY71" fmla="*/ 308943 h 1453432"/>
                  <a:gd name="connsiteX72" fmla="*/ 1594935 w 1756688"/>
                  <a:gd name="connsiteY72" fmla="*/ 302322 h 1453432"/>
                  <a:gd name="connsiteX73" fmla="*/ 1592651 w 1756688"/>
                  <a:gd name="connsiteY73" fmla="*/ 286797 h 1453432"/>
                  <a:gd name="connsiteX74" fmla="*/ 1577127 w 1756688"/>
                  <a:gd name="connsiteY74" fmla="*/ 273556 h 1453432"/>
                  <a:gd name="connsiteX75" fmla="*/ 1629180 w 1756688"/>
                  <a:gd name="connsiteY75" fmla="*/ 262255 h 1453432"/>
                  <a:gd name="connsiteX76" fmla="*/ 1634545 w 1756688"/>
                  <a:gd name="connsiteY76" fmla="*/ 250040 h 1453432"/>
                  <a:gd name="connsiteX77" fmla="*/ 1608747 w 1756688"/>
                  <a:gd name="connsiteY77" fmla="*/ 237141 h 1453432"/>
                  <a:gd name="connsiteX78" fmla="*/ 1628381 w 1756688"/>
                  <a:gd name="connsiteY78" fmla="*/ 231091 h 1453432"/>
                  <a:gd name="connsiteX79" fmla="*/ 1650527 w 1756688"/>
                  <a:gd name="connsiteY79" fmla="*/ 224813 h 1453432"/>
                  <a:gd name="connsiteX80" fmla="*/ 1677581 w 1756688"/>
                  <a:gd name="connsiteY80" fmla="*/ 211799 h 1453432"/>
                  <a:gd name="connsiteX81" fmla="*/ 1687169 w 1756688"/>
                  <a:gd name="connsiteY81" fmla="*/ 207005 h 1453432"/>
                  <a:gd name="connsiteX82" fmla="*/ 1756688 w 1756688"/>
                  <a:gd name="connsiteY82" fmla="*/ 168079 h 1453432"/>
                  <a:gd name="connsiteX83" fmla="*/ 1653266 w 1756688"/>
                  <a:gd name="connsiteY83" fmla="*/ 130980 h 1453432"/>
                  <a:gd name="connsiteX84" fmla="*/ 1589455 w 1756688"/>
                  <a:gd name="connsiteY84" fmla="*/ 166709 h 1453432"/>
                  <a:gd name="connsiteX85" fmla="*/ 1588428 w 1756688"/>
                  <a:gd name="connsiteY85" fmla="*/ 170020 h 1453432"/>
                  <a:gd name="connsiteX86" fmla="*/ 1567196 w 1756688"/>
                  <a:gd name="connsiteY86" fmla="*/ 167394 h 1453432"/>
                  <a:gd name="connsiteX87" fmla="*/ 1534662 w 1756688"/>
                  <a:gd name="connsiteY87" fmla="*/ 165225 h 1453432"/>
                  <a:gd name="connsiteX88" fmla="*/ 1531466 w 1756688"/>
                  <a:gd name="connsiteY88" fmla="*/ 166253 h 1453432"/>
                  <a:gd name="connsiteX89" fmla="*/ 1531352 w 1756688"/>
                  <a:gd name="connsiteY89" fmla="*/ 166253 h 1453432"/>
                  <a:gd name="connsiteX90" fmla="*/ 1529525 w 1756688"/>
                  <a:gd name="connsiteY90" fmla="*/ 162714 h 1453432"/>
                  <a:gd name="connsiteX91" fmla="*/ 1521306 w 1756688"/>
                  <a:gd name="connsiteY91" fmla="*/ 153011 h 1453432"/>
                  <a:gd name="connsiteX92" fmla="*/ 1509206 w 1756688"/>
                  <a:gd name="connsiteY92" fmla="*/ 154952 h 1453432"/>
                  <a:gd name="connsiteX93" fmla="*/ 1484778 w 1756688"/>
                  <a:gd name="connsiteY93" fmla="*/ 173559 h 1453432"/>
                  <a:gd name="connsiteX94" fmla="*/ 1453957 w 1756688"/>
                  <a:gd name="connsiteY94" fmla="*/ 195932 h 1453432"/>
                  <a:gd name="connsiteX95" fmla="*/ 1425989 w 1756688"/>
                  <a:gd name="connsiteY95" fmla="*/ 216708 h 1453432"/>
                  <a:gd name="connsiteX96" fmla="*/ 1419026 w 1756688"/>
                  <a:gd name="connsiteY96" fmla="*/ 222986 h 1453432"/>
                  <a:gd name="connsiteX97" fmla="*/ 1459322 w 1756688"/>
                  <a:gd name="connsiteY97" fmla="*/ 175499 h 1453432"/>
                  <a:gd name="connsiteX98" fmla="*/ 1469139 w 1756688"/>
                  <a:gd name="connsiteY98" fmla="*/ 135660 h 1453432"/>
                  <a:gd name="connsiteX99" fmla="*/ 1437062 w 1756688"/>
                  <a:gd name="connsiteY99" fmla="*/ 119108 h 1453432"/>
                  <a:gd name="connsiteX100" fmla="*/ 1408638 w 1756688"/>
                  <a:gd name="connsiteY100" fmla="*/ 136687 h 1453432"/>
                  <a:gd name="connsiteX101" fmla="*/ 1400191 w 1756688"/>
                  <a:gd name="connsiteY101" fmla="*/ 144450 h 1453432"/>
                  <a:gd name="connsiteX102" fmla="*/ 1370283 w 1756688"/>
                  <a:gd name="connsiteY102" fmla="*/ 157121 h 1453432"/>
                  <a:gd name="connsiteX103" fmla="*/ 1321198 w 1756688"/>
                  <a:gd name="connsiteY103" fmla="*/ 177440 h 1453432"/>
                  <a:gd name="connsiteX104" fmla="*/ 1346425 w 1756688"/>
                  <a:gd name="connsiteY104" fmla="*/ 163627 h 1453432"/>
                  <a:gd name="connsiteX105" fmla="*/ 1375077 w 1756688"/>
                  <a:gd name="connsiteY105" fmla="*/ 140569 h 1453432"/>
                  <a:gd name="connsiteX106" fmla="*/ 1372109 w 1756688"/>
                  <a:gd name="connsiteY106" fmla="*/ 134975 h 1453432"/>
                  <a:gd name="connsiteX107" fmla="*/ 1253163 w 1756688"/>
                  <a:gd name="connsiteY107" fmla="*/ 131322 h 1453432"/>
                  <a:gd name="connsiteX108" fmla="*/ 1208529 w 1756688"/>
                  <a:gd name="connsiteY108" fmla="*/ 141596 h 1453432"/>
                  <a:gd name="connsiteX109" fmla="*/ 1170973 w 1756688"/>
                  <a:gd name="connsiteY109" fmla="*/ 150386 h 1453432"/>
                  <a:gd name="connsiteX110" fmla="*/ 1265491 w 1756688"/>
                  <a:gd name="connsiteY110" fmla="*/ 128925 h 1453432"/>
                  <a:gd name="connsiteX111" fmla="*/ 1316289 w 1756688"/>
                  <a:gd name="connsiteY111" fmla="*/ 127099 h 1453432"/>
                  <a:gd name="connsiteX112" fmla="*/ 1400990 w 1756688"/>
                  <a:gd name="connsiteY112" fmla="*/ 118309 h 1453432"/>
                  <a:gd name="connsiteX113" fmla="*/ 1445167 w 1756688"/>
                  <a:gd name="connsiteY113" fmla="*/ 105980 h 1453432"/>
                  <a:gd name="connsiteX114" fmla="*/ 1482495 w 1756688"/>
                  <a:gd name="connsiteY114" fmla="*/ 92282 h 1453432"/>
                  <a:gd name="connsiteX115" fmla="*/ 1483636 w 1756688"/>
                  <a:gd name="connsiteY115" fmla="*/ 80867 h 1453432"/>
                  <a:gd name="connsiteX116" fmla="*/ 1424734 w 1756688"/>
                  <a:gd name="connsiteY116" fmla="*/ 58721 h 1453432"/>
                  <a:gd name="connsiteX117" fmla="*/ 1391972 w 1756688"/>
                  <a:gd name="connsiteY117" fmla="*/ 53585 h 1453432"/>
                  <a:gd name="connsiteX118" fmla="*/ 1391743 w 1756688"/>
                  <a:gd name="connsiteY118" fmla="*/ 52900 h 1453432"/>
                  <a:gd name="connsiteX119" fmla="*/ 1369370 w 1756688"/>
                  <a:gd name="connsiteY119" fmla="*/ 32466 h 1453432"/>
                  <a:gd name="connsiteX120" fmla="*/ 1356813 w 1756688"/>
                  <a:gd name="connsiteY120" fmla="*/ 26873 h 1453432"/>
                  <a:gd name="connsiteX121" fmla="*/ 1316517 w 1756688"/>
                  <a:gd name="connsiteY121" fmla="*/ 17969 h 1453432"/>
                  <a:gd name="connsiteX122" fmla="*/ 1274624 w 1756688"/>
                  <a:gd name="connsiteY122" fmla="*/ 12946 h 1453432"/>
                  <a:gd name="connsiteX123" fmla="*/ 1184443 w 1756688"/>
                  <a:gd name="connsiteY123" fmla="*/ 846 h 1453432"/>
                  <a:gd name="connsiteX124" fmla="*/ 1112527 w 1756688"/>
                  <a:gd name="connsiteY124" fmla="*/ 3129 h 1453432"/>
                  <a:gd name="connsiteX125" fmla="*/ 1065497 w 1756688"/>
                  <a:gd name="connsiteY125" fmla="*/ 4613 h 1453432"/>
                  <a:gd name="connsiteX126" fmla="*/ 1046775 w 1756688"/>
                  <a:gd name="connsiteY126" fmla="*/ 8723 h 1453432"/>
                  <a:gd name="connsiteX127" fmla="*/ 1026000 w 1756688"/>
                  <a:gd name="connsiteY127" fmla="*/ 12033 h 1453432"/>
                  <a:gd name="connsiteX128" fmla="*/ 991298 w 1756688"/>
                  <a:gd name="connsiteY128" fmla="*/ 24247 h 1453432"/>
                  <a:gd name="connsiteX129" fmla="*/ 993695 w 1756688"/>
                  <a:gd name="connsiteY129" fmla="*/ 37489 h 1453432"/>
                  <a:gd name="connsiteX130" fmla="*/ 995293 w 1756688"/>
                  <a:gd name="connsiteY130" fmla="*/ 42854 h 1453432"/>
                  <a:gd name="connsiteX131" fmla="*/ 983307 w 1756688"/>
                  <a:gd name="connsiteY131" fmla="*/ 45936 h 1453432"/>
                  <a:gd name="connsiteX132" fmla="*/ 975088 w 1756688"/>
                  <a:gd name="connsiteY132" fmla="*/ 30069 h 1453432"/>
                  <a:gd name="connsiteX133" fmla="*/ 930226 w 1756688"/>
                  <a:gd name="connsiteY133" fmla="*/ 30298 h 1453432"/>
                  <a:gd name="connsiteX134" fmla="*/ 894268 w 1756688"/>
                  <a:gd name="connsiteY134" fmla="*/ 28699 h 1453432"/>
                  <a:gd name="connsiteX135" fmla="*/ 851918 w 1756688"/>
                  <a:gd name="connsiteY135" fmla="*/ 31325 h 1453432"/>
                  <a:gd name="connsiteX136" fmla="*/ 793586 w 1756688"/>
                  <a:gd name="connsiteY136" fmla="*/ 38859 h 1453432"/>
                  <a:gd name="connsiteX137" fmla="*/ 761053 w 1756688"/>
                  <a:gd name="connsiteY137" fmla="*/ 41028 h 1453432"/>
                  <a:gd name="connsiteX138" fmla="*/ 751921 w 1756688"/>
                  <a:gd name="connsiteY138" fmla="*/ 48790 h 1453432"/>
                  <a:gd name="connsiteX139" fmla="*/ 769728 w 1756688"/>
                  <a:gd name="connsiteY139" fmla="*/ 66712 h 1453432"/>
                  <a:gd name="connsiteX140" fmla="*/ 781600 w 1756688"/>
                  <a:gd name="connsiteY140" fmla="*/ 73904 h 1453432"/>
                  <a:gd name="connsiteX141" fmla="*/ 766418 w 1756688"/>
                  <a:gd name="connsiteY141" fmla="*/ 75159 h 1453432"/>
                  <a:gd name="connsiteX142" fmla="*/ 733428 w 1756688"/>
                  <a:gd name="connsiteY142" fmla="*/ 85205 h 1453432"/>
                  <a:gd name="connsiteX143" fmla="*/ 735711 w 1756688"/>
                  <a:gd name="connsiteY143" fmla="*/ 97077 h 1453432"/>
                  <a:gd name="connsiteX144" fmla="*/ 770299 w 1756688"/>
                  <a:gd name="connsiteY144" fmla="*/ 121619 h 1453432"/>
                  <a:gd name="connsiteX145" fmla="*/ 807056 w 1756688"/>
                  <a:gd name="connsiteY145" fmla="*/ 146390 h 1453432"/>
                  <a:gd name="connsiteX146" fmla="*/ 778632 w 1756688"/>
                  <a:gd name="connsiteY146" fmla="*/ 130751 h 1453432"/>
                  <a:gd name="connsiteX147" fmla="*/ 743245 w 1756688"/>
                  <a:gd name="connsiteY147" fmla="*/ 117053 h 1453432"/>
                  <a:gd name="connsiteX148" fmla="*/ 716419 w 1756688"/>
                  <a:gd name="connsiteY148" fmla="*/ 105524 h 1453432"/>
                  <a:gd name="connsiteX149" fmla="*/ 632403 w 1756688"/>
                  <a:gd name="connsiteY149" fmla="*/ 85890 h 1453432"/>
                  <a:gd name="connsiteX150" fmla="*/ 626696 w 1756688"/>
                  <a:gd name="connsiteY150" fmla="*/ 95707 h 1453432"/>
                  <a:gd name="connsiteX151" fmla="*/ 648499 w 1756688"/>
                  <a:gd name="connsiteY151" fmla="*/ 121391 h 1453432"/>
                  <a:gd name="connsiteX152" fmla="*/ 663110 w 1756688"/>
                  <a:gd name="connsiteY152" fmla="*/ 133377 h 1453432"/>
                  <a:gd name="connsiteX153" fmla="*/ 648156 w 1756688"/>
                  <a:gd name="connsiteY153" fmla="*/ 131322 h 1453432"/>
                  <a:gd name="connsiteX154" fmla="*/ 628408 w 1756688"/>
                  <a:gd name="connsiteY154" fmla="*/ 130523 h 1453432"/>
                  <a:gd name="connsiteX155" fmla="*/ 614481 w 1756688"/>
                  <a:gd name="connsiteY155" fmla="*/ 119907 h 1453432"/>
                  <a:gd name="connsiteX156" fmla="*/ 577953 w 1756688"/>
                  <a:gd name="connsiteY156" fmla="*/ 98561 h 1453432"/>
                  <a:gd name="connsiteX157" fmla="*/ 566195 w 1756688"/>
                  <a:gd name="connsiteY157" fmla="*/ 103583 h 1453432"/>
                  <a:gd name="connsiteX158" fmla="*/ 566309 w 1756688"/>
                  <a:gd name="connsiteY158" fmla="*/ 123788 h 1453432"/>
                  <a:gd name="connsiteX159" fmla="*/ 569734 w 1756688"/>
                  <a:gd name="connsiteY159" fmla="*/ 144906 h 1453432"/>
                  <a:gd name="connsiteX160" fmla="*/ 563341 w 1756688"/>
                  <a:gd name="connsiteY160" fmla="*/ 159746 h 1453432"/>
                  <a:gd name="connsiteX161" fmla="*/ 559346 w 1756688"/>
                  <a:gd name="connsiteY161" fmla="*/ 163513 h 1453432"/>
                  <a:gd name="connsiteX162" fmla="*/ 558318 w 1756688"/>
                  <a:gd name="connsiteY162" fmla="*/ 123103 h 1453432"/>
                  <a:gd name="connsiteX163" fmla="*/ 538684 w 1756688"/>
                  <a:gd name="connsiteY163" fmla="*/ 96049 h 1453432"/>
                  <a:gd name="connsiteX164" fmla="*/ 488115 w 1756688"/>
                  <a:gd name="connsiteY164" fmla="*/ 102556 h 1453432"/>
                  <a:gd name="connsiteX165" fmla="*/ 449988 w 1756688"/>
                  <a:gd name="connsiteY165" fmla="*/ 110546 h 1453432"/>
                  <a:gd name="connsiteX166" fmla="*/ 403414 w 1756688"/>
                  <a:gd name="connsiteY166" fmla="*/ 126414 h 1453432"/>
                  <a:gd name="connsiteX167" fmla="*/ 412432 w 1756688"/>
                  <a:gd name="connsiteY167" fmla="*/ 142852 h 1453432"/>
                  <a:gd name="connsiteX168" fmla="*/ 415628 w 1756688"/>
                  <a:gd name="connsiteY168" fmla="*/ 145249 h 1453432"/>
                  <a:gd name="connsiteX169" fmla="*/ 399989 w 1756688"/>
                  <a:gd name="connsiteY169" fmla="*/ 138856 h 1453432"/>
                  <a:gd name="connsiteX170" fmla="*/ 334352 w 1756688"/>
                  <a:gd name="connsiteY170" fmla="*/ 139427 h 1453432"/>
                  <a:gd name="connsiteX171" fmla="*/ 325448 w 1756688"/>
                  <a:gd name="connsiteY171" fmla="*/ 149929 h 1453432"/>
                  <a:gd name="connsiteX172" fmla="*/ 329329 w 1756688"/>
                  <a:gd name="connsiteY172" fmla="*/ 158490 h 1453432"/>
                  <a:gd name="connsiteX173" fmla="*/ 338689 w 1756688"/>
                  <a:gd name="connsiteY173" fmla="*/ 179038 h 1453432"/>
                  <a:gd name="connsiteX174" fmla="*/ 336520 w 1756688"/>
                  <a:gd name="connsiteY174" fmla="*/ 197188 h 1453432"/>
                  <a:gd name="connsiteX175" fmla="*/ 319398 w 1756688"/>
                  <a:gd name="connsiteY175" fmla="*/ 193079 h 1453432"/>
                  <a:gd name="connsiteX176" fmla="*/ 285837 w 1756688"/>
                  <a:gd name="connsiteY176" fmla="*/ 185316 h 1453432"/>
                  <a:gd name="connsiteX177" fmla="*/ 153192 w 1756688"/>
                  <a:gd name="connsiteY177" fmla="*/ 260999 h 1453432"/>
                  <a:gd name="connsiteX178" fmla="*/ 152279 w 1756688"/>
                  <a:gd name="connsiteY178" fmla="*/ 271729 h 1453432"/>
                  <a:gd name="connsiteX179" fmla="*/ 194972 w 1756688"/>
                  <a:gd name="connsiteY179" fmla="*/ 283830 h 1453432"/>
                  <a:gd name="connsiteX180" fmla="*/ 224537 w 1756688"/>
                  <a:gd name="connsiteY180" fmla="*/ 286683 h 1453432"/>
                  <a:gd name="connsiteX181" fmla="*/ 226935 w 1756688"/>
                  <a:gd name="connsiteY181" fmla="*/ 291478 h 1453432"/>
                  <a:gd name="connsiteX182" fmla="*/ 200566 w 1756688"/>
                  <a:gd name="connsiteY182" fmla="*/ 333942 h 1453432"/>
                  <a:gd name="connsiteX183" fmla="*/ 155818 w 1756688"/>
                  <a:gd name="connsiteY183" fmla="*/ 340563 h 1453432"/>
                  <a:gd name="connsiteX184" fmla="*/ 108787 w 1756688"/>
                  <a:gd name="connsiteY184" fmla="*/ 355517 h 1453432"/>
                  <a:gd name="connsiteX185" fmla="*/ 68263 w 1756688"/>
                  <a:gd name="connsiteY185" fmla="*/ 367960 h 1453432"/>
                  <a:gd name="connsiteX186" fmla="*/ 0 w 1756688"/>
                  <a:gd name="connsiteY186" fmla="*/ 403575 h 1453432"/>
                  <a:gd name="connsiteX187" fmla="*/ 21346 w 1756688"/>
                  <a:gd name="connsiteY187" fmla="*/ 433026 h 1453432"/>
                  <a:gd name="connsiteX188" fmla="*/ 36186 w 1756688"/>
                  <a:gd name="connsiteY188" fmla="*/ 434739 h 1453432"/>
                  <a:gd name="connsiteX189" fmla="*/ 65523 w 1756688"/>
                  <a:gd name="connsiteY189" fmla="*/ 445926 h 1453432"/>
                  <a:gd name="connsiteX190" fmla="*/ 149311 w 1756688"/>
                  <a:gd name="connsiteY190" fmla="*/ 454145 h 1453432"/>
                  <a:gd name="connsiteX191" fmla="*/ 180817 w 1756688"/>
                  <a:gd name="connsiteY191" fmla="*/ 455058 h 1453432"/>
                  <a:gd name="connsiteX192" fmla="*/ 186296 w 1756688"/>
                  <a:gd name="connsiteY192" fmla="*/ 466131 h 1453432"/>
                  <a:gd name="connsiteX193" fmla="*/ 158671 w 1756688"/>
                  <a:gd name="connsiteY193" fmla="*/ 464989 h 1453432"/>
                  <a:gd name="connsiteX194" fmla="*/ 112326 w 1756688"/>
                  <a:gd name="connsiteY194" fmla="*/ 467158 h 1453432"/>
                  <a:gd name="connsiteX195" fmla="*/ 74199 w 1756688"/>
                  <a:gd name="connsiteY195" fmla="*/ 473322 h 1453432"/>
                  <a:gd name="connsiteX196" fmla="*/ 41437 w 1756688"/>
                  <a:gd name="connsiteY196" fmla="*/ 480742 h 1453432"/>
                  <a:gd name="connsiteX197" fmla="*/ 39839 w 1756688"/>
                  <a:gd name="connsiteY197" fmla="*/ 488847 h 1453432"/>
                  <a:gd name="connsiteX198" fmla="*/ 75797 w 1756688"/>
                  <a:gd name="connsiteY198" fmla="*/ 505856 h 1453432"/>
                  <a:gd name="connsiteX199" fmla="*/ 95659 w 1756688"/>
                  <a:gd name="connsiteY199" fmla="*/ 508595 h 1453432"/>
                  <a:gd name="connsiteX200" fmla="*/ 100568 w 1756688"/>
                  <a:gd name="connsiteY200" fmla="*/ 510079 h 1453432"/>
                  <a:gd name="connsiteX201" fmla="*/ 98171 w 1756688"/>
                  <a:gd name="connsiteY201" fmla="*/ 513504 h 1453432"/>
                  <a:gd name="connsiteX202" fmla="*/ 91892 w 1756688"/>
                  <a:gd name="connsiteY202" fmla="*/ 526974 h 1453432"/>
                  <a:gd name="connsiteX203" fmla="*/ 108673 w 1756688"/>
                  <a:gd name="connsiteY203" fmla="*/ 544781 h 1453432"/>
                  <a:gd name="connsiteX204" fmla="*/ 128764 w 1756688"/>
                  <a:gd name="connsiteY204" fmla="*/ 553685 h 1453432"/>
                  <a:gd name="connsiteX205" fmla="*/ 184127 w 1756688"/>
                  <a:gd name="connsiteY205" fmla="*/ 563274 h 1453432"/>
                  <a:gd name="connsiteX206" fmla="*/ 182301 w 1756688"/>
                  <a:gd name="connsiteY206" fmla="*/ 549918 h 1453432"/>
                  <a:gd name="connsiteX207" fmla="*/ 201821 w 1756688"/>
                  <a:gd name="connsiteY207" fmla="*/ 553799 h 1453432"/>
                  <a:gd name="connsiteX208" fmla="*/ 223282 w 1756688"/>
                  <a:gd name="connsiteY208" fmla="*/ 553685 h 1453432"/>
                  <a:gd name="connsiteX209" fmla="*/ 242802 w 1756688"/>
                  <a:gd name="connsiteY209" fmla="*/ 548663 h 1453432"/>
                  <a:gd name="connsiteX210" fmla="*/ 265404 w 1756688"/>
                  <a:gd name="connsiteY210" fmla="*/ 542727 h 1453432"/>
                  <a:gd name="connsiteX211" fmla="*/ 275678 w 1756688"/>
                  <a:gd name="connsiteY211" fmla="*/ 540330 h 1453432"/>
                  <a:gd name="connsiteX212" fmla="*/ 318599 w 1756688"/>
                  <a:gd name="connsiteY212" fmla="*/ 553229 h 1453432"/>
                  <a:gd name="connsiteX213" fmla="*/ 368027 w 1756688"/>
                  <a:gd name="connsiteY213" fmla="*/ 567612 h 1453432"/>
                  <a:gd name="connsiteX214" fmla="*/ 388802 w 1756688"/>
                  <a:gd name="connsiteY214" fmla="*/ 577429 h 1453432"/>
                  <a:gd name="connsiteX215" fmla="*/ 410605 w 1756688"/>
                  <a:gd name="connsiteY215" fmla="*/ 593753 h 1453432"/>
                  <a:gd name="connsiteX216" fmla="*/ 453526 w 1756688"/>
                  <a:gd name="connsiteY216" fmla="*/ 642496 h 1453432"/>
                  <a:gd name="connsiteX217" fmla="*/ 476243 w 1756688"/>
                  <a:gd name="connsiteY217" fmla="*/ 687700 h 1453432"/>
                  <a:gd name="connsiteX218" fmla="*/ 490968 w 1756688"/>
                  <a:gd name="connsiteY218" fmla="*/ 714640 h 1453432"/>
                  <a:gd name="connsiteX219" fmla="*/ 496562 w 1756688"/>
                  <a:gd name="connsiteY219" fmla="*/ 720690 h 1453432"/>
                  <a:gd name="connsiteX220" fmla="*/ 512658 w 1756688"/>
                  <a:gd name="connsiteY220" fmla="*/ 759958 h 1453432"/>
                  <a:gd name="connsiteX221" fmla="*/ 514256 w 1756688"/>
                  <a:gd name="connsiteY221" fmla="*/ 762470 h 1453432"/>
                  <a:gd name="connsiteX222" fmla="*/ 506265 w 1756688"/>
                  <a:gd name="connsiteY222" fmla="*/ 772173 h 1453432"/>
                  <a:gd name="connsiteX223" fmla="*/ 497589 w 1756688"/>
                  <a:gd name="connsiteY223" fmla="*/ 798428 h 1453432"/>
                  <a:gd name="connsiteX224" fmla="*/ 497589 w 1756688"/>
                  <a:gd name="connsiteY224" fmla="*/ 812354 h 1453432"/>
                  <a:gd name="connsiteX225" fmla="*/ 498959 w 1756688"/>
                  <a:gd name="connsiteY225" fmla="*/ 834728 h 1453432"/>
                  <a:gd name="connsiteX226" fmla="*/ 514712 w 1756688"/>
                  <a:gd name="connsiteY226" fmla="*/ 843746 h 1453432"/>
                  <a:gd name="connsiteX227" fmla="*/ 545305 w 1756688"/>
                  <a:gd name="connsiteY227" fmla="*/ 831418 h 1453432"/>
                  <a:gd name="connsiteX228" fmla="*/ 558547 w 1756688"/>
                  <a:gd name="connsiteY228" fmla="*/ 823199 h 1453432"/>
                  <a:gd name="connsiteX229" fmla="*/ 562085 w 1756688"/>
                  <a:gd name="connsiteY229" fmla="*/ 823541 h 1453432"/>
                  <a:gd name="connsiteX230" fmla="*/ 561172 w 1756688"/>
                  <a:gd name="connsiteY230" fmla="*/ 828564 h 1453432"/>
                  <a:gd name="connsiteX231" fmla="*/ 564711 w 1756688"/>
                  <a:gd name="connsiteY231" fmla="*/ 853107 h 1453432"/>
                  <a:gd name="connsiteX232" fmla="*/ 587884 w 1756688"/>
                  <a:gd name="connsiteY232" fmla="*/ 865435 h 1453432"/>
                  <a:gd name="connsiteX233" fmla="*/ 619846 w 1756688"/>
                  <a:gd name="connsiteY233" fmla="*/ 882444 h 1453432"/>
                  <a:gd name="connsiteX234" fmla="*/ 627951 w 1756688"/>
                  <a:gd name="connsiteY234" fmla="*/ 892375 h 1453432"/>
                  <a:gd name="connsiteX235" fmla="*/ 615052 w 1756688"/>
                  <a:gd name="connsiteY235" fmla="*/ 885640 h 1453432"/>
                  <a:gd name="connsiteX236" fmla="*/ 534575 w 1756688"/>
                  <a:gd name="connsiteY236" fmla="*/ 877078 h 1453432"/>
                  <a:gd name="connsiteX237" fmla="*/ 530237 w 1756688"/>
                  <a:gd name="connsiteY237" fmla="*/ 884156 h 1453432"/>
                  <a:gd name="connsiteX238" fmla="*/ 538798 w 1756688"/>
                  <a:gd name="connsiteY238" fmla="*/ 895685 h 1453432"/>
                  <a:gd name="connsiteX239" fmla="*/ 549072 w 1756688"/>
                  <a:gd name="connsiteY239" fmla="*/ 902877 h 1453432"/>
                  <a:gd name="connsiteX240" fmla="*/ 537086 w 1756688"/>
                  <a:gd name="connsiteY240" fmla="*/ 902420 h 1453432"/>
                  <a:gd name="connsiteX241" fmla="*/ 519506 w 1756688"/>
                  <a:gd name="connsiteY241" fmla="*/ 913721 h 1453432"/>
                  <a:gd name="connsiteX242" fmla="*/ 517452 w 1756688"/>
                  <a:gd name="connsiteY242" fmla="*/ 916689 h 1453432"/>
                  <a:gd name="connsiteX243" fmla="*/ 516424 w 1756688"/>
                  <a:gd name="connsiteY243" fmla="*/ 947168 h 1453432"/>
                  <a:gd name="connsiteX244" fmla="*/ 534004 w 1756688"/>
                  <a:gd name="connsiteY244" fmla="*/ 959268 h 1453432"/>
                  <a:gd name="connsiteX245" fmla="*/ 547931 w 1756688"/>
                  <a:gd name="connsiteY245" fmla="*/ 968058 h 1453432"/>
                  <a:gd name="connsiteX246" fmla="*/ 591194 w 1756688"/>
                  <a:gd name="connsiteY246" fmla="*/ 970797 h 1453432"/>
                  <a:gd name="connsiteX247" fmla="*/ 608888 w 1756688"/>
                  <a:gd name="connsiteY247" fmla="*/ 950821 h 1453432"/>
                  <a:gd name="connsiteX248" fmla="*/ 608888 w 1756688"/>
                  <a:gd name="connsiteY248" fmla="*/ 950821 h 1453432"/>
                  <a:gd name="connsiteX249" fmla="*/ 597016 w 1756688"/>
                  <a:gd name="connsiteY249" fmla="*/ 933812 h 1453432"/>
                  <a:gd name="connsiteX250" fmla="*/ 585487 w 1756688"/>
                  <a:gd name="connsiteY250" fmla="*/ 924223 h 1453432"/>
                  <a:gd name="connsiteX251" fmla="*/ 585030 w 1756688"/>
                  <a:gd name="connsiteY251" fmla="*/ 923196 h 1453432"/>
                  <a:gd name="connsiteX252" fmla="*/ 614367 w 1756688"/>
                  <a:gd name="connsiteY252" fmla="*/ 929360 h 1453432"/>
                  <a:gd name="connsiteX253" fmla="*/ 631148 w 1756688"/>
                  <a:gd name="connsiteY253" fmla="*/ 941232 h 1453432"/>
                  <a:gd name="connsiteX254" fmla="*/ 633659 w 1756688"/>
                  <a:gd name="connsiteY254" fmla="*/ 951734 h 1453432"/>
                  <a:gd name="connsiteX255" fmla="*/ 626467 w 1756688"/>
                  <a:gd name="connsiteY255" fmla="*/ 986665 h 1453432"/>
                  <a:gd name="connsiteX256" fmla="*/ 626125 w 1756688"/>
                  <a:gd name="connsiteY256" fmla="*/ 998651 h 1453432"/>
                  <a:gd name="connsiteX257" fmla="*/ 613796 w 1756688"/>
                  <a:gd name="connsiteY257" fmla="*/ 997281 h 1453432"/>
                  <a:gd name="connsiteX258" fmla="*/ 594733 w 1756688"/>
                  <a:gd name="connsiteY258" fmla="*/ 995683 h 1453432"/>
                  <a:gd name="connsiteX259" fmla="*/ 566994 w 1756688"/>
                  <a:gd name="connsiteY259" fmla="*/ 1024335 h 1453432"/>
                  <a:gd name="connsiteX260" fmla="*/ 557634 w 1756688"/>
                  <a:gd name="connsiteY260" fmla="*/ 1042028 h 1453432"/>
                  <a:gd name="connsiteX261" fmla="*/ 543478 w 1756688"/>
                  <a:gd name="connsiteY261" fmla="*/ 1070110 h 1453432"/>
                  <a:gd name="connsiteX262" fmla="*/ 563569 w 1756688"/>
                  <a:gd name="connsiteY262" fmla="*/ 1098077 h 1453432"/>
                  <a:gd name="connsiteX263" fmla="*/ 571788 w 1756688"/>
                  <a:gd name="connsiteY263" fmla="*/ 1101958 h 1453432"/>
                  <a:gd name="connsiteX264" fmla="*/ 567108 w 1756688"/>
                  <a:gd name="connsiteY264" fmla="*/ 1105040 h 1453432"/>
                  <a:gd name="connsiteX265" fmla="*/ 549415 w 1756688"/>
                  <a:gd name="connsiteY265" fmla="*/ 1125245 h 1453432"/>
                  <a:gd name="connsiteX266" fmla="*/ 591993 w 1756688"/>
                  <a:gd name="connsiteY266" fmla="*/ 1177413 h 1453432"/>
                  <a:gd name="connsiteX267" fmla="*/ 593705 w 1756688"/>
                  <a:gd name="connsiteY267" fmla="*/ 1201043 h 1453432"/>
                  <a:gd name="connsiteX268" fmla="*/ 594276 w 1756688"/>
                  <a:gd name="connsiteY268" fmla="*/ 1227754 h 1453432"/>
                  <a:gd name="connsiteX269" fmla="*/ 610258 w 1756688"/>
                  <a:gd name="connsiteY269" fmla="*/ 1238941 h 1453432"/>
                  <a:gd name="connsiteX270" fmla="*/ 611057 w 1756688"/>
                  <a:gd name="connsiteY270" fmla="*/ 1238827 h 1453432"/>
                  <a:gd name="connsiteX271" fmla="*/ 610942 w 1756688"/>
                  <a:gd name="connsiteY271" fmla="*/ 1242137 h 1453432"/>
                  <a:gd name="connsiteX272" fmla="*/ 620874 w 1756688"/>
                  <a:gd name="connsiteY272" fmla="*/ 1268278 h 1453432"/>
                  <a:gd name="connsiteX273" fmla="*/ 625212 w 1756688"/>
                  <a:gd name="connsiteY273" fmla="*/ 1274899 h 1453432"/>
                  <a:gd name="connsiteX274" fmla="*/ 639366 w 1756688"/>
                  <a:gd name="connsiteY274" fmla="*/ 1290766 h 1453432"/>
                  <a:gd name="connsiteX275" fmla="*/ 647357 w 1756688"/>
                  <a:gd name="connsiteY275" fmla="*/ 1299442 h 1453432"/>
                  <a:gd name="connsiteX276" fmla="*/ 658087 w 1756688"/>
                  <a:gd name="connsiteY276" fmla="*/ 1338253 h 1453432"/>
                  <a:gd name="connsiteX277" fmla="*/ 661626 w 1756688"/>
                  <a:gd name="connsiteY277" fmla="*/ 1343276 h 1453432"/>
                  <a:gd name="connsiteX278" fmla="*/ 675210 w 1756688"/>
                  <a:gd name="connsiteY278" fmla="*/ 1358230 h 1453432"/>
                  <a:gd name="connsiteX279" fmla="*/ 693018 w 1756688"/>
                  <a:gd name="connsiteY279" fmla="*/ 1379348 h 1453432"/>
                  <a:gd name="connsiteX280" fmla="*/ 731830 w 1756688"/>
                  <a:gd name="connsiteY280" fmla="*/ 1406516 h 1453432"/>
                  <a:gd name="connsiteX281" fmla="*/ 742902 w 1756688"/>
                  <a:gd name="connsiteY281" fmla="*/ 1409827 h 1453432"/>
                  <a:gd name="connsiteX282" fmla="*/ 758884 w 1756688"/>
                  <a:gd name="connsiteY282" fmla="*/ 1415991 h 1453432"/>
                  <a:gd name="connsiteX283" fmla="*/ 786509 w 1756688"/>
                  <a:gd name="connsiteY283" fmla="*/ 1427749 h 1453432"/>
                  <a:gd name="connsiteX284" fmla="*/ 840617 w 1756688"/>
                  <a:gd name="connsiteY284" fmla="*/ 1453205 h 1453432"/>
                  <a:gd name="connsiteX285" fmla="*/ 842900 w 1756688"/>
                  <a:gd name="connsiteY285" fmla="*/ 1453433 h 1453432"/>
                  <a:gd name="connsiteX286" fmla="*/ 858539 w 1756688"/>
                  <a:gd name="connsiteY286" fmla="*/ 1438479 h 1453432"/>
                  <a:gd name="connsiteX287" fmla="*/ 865388 w 1756688"/>
                  <a:gd name="connsiteY287" fmla="*/ 1428319 h 1453432"/>
                  <a:gd name="connsiteX288" fmla="*/ 875776 w 1756688"/>
                  <a:gd name="connsiteY288" fmla="*/ 1397384 h 1453432"/>
                  <a:gd name="connsiteX289" fmla="*/ 879200 w 1756688"/>
                  <a:gd name="connsiteY289" fmla="*/ 1379120 h 1453432"/>
                  <a:gd name="connsiteX290" fmla="*/ 887762 w 1756688"/>
                  <a:gd name="connsiteY290" fmla="*/ 1357545 h 1453432"/>
                  <a:gd name="connsiteX291" fmla="*/ 876575 w 1756688"/>
                  <a:gd name="connsiteY291" fmla="*/ 1317934 h 1453432"/>
                  <a:gd name="connsiteX292" fmla="*/ 875776 w 1756688"/>
                  <a:gd name="connsiteY292" fmla="*/ 1317135 h 1453432"/>
                  <a:gd name="connsiteX293" fmla="*/ 887990 w 1756688"/>
                  <a:gd name="connsiteY293" fmla="*/ 1314167 h 1453432"/>
                  <a:gd name="connsiteX294" fmla="*/ 910021 w 1756688"/>
                  <a:gd name="connsiteY294" fmla="*/ 1297729 h 1453432"/>
                  <a:gd name="connsiteX295" fmla="*/ 912190 w 1756688"/>
                  <a:gd name="connsiteY295" fmla="*/ 1292478 h 1453432"/>
                  <a:gd name="connsiteX296" fmla="*/ 923377 w 1756688"/>
                  <a:gd name="connsiteY296" fmla="*/ 1273757 h 1453432"/>
                  <a:gd name="connsiteX297" fmla="*/ 924633 w 1756688"/>
                  <a:gd name="connsiteY297" fmla="*/ 1267936 h 1453432"/>
                  <a:gd name="connsiteX298" fmla="*/ 932053 w 1756688"/>
                  <a:gd name="connsiteY298" fmla="*/ 1259603 h 1453432"/>
                  <a:gd name="connsiteX299" fmla="*/ 927829 w 1756688"/>
                  <a:gd name="connsiteY299" fmla="*/ 1235859 h 1453432"/>
                  <a:gd name="connsiteX300" fmla="*/ 927144 w 1756688"/>
                  <a:gd name="connsiteY300" fmla="*/ 1234603 h 1453432"/>
                  <a:gd name="connsiteX301" fmla="*/ 935249 w 1756688"/>
                  <a:gd name="connsiteY301" fmla="*/ 1230950 h 1453432"/>
                  <a:gd name="connsiteX302" fmla="*/ 946094 w 1756688"/>
                  <a:gd name="connsiteY302" fmla="*/ 1218508 h 1453432"/>
                  <a:gd name="connsiteX303" fmla="*/ 935249 w 1756688"/>
                  <a:gd name="connsiteY303" fmla="*/ 1198075 h 1453432"/>
                  <a:gd name="connsiteX304" fmla="*/ 953970 w 1756688"/>
                  <a:gd name="connsiteY304" fmla="*/ 1196362 h 1453432"/>
                  <a:gd name="connsiteX305" fmla="*/ 953171 w 1756688"/>
                  <a:gd name="connsiteY305" fmla="*/ 1177070 h 1453432"/>
                  <a:gd name="connsiteX306" fmla="*/ 952486 w 1756688"/>
                  <a:gd name="connsiteY306" fmla="*/ 1175815 h 1453432"/>
                  <a:gd name="connsiteX307" fmla="*/ 976230 w 1756688"/>
                  <a:gd name="connsiteY307" fmla="*/ 1168509 h 1453432"/>
                  <a:gd name="connsiteX308" fmla="*/ 1001686 w 1756688"/>
                  <a:gd name="connsiteY308" fmla="*/ 1154925 h 1453432"/>
                  <a:gd name="connsiteX309" fmla="*/ 1004882 w 1756688"/>
                  <a:gd name="connsiteY309" fmla="*/ 1147277 h 1453432"/>
                  <a:gd name="connsiteX310" fmla="*/ 1009334 w 1756688"/>
                  <a:gd name="connsiteY310" fmla="*/ 1158692 h 1453432"/>
                  <a:gd name="connsiteX311" fmla="*/ 1023489 w 1756688"/>
                  <a:gd name="connsiteY311" fmla="*/ 1155496 h 1453432"/>
                  <a:gd name="connsiteX312" fmla="*/ 1040155 w 1756688"/>
                  <a:gd name="connsiteY312" fmla="*/ 1151158 h 1453432"/>
                  <a:gd name="connsiteX313" fmla="*/ 1074172 w 1756688"/>
                  <a:gd name="connsiteY313" fmla="*/ 1144994 h 1453432"/>
                  <a:gd name="connsiteX314" fmla="*/ 1141180 w 1756688"/>
                  <a:gd name="connsiteY314" fmla="*/ 1080041 h 1453432"/>
                  <a:gd name="connsiteX315" fmla="*/ 1160814 w 1756688"/>
                  <a:gd name="connsiteY315" fmla="*/ 1060749 h 1453432"/>
                  <a:gd name="connsiteX316" fmla="*/ 1176567 w 1756688"/>
                  <a:gd name="connsiteY316" fmla="*/ 1037348 h 1453432"/>
                  <a:gd name="connsiteX317" fmla="*/ 1176795 w 1756688"/>
                  <a:gd name="connsiteY317" fmla="*/ 1028673 h 1453432"/>
                  <a:gd name="connsiteX318" fmla="*/ 1195516 w 1756688"/>
                  <a:gd name="connsiteY318" fmla="*/ 1032668 h 1453432"/>
                  <a:gd name="connsiteX319" fmla="*/ 1210698 w 1756688"/>
                  <a:gd name="connsiteY319" fmla="*/ 1036321 h 1453432"/>
                  <a:gd name="connsiteX320" fmla="*/ 1216178 w 1756688"/>
                  <a:gd name="connsiteY320" fmla="*/ 1029928 h 1453432"/>
                  <a:gd name="connsiteX321" fmla="*/ 1225766 w 1756688"/>
                  <a:gd name="connsiteY321" fmla="*/ 1025819 h 1453432"/>
                  <a:gd name="connsiteX322" fmla="*/ 1249967 w 1756688"/>
                  <a:gd name="connsiteY322" fmla="*/ 1020225 h 1453432"/>
                  <a:gd name="connsiteX323" fmla="*/ 1268117 w 1756688"/>
                  <a:gd name="connsiteY323" fmla="*/ 1015545 h 1453432"/>
                  <a:gd name="connsiteX324" fmla="*/ 1373479 w 1756688"/>
                  <a:gd name="connsiteY324" fmla="*/ 983240 h 1453432"/>
                  <a:gd name="connsiteX325" fmla="*/ 1424163 w 1756688"/>
                  <a:gd name="connsiteY325" fmla="*/ 953104 h 1453432"/>
                  <a:gd name="connsiteX326" fmla="*/ 1453957 w 1756688"/>
                  <a:gd name="connsiteY326" fmla="*/ 937351 h 1453432"/>
                  <a:gd name="connsiteX327" fmla="*/ 1536717 w 1756688"/>
                  <a:gd name="connsiteY327" fmla="*/ 282916 h 1453432"/>
                  <a:gd name="connsiteX328" fmla="*/ 1520165 w 1756688"/>
                  <a:gd name="connsiteY328" fmla="*/ 290108 h 1453432"/>
                  <a:gd name="connsiteX329" fmla="*/ 1551328 w 1756688"/>
                  <a:gd name="connsiteY329" fmla="*/ 274812 h 1453432"/>
                  <a:gd name="connsiteX330" fmla="*/ 1536717 w 1756688"/>
                  <a:gd name="connsiteY330" fmla="*/ 282916 h 1453432"/>
                  <a:gd name="connsiteX331" fmla="*/ 926573 w 1756688"/>
                  <a:gd name="connsiteY331" fmla="*/ 1193166 h 1453432"/>
                  <a:gd name="connsiteX332" fmla="*/ 929427 w 1756688"/>
                  <a:gd name="connsiteY332" fmla="*/ 1194878 h 1453432"/>
                  <a:gd name="connsiteX333" fmla="*/ 931710 w 1756688"/>
                  <a:gd name="connsiteY333" fmla="*/ 1196476 h 1453432"/>
                  <a:gd name="connsiteX334" fmla="*/ 930454 w 1756688"/>
                  <a:gd name="connsiteY334" fmla="*/ 1195906 h 1453432"/>
                  <a:gd name="connsiteX335" fmla="*/ 926573 w 1756688"/>
                  <a:gd name="connsiteY335" fmla="*/ 1193166 h 1453432"/>
                  <a:gd name="connsiteX336" fmla="*/ 1008421 w 1756688"/>
                  <a:gd name="connsiteY336" fmla="*/ 1131866 h 1453432"/>
                  <a:gd name="connsiteX337" fmla="*/ 1005567 w 1756688"/>
                  <a:gd name="connsiteY337" fmla="*/ 1140770 h 1453432"/>
                  <a:gd name="connsiteX338" fmla="*/ 1004768 w 1756688"/>
                  <a:gd name="connsiteY338" fmla="*/ 1134149 h 1453432"/>
                  <a:gd name="connsiteX339" fmla="*/ 1005224 w 1756688"/>
                  <a:gd name="connsiteY339" fmla="*/ 1131638 h 1453432"/>
                  <a:gd name="connsiteX340" fmla="*/ 1007393 w 1756688"/>
                  <a:gd name="connsiteY340" fmla="*/ 1131067 h 1453432"/>
                  <a:gd name="connsiteX341" fmla="*/ 1008763 w 1756688"/>
                  <a:gd name="connsiteY341" fmla="*/ 1131296 h 1453432"/>
                  <a:gd name="connsiteX342" fmla="*/ 1008421 w 1756688"/>
                  <a:gd name="connsiteY342" fmla="*/ 1131866 h 145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</a:cxnLst>
                <a:rect l="l" t="t" r="r" b="b"/>
                <a:pathLst>
                  <a:path w="1756688" h="1453432">
                    <a:moveTo>
                      <a:pt x="1453957" y="937351"/>
                    </a:moveTo>
                    <a:cubicBezTo>
                      <a:pt x="1464801" y="929931"/>
                      <a:pt x="1476901" y="919315"/>
                      <a:pt x="1472792" y="911324"/>
                    </a:cubicBezTo>
                    <a:cubicBezTo>
                      <a:pt x="1470509" y="906872"/>
                      <a:pt x="1465942" y="906530"/>
                      <a:pt x="1459322" y="910525"/>
                    </a:cubicBezTo>
                    <a:cubicBezTo>
                      <a:pt x="1449961" y="916119"/>
                      <a:pt x="1428615" y="917146"/>
                      <a:pt x="1412862" y="912808"/>
                    </a:cubicBezTo>
                    <a:cubicBezTo>
                      <a:pt x="1409209" y="911781"/>
                      <a:pt x="1404985" y="910183"/>
                      <a:pt x="1400419" y="908470"/>
                    </a:cubicBezTo>
                    <a:cubicBezTo>
                      <a:pt x="1383981" y="902306"/>
                      <a:pt x="1363662" y="894658"/>
                      <a:pt x="1346767" y="904247"/>
                    </a:cubicBezTo>
                    <a:cubicBezTo>
                      <a:pt x="1349279" y="900708"/>
                      <a:pt x="1353274" y="896941"/>
                      <a:pt x="1357612" y="896142"/>
                    </a:cubicBezTo>
                    <a:cubicBezTo>
                      <a:pt x="1362292" y="895343"/>
                      <a:pt x="1368000" y="893745"/>
                      <a:pt x="1370854" y="888608"/>
                    </a:cubicBezTo>
                    <a:cubicBezTo>
                      <a:pt x="1374050" y="882900"/>
                      <a:pt x="1372224" y="876508"/>
                      <a:pt x="1369940" y="868403"/>
                    </a:cubicBezTo>
                    <a:cubicBezTo>
                      <a:pt x="1369142" y="865549"/>
                      <a:pt x="1368228" y="862239"/>
                      <a:pt x="1367315" y="858586"/>
                    </a:cubicBezTo>
                    <a:cubicBezTo>
                      <a:pt x="1367201" y="858015"/>
                      <a:pt x="1367087" y="857558"/>
                      <a:pt x="1367087" y="857216"/>
                    </a:cubicBezTo>
                    <a:cubicBezTo>
                      <a:pt x="1371653" y="856189"/>
                      <a:pt x="1388319" y="863837"/>
                      <a:pt x="1397565" y="878677"/>
                    </a:cubicBezTo>
                    <a:cubicBezTo>
                      <a:pt x="1412405" y="902306"/>
                      <a:pt x="1440601" y="912808"/>
                      <a:pt x="1466171" y="904475"/>
                    </a:cubicBezTo>
                    <a:cubicBezTo>
                      <a:pt x="1484664" y="898425"/>
                      <a:pt x="1481353" y="883357"/>
                      <a:pt x="1479298" y="874339"/>
                    </a:cubicBezTo>
                    <a:cubicBezTo>
                      <a:pt x="1477814" y="867604"/>
                      <a:pt x="1477015" y="863380"/>
                      <a:pt x="1479184" y="860070"/>
                    </a:cubicBezTo>
                    <a:cubicBezTo>
                      <a:pt x="1480782" y="857673"/>
                      <a:pt x="1481353" y="854819"/>
                      <a:pt x="1480896" y="851737"/>
                    </a:cubicBezTo>
                    <a:cubicBezTo>
                      <a:pt x="1479184" y="840892"/>
                      <a:pt x="1463317" y="828221"/>
                      <a:pt x="1437519" y="808816"/>
                    </a:cubicBezTo>
                    <a:cubicBezTo>
                      <a:pt x="1425989" y="800140"/>
                      <a:pt x="1408866" y="787355"/>
                      <a:pt x="1406127" y="782218"/>
                    </a:cubicBezTo>
                    <a:cubicBezTo>
                      <a:pt x="1409894" y="782332"/>
                      <a:pt x="1419140" y="784958"/>
                      <a:pt x="1440372" y="794889"/>
                    </a:cubicBezTo>
                    <a:cubicBezTo>
                      <a:pt x="1450418" y="799569"/>
                      <a:pt x="1457495" y="796944"/>
                      <a:pt x="1461605" y="793976"/>
                    </a:cubicBezTo>
                    <a:cubicBezTo>
                      <a:pt x="1474846" y="784273"/>
                      <a:pt x="1475189" y="759273"/>
                      <a:pt x="1475189" y="756420"/>
                    </a:cubicBezTo>
                    <a:cubicBezTo>
                      <a:pt x="1475189" y="753908"/>
                      <a:pt x="1474390" y="749114"/>
                      <a:pt x="1468796" y="745461"/>
                    </a:cubicBezTo>
                    <a:cubicBezTo>
                      <a:pt x="1454756" y="736329"/>
                      <a:pt x="1416629" y="738726"/>
                      <a:pt x="1398478" y="750027"/>
                    </a:cubicBezTo>
                    <a:cubicBezTo>
                      <a:pt x="1391743" y="754251"/>
                      <a:pt x="1385693" y="752424"/>
                      <a:pt x="1382497" y="749685"/>
                    </a:cubicBezTo>
                    <a:cubicBezTo>
                      <a:pt x="1380671" y="748087"/>
                      <a:pt x="1379986" y="746374"/>
                      <a:pt x="1380214" y="745461"/>
                    </a:cubicBezTo>
                    <a:cubicBezTo>
                      <a:pt x="1380443" y="744434"/>
                      <a:pt x="1382726" y="742151"/>
                      <a:pt x="1389346" y="741237"/>
                    </a:cubicBezTo>
                    <a:cubicBezTo>
                      <a:pt x="1399506" y="739868"/>
                      <a:pt x="1404871" y="737242"/>
                      <a:pt x="1407154" y="732448"/>
                    </a:cubicBezTo>
                    <a:cubicBezTo>
                      <a:pt x="1409780" y="726968"/>
                      <a:pt x="1407154" y="721717"/>
                      <a:pt x="1405328" y="717950"/>
                    </a:cubicBezTo>
                    <a:cubicBezTo>
                      <a:pt x="1404757" y="716695"/>
                      <a:pt x="1403730" y="714640"/>
                      <a:pt x="1403615" y="713613"/>
                    </a:cubicBezTo>
                    <a:cubicBezTo>
                      <a:pt x="1406926" y="713384"/>
                      <a:pt x="1416515" y="718978"/>
                      <a:pt x="1423021" y="722631"/>
                    </a:cubicBezTo>
                    <a:cubicBezTo>
                      <a:pt x="1436834" y="730621"/>
                      <a:pt x="1452587" y="739639"/>
                      <a:pt x="1464573" y="735416"/>
                    </a:cubicBezTo>
                    <a:cubicBezTo>
                      <a:pt x="1471079" y="733133"/>
                      <a:pt x="1477244" y="732676"/>
                      <a:pt x="1483065" y="732334"/>
                    </a:cubicBezTo>
                    <a:cubicBezTo>
                      <a:pt x="1492997" y="731649"/>
                      <a:pt x="1503270" y="731078"/>
                      <a:pt x="1514457" y="721261"/>
                    </a:cubicBezTo>
                    <a:cubicBezTo>
                      <a:pt x="1519480" y="716809"/>
                      <a:pt x="1520279" y="712129"/>
                      <a:pt x="1520051" y="708932"/>
                    </a:cubicBezTo>
                    <a:cubicBezTo>
                      <a:pt x="1519137" y="698887"/>
                      <a:pt x="1507722" y="692266"/>
                      <a:pt x="1494367" y="684618"/>
                    </a:cubicBezTo>
                    <a:cubicBezTo>
                      <a:pt x="1489572" y="681878"/>
                      <a:pt x="1484321" y="678796"/>
                      <a:pt x="1480782" y="676057"/>
                    </a:cubicBezTo>
                    <a:cubicBezTo>
                      <a:pt x="1488430" y="674687"/>
                      <a:pt x="1504983" y="674801"/>
                      <a:pt x="1530096" y="676399"/>
                    </a:cubicBezTo>
                    <a:lnTo>
                      <a:pt x="1536032" y="676741"/>
                    </a:lnTo>
                    <a:cubicBezTo>
                      <a:pt x="1546191" y="677198"/>
                      <a:pt x="1552812" y="670235"/>
                      <a:pt x="1555666" y="663500"/>
                    </a:cubicBezTo>
                    <a:cubicBezTo>
                      <a:pt x="1558520" y="656765"/>
                      <a:pt x="1558063" y="649687"/>
                      <a:pt x="1554639" y="645464"/>
                    </a:cubicBezTo>
                    <a:cubicBezTo>
                      <a:pt x="1553155" y="643751"/>
                      <a:pt x="1549159" y="640099"/>
                      <a:pt x="1541854" y="643066"/>
                    </a:cubicBezTo>
                    <a:cubicBezTo>
                      <a:pt x="1534890" y="645920"/>
                      <a:pt x="1507722" y="635532"/>
                      <a:pt x="1498704" y="622862"/>
                    </a:cubicBezTo>
                    <a:cubicBezTo>
                      <a:pt x="1495965" y="618980"/>
                      <a:pt x="1496878" y="617496"/>
                      <a:pt x="1497220" y="616926"/>
                    </a:cubicBezTo>
                    <a:cubicBezTo>
                      <a:pt x="1500302" y="611903"/>
                      <a:pt x="1503955" y="611903"/>
                      <a:pt x="1513658" y="613387"/>
                    </a:cubicBezTo>
                    <a:cubicBezTo>
                      <a:pt x="1522334" y="614757"/>
                      <a:pt x="1533178" y="616355"/>
                      <a:pt x="1544822" y="609620"/>
                    </a:cubicBezTo>
                    <a:cubicBezTo>
                      <a:pt x="1555324" y="603570"/>
                      <a:pt x="1559433" y="590214"/>
                      <a:pt x="1555894" y="573890"/>
                    </a:cubicBezTo>
                    <a:cubicBezTo>
                      <a:pt x="1552241" y="557567"/>
                      <a:pt x="1540826" y="539873"/>
                      <a:pt x="1528726" y="539873"/>
                    </a:cubicBezTo>
                    <a:cubicBezTo>
                      <a:pt x="1513087" y="539873"/>
                      <a:pt x="1488430" y="534736"/>
                      <a:pt x="1483750" y="530741"/>
                    </a:cubicBezTo>
                    <a:cubicBezTo>
                      <a:pt x="1482951" y="524234"/>
                      <a:pt x="1476445" y="520125"/>
                      <a:pt x="1469481" y="515901"/>
                    </a:cubicBezTo>
                    <a:cubicBezTo>
                      <a:pt x="1467769" y="514759"/>
                      <a:pt x="1465258" y="513275"/>
                      <a:pt x="1463317" y="511906"/>
                    </a:cubicBezTo>
                    <a:cubicBezTo>
                      <a:pt x="1464344" y="512020"/>
                      <a:pt x="1465714" y="512362"/>
                      <a:pt x="1467769" y="513047"/>
                    </a:cubicBezTo>
                    <a:cubicBezTo>
                      <a:pt x="1474846" y="515216"/>
                      <a:pt x="1485691" y="518412"/>
                      <a:pt x="1499161" y="507340"/>
                    </a:cubicBezTo>
                    <a:cubicBezTo>
                      <a:pt x="1509320" y="499006"/>
                      <a:pt x="1528270" y="502659"/>
                      <a:pt x="1545050" y="505970"/>
                    </a:cubicBezTo>
                    <a:cubicBezTo>
                      <a:pt x="1556694" y="508253"/>
                      <a:pt x="1566739" y="510193"/>
                      <a:pt x="1574387" y="508481"/>
                    </a:cubicBezTo>
                    <a:cubicBezTo>
                      <a:pt x="1579866" y="507340"/>
                      <a:pt x="1583633" y="503573"/>
                      <a:pt x="1584775" y="498093"/>
                    </a:cubicBezTo>
                    <a:cubicBezTo>
                      <a:pt x="1587058" y="486792"/>
                      <a:pt x="1577127" y="472523"/>
                      <a:pt x="1569593" y="466473"/>
                    </a:cubicBezTo>
                    <a:cubicBezTo>
                      <a:pt x="1561145" y="459624"/>
                      <a:pt x="1555438" y="461450"/>
                      <a:pt x="1552698" y="463277"/>
                    </a:cubicBezTo>
                    <a:cubicBezTo>
                      <a:pt x="1546762" y="467158"/>
                      <a:pt x="1529183" y="468870"/>
                      <a:pt x="1519594" y="463848"/>
                    </a:cubicBezTo>
                    <a:cubicBezTo>
                      <a:pt x="1514571" y="461222"/>
                      <a:pt x="1514115" y="457797"/>
                      <a:pt x="1514001" y="456656"/>
                    </a:cubicBezTo>
                    <a:cubicBezTo>
                      <a:pt x="1513886" y="455857"/>
                      <a:pt x="1513886" y="455400"/>
                      <a:pt x="1513886" y="455286"/>
                    </a:cubicBezTo>
                    <a:cubicBezTo>
                      <a:pt x="1515827" y="454030"/>
                      <a:pt x="1523818" y="455286"/>
                      <a:pt x="1528156" y="455971"/>
                    </a:cubicBezTo>
                    <a:cubicBezTo>
                      <a:pt x="1537972" y="457569"/>
                      <a:pt x="1547333" y="458939"/>
                      <a:pt x="1551785" y="451862"/>
                    </a:cubicBezTo>
                    <a:cubicBezTo>
                      <a:pt x="1553612" y="448894"/>
                      <a:pt x="1553725" y="445355"/>
                      <a:pt x="1552128" y="441930"/>
                    </a:cubicBezTo>
                    <a:cubicBezTo>
                      <a:pt x="1547105" y="431542"/>
                      <a:pt x="1521306" y="420013"/>
                      <a:pt x="1503955" y="420584"/>
                    </a:cubicBezTo>
                    <a:cubicBezTo>
                      <a:pt x="1491855" y="420926"/>
                      <a:pt x="1486832" y="426748"/>
                      <a:pt x="1484664" y="431657"/>
                    </a:cubicBezTo>
                    <a:cubicBezTo>
                      <a:pt x="1482380" y="437022"/>
                      <a:pt x="1477814" y="439191"/>
                      <a:pt x="1475303" y="439876"/>
                    </a:cubicBezTo>
                    <a:cubicBezTo>
                      <a:pt x="1473819" y="440332"/>
                      <a:pt x="1472449" y="440561"/>
                      <a:pt x="1471308" y="440561"/>
                    </a:cubicBezTo>
                    <a:cubicBezTo>
                      <a:pt x="1489344" y="426520"/>
                      <a:pt x="1491969" y="391703"/>
                      <a:pt x="1490257" y="376978"/>
                    </a:cubicBezTo>
                    <a:cubicBezTo>
                      <a:pt x="1491398" y="374238"/>
                      <a:pt x="1501786" y="370243"/>
                      <a:pt x="1508065" y="367846"/>
                    </a:cubicBezTo>
                    <a:cubicBezTo>
                      <a:pt x="1524046" y="361681"/>
                      <a:pt x="1545963" y="353234"/>
                      <a:pt x="1540712" y="332687"/>
                    </a:cubicBezTo>
                    <a:cubicBezTo>
                      <a:pt x="1539571" y="328121"/>
                      <a:pt x="1539913" y="324582"/>
                      <a:pt x="1542082" y="321500"/>
                    </a:cubicBezTo>
                    <a:cubicBezTo>
                      <a:pt x="1548360" y="312253"/>
                      <a:pt x="1567766" y="308943"/>
                      <a:pt x="1582492" y="308943"/>
                    </a:cubicBezTo>
                    <a:cubicBezTo>
                      <a:pt x="1590140" y="308943"/>
                      <a:pt x="1593451" y="305290"/>
                      <a:pt x="1594935" y="302322"/>
                    </a:cubicBezTo>
                    <a:cubicBezTo>
                      <a:pt x="1596989" y="297870"/>
                      <a:pt x="1596190" y="292391"/>
                      <a:pt x="1592651" y="286797"/>
                    </a:cubicBezTo>
                    <a:cubicBezTo>
                      <a:pt x="1589341" y="281547"/>
                      <a:pt x="1583633" y="276524"/>
                      <a:pt x="1577127" y="273556"/>
                    </a:cubicBezTo>
                    <a:cubicBezTo>
                      <a:pt x="1594820" y="272414"/>
                      <a:pt x="1618107" y="269446"/>
                      <a:pt x="1629180" y="262255"/>
                    </a:cubicBezTo>
                    <a:cubicBezTo>
                      <a:pt x="1636029" y="257803"/>
                      <a:pt x="1635230" y="252209"/>
                      <a:pt x="1634545" y="250040"/>
                    </a:cubicBezTo>
                    <a:cubicBezTo>
                      <a:pt x="1632377" y="243191"/>
                      <a:pt x="1621532" y="239082"/>
                      <a:pt x="1608747" y="237141"/>
                    </a:cubicBezTo>
                    <a:cubicBezTo>
                      <a:pt x="1618107" y="235657"/>
                      <a:pt x="1623358" y="233260"/>
                      <a:pt x="1628381" y="231091"/>
                    </a:cubicBezTo>
                    <a:cubicBezTo>
                      <a:pt x="1633861" y="228694"/>
                      <a:pt x="1639111" y="226297"/>
                      <a:pt x="1650527" y="224813"/>
                    </a:cubicBezTo>
                    <a:cubicBezTo>
                      <a:pt x="1668334" y="222530"/>
                      <a:pt x="1673700" y="216366"/>
                      <a:pt x="1677581" y="211799"/>
                    </a:cubicBezTo>
                    <a:cubicBezTo>
                      <a:pt x="1680206" y="208832"/>
                      <a:pt x="1681462" y="207348"/>
                      <a:pt x="1687169" y="207005"/>
                    </a:cubicBezTo>
                    <a:cubicBezTo>
                      <a:pt x="1701895" y="206206"/>
                      <a:pt x="1756688" y="185430"/>
                      <a:pt x="1756688" y="168079"/>
                    </a:cubicBezTo>
                    <a:cubicBezTo>
                      <a:pt x="1756688" y="148902"/>
                      <a:pt x="1676439" y="130980"/>
                      <a:pt x="1653266" y="130980"/>
                    </a:cubicBezTo>
                    <a:cubicBezTo>
                      <a:pt x="1636486" y="130980"/>
                      <a:pt x="1591967" y="130980"/>
                      <a:pt x="1589455" y="166709"/>
                    </a:cubicBezTo>
                    <a:cubicBezTo>
                      <a:pt x="1589341" y="168422"/>
                      <a:pt x="1588998" y="169449"/>
                      <a:pt x="1588428" y="170020"/>
                    </a:cubicBezTo>
                    <a:cubicBezTo>
                      <a:pt x="1585460" y="172417"/>
                      <a:pt x="1574958" y="169449"/>
                      <a:pt x="1567196" y="167394"/>
                    </a:cubicBezTo>
                    <a:cubicBezTo>
                      <a:pt x="1555552" y="164198"/>
                      <a:pt x="1543566" y="160888"/>
                      <a:pt x="1534662" y="165225"/>
                    </a:cubicBezTo>
                    <a:cubicBezTo>
                      <a:pt x="1532607" y="166253"/>
                      <a:pt x="1531694" y="166253"/>
                      <a:pt x="1531466" y="166253"/>
                    </a:cubicBezTo>
                    <a:cubicBezTo>
                      <a:pt x="1531466" y="166253"/>
                      <a:pt x="1531352" y="166253"/>
                      <a:pt x="1531352" y="166253"/>
                    </a:cubicBezTo>
                    <a:cubicBezTo>
                      <a:pt x="1530895" y="165910"/>
                      <a:pt x="1529982" y="163970"/>
                      <a:pt x="1529525" y="162714"/>
                    </a:cubicBezTo>
                    <a:cubicBezTo>
                      <a:pt x="1528041" y="159404"/>
                      <a:pt x="1526101" y="154838"/>
                      <a:pt x="1521306" y="153011"/>
                    </a:cubicBezTo>
                    <a:cubicBezTo>
                      <a:pt x="1517882" y="151755"/>
                      <a:pt x="1513886" y="152326"/>
                      <a:pt x="1509206" y="154952"/>
                    </a:cubicBezTo>
                    <a:cubicBezTo>
                      <a:pt x="1501215" y="159404"/>
                      <a:pt x="1493225" y="166253"/>
                      <a:pt x="1484778" y="173559"/>
                    </a:cubicBezTo>
                    <a:cubicBezTo>
                      <a:pt x="1474846" y="182120"/>
                      <a:pt x="1464459" y="191024"/>
                      <a:pt x="1453957" y="195932"/>
                    </a:cubicBezTo>
                    <a:cubicBezTo>
                      <a:pt x="1443226" y="200841"/>
                      <a:pt x="1434094" y="209288"/>
                      <a:pt x="1425989" y="216708"/>
                    </a:cubicBezTo>
                    <a:cubicBezTo>
                      <a:pt x="1423592" y="218877"/>
                      <a:pt x="1421309" y="221046"/>
                      <a:pt x="1419026" y="222986"/>
                    </a:cubicBezTo>
                    <a:cubicBezTo>
                      <a:pt x="1425533" y="214311"/>
                      <a:pt x="1437519" y="199699"/>
                      <a:pt x="1459322" y="175499"/>
                    </a:cubicBezTo>
                    <a:cubicBezTo>
                      <a:pt x="1470509" y="163057"/>
                      <a:pt x="1474276" y="147760"/>
                      <a:pt x="1469139" y="135660"/>
                    </a:cubicBezTo>
                    <a:cubicBezTo>
                      <a:pt x="1464116" y="123902"/>
                      <a:pt x="1451902" y="117510"/>
                      <a:pt x="1437062" y="119108"/>
                    </a:cubicBezTo>
                    <a:cubicBezTo>
                      <a:pt x="1418684" y="121048"/>
                      <a:pt x="1412862" y="130067"/>
                      <a:pt x="1408638" y="136687"/>
                    </a:cubicBezTo>
                    <a:cubicBezTo>
                      <a:pt x="1405784" y="141253"/>
                      <a:pt x="1404186" y="143422"/>
                      <a:pt x="1400191" y="144450"/>
                    </a:cubicBezTo>
                    <a:cubicBezTo>
                      <a:pt x="1394712" y="145820"/>
                      <a:pt x="1383981" y="150728"/>
                      <a:pt x="1370283" y="157121"/>
                    </a:cubicBezTo>
                    <a:cubicBezTo>
                      <a:pt x="1356585" y="163513"/>
                      <a:pt x="1333412" y="174129"/>
                      <a:pt x="1321198" y="177440"/>
                    </a:cubicBezTo>
                    <a:cubicBezTo>
                      <a:pt x="1327932" y="172874"/>
                      <a:pt x="1339348" y="167166"/>
                      <a:pt x="1346425" y="163627"/>
                    </a:cubicBezTo>
                    <a:cubicBezTo>
                      <a:pt x="1367429" y="153125"/>
                      <a:pt x="1375877" y="148559"/>
                      <a:pt x="1375077" y="140569"/>
                    </a:cubicBezTo>
                    <a:cubicBezTo>
                      <a:pt x="1374963" y="139085"/>
                      <a:pt x="1374278" y="136916"/>
                      <a:pt x="1372109" y="134975"/>
                    </a:cubicBezTo>
                    <a:cubicBezTo>
                      <a:pt x="1361037" y="125500"/>
                      <a:pt x="1283527" y="126414"/>
                      <a:pt x="1253163" y="131322"/>
                    </a:cubicBezTo>
                    <a:cubicBezTo>
                      <a:pt x="1240264" y="133377"/>
                      <a:pt x="1224168" y="137486"/>
                      <a:pt x="1208529" y="141596"/>
                    </a:cubicBezTo>
                    <a:cubicBezTo>
                      <a:pt x="1196429" y="144678"/>
                      <a:pt x="1181361" y="148559"/>
                      <a:pt x="1170973" y="150386"/>
                    </a:cubicBezTo>
                    <a:cubicBezTo>
                      <a:pt x="1190265" y="142966"/>
                      <a:pt x="1231588" y="133263"/>
                      <a:pt x="1265491" y="128925"/>
                    </a:cubicBezTo>
                    <a:cubicBezTo>
                      <a:pt x="1279418" y="127213"/>
                      <a:pt x="1297340" y="127099"/>
                      <a:pt x="1316289" y="127099"/>
                    </a:cubicBezTo>
                    <a:cubicBezTo>
                      <a:pt x="1348594" y="126984"/>
                      <a:pt x="1382041" y="126870"/>
                      <a:pt x="1400990" y="118309"/>
                    </a:cubicBezTo>
                    <a:cubicBezTo>
                      <a:pt x="1414118" y="112373"/>
                      <a:pt x="1430556" y="108948"/>
                      <a:pt x="1445167" y="105980"/>
                    </a:cubicBezTo>
                    <a:cubicBezTo>
                      <a:pt x="1465600" y="101757"/>
                      <a:pt x="1477472" y="99017"/>
                      <a:pt x="1482495" y="92282"/>
                    </a:cubicBezTo>
                    <a:cubicBezTo>
                      <a:pt x="1485006" y="88858"/>
                      <a:pt x="1485348" y="84748"/>
                      <a:pt x="1483636" y="80867"/>
                    </a:cubicBezTo>
                    <a:cubicBezTo>
                      <a:pt x="1477358" y="67055"/>
                      <a:pt x="1440715" y="58036"/>
                      <a:pt x="1424734" y="58721"/>
                    </a:cubicBezTo>
                    <a:cubicBezTo>
                      <a:pt x="1402931" y="59749"/>
                      <a:pt x="1393912" y="55982"/>
                      <a:pt x="1391972" y="53585"/>
                    </a:cubicBezTo>
                    <a:cubicBezTo>
                      <a:pt x="1391743" y="53242"/>
                      <a:pt x="1391743" y="53242"/>
                      <a:pt x="1391743" y="52900"/>
                    </a:cubicBezTo>
                    <a:cubicBezTo>
                      <a:pt x="1393456" y="41256"/>
                      <a:pt x="1380671" y="36576"/>
                      <a:pt x="1369370" y="32466"/>
                    </a:cubicBezTo>
                    <a:cubicBezTo>
                      <a:pt x="1365032" y="30868"/>
                      <a:pt x="1357955" y="28243"/>
                      <a:pt x="1356813" y="26873"/>
                    </a:cubicBezTo>
                    <a:cubicBezTo>
                      <a:pt x="1353845" y="19453"/>
                      <a:pt x="1343001" y="18768"/>
                      <a:pt x="1316517" y="17969"/>
                    </a:cubicBezTo>
                    <a:cubicBezTo>
                      <a:pt x="1301221" y="17512"/>
                      <a:pt x="1280103" y="16828"/>
                      <a:pt x="1274624" y="12946"/>
                    </a:cubicBezTo>
                    <a:cubicBezTo>
                      <a:pt x="1258756" y="1988"/>
                      <a:pt x="1216292" y="-1893"/>
                      <a:pt x="1184443" y="846"/>
                    </a:cubicBezTo>
                    <a:cubicBezTo>
                      <a:pt x="1166293" y="2330"/>
                      <a:pt x="1137755" y="2787"/>
                      <a:pt x="1112527" y="3129"/>
                    </a:cubicBezTo>
                    <a:cubicBezTo>
                      <a:pt x="1091295" y="3472"/>
                      <a:pt x="1073031" y="3700"/>
                      <a:pt x="1065497" y="4613"/>
                    </a:cubicBezTo>
                    <a:cubicBezTo>
                      <a:pt x="1058305" y="5412"/>
                      <a:pt x="1052141" y="7239"/>
                      <a:pt x="1046775" y="8723"/>
                    </a:cubicBezTo>
                    <a:cubicBezTo>
                      <a:pt x="1039584" y="10777"/>
                      <a:pt x="1033306" y="12490"/>
                      <a:pt x="1026000" y="12033"/>
                    </a:cubicBezTo>
                    <a:cubicBezTo>
                      <a:pt x="1018580" y="11577"/>
                      <a:pt x="996206" y="12832"/>
                      <a:pt x="991298" y="24247"/>
                    </a:cubicBezTo>
                    <a:cubicBezTo>
                      <a:pt x="990384" y="26302"/>
                      <a:pt x="988901" y="31667"/>
                      <a:pt x="993695" y="37489"/>
                    </a:cubicBezTo>
                    <a:cubicBezTo>
                      <a:pt x="996663" y="41142"/>
                      <a:pt x="995749" y="42283"/>
                      <a:pt x="995293" y="42854"/>
                    </a:cubicBezTo>
                    <a:cubicBezTo>
                      <a:pt x="992553" y="46165"/>
                      <a:pt x="985818" y="46964"/>
                      <a:pt x="983307" y="45936"/>
                    </a:cubicBezTo>
                    <a:cubicBezTo>
                      <a:pt x="983764" y="42626"/>
                      <a:pt x="983421" y="35549"/>
                      <a:pt x="975088" y="30069"/>
                    </a:cubicBezTo>
                    <a:cubicBezTo>
                      <a:pt x="963216" y="22307"/>
                      <a:pt x="940157" y="20823"/>
                      <a:pt x="930226" y="30298"/>
                    </a:cubicBezTo>
                    <a:cubicBezTo>
                      <a:pt x="925888" y="34293"/>
                      <a:pt x="906825" y="30868"/>
                      <a:pt x="894268" y="28699"/>
                    </a:cubicBezTo>
                    <a:cubicBezTo>
                      <a:pt x="874064" y="25161"/>
                      <a:pt x="858196" y="22307"/>
                      <a:pt x="851918" y="31325"/>
                    </a:cubicBezTo>
                    <a:cubicBezTo>
                      <a:pt x="847466" y="37032"/>
                      <a:pt x="811051" y="38288"/>
                      <a:pt x="793586" y="38859"/>
                    </a:cubicBezTo>
                    <a:cubicBezTo>
                      <a:pt x="779888" y="39316"/>
                      <a:pt x="768016" y="39772"/>
                      <a:pt x="761053" y="41028"/>
                    </a:cubicBezTo>
                    <a:cubicBezTo>
                      <a:pt x="758998" y="41370"/>
                      <a:pt x="752720" y="42626"/>
                      <a:pt x="751921" y="48790"/>
                    </a:cubicBezTo>
                    <a:cubicBezTo>
                      <a:pt x="750893" y="55982"/>
                      <a:pt x="758085" y="60091"/>
                      <a:pt x="769728" y="66712"/>
                    </a:cubicBezTo>
                    <a:cubicBezTo>
                      <a:pt x="773153" y="68653"/>
                      <a:pt x="778175" y="71506"/>
                      <a:pt x="781600" y="73904"/>
                    </a:cubicBezTo>
                    <a:cubicBezTo>
                      <a:pt x="777262" y="74589"/>
                      <a:pt x="771098" y="74931"/>
                      <a:pt x="766418" y="75159"/>
                    </a:cubicBezTo>
                    <a:cubicBezTo>
                      <a:pt x="748039" y="76187"/>
                      <a:pt x="736510" y="77214"/>
                      <a:pt x="733428" y="85205"/>
                    </a:cubicBezTo>
                    <a:cubicBezTo>
                      <a:pt x="732401" y="87830"/>
                      <a:pt x="731944" y="92054"/>
                      <a:pt x="735711" y="97077"/>
                    </a:cubicBezTo>
                    <a:cubicBezTo>
                      <a:pt x="742674" y="106323"/>
                      <a:pt x="756030" y="113743"/>
                      <a:pt x="770299" y="121619"/>
                    </a:cubicBezTo>
                    <a:cubicBezTo>
                      <a:pt x="783769" y="129153"/>
                      <a:pt x="797810" y="136802"/>
                      <a:pt x="807056" y="146390"/>
                    </a:cubicBezTo>
                    <a:cubicBezTo>
                      <a:pt x="799636" y="143536"/>
                      <a:pt x="788678" y="138057"/>
                      <a:pt x="778632" y="130751"/>
                    </a:cubicBezTo>
                    <a:cubicBezTo>
                      <a:pt x="767217" y="122418"/>
                      <a:pt x="754432" y="119565"/>
                      <a:pt x="743245" y="117053"/>
                    </a:cubicBezTo>
                    <a:cubicBezTo>
                      <a:pt x="731944" y="114542"/>
                      <a:pt x="722241" y="112373"/>
                      <a:pt x="716419" y="105524"/>
                    </a:cubicBezTo>
                    <a:cubicBezTo>
                      <a:pt x="702150" y="88743"/>
                      <a:pt x="648727" y="73904"/>
                      <a:pt x="632403" y="85890"/>
                    </a:cubicBezTo>
                    <a:cubicBezTo>
                      <a:pt x="627609" y="88972"/>
                      <a:pt x="626696" y="92967"/>
                      <a:pt x="626696" y="95707"/>
                    </a:cubicBezTo>
                    <a:cubicBezTo>
                      <a:pt x="626696" y="104953"/>
                      <a:pt x="636855" y="112601"/>
                      <a:pt x="648499" y="121391"/>
                    </a:cubicBezTo>
                    <a:cubicBezTo>
                      <a:pt x="653179" y="124816"/>
                      <a:pt x="660484" y="130295"/>
                      <a:pt x="663110" y="133377"/>
                    </a:cubicBezTo>
                    <a:cubicBezTo>
                      <a:pt x="659457" y="133491"/>
                      <a:pt x="652266" y="132121"/>
                      <a:pt x="648156" y="131322"/>
                    </a:cubicBezTo>
                    <a:cubicBezTo>
                      <a:pt x="638567" y="129496"/>
                      <a:pt x="632517" y="128468"/>
                      <a:pt x="628408" y="130523"/>
                    </a:cubicBezTo>
                    <a:cubicBezTo>
                      <a:pt x="625668" y="129267"/>
                      <a:pt x="619276" y="123902"/>
                      <a:pt x="614481" y="119907"/>
                    </a:cubicBezTo>
                    <a:cubicBezTo>
                      <a:pt x="602610" y="109862"/>
                      <a:pt x="589025" y="98561"/>
                      <a:pt x="577953" y="98561"/>
                    </a:cubicBezTo>
                    <a:cubicBezTo>
                      <a:pt x="575898" y="98561"/>
                      <a:pt x="569619" y="98561"/>
                      <a:pt x="566195" y="103583"/>
                    </a:cubicBezTo>
                    <a:cubicBezTo>
                      <a:pt x="562542" y="108948"/>
                      <a:pt x="564254" y="115797"/>
                      <a:pt x="566309" y="123788"/>
                    </a:cubicBezTo>
                    <a:cubicBezTo>
                      <a:pt x="567907" y="130067"/>
                      <a:pt x="569734" y="137144"/>
                      <a:pt x="569734" y="144906"/>
                    </a:cubicBezTo>
                    <a:cubicBezTo>
                      <a:pt x="569734" y="151413"/>
                      <a:pt x="566309" y="156550"/>
                      <a:pt x="563341" y="159746"/>
                    </a:cubicBezTo>
                    <a:cubicBezTo>
                      <a:pt x="561971" y="161230"/>
                      <a:pt x="560601" y="162486"/>
                      <a:pt x="559346" y="163513"/>
                    </a:cubicBezTo>
                    <a:cubicBezTo>
                      <a:pt x="562770" y="152669"/>
                      <a:pt x="562428" y="137258"/>
                      <a:pt x="558318" y="123103"/>
                    </a:cubicBezTo>
                    <a:cubicBezTo>
                      <a:pt x="554209" y="109291"/>
                      <a:pt x="547246" y="99702"/>
                      <a:pt x="538684" y="96049"/>
                    </a:cubicBezTo>
                    <a:cubicBezTo>
                      <a:pt x="527041" y="91141"/>
                      <a:pt x="508205" y="96734"/>
                      <a:pt x="488115" y="102556"/>
                    </a:cubicBezTo>
                    <a:cubicBezTo>
                      <a:pt x="474074" y="106665"/>
                      <a:pt x="459577" y="110889"/>
                      <a:pt x="449988" y="110546"/>
                    </a:cubicBezTo>
                    <a:cubicBezTo>
                      <a:pt x="438344" y="110090"/>
                      <a:pt x="407181" y="112030"/>
                      <a:pt x="403414" y="126414"/>
                    </a:cubicBezTo>
                    <a:cubicBezTo>
                      <a:pt x="402387" y="130523"/>
                      <a:pt x="402957" y="136802"/>
                      <a:pt x="412432" y="142852"/>
                    </a:cubicBezTo>
                    <a:cubicBezTo>
                      <a:pt x="413802" y="143765"/>
                      <a:pt x="414829" y="144564"/>
                      <a:pt x="415628" y="145249"/>
                    </a:cubicBezTo>
                    <a:cubicBezTo>
                      <a:pt x="411975" y="145135"/>
                      <a:pt x="406153" y="143651"/>
                      <a:pt x="399989" y="138856"/>
                    </a:cubicBezTo>
                    <a:cubicBezTo>
                      <a:pt x="384693" y="126756"/>
                      <a:pt x="348278" y="132350"/>
                      <a:pt x="334352" y="139427"/>
                    </a:cubicBezTo>
                    <a:cubicBezTo>
                      <a:pt x="332297" y="140454"/>
                      <a:pt x="326019" y="143651"/>
                      <a:pt x="325448" y="149929"/>
                    </a:cubicBezTo>
                    <a:cubicBezTo>
                      <a:pt x="325334" y="151870"/>
                      <a:pt x="325562" y="155522"/>
                      <a:pt x="329329" y="158490"/>
                    </a:cubicBezTo>
                    <a:cubicBezTo>
                      <a:pt x="333781" y="162029"/>
                      <a:pt x="337548" y="170134"/>
                      <a:pt x="338689" y="179038"/>
                    </a:cubicBezTo>
                    <a:cubicBezTo>
                      <a:pt x="339717" y="186686"/>
                      <a:pt x="338918" y="193649"/>
                      <a:pt x="336520" y="197188"/>
                    </a:cubicBezTo>
                    <a:cubicBezTo>
                      <a:pt x="335037" y="199471"/>
                      <a:pt x="325562" y="195590"/>
                      <a:pt x="319398" y="193079"/>
                    </a:cubicBezTo>
                    <a:cubicBezTo>
                      <a:pt x="309695" y="189197"/>
                      <a:pt x="297709" y="184403"/>
                      <a:pt x="285837" y="185316"/>
                    </a:cubicBezTo>
                    <a:cubicBezTo>
                      <a:pt x="262893" y="187257"/>
                      <a:pt x="165178" y="238169"/>
                      <a:pt x="153192" y="260999"/>
                    </a:cubicBezTo>
                    <a:cubicBezTo>
                      <a:pt x="150681" y="265793"/>
                      <a:pt x="151252" y="269446"/>
                      <a:pt x="152279" y="271729"/>
                    </a:cubicBezTo>
                    <a:cubicBezTo>
                      <a:pt x="157644" y="284400"/>
                      <a:pt x="175794" y="284058"/>
                      <a:pt x="194972" y="283830"/>
                    </a:cubicBezTo>
                    <a:cubicBezTo>
                      <a:pt x="206387" y="283715"/>
                      <a:pt x="219286" y="283487"/>
                      <a:pt x="224537" y="286683"/>
                    </a:cubicBezTo>
                    <a:cubicBezTo>
                      <a:pt x="225679" y="287368"/>
                      <a:pt x="226820" y="288510"/>
                      <a:pt x="226935" y="291478"/>
                    </a:cubicBezTo>
                    <a:cubicBezTo>
                      <a:pt x="227391" y="302436"/>
                      <a:pt x="214264" y="323440"/>
                      <a:pt x="200566" y="333942"/>
                    </a:cubicBezTo>
                    <a:cubicBezTo>
                      <a:pt x="193145" y="339536"/>
                      <a:pt x="172484" y="340107"/>
                      <a:pt x="155818" y="340563"/>
                    </a:cubicBezTo>
                    <a:cubicBezTo>
                      <a:pt x="130704" y="341248"/>
                      <a:pt x="110842" y="341819"/>
                      <a:pt x="108787" y="355517"/>
                    </a:cubicBezTo>
                    <a:cubicBezTo>
                      <a:pt x="105134" y="359741"/>
                      <a:pt x="82989" y="364649"/>
                      <a:pt x="68263" y="367960"/>
                    </a:cubicBezTo>
                    <a:cubicBezTo>
                      <a:pt x="33104" y="375836"/>
                      <a:pt x="0" y="383256"/>
                      <a:pt x="0" y="403575"/>
                    </a:cubicBezTo>
                    <a:cubicBezTo>
                      <a:pt x="0" y="418415"/>
                      <a:pt x="8333" y="429944"/>
                      <a:pt x="21346" y="433026"/>
                    </a:cubicBezTo>
                    <a:cubicBezTo>
                      <a:pt x="26255" y="434168"/>
                      <a:pt x="31278" y="434510"/>
                      <a:pt x="36186" y="434739"/>
                    </a:cubicBezTo>
                    <a:cubicBezTo>
                      <a:pt x="47145" y="435424"/>
                      <a:pt x="57533" y="435994"/>
                      <a:pt x="65523" y="445926"/>
                    </a:cubicBezTo>
                    <a:cubicBezTo>
                      <a:pt x="81048" y="465332"/>
                      <a:pt x="122143" y="465788"/>
                      <a:pt x="149311" y="454145"/>
                    </a:cubicBezTo>
                    <a:cubicBezTo>
                      <a:pt x="161754" y="448779"/>
                      <a:pt x="173511" y="449122"/>
                      <a:pt x="180817" y="455058"/>
                    </a:cubicBezTo>
                    <a:cubicBezTo>
                      <a:pt x="184356" y="457912"/>
                      <a:pt x="186296" y="461793"/>
                      <a:pt x="186296" y="466131"/>
                    </a:cubicBezTo>
                    <a:cubicBezTo>
                      <a:pt x="182758" y="468185"/>
                      <a:pt x="168375" y="466359"/>
                      <a:pt x="158671" y="464989"/>
                    </a:cubicBezTo>
                    <a:cubicBezTo>
                      <a:pt x="140864" y="462592"/>
                      <a:pt x="122485" y="460195"/>
                      <a:pt x="112326" y="467158"/>
                    </a:cubicBezTo>
                    <a:cubicBezTo>
                      <a:pt x="105020" y="472181"/>
                      <a:pt x="87897" y="472751"/>
                      <a:pt x="74199" y="473322"/>
                    </a:cubicBezTo>
                    <a:cubicBezTo>
                      <a:pt x="55592" y="474007"/>
                      <a:pt x="45775" y="474692"/>
                      <a:pt x="41437" y="480742"/>
                    </a:cubicBezTo>
                    <a:cubicBezTo>
                      <a:pt x="39839" y="483025"/>
                      <a:pt x="39268" y="485879"/>
                      <a:pt x="39839" y="488847"/>
                    </a:cubicBezTo>
                    <a:cubicBezTo>
                      <a:pt x="42465" y="502431"/>
                      <a:pt x="58674" y="504143"/>
                      <a:pt x="75797" y="505856"/>
                    </a:cubicBezTo>
                    <a:cubicBezTo>
                      <a:pt x="82418" y="506540"/>
                      <a:pt x="89381" y="507225"/>
                      <a:pt x="95659" y="508595"/>
                    </a:cubicBezTo>
                    <a:cubicBezTo>
                      <a:pt x="98171" y="509166"/>
                      <a:pt x="99655" y="509623"/>
                      <a:pt x="100568" y="510079"/>
                    </a:cubicBezTo>
                    <a:cubicBezTo>
                      <a:pt x="99883" y="511107"/>
                      <a:pt x="98970" y="512476"/>
                      <a:pt x="98171" y="513504"/>
                    </a:cubicBezTo>
                    <a:cubicBezTo>
                      <a:pt x="95431" y="517385"/>
                      <a:pt x="92349" y="521723"/>
                      <a:pt x="91892" y="526974"/>
                    </a:cubicBezTo>
                    <a:cubicBezTo>
                      <a:pt x="90979" y="538275"/>
                      <a:pt x="99541" y="541471"/>
                      <a:pt x="108673" y="544781"/>
                    </a:cubicBezTo>
                    <a:cubicBezTo>
                      <a:pt x="114038" y="546722"/>
                      <a:pt x="120773" y="549233"/>
                      <a:pt x="128764" y="553685"/>
                    </a:cubicBezTo>
                    <a:cubicBezTo>
                      <a:pt x="138695" y="559165"/>
                      <a:pt x="176251" y="574918"/>
                      <a:pt x="184127" y="563274"/>
                    </a:cubicBezTo>
                    <a:cubicBezTo>
                      <a:pt x="185383" y="561448"/>
                      <a:pt x="187552" y="556653"/>
                      <a:pt x="182301" y="549918"/>
                    </a:cubicBezTo>
                    <a:cubicBezTo>
                      <a:pt x="187894" y="548891"/>
                      <a:pt x="199652" y="550946"/>
                      <a:pt x="201821" y="553799"/>
                    </a:cubicBezTo>
                    <a:cubicBezTo>
                      <a:pt x="207414" y="561790"/>
                      <a:pt x="216204" y="557338"/>
                      <a:pt x="223282" y="553685"/>
                    </a:cubicBezTo>
                    <a:cubicBezTo>
                      <a:pt x="229446" y="550489"/>
                      <a:pt x="236523" y="546836"/>
                      <a:pt x="242802" y="548663"/>
                    </a:cubicBezTo>
                    <a:cubicBezTo>
                      <a:pt x="252961" y="551631"/>
                      <a:pt x="260153" y="546494"/>
                      <a:pt x="265404" y="542727"/>
                    </a:cubicBezTo>
                    <a:cubicBezTo>
                      <a:pt x="270997" y="538731"/>
                      <a:pt x="272481" y="538047"/>
                      <a:pt x="275678" y="540330"/>
                    </a:cubicBezTo>
                    <a:cubicBezTo>
                      <a:pt x="282755" y="545466"/>
                      <a:pt x="299307" y="549119"/>
                      <a:pt x="318599" y="553229"/>
                    </a:cubicBezTo>
                    <a:cubicBezTo>
                      <a:pt x="337206" y="557224"/>
                      <a:pt x="358324" y="561790"/>
                      <a:pt x="368027" y="567612"/>
                    </a:cubicBezTo>
                    <a:cubicBezTo>
                      <a:pt x="374762" y="571607"/>
                      <a:pt x="381839" y="574575"/>
                      <a:pt x="388802" y="577429"/>
                    </a:cubicBezTo>
                    <a:cubicBezTo>
                      <a:pt x="404327" y="583707"/>
                      <a:pt x="411519" y="587474"/>
                      <a:pt x="410605" y="593753"/>
                    </a:cubicBezTo>
                    <a:cubicBezTo>
                      <a:pt x="407295" y="616469"/>
                      <a:pt x="430468" y="631195"/>
                      <a:pt x="453526" y="642496"/>
                    </a:cubicBezTo>
                    <a:cubicBezTo>
                      <a:pt x="475672" y="653454"/>
                      <a:pt x="476814" y="677769"/>
                      <a:pt x="476243" y="687700"/>
                    </a:cubicBezTo>
                    <a:cubicBezTo>
                      <a:pt x="475672" y="699344"/>
                      <a:pt x="484462" y="708247"/>
                      <a:pt x="490968" y="714640"/>
                    </a:cubicBezTo>
                    <a:cubicBezTo>
                      <a:pt x="492795" y="716466"/>
                      <a:pt x="495420" y="719092"/>
                      <a:pt x="496562" y="720690"/>
                    </a:cubicBezTo>
                    <a:cubicBezTo>
                      <a:pt x="489142" y="736671"/>
                      <a:pt x="506721" y="754137"/>
                      <a:pt x="512658" y="759958"/>
                    </a:cubicBezTo>
                    <a:cubicBezTo>
                      <a:pt x="513913" y="761214"/>
                      <a:pt x="514370" y="762013"/>
                      <a:pt x="514256" y="762470"/>
                    </a:cubicBezTo>
                    <a:cubicBezTo>
                      <a:pt x="514256" y="764639"/>
                      <a:pt x="509233" y="769319"/>
                      <a:pt x="506265" y="772173"/>
                    </a:cubicBezTo>
                    <a:cubicBezTo>
                      <a:pt x="500101" y="777880"/>
                      <a:pt x="489827" y="787583"/>
                      <a:pt x="497589" y="798428"/>
                    </a:cubicBezTo>
                    <a:cubicBezTo>
                      <a:pt x="499644" y="801281"/>
                      <a:pt x="498617" y="806647"/>
                      <a:pt x="497589" y="812354"/>
                    </a:cubicBezTo>
                    <a:cubicBezTo>
                      <a:pt x="496220" y="819546"/>
                      <a:pt x="494736" y="827765"/>
                      <a:pt x="498959" y="834728"/>
                    </a:cubicBezTo>
                    <a:cubicBezTo>
                      <a:pt x="501927" y="839522"/>
                      <a:pt x="507064" y="842490"/>
                      <a:pt x="514712" y="843746"/>
                    </a:cubicBezTo>
                    <a:cubicBezTo>
                      <a:pt x="532634" y="846828"/>
                      <a:pt x="539597" y="838267"/>
                      <a:pt x="545305" y="831418"/>
                    </a:cubicBezTo>
                    <a:cubicBezTo>
                      <a:pt x="549300" y="826509"/>
                      <a:pt x="552040" y="823199"/>
                      <a:pt x="558547" y="823199"/>
                    </a:cubicBezTo>
                    <a:cubicBezTo>
                      <a:pt x="560487" y="823199"/>
                      <a:pt x="561515" y="823427"/>
                      <a:pt x="562085" y="823541"/>
                    </a:cubicBezTo>
                    <a:cubicBezTo>
                      <a:pt x="561971" y="824797"/>
                      <a:pt x="561515" y="826966"/>
                      <a:pt x="561172" y="828564"/>
                    </a:cubicBezTo>
                    <a:cubicBezTo>
                      <a:pt x="559688" y="835185"/>
                      <a:pt x="557405" y="845002"/>
                      <a:pt x="564711" y="853107"/>
                    </a:cubicBezTo>
                    <a:cubicBezTo>
                      <a:pt x="570647" y="859727"/>
                      <a:pt x="578980" y="862467"/>
                      <a:pt x="587884" y="865435"/>
                    </a:cubicBezTo>
                    <a:cubicBezTo>
                      <a:pt x="597929" y="868745"/>
                      <a:pt x="609230" y="872512"/>
                      <a:pt x="619846" y="882444"/>
                    </a:cubicBezTo>
                    <a:cubicBezTo>
                      <a:pt x="624983" y="887238"/>
                      <a:pt x="627152" y="890548"/>
                      <a:pt x="627951" y="892375"/>
                    </a:cubicBezTo>
                    <a:cubicBezTo>
                      <a:pt x="625668" y="892147"/>
                      <a:pt x="621216" y="890663"/>
                      <a:pt x="615052" y="885640"/>
                    </a:cubicBezTo>
                    <a:cubicBezTo>
                      <a:pt x="595989" y="870001"/>
                      <a:pt x="545305" y="871143"/>
                      <a:pt x="534575" y="877078"/>
                    </a:cubicBezTo>
                    <a:cubicBezTo>
                      <a:pt x="530808" y="879247"/>
                      <a:pt x="530237" y="882444"/>
                      <a:pt x="530237" y="884156"/>
                    </a:cubicBezTo>
                    <a:cubicBezTo>
                      <a:pt x="530237" y="887809"/>
                      <a:pt x="532406" y="890663"/>
                      <a:pt x="538798" y="895685"/>
                    </a:cubicBezTo>
                    <a:cubicBezTo>
                      <a:pt x="540967" y="897398"/>
                      <a:pt x="544506" y="899909"/>
                      <a:pt x="549072" y="902877"/>
                    </a:cubicBezTo>
                    <a:cubicBezTo>
                      <a:pt x="544734" y="902306"/>
                      <a:pt x="540625" y="902192"/>
                      <a:pt x="537086" y="902420"/>
                    </a:cubicBezTo>
                    <a:cubicBezTo>
                      <a:pt x="525100" y="903562"/>
                      <a:pt x="520877" y="909155"/>
                      <a:pt x="519506" y="913721"/>
                    </a:cubicBezTo>
                    <a:cubicBezTo>
                      <a:pt x="519278" y="914292"/>
                      <a:pt x="518251" y="915662"/>
                      <a:pt x="517452" y="916689"/>
                    </a:cubicBezTo>
                    <a:cubicBezTo>
                      <a:pt x="513685" y="921712"/>
                      <a:pt x="505009" y="933356"/>
                      <a:pt x="516424" y="947168"/>
                    </a:cubicBezTo>
                    <a:cubicBezTo>
                      <a:pt x="522931" y="955044"/>
                      <a:pt x="528867" y="957213"/>
                      <a:pt x="534004" y="959268"/>
                    </a:cubicBezTo>
                    <a:cubicBezTo>
                      <a:pt x="538570" y="961095"/>
                      <a:pt x="542565" y="962578"/>
                      <a:pt x="547931" y="968058"/>
                    </a:cubicBezTo>
                    <a:cubicBezTo>
                      <a:pt x="557634" y="978103"/>
                      <a:pt x="577039" y="976962"/>
                      <a:pt x="591194" y="970797"/>
                    </a:cubicBezTo>
                    <a:cubicBezTo>
                      <a:pt x="602153" y="966003"/>
                      <a:pt x="608431" y="958926"/>
                      <a:pt x="608888" y="950821"/>
                    </a:cubicBezTo>
                    <a:lnTo>
                      <a:pt x="608888" y="950821"/>
                    </a:lnTo>
                    <a:cubicBezTo>
                      <a:pt x="609573" y="938492"/>
                      <a:pt x="602039" y="935639"/>
                      <a:pt x="597016" y="933812"/>
                    </a:cubicBezTo>
                    <a:cubicBezTo>
                      <a:pt x="592678" y="932214"/>
                      <a:pt x="588683" y="930730"/>
                      <a:pt x="585487" y="924223"/>
                    </a:cubicBezTo>
                    <a:cubicBezTo>
                      <a:pt x="585372" y="923881"/>
                      <a:pt x="585144" y="923538"/>
                      <a:pt x="585030" y="923196"/>
                    </a:cubicBezTo>
                    <a:cubicBezTo>
                      <a:pt x="597016" y="928561"/>
                      <a:pt x="608089" y="931757"/>
                      <a:pt x="614367" y="929360"/>
                    </a:cubicBezTo>
                    <a:cubicBezTo>
                      <a:pt x="619504" y="927420"/>
                      <a:pt x="627038" y="933926"/>
                      <a:pt x="631148" y="941232"/>
                    </a:cubicBezTo>
                    <a:cubicBezTo>
                      <a:pt x="634344" y="946940"/>
                      <a:pt x="634344" y="950935"/>
                      <a:pt x="633659" y="951734"/>
                    </a:cubicBezTo>
                    <a:cubicBezTo>
                      <a:pt x="626239" y="959953"/>
                      <a:pt x="626353" y="974222"/>
                      <a:pt x="626467" y="986665"/>
                    </a:cubicBezTo>
                    <a:cubicBezTo>
                      <a:pt x="626467" y="991231"/>
                      <a:pt x="626581" y="995569"/>
                      <a:pt x="626125" y="998651"/>
                    </a:cubicBezTo>
                    <a:cubicBezTo>
                      <a:pt x="623956" y="999335"/>
                      <a:pt x="617677" y="998080"/>
                      <a:pt x="613796" y="997281"/>
                    </a:cubicBezTo>
                    <a:cubicBezTo>
                      <a:pt x="607746" y="996139"/>
                      <a:pt x="600783" y="994769"/>
                      <a:pt x="594733" y="995683"/>
                    </a:cubicBezTo>
                    <a:cubicBezTo>
                      <a:pt x="587199" y="996710"/>
                      <a:pt x="566994" y="999564"/>
                      <a:pt x="566994" y="1024335"/>
                    </a:cubicBezTo>
                    <a:cubicBezTo>
                      <a:pt x="566994" y="1029928"/>
                      <a:pt x="562656" y="1035522"/>
                      <a:pt x="557634" y="1042028"/>
                    </a:cubicBezTo>
                    <a:cubicBezTo>
                      <a:pt x="551697" y="1049677"/>
                      <a:pt x="544963" y="1058466"/>
                      <a:pt x="543478" y="1070110"/>
                    </a:cubicBezTo>
                    <a:cubicBezTo>
                      <a:pt x="541081" y="1088831"/>
                      <a:pt x="554095" y="1094196"/>
                      <a:pt x="563569" y="1098077"/>
                    </a:cubicBezTo>
                    <a:cubicBezTo>
                      <a:pt x="566537" y="1099333"/>
                      <a:pt x="569391" y="1100474"/>
                      <a:pt x="571788" y="1101958"/>
                    </a:cubicBezTo>
                    <a:cubicBezTo>
                      <a:pt x="570304" y="1102986"/>
                      <a:pt x="568478" y="1104127"/>
                      <a:pt x="567108" y="1105040"/>
                    </a:cubicBezTo>
                    <a:cubicBezTo>
                      <a:pt x="559803" y="1109721"/>
                      <a:pt x="550670" y="1115428"/>
                      <a:pt x="549415" y="1125245"/>
                    </a:cubicBezTo>
                    <a:cubicBezTo>
                      <a:pt x="546903" y="1145565"/>
                      <a:pt x="585943" y="1173760"/>
                      <a:pt x="591993" y="1177413"/>
                    </a:cubicBezTo>
                    <a:cubicBezTo>
                      <a:pt x="595189" y="1179354"/>
                      <a:pt x="594276" y="1192367"/>
                      <a:pt x="593705" y="1201043"/>
                    </a:cubicBezTo>
                    <a:cubicBezTo>
                      <a:pt x="593021" y="1210517"/>
                      <a:pt x="592336" y="1220220"/>
                      <a:pt x="594276" y="1227754"/>
                    </a:cubicBezTo>
                    <a:cubicBezTo>
                      <a:pt x="597587" y="1240197"/>
                      <a:pt x="606376" y="1239283"/>
                      <a:pt x="610258" y="1238941"/>
                    </a:cubicBezTo>
                    <a:cubicBezTo>
                      <a:pt x="610486" y="1238941"/>
                      <a:pt x="610828" y="1238941"/>
                      <a:pt x="611057" y="1238827"/>
                    </a:cubicBezTo>
                    <a:cubicBezTo>
                      <a:pt x="611057" y="1239512"/>
                      <a:pt x="611057" y="1240653"/>
                      <a:pt x="610942" y="1242137"/>
                    </a:cubicBezTo>
                    <a:cubicBezTo>
                      <a:pt x="609687" y="1257320"/>
                      <a:pt x="616422" y="1263940"/>
                      <a:pt x="620874" y="1268278"/>
                    </a:cubicBezTo>
                    <a:cubicBezTo>
                      <a:pt x="623956" y="1271246"/>
                      <a:pt x="625097" y="1272616"/>
                      <a:pt x="625212" y="1274899"/>
                    </a:cubicBezTo>
                    <a:cubicBezTo>
                      <a:pt x="625896" y="1283917"/>
                      <a:pt x="633316" y="1287684"/>
                      <a:pt x="639366" y="1290766"/>
                    </a:cubicBezTo>
                    <a:cubicBezTo>
                      <a:pt x="648156" y="1295218"/>
                      <a:pt x="648270" y="1296360"/>
                      <a:pt x="647357" y="1299442"/>
                    </a:cubicBezTo>
                    <a:cubicBezTo>
                      <a:pt x="642220" y="1316450"/>
                      <a:pt x="651809" y="1329578"/>
                      <a:pt x="658087" y="1338253"/>
                    </a:cubicBezTo>
                    <a:cubicBezTo>
                      <a:pt x="659343" y="1340080"/>
                      <a:pt x="660599" y="1341678"/>
                      <a:pt x="661626" y="1343276"/>
                    </a:cubicBezTo>
                    <a:cubicBezTo>
                      <a:pt x="664366" y="1347614"/>
                      <a:pt x="669388" y="1352522"/>
                      <a:pt x="675210" y="1358230"/>
                    </a:cubicBezTo>
                    <a:cubicBezTo>
                      <a:pt x="682173" y="1365079"/>
                      <a:pt x="690963" y="1373526"/>
                      <a:pt x="693018" y="1379348"/>
                    </a:cubicBezTo>
                    <a:cubicBezTo>
                      <a:pt x="697698" y="1393047"/>
                      <a:pt x="712424" y="1412452"/>
                      <a:pt x="731830" y="1406516"/>
                    </a:cubicBezTo>
                    <a:cubicBezTo>
                      <a:pt x="737309" y="1404804"/>
                      <a:pt x="739249" y="1406631"/>
                      <a:pt x="742902" y="1409827"/>
                    </a:cubicBezTo>
                    <a:cubicBezTo>
                      <a:pt x="746327" y="1412909"/>
                      <a:pt x="751121" y="1417247"/>
                      <a:pt x="758884" y="1415991"/>
                    </a:cubicBezTo>
                    <a:cubicBezTo>
                      <a:pt x="768815" y="1414393"/>
                      <a:pt x="784225" y="1421014"/>
                      <a:pt x="786509" y="1427749"/>
                    </a:cubicBezTo>
                    <a:cubicBezTo>
                      <a:pt x="791874" y="1444072"/>
                      <a:pt x="840160" y="1453205"/>
                      <a:pt x="840617" y="1453205"/>
                    </a:cubicBezTo>
                    <a:cubicBezTo>
                      <a:pt x="841416" y="1453319"/>
                      <a:pt x="842215" y="1453433"/>
                      <a:pt x="842900" y="1453433"/>
                    </a:cubicBezTo>
                    <a:cubicBezTo>
                      <a:pt x="851119" y="1453433"/>
                      <a:pt x="855342" y="1444872"/>
                      <a:pt x="858539" y="1438479"/>
                    </a:cubicBezTo>
                    <a:cubicBezTo>
                      <a:pt x="860593" y="1434255"/>
                      <a:pt x="862762" y="1429803"/>
                      <a:pt x="865388" y="1428319"/>
                    </a:cubicBezTo>
                    <a:cubicBezTo>
                      <a:pt x="872579" y="1423982"/>
                      <a:pt x="874177" y="1410968"/>
                      <a:pt x="875776" y="1397384"/>
                    </a:cubicBezTo>
                    <a:cubicBezTo>
                      <a:pt x="876461" y="1391448"/>
                      <a:pt x="877716" y="1381631"/>
                      <a:pt x="879200" y="1379120"/>
                    </a:cubicBezTo>
                    <a:cubicBezTo>
                      <a:pt x="884337" y="1376951"/>
                      <a:pt x="887191" y="1369645"/>
                      <a:pt x="887762" y="1357545"/>
                    </a:cubicBezTo>
                    <a:cubicBezTo>
                      <a:pt x="888104" y="1348071"/>
                      <a:pt x="886849" y="1322615"/>
                      <a:pt x="876575" y="1317934"/>
                    </a:cubicBezTo>
                    <a:cubicBezTo>
                      <a:pt x="876232" y="1317820"/>
                      <a:pt x="875776" y="1317478"/>
                      <a:pt x="875776" y="1317135"/>
                    </a:cubicBezTo>
                    <a:cubicBezTo>
                      <a:pt x="876118" y="1315651"/>
                      <a:pt x="879657" y="1312912"/>
                      <a:pt x="887990" y="1314167"/>
                    </a:cubicBezTo>
                    <a:cubicBezTo>
                      <a:pt x="904428" y="1316564"/>
                      <a:pt x="908081" y="1304350"/>
                      <a:pt x="910021" y="1297729"/>
                    </a:cubicBezTo>
                    <a:cubicBezTo>
                      <a:pt x="910592" y="1295789"/>
                      <a:pt x="911505" y="1292707"/>
                      <a:pt x="912190" y="1292478"/>
                    </a:cubicBezTo>
                    <a:cubicBezTo>
                      <a:pt x="920637" y="1289967"/>
                      <a:pt x="922236" y="1280264"/>
                      <a:pt x="923377" y="1273757"/>
                    </a:cubicBezTo>
                    <a:cubicBezTo>
                      <a:pt x="923719" y="1271931"/>
                      <a:pt x="924176" y="1269191"/>
                      <a:pt x="924633" y="1267936"/>
                    </a:cubicBezTo>
                    <a:cubicBezTo>
                      <a:pt x="928172" y="1266680"/>
                      <a:pt x="930797" y="1263712"/>
                      <a:pt x="932053" y="1259603"/>
                    </a:cubicBezTo>
                    <a:cubicBezTo>
                      <a:pt x="934222" y="1252639"/>
                      <a:pt x="932509" y="1242708"/>
                      <a:pt x="927829" y="1235859"/>
                    </a:cubicBezTo>
                    <a:cubicBezTo>
                      <a:pt x="927258" y="1235060"/>
                      <a:pt x="927144" y="1234603"/>
                      <a:pt x="927144" y="1234603"/>
                    </a:cubicBezTo>
                    <a:cubicBezTo>
                      <a:pt x="927372" y="1234147"/>
                      <a:pt x="929313" y="1231978"/>
                      <a:pt x="935249" y="1230950"/>
                    </a:cubicBezTo>
                    <a:cubicBezTo>
                      <a:pt x="941413" y="1229809"/>
                      <a:pt x="945523" y="1225014"/>
                      <a:pt x="946094" y="1218508"/>
                    </a:cubicBezTo>
                    <a:cubicBezTo>
                      <a:pt x="946664" y="1211887"/>
                      <a:pt x="943125" y="1203326"/>
                      <a:pt x="935249" y="1198075"/>
                    </a:cubicBezTo>
                    <a:cubicBezTo>
                      <a:pt x="943582" y="1202070"/>
                      <a:pt x="950431" y="1200472"/>
                      <a:pt x="953970" y="1196362"/>
                    </a:cubicBezTo>
                    <a:cubicBezTo>
                      <a:pt x="957280" y="1192481"/>
                      <a:pt x="958879" y="1185404"/>
                      <a:pt x="953171" y="1177070"/>
                    </a:cubicBezTo>
                    <a:cubicBezTo>
                      <a:pt x="952600" y="1176271"/>
                      <a:pt x="952486" y="1175815"/>
                      <a:pt x="952486" y="1175815"/>
                    </a:cubicBezTo>
                    <a:cubicBezTo>
                      <a:pt x="953285" y="1174103"/>
                      <a:pt x="960134" y="1170107"/>
                      <a:pt x="976230" y="1168509"/>
                    </a:cubicBezTo>
                    <a:cubicBezTo>
                      <a:pt x="988101" y="1167253"/>
                      <a:pt x="996891" y="1162573"/>
                      <a:pt x="1001686" y="1154925"/>
                    </a:cubicBezTo>
                    <a:cubicBezTo>
                      <a:pt x="1003170" y="1152528"/>
                      <a:pt x="1004197" y="1150016"/>
                      <a:pt x="1004882" y="1147277"/>
                    </a:cubicBezTo>
                    <a:cubicBezTo>
                      <a:pt x="1004996" y="1152071"/>
                      <a:pt x="1006252" y="1156181"/>
                      <a:pt x="1009334" y="1158692"/>
                    </a:cubicBezTo>
                    <a:cubicBezTo>
                      <a:pt x="1010818" y="1159948"/>
                      <a:pt x="1016411" y="1163258"/>
                      <a:pt x="1023489" y="1155496"/>
                    </a:cubicBezTo>
                    <a:cubicBezTo>
                      <a:pt x="1026343" y="1152414"/>
                      <a:pt x="1031137" y="1151843"/>
                      <a:pt x="1040155" y="1151158"/>
                    </a:cubicBezTo>
                    <a:cubicBezTo>
                      <a:pt x="1048488" y="1150473"/>
                      <a:pt x="1059903" y="1149560"/>
                      <a:pt x="1074172" y="1144994"/>
                    </a:cubicBezTo>
                    <a:cubicBezTo>
                      <a:pt x="1105222" y="1134948"/>
                      <a:pt x="1133988" y="1106981"/>
                      <a:pt x="1141180" y="1080041"/>
                    </a:cubicBezTo>
                    <a:cubicBezTo>
                      <a:pt x="1143919" y="1069767"/>
                      <a:pt x="1152481" y="1065201"/>
                      <a:pt x="1160814" y="1060749"/>
                    </a:cubicBezTo>
                    <a:cubicBezTo>
                      <a:pt x="1169375" y="1056183"/>
                      <a:pt x="1179877" y="1050590"/>
                      <a:pt x="1176567" y="1037348"/>
                    </a:cubicBezTo>
                    <a:cubicBezTo>
                      <a:pt x="1175539" y="1033125"/>
                      <a:pt x="1175653" y="1029700"/>
                      <a:pt x="1176795" y="1028673"/>
                    </a:cubicBezTo>
                    <a:cubicBezTo>
                      <a:pt x="1178279" y="1027303"/>
                      <a:pt x="1183987" y="1026504"/>
                      <a:pt x="1195516" y="1032668"/>
                    </a:cubicBezTo>
                    <a:cubicBezTo>
                      <a:pt x="1201909" y="1036093"/>
                      <a:pt x="1206703" y="1037805"/>
                      <a:pt x="1210698" y="1036321"/>
                    </a:cubicBezTo>
                    <a:cubicBezTo>
                      <a:pt x="1214123" y="1034951"/>
                      <a:pt x="1215492" y="1031755"/>
                      <a:pt x="1216178" y="1029928"/>
                    </a:cubicBezTo>
                    <a:cubicBezTo>
                      <a:pt x="1217091" y="1027874"/>
                      <a:pt x="1217890" y="1025819"/>
                      <a:pt x="1225766" y="1025819"/>
                    </a:cubicBezTo>
                    <a:cubicBezTo>
                      <a:pt x="1239122" y="1025819"/>
                      <a:pt x="1244944" y="1022851"/>
                      <a:pt x="1249967" y="1020225"/>
                    </a:cubicBezTo>
                    <a:cubicBezTo>
                      <a:pt x="1254418" y="1017942"/>
                      <a:pt x="1258186" y="1016002"/>
                      <a:pt x="1268117" y="1015545"/>
                    </a:cubicBezTo>
                    <a:cubicBezTo>
                      <a:pt x="1289121" y="1014632"/>
                      <a:pt x="1351220" y="1003787"/>
                      <a:pt x="1373479" y="983240"/>
                    </a:cubicBezTo>
                    <a:cubicBezTo>
                      <a:pt x="1385351" y="972281"/>
                      <a:pt x="1406013" y="962122"/>
                      <a:pt x="1424163" y="953104"/>
                    </a:cubicBezTo>
                    <a:cubicBezTo>
                      <a:pt x="1435921" y="947625"/>
                      <a:pt x="1446765" y="942259"/>
                      <a:pt x="1453957" y="937351"/>
                    </a:cubicBezTo>
                    <a:close/>
                    <a:moveTo>
                      <a:pt x="1536717" y="282916"/>
                    </a:moveTo>
                    <a:cubicBezTo>
                      <a:pt x="1530553" y="286683"/>
                      <a:pt x="1523019" y="291364"/>
                      <a:pt x="1520165" y="290108"/>
                    </a:cubicBezTo>
                    <a:cubicBezTo>
                      <a:pt x="1522905" y="285542"/>
                      <a:pt x="1538543" y="276295"/>
                      <a:pt x="1551328" y="274812"/>
                    </a:cubicBezTo>
                    <a:cubicBezTo>
                      <a:pt x="1546191" y="277095"/>
                      <a:pt x="1541283" y="280177"/>
                      <a:pt x="1536717" y="282916"/>
                    </a:cubicBezTo>
                    <a:close/>
                    <a:moveTo>
                      <a:pt x="926573" y="1193166"/>
                    </a:moveTo>
                    <a:cubicBezTo>
                      <a:pt x="927258" y="1193508"/>
                      <a:pt x="928286" y="1193965"/>
                      <a:pt x="929427" y="1194878"/>
                    </a:cubicBezTo>
                    <a:cubicBezTo>
                      <a:pt x="930226" y="1195449"/>
                      <a:pt x="930911" y="1196020"/>
                      <a:pt x="931710" y="1196476"/>
                    </a:cubicBezTo>
                    <a:cubicBezTo>
                      <a:pt x="931254" y="1196248"/>
                      <a:pt x="930911" y="1196134"/>
                      <a:pt x="930454" y="1195906"/>
                    </a:cubicBezTo>
                    <a:cubicBezTo>
                      <a:pt x="928400" y="1195107"/>
                      <a:pt x="927258" y="1194079"/>
                      <a:pt x="926573" y="1193166"/>
                    </a:cubicBezTo>
                    <a:close/>
                    <a:moveTo>
                      <a:pt x="1008421" y="1131866"/>
                    </a:moveTo>
                    <a:cubicBezTo>
                      <a:pt x="1007165" y="1134720"/>
                      <a:pt x="1006137" y="1137688"/>
                      <a:pt x="1005567" y="1140770"/>
                    </a:cubicBezTo>
                    <a:cubicBezTo>
                      <a:pt x="1005567" y="1138601"/>
                      <a:pt x="1005224" y="1136432"/>
                      <a:pt x="1004768" y="1134149"/>
                    </a:cubicBezTo>
                    <a:cubicBezTo>
                      <a:pt x="1004311" y="1132209"/>
                      <a:pt x="1004882" y="1131866"/>
                      <a:pt x="1005224" y="1131638"/>
                    </a:cubicBezTo>
                    <a:cubicBezTo>
                      <a:pt x="1005795" y="1131181"/>
                      <a:pt x="1006708" y="1131067"/>
                      <a:pt x="1007393" y="1131067"/>
                    </a:cubicBezTo>
                    <a:cubicBezTo>
                      <a:pt x="1007964" y="1131067"/>
                      <a:pt x="1008421" y="1131181"/>
                      <a:pt x="1008763" y="1131296"/>
                    </a:cubicBezTo>
                    <a:cubicBezTo>
                      <a:pt x="1008649" y="1131296"/>
                      <a:pt x="1008649" y="1131524"/>
                      <a:pt x="1008421" y="113186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272E69F-EB64-4B4B-B371-B4D72D6D6FC2}"/>
                  </a:ext>
                </a:extLst>
              </p:cNvPr>
              <p:cNvSpPr/>
              <p:nvPr/>
            </p:nvSpPr>
            <p:spPr>
              <a:xfrm>
                <a:off x="3076718" y="2058531"/>
                <a:ext cx="64657" cy="53194"/>
              </a:xfrm>
              <a:custGeom>
                <a:avLst/>
                <a:gdLst>
                  <a:gd name="connsiteX0" fmla="*/ 20641 w 64657"/>
                  <a:gd name="connsiteY0" fmla="*/ 53195 h 53194"/>
                  <a:gd name="connsiteX1" fmla="*/ 43472 w 64657"/>
                  <a:gd name="connsiteY1" fmla="*/ 43606 h 53194"/>
                  <a:gd name="connsiteX2" fmla="*/ 64362 w 64657"/>
                  <a:gd name="connsiteY2" fmla="*/ 7306 h 53194"/>
                  <a:gd name="connsiteX3" fmla="*/ 54088 w 64657"/>
                  <a:gd name="connsiteY3" fmla="*/ 0 h 53194"/>
                  <a:gd name="connsiteX4" fmla="*/ 53631 w 64657"/>
                  <a:gd name="connsiteY4" fmla="*/ 0 h 53194"/>
                  <a:gd name="connsiteX5" fmla="*/ 551 w 64657"/>
                  <a:gd name="connsiteY5" fmla="*/ 31506 h 53194"/>
                  <a:gd name="connsiteX6" fmla="*/ 7856 w 64657"/>
                  <a:gd name="connsiteY6" fmla="*/ 49085 h 53194"/>
                  <a:gd name="connsiteX7" fmla="*/ 7856 w 64657"/>
                  <a:gd name="connsiteY7" fmla="*/ 49085 h 53194"/>
                  <a:gd name="connsiteX8" fmla="*/ 7856 w 64657"/>
                  <a:gd name="connsiteY8" fmla="*/ 49085 h 53194"/>
                  <a:gd name="connsiteX9" fmla="*/ 20641 w 64657"/>
                  <a:gd name="connsiteY9" fmla="*/ 53195 h 53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657" h="53194">
                    <a:moveTo>
                      <a:pt x="20641" y="53195"/>
                    </a:moveTo>
                    <a:cubicBezTo>
                      <a:pt x="27719" y="53195"/>
                      <a:pt x="35595" y="49999"/>
                      <a:pt x="43472" y="43606"/>
                    </a:cubicBezTo>
                    <a:cubicBezTo>
                      <a:pt x="55344" y="34132"/>
                      <a:pt x="66645" y="17465"/>
                      <a:pt x="64362" y="7306"/>
                    </a:cubicBezTo>
                    <a:cubicBezTo>
                      <a:pt x="63791" y="4680"/>
                      <a:pt x="61622" y="228"/>
                      <a:pt x="54088" y="0"/>
                    </a:cubicBezTo>
                    <a:cubicBezTo>
                      <a:pt x="53974" y="0"/>
                      <a:pt x="53746" y="0"/>
                      <a:pt x="53631" y="0"/>
                    </a:cubicBezTo>
                    <a:cubicBezTo>
                      <a:pt x="39362" y="0"/>
                      <a:pt x="5117" y="14840"/>
                      <a:pt x="551" y="31506"/>
                    </a:cubicBezTo>
                    <a:cubicBezTo>
                      <a:pt x="-363" y="34702"/>
                      <a:pt x="-1276" y="42807"/>
                      <a:pt x="7856" y="49085"/>
                    </a:cubicBezTo>
                    <a:lnTo>
                      <a:pt x="7856" y="49085"/>
                    </a:lnTo>
                    <a:lnTo>
                      <a:pt x="7856" y="49085"/>
                    </a:lnTo>
                    <a:cubicBezTo>
                      <a:pt x="11738" y="51825"/>
                      <a:pt x="16075" y="53195"/>
                      <a:pt x="20641" y="5319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A322E69-A6E8-4F5B-9A10-6E8BD3371F33}"/>
                  </a:ext>
                </a:extLst>
              </p:cNvPr>
              <p:cNvSpPr/>
              <p:nvPr/>
            </p:nvSpPr>
            <p:spPr>
              <a:xfrm>
                <a:off x="2900335" y="1457073"/>
                <a:ext cx="838289" cy="671319"/>
              </a:xfrm>
              <a:custGeom>
                <a:avLst/>
                <a:gdLst>
                  <a:gd name="connsiteX0" fmla="*/ 543933 w 838289"/>
                  <a:gd name="connsiteY0" fmla="*/ 150329 h 671319"/>
                  <a:gd name="connsiteX1" fmla="*/ 520532 w 838289"/>
                  <a:gd name="connsiteY1" fmla="*/ 136288 h 671319"/>
                  <a:gd name="connsiteX2" fmla="*/ 490396 w 838289"/>
                  <a:gd name="connsiteY2" fmla="*/ 151128 h 671319"/>
                  <a:gd name="connsiteX3" fmla="*/ 490282 w 838289"/>
                  <a:gd name="connsiteY3" fmla="*/ 151585 h 671319"/>
                  <a:gd name="connsiteX4" fmla="*/ 482748 w 838289"/>
                  <a:gd name="connsiteY4" fmla="*/ 147018 h 671319"/>
                  <a:gd name="connsiteX5" fmla="*/ 468364 w 838289"/>
                  <a:gd name="connsiteY5" fmla="*/ 124416 h 671319"/>
                  <a:gd name="connsiteX6" fmla="*/ 447589 w 838289"/>
                  <a:gd name="connsiteY6" fmla="*/ 110604 h 671319"/>
                  <a:gd name="connsiteX7" fmla="*/ 432749 w 838289"/>
                  <a:gd name="connsiteY7" fmla="*/ 106380 h 671319"/>
                  <a:gd name="connsiteX8" fmla="*/ 432749 w 838289"/>
                  <a:gd name="connsiteY8" fmla="*/ 103641 h 671319"/>
                  <a:gd name="connsiteX9" fmla="*/ 430009 w 838289"/>
                  <a:gd name="connsiteY9" fmla="*/ 88915 h 671319"/>
                  <a:gd name="connsiteX10" fmla="*/ 378869 w 838289"/>
                  <a:gd name="connsiteY10" fmla="*/ 69966 h 671319"/>
                  <a:gd name="connsiteX11" fmla="*/ 398047 w 838289"/>
                  <a:gd name="connsiteY11" fmla="*/ 64372 h 671319"/>
                  <a:gd name="connsiteX12" fmla="*/ 401243 w 838289"/>
                  <a:gd name="connsiteY12" fmla="*/ 55811 h 671319"/>
                  <a:gd name="connsiteX13" fmla="*/ 390855 w 838289"/>
                  <a:gd name="connsiteY13" fmla="*/ 38003 h 671319"/>
                  <a:gd name="connsiteX14" fmla="*/ 322364 w 838289"/>
                  <a:gd name="connsiteY14" fmla="*/ 10492 h 671319"/>
                  <a:gd name="connsiteX15" fmla="*/ 297935 w 838289"/>
                  <a:gd name="connsiteY15" fmla="*/ 5812 h 671319"/>
                  <a:gd name="connsiteX16" fmla="*/ 261406 w 838289"/>
                  <a:gd name="connsiteY16" fmla="*/ 11177 h 671319"/>
                  <a:gd name="connsiteX17" fmla="*/ 269397 w 838289"/>
                  <a:gd name="connsiteY17" fmla="*/ 38117 h 671319"/>
                  <a:gd name="connsiteX18" fmla="*/ 278643 w 838289"/>
                  <a:gd name="connsiteY18" fmla="*/ 53528 h 671319"/>
                  <a:gd name="connsiteX19" fmla="*/ 293027 w 838289"/>
                  <a:gd name="connsiteY19" fmla="*/ 77271 h 671319"/>
                  <a:gd name="connsiteX20" fmla="*/ 330469 w 838289"/>
                  <a:gd name="connsiteY20" fmla="*/ 73847 h 671319"/>
                  <a:gd name="connsiteX21" fmla="*/ 361175 w 838289"/>
                  <a:gd name="connsiteY21" fmla="*/ 69737 h 671319"/>
                  <a:gd name="connsiteX22" fmla="*/ 334007 w 838289"/>
                  <a:gd name="connsiteY22" fmla="*/ 85719 h 671319"/>
                  <a:gd name="connsiteX23" fmla="*/ 329327 w 838289"/>
                  <a:gd name="connsiteY23" fmla="*/ 103412 h 671319"/>
                  <a:gd name="connsiteX24" fmla="*/ 329327 w 838289"/>
                  <a:gd name="connsiteY24" fmla="*/ 103641 h 671319"/>
                  <a:gd name="connsiteX25" fmla="*/ 322706 w 838289"/>
                  <a:gd name="connsiteY25" fmla="*/ 94052 h 671319"/>
                  <a:gd name="connsiteX26" fmla="*/ 317227 w 838289"/>
                  <a:gd name="connsiteY26" fmla="*/ 85833 h 671319"/>
                  <a:gd name="connsiteX27" fmla="*/ 286406 w 838289"/>
                  <a:gd name="connsiteY27" fmla="*/ 96906 h 671319"/>
                  <a:gd name="connsiteX28" fmla="*/ 272593 w 838289"/>
                  <a:gd name="connsiteY28" fmla="*/ 105010 h 671319"/>
                  <a:gd name="connsiteX29" fmla="*/ 275105 w 838289"/>
                  <a:gd name="connsiteY29" fmla="*/ 88687 h 671319"/>
                  <a:gd name="connsiteX30" fmla="*/ 276703 w 838289"/>
                  <a:gd name="connsiteY30" fmla="*/ 56153 h 671319"/>
                  <a:gd name="connsiteX31" fmla="*/ 268598 w 838289"/>
                  <a:gd name="connsiteY31" fmla="*/ 41656 h 671319"/>
                  <a:gd name="connsiteX32" fmla="*/ 256612 w 838289"/>
                  <a:gd name="connsiteY32" fmla="*/ 18597 h 671319"/>
                  <a:gd name="connsiteX33" fmla="*/ 236635 w 838289"/>
                  <a:gd name="connsiteY33" fmla="*/ 2616 h 671319"/>
                  <a:gd name="connsiteX34" fmla="*/ 191431 w 838289"/>
                  <a:gd name="connsiteY34" fmla="*/ 16771 h 671319"/>
                  <a:gd name="connsiteX35" fmla="*/ 170655 w 838289"/>
                  <a:gd name="connsiteY35" fmla="*/ 24647 h 671319"/>
                  <a:gd name="connsiteX36" fmla="*/ 130931 w 838289"/>
                  <a:gd name="connsiteY36" fmla="*/ 43140 h 671319"/>
                  <a:gd name="connsiteX37" fmla="*/ 121912 w 838289"/>
                  <a:gd name="connsiteY37" fmla="*/ 66199 h 671319"/>
                  <a:gd name="connsiteX38" fmla="*/ 137780 w 838289"/>
                  <a:gd name="connsiteY38" fmla="*/ 96449 h 671319"/>
                  <a:gd name="connsiteX39" fmla="*/ 133328 w 838289"/>
                  <a:gd name="connsiteY39" fmla="*/ 100216 h 671319"/>
                  <a:gd name="connsiteX40" fmla="*/ 120428 w 838289"/>
                  <a:gd name="connsiteY40" fmla="*/ 117795 h 671319"/>
                  <a:gd name="connsiteX41" fmla="*/ 124652 w 838289"/>
                  <a:gd name="connsiteY41" fmla="*/ 127955 h 671319"/>
                  <a:gd name="connsiteX42" fmla="*/ 141775 w 838289"/>
                  <a:gd name="connsiteY42" fmla="*/ 137201 h 671319"/>
                  <a:gd name="connsiteX43" fmla="*/ 153076 w 838289"/>
                  <a:gd name="connsiteY43" fmla="*/ 147361 h 671319"/>
                  <a:gd name="connsiteX44" fmla="*/ 115862 w 838289"/>
                  <a:gd name="connsiteY44" fmla="*/ 123503 h 671319"/>
                  <a:gd name="connsiteX45" fmla="*/ 114036 w 838289"/>
                  <a:gd name="connsiteY45" fmla="*/ 106038 h 671319"/>
                  <a:gd name="connsiteX46" fmla="*/ 108557 w 838289"/>
                  <a:gd name="connsiteY46" fmla="*/ 81381 h 671319"/>
                  <a:gd name="connsiteX47" fmla="*/ 123625 w 838289"/>
                  <a:gd name="connsiteY47" fmla="*/ 44966 h 671319"/>
                  <a:gd name="connsiteX48" fmla="*/ 142346 w 838289"/>
                  <a:gd name="connsiteY48" fmla="*/ 29442 h 671319"/>
                  <a:gd name="connsiteX49" fmla="*/ 154217 w 838289"/>
                  <a:gd name="connsiteY49" fmla="*/ 12661 h 671319"/>
                  <a:gd name="connsiteX50" fmla="*/ 147711 w 838289"/>
                  <a:gd name="connsiteY50" fmla="*/ 3301 h 671319"/>
                  <a:gd name="connsiteX51" fmla="*/ 32189 w 838289"/>
                  <a:gd name="connsiteY51" fmla="*/ 38802 h 671319"/>
                  <a:gd name="connsiteX52" fmla="*/ 3993 w 838289"/>
                  <a:gd name="connsiteY52" fmla="*/ 154210 h 671319"/>
                  <a:gd name="connsiteX53" fmla="*/ 38581 w 838289"/>
                  <a:gd name="connsiteY53" fmla="*/ 167223 h 671319"/>
                  <a:gd name="connsiteX54" fmla="*/ 68489 w 838289"/>
                  <a:gd name="connsiteY54" fmla="*/ 171333 h 671319"/>
                  <a:gd name="connsiteX55" fmla="*/ 73169 w 838289"/>
                  <a:gd name="connsiteY55" fmla="*/ 173159 h 671319"/>
                  <a:gd name="connsiteX56" fmla="*/ 64608 w 838289"/>
                  <a:gd name="connsiteY56" fmla="*/ 173045 h 671319"/>
                  <a:gd name="connsiteX57" fmla="*/ 61640 w 838289"/>
                  <a:gd name="connsiteY57" fmla="*/ 172474 h 671319"/>
                  <a:gd name="connsiteX58" fmla="*/ 18262 w 838289"/>
                  <a:gd name="connsiteY58" fmla="*/ 174187 h 671319"/>
                  <a:gd name="connsiteX59" fmla="*/ 15066 w 838289"/>
                  <a:gd name="connsiteY59" fmla="*/ 184118 h 671319"/>
                  <a:gd name="connsiteX60" fmla="*/ 31047 w 838289"/>
                  <a:gd name="connsiteY60" fmla="*/ 205921 h 671319"/>
                  <a:gd name="connsiteX61" fmla="*/ 77736 w 838289"/>
                  <a:gd name="connsiteY61" fmla="*/ 220304 h 671319"/>
                  <a:gd name="connsiteX62" fmla="*/ 93945 w 838289"/>
                  <a:gd name="connsiteY62" fmla="*/ 216994 h 671319"/>
                  <a:gd name="connsiteX63" fmla="*/ 100908 w 838289"/>
                  <a:gd name="connsiteY63" fmla="*/ 224984 h 671319"/>
                  <a:gd name="connsiteX64" fmla="*/ 144514 w 838289"/>
                  <a:gd name="connsiteY64" fmla="*/ 236856 h 671319"/>
                  <a:gd name="connsiteX65" fmla="*/ 161980 w 838289"/>
                  <a:gd name="connsiteY65" fmla="*/ 237199 h 671319"/>
                  <a:gd name="connsiteX66" fmla="*/ 206499 w 838289"/>
                  <a:gd name="connsiteY66" fmla="*/ 245646 h 671319"/>
                  <a:gd name="connsiteX67" fmla="*/ 224878 w 838289"/>
                  <a:gd name="connsiteY67" fmla="*/ 249755 h 671319"/>
                  <a:gd name="connsiteX68" fmla="*/ 258553 w 838289"/>
                  <a:gd name="connsiteY68" fmla="*/ 234231 h 671319"/>
                  <a:gd name="connsiteX69" fmla="*/ 286634 w 838289"/>
                  <a:gd name="connsiteY69" fmla="*/ 239710 h 671319"/>
                  <a:gd name="connsiteX70" fmla="*/ 319510 w 838289"/>
                  <a:gd name="connsiteY70" fmla="*/ 245532 h 671319"/>
                  <a:gd name="connsiteX71" fmla="*/ 331838 w 838289"/>
                  <a:gd name="connsiteY71" fmla="*/ 235372 h 671319"/>
                  <a:gd name="connsiteX72" fmla="*/ 317455 w 838289"/>
                  <a:gd name="connsiteY72" fmla="*/ 213912 h 671319"/>
                  <a:gd name="connsiteX73" fmla="*/ 315971 w 838289"/>
                  <a:gd name="connsiteY73" fmla="*/ 211286 h 671319"/>
                  <a:gd name="connsiteX74" fmla="*/ 316542 w 838289"/>
                  <a:gd name="connsiteY74" fmla="*/ 209003 h 671319"/>
                  <a:gd name="connsiteX75" fmla="*/ 318711 w 838289"/>
                  <a:gd name="connsiteY75" fmla="*/ 209802 h 671319"/>
                  <a:gd name="connsiteX76" fmla="*/ 330583 w 838289"/>
                  <a:gd name="connsiteY76" fmla="*/ 215738 h 671319"/>
                  <a:gd name="connsiteX77" fmla="*/ 350217 w 838289"/>
                  <a:gd name="connsiteY77" fmla="*/ 230007 h 671319"/>
                  <a:gd name="connsiteX78" fmla="*/ 362089 w 838289"/>
                  <a:gd name="connsiteY78" fmla="*/ 241993 h 671319"/>
                  <a:gd name="connsiteX79" fmla="*/ 365171 w 838289"/>
                  <a:gd name="connsiteY79" fmla="*/ 244276 h 671319"/>
                  <a:gd name="connsiteX80" fmla="*/ 388800 w 838289"/>
                  <a:gd name="connsiteY80" fmla="*/ 264139 h 671319"/>
                  <a:gd name="connsiteX81" fmla="*/ 407864 w 838289"/>
                  <a:gd name="connsiteY81" fmla="*/ 275896 h 671319"/>
                  <a:gd name="connsiteX82" fmla="*/ 395535 w 838289"/>
                  <a:gd name="connsiteY82" fmla="*/ 282860 h 671319"/>
                  <a:gd name="connsiteX83" fmla="*/ 378412 w 838289"/>
                  <a:gd name="connsiteY83" fmla="*/ 297585 h 671319"/>
                  <a:gd name="connsiteX84" fmla="*/ 382522 w 838289"/>
                  <a:gd name="connsiteY84" fmla="*/ 307174 h 671319"/>
                  <a:gd name="connsiteX85" fmla="*/ 413800 w 838289"/>
                  <a:gd name="connsiteY85" fmla="*/ 302265 h 671319"/>
                  <a:gd name="connsiteX86" fmla="*/ 430694 w 838289"/>
                  <a:gd name="connsiteY86" fmla="*/ 294503 h 671319"/>
                  <a:gd name="connsiteX87" fmla="*/ 440055 w 838289"/>
                  <a:gd name="connsiteY87" fmla="*/ 308658 h 671319"/>
                  <a:gd name="connsiteX88" fmla="*/ 450899 w 838289"/>
                  <a:gd name="connsiteY88" fmla="*/ 325210 h 671319"/>
                  <a:gd name="connsiteX89" fmla="*/ 459004 w 838289"/>
                  <a:gd name="connsiteY89" fmla="*/ 324868 h 671319"/>
                  <a:gd name="connsiteX90" fmla="*/ 495076 w 838289"/>
                  <a:gd name="connsiteY90" fmla="*/ 353520 h 671319"/>
                  <a:gd name="connsiteX91" fmla="*/ 496560 w 838289"/>
                  <a:gd name="connsiteY91" fmla="*/ 391761 h 671319"/>
                  <a:gd name="connsiteX92" fmla="*/ 494163 w 838289"/>
                  <a:gd name="connsiteY92" fmla="*/ 405573 h 671319"/>
                  <a:gd name="connsiteX93" fmla="*/ 494505 w 838289"/>
                  <a:gd name="connsiteY93" fmla="*/ 406943 h 671319"/>
                  <a:gd name="connsiteX94" fmla="*/ 474985 w 838289"/>
                  <a:gd name="connsiteY94" fmla="*/ 411281 h 671319"/>
                  <a:gd name="connsiteX95" fmla="*/ 452840 w 838289"/>
                  <a:gd name="connsiteY95" fmla="*/ 431486 h 671319"/>
                  <a:gd name="connsiteX96" fmla="*/ 459689 w 838289"/>
                  <a:gd name="connsiteY96" fmla="*/ 463106 h 671319"/>
                  <a:gd name="connsiteX97" fmla="*/ 463912 w 838289"/>
                  <a:gd name="connsiteY97" fmla="*/ 472238 h 671319"/>
                  <a:gd name="connsiteX98" fmla="*/ 462543 w 838289"/>
                  <a:gd name="connsiteY98" fmla="*/ 474864 h 671319"/>
                  <a:gd name="connsiteX99" fmla="*/ 404211 w 838289"/>
                  <a:gd name="connsiteY99" fmla="*/ 479886 h 671319"/>
                  <a:gd name="connsiteX100" fmla="*/ 368824 w 838289"/>
                  <a:gd name="connsiteY100" fmla="*/ 484795 h 671319"/>
                  <a:gd name="connsiteX101" fmla="*/ 364486 w 838289"/>
                  <a:gd name="connsiteY101" fmla="*/ 487991 h 671319"/>
                  <a:gd name="connsiteX102" fmla="*/ 340057 w 838289"/>
                  <a:gd name="connsiteY102" fmla="*/ 507854 h 671319"/>
                  <a:gd name="connsiteX103" fmla="*/ 343824 w 838289"/>
                  <a:gd name="connsiteY103" fmla="*/ 537761 h 671319"/>
                  <a:gd name="connsiteX104" fmla="*/ 387088 w 838289"/>
                  <a:gd name="connsiteY104" fmla="*/ 544839 h 671319"/>
                  <a:gd name="connsiteX105" fmla="*/ 410946 w 838289"/>
                  <a:gd name="connsiteY105" fmla="*/ 542670 h 671319"/>
                  <a:gd name="connsiteX106" fmla="*/ 426242 w 838289"/>
                  <a:gd name="connsiteY106" fmla="*/ 544725 h 671319"/>
                  <a:gd name="connsiteX107" fmla="*/ 444621 w 838289"/>
                  <a:gd name="connsiteY107" fmla="*/ 532054 h 671319"/>
                  <a:gd name="connsiteX108" fmla="*/ 445648 w 838289"/>
                  <a:gd name="connsiteY108" fmla="*/ 530227 h 671319"/>
                  <a:gd name="connsiteX109" fmla="*/ 478181 w 838289"/>
                  <a:gd name="connsiteY109" fmla="*/ 533424 h 671319"/>
                  <a:gd name="connsiteX110" fmla="*/ 480693 w 838289"/>
                  <a:gd name="connsiteY110" fmla="*/ 534109 h 671319"/>
                  <a:gd name="connsiteX111" fmla="*/ 491309 w 838289"/>
                  <a:gd name="connsiteY111" fmla="*/ 546209 h 671319"/>
                  <a:gd name="connsiteX112" fmla="*/ 514139 w 838289"/>
                  <a:gd name="connsiteY112" fmla="*/ 566414 h 671319"/>
                  <a:gd name="connsiteX113" fmla="*/ 520189 w 838289"/>
                  <a:gd name="connsiteY113" fmla="*/ 578400 h 671319"/>
                  <a:gd name="connsiteX114" fmla="*/ 527039 w 838289"/>
                  <a:gd name="connsiteY114" fmla="*/ 604997 h 671319"/>
                  <a:gd name="connsiteX115" fmla="*/ 562882 w 838289"/>
                  <a:gd name="connsiteY115" fmla="*/ 618239 h 671319"/>
                  <a:gd name="connsiteX116" fmla="*/ 595416 w 838289"/>
                  <a:gd name="connsiteY116" fmla="*/ 628969 h 671319"/>
                  <a:gd name="connsiteX117" fmla="*/ 680459 w 838289"/>
                  <a:gd name="connsiteY117" fmla="*/ 671319 h 671319"/>
                  <a:gd name="connsiteX118" fmla="*/ 681943 w 838289"/>
                  <a:gd name="connsiteY118" fmla="*/ 671319 h 671319"/>
                  <a:gd name="connsiteX119" fmla="*/ 692331 w 838289"/>
                  <a:gd name="connsiteY119" fmla="*/ 666297 h 671319"/>
                  <a:gd name="connsiteX120" fmla="*/ 693701 w 838289"/>
                  <a:gd name="connsiteY120" fmla="*/ 652599 h 671319"/>
                  <a:gd name="connsiteX121" fmla="*/ 628976 w 838289"/>
                  <a:gd name="connsiteY121" fmla="*/ 580112 h 671319"/>
                  <a:gd name="connsiteX122" fmla="*/ 652834 w 838289"/>
                  <a:gd name="connsiteY122" fmla="*/ 591641 h 671319"/>
                  <a:gd name="connsiteX123" fmla="*/ 710253 w 838289"/>
                  <a:gd name="connsiteY123" fmla="*/ 613216 h 671319"/>
                  <a:gd name="connsiteX124" fmla="*/ 737992 w 838289"/>
                  <a:gd name="connsiteY124" fmla="*/ 596207 h 671319"/>
                  <a:gd name="connsiteX125" fmla="*/ 744156 w 838289"/>
                  <a:gd name="connsiteY125" fmla="*/ 577030 h 671319"/>
                  <a:gd name="connsiteX126" fmla="*/ 732056 w 838289"/>
                  <a:gd name="connsiteY126" fmla="*/ 564131 h 671319"/>
                  <a:gd name="connsiteX127" fmla="*/ 724065 w 838289"/>
                  <a:gd name="connsiteY127" fmla="*/ 555912 h 671319"/>
                  <a:gd name="connsiteX128" fmla="*/ 689249 w 838289"/>
                  <a:gd name="connsiteY128" fmla="*/ 506255 h 671319"/>
                  <a:gd name="connsiteX129" fmla="*/ 649866 w 838289"/>
                  <a:gd name="connsiteY129" fmla="*/ 479886 h 671319"/>
                  <a:gd name="connsiteX130" fmla="*/ 644615 w 838289"/>
                  <a:gd name="connsiteY130" fmla="*/ 470868 h 671319"/>
                  <a:gd name="connsiteX131" fmla="*/ 644844 w 838289"/>
                  <a:gd name="connsiteY131" fmla="*/ 470754 h 671319"/>
                  <a:gd name="connsiteX132" fmla="*/ 652948 w 838289"/>
                  <a:gd name="connsiteY132" fmla="*/ 447695 h 671319"/>
                  <a:gd name="connsiteX133" fmla="*/ 654204 w 838289"/>
                  <a:gd name="connsiteY133" fmla="*/ 434225 h 671319"/>
                  <a:gd name="connsiteX134" fmla="*/ 669615 w 838289"/>
                  <a:gd name="connsiteY134" fmla="*/ 439705 h 671319"/>
                  <a:gd name="connsiteX135" fmla="*/ 690048 w 838289"/>
                  <a:gd name="connsiteY135" fmla="*/ 451691 h 671319"/>
                  <a:gd name="connsiteX136" fmla="*/ 705344 w 838289"/>
                  <a:gd name="connsiteY136" fmla="*/ 466530 h 671319"/>
                  <a:gd name="connsiteX137" fmla="*/ 728517 w 838289"/>
                  <a:gd name="connsiteY137" fmla="*/ 495068 h 671319"/>
                  <a:gd name="connsiteX138" fmla="*/ 754886 w 838289"/>
                  <a:gd name="connsiteY138" fmla="*/ 507169 h 671319"/>
                  <a:gd name="connsiteX139" fmla="*/ 767557 w 838289"/>
                  <a:gd name="connsiteY139" fmla="*/ 485366 h 671319"/>
                  <a:gd name="connsiteX140" fmla="*/ 768014 w 838289"/>
                  <a:gd name="connsiteY140" fmla="*/ 483539 h 671319"/>
                  <a:gd name="connsiteX141" fmla="*/ 779315 w 838289"/>
                  <a:gd name="connsiteY141" fmla="*/ 479087 h 671319"/>
                  <a:gd name="connsiteX142" fmla="*/ 797237 w 838289"/>
                  <a:gd name="connsiteY142" fmla="*/ 463106 h 671319"/>
                  <a:gd name="connsiteX143" fmla="*/ 830455 w 838289"/>
                  <a:gd name="connsiteY143" fmla="*/ 428860 h 671319"/>
                  <a:gd name="connsiteX144" fmla="*/ 838103 w 838289"/>
                  <a:gd name="connsiteY144" fmla="*/ 415504 h 671319"/>
                  <a:gd name="connsiteX145" fmla="*/ 795068 w 838289"/>
                  <a:gd name="connsiteY145" fmla="*/ 394386 h 671319"/>
                  <a:gd name="connsiteX146" fmla="*/ 781484 w 838289"/>
                  <a:gd name="connsiteY146" fmla="*/ 390505 h 671319"/>
                  <a:gd name="connsiteX147" fmla="*/ 777146 w 838289"/>
                  <a:gd name="connsiteY147" fmla="*/ 376921 h 671319"/>
                  <a:gd name="connsiteX148" fmla="*/ 765617 w 838289"/>
                  <a:gd name="connsiteY148" fmla="*/ 359798 h 671319"/>
                  <a:gd name="connsiteX149" fmla="*/ 719271 w 838289"/>
                  <a:gd name="connsiteY149" fmla="*/ 341420 h 671319"/>
                  <a:gd name="connsiteX150" fmla="*/ 697354 w 838289"/>
                  <a:gd name="connsiteY150" fmla="*/ 332858 h 671319"/>
                  <a:gd name="connsiteX151" fmla="*/ 670756 w 838289"/>
                  <a:gd name="connsiteY151" fmla="*/ 321557 h 671319"/>
                  <a:gd name="connsiteX152" fmla="*/ 641533 w 838289"/>
                  <a:gd name="connsiteY152" fmla="*/ 305918 h 671319"/>
                  <a:gd name="connsiteX153" fmla="*/ 637995 w 838289"/>
                  <a:gd name="connsiteY153" fmla="*/ 293704 h 671319"/>
                  <a:gd name="connsiteX154" fmla="*/ 638679 w 838289"/>
                  <a:gd name="connsiteY154" fmla="*/ 291763 h 671319"/>
                  <a:gd name="connsiteX155" fmla="*/ 650665 w 838289"/>
                  <a:gd name="connsiteY155" fmla="*/ 292791 h 671319"/>
                  <a:gd name="connsiteX156" fmla="*/ 676806 w 838289"/>
                  <a:gd name="connsiteY156" fmla="*/ 285599 h 671319"/>
                  <a:gd name="connsiteX157" fmla="*/ 676806 w 838289"/>
                  <a:gd name="connsiteY157" fmla="*/ 274641 h 671319"/>
                  <a:gd name="connsiteX158" fmla="*/ 656145 w 838289"/>
                  <a:gd name="connsiteY158" fmla="*/ 265737 h 671319"/>
                  <a:gd name="connsiteX159" fmla="*/ 644273 w 838289"/>
                  <a:gd name="connsiteY159" fmla="*/ 263225 h 671319"/>
                  <a:gd name="connsiteX160" fmla="*/ 644273 w 838289"/>
                  <a:gd name="connsiteY160" fmla="*/ 262769 h 671319"/>
                  <a:gd name="connsiteX161" fmla="*/ 647583 w 838289"/>
                  <a:gd name="connsiteY161" fmla="*/ 261513 h 671319"/>
                  <a:gd name="connsiteX162" fmla="*/ 658884 w 838289"/>
                  <a:gd name="connsiteY162" fmla="*/ 255691 h 671319"/>
                  <a:gd name="connsiteX163" fmla="*/ 663108 w 838289"/>
                  <a:gd name="connsiteY163" fmla="*/ 244733 h 671319"/>
                  <a:gd name="connsiteX164" fmla="*/ 642903 w 838289"/>
                  <a:gd name="connsiteY164" fmla="*/ 218820 h 671319"/>
                  <a:gd name="connsiteX165" fmla="*/ 624867 w 838289"/>
                  <a:gd name="connsiteY165" fmla="*/ 224756 h 671319"/>
                  <a:gd name="connsiteX166" fmla="*/ 622470 w 838289"/>
                  <a:gd name="connsiteY166" fmla="*/ 227610 h 671319"/>
                  <a:gd name="connsiteX167" fmla="*/ 629547 w 838289"/>
                  <a:gd name="connsiteY167" fmla="*/ 214026 h 671319"/>
                  <a:gd name="connsiteX168" fmla="*/ 629319 w 838289"/>
                  <a:gd name="connsiteY168" fmla="*/ 201355 h 671319"/>
                  <a:gd name="connsiteX169" fmla="*/ 578978 w 838289"/>
                  <a:gd name="connsiteY169" fmla="*/ 188912 h 671319"/>
                  <a:gd name="connsiteX170" fmla="*/ 569161 w 838289"/>
                  <a:gd name="connsiteY170" fmla="*/ 189141 h 671319"/>
                  <a:gd name="connsiteX171" fmla="*/ 566307 w 838289"/>
                  <a:gd name="connsiteY171" fmla="*/ 179552 h 671319"/>
                  <a:gd name="connsiteX172" fmla="*/ 561056 w 838289"/>
                  <a:gd name="connsiteY172" fmla="*/ 170077 h 671319"/>
                  <a:gd name="connsiteX173" fmla="*/ 537084 w 838289"/>
                  <a:gd name="connsiteY173" fmla="*/ 173273 h 671319"/>
                  <a:gd name="connsiteX174" fmla="*/ 541079 w 838289"/>
                  <a:gd name="connsiteY174" fmla="*/ 168022 h 671319"/>
                  <a:gd name="connsiteX175" fmla="*/ 543933 w 838289"/>
                  <a:gd name="connsiteY175" fmla="*/ 150329 h 671319"/>
                  <a:gd name="connsiteX176" fmla="*/ 550097 w 838289"/>
                  <a:gd name="connsiteY176" fmla="*/ 405687 h 671319"/>
                  <a:gd name="connsiteX177" fmla="*/ 581832 w 838289"/>
                  <a:gd name="connsiteY177" fmla="*/ 422354 h 671319"/>
                  <a:gd name="connsiteX178" fmla="*/ 587425 w 838289"/>
                  <a:gd name="connsiteY178" fmla="*/ 428175 h 671319"/>
                  <a:gd name="connsiteX179" fmla="*/ 556033 w 838289"/>
                  <a:gd name="connsiteY179" fmla="*/ 443129 h 671319"/>
                  <a:gd name="connsiteX180" fmla="*/ 550212 w 838289"/>
                  <a:gd name="connsiteY180" fmla="*/ 430573 h 671319"/>
                  <a:gd name="connsiteX181" fmla="*/ 528066 w 838289"/>
                  <a:gd name="connsiteY181" fmla="*/ 413906 h 671319"/>
                  <a:gd name="connsiteX182" fmla="*/ 550097 w 838289"/>
                  <a:gd name="connsiteY182" fmla="*/ 405687 h 671319"/>
                  <a:gd name="connsiteX183" fmla="*/ 518020 w 838289"/>
                  <a:gd name="connsiteY183" fmla="*/ 183319 h 671319"/>
                  <a:gd name="connsiteX184" fmla="*/ 520760 w 838289"/>
                  <a:gd name="connsiteY184" fmla="*/ 182634 h 671319"/>
                  <a:gd name="connsiteX185" fmla="*/ 518020 w 838289"/>
                  <a:gd name="connsiteY185" fmla="*/ 183319 h 67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838289" h="671319">
                    <a:moveTo>
                      <a:pt x="543933" y="150329"/>
                    </a:moveTo>
                    <a:cubicBezTo>
                      <a:pt x="541079" y="140854"/>
                      <a:pt x="530007" y="136859"/>
                      <a:pt x="520532" y="136288"/>
                    </a:cubicBezTo>
                    <a:cubicBezTo>
                      <a:pt x="509687" y="135603"/>
                      <a:pt x="495304" y="139142"/>
                      <a:pt x="490396" y="151128"/>
                    </a:cubicBezTo>
                    <a:cubicBezTo>
                      <a:pt x="490282" y="151356"/>
                      <a:pt x="490282" y="151470"/>
                      <a:pt x="490282" y="151585"/>
                    </a:cubicBezTo>
                    <a:cubicBezTo>
                      <a:pt x="489482" y="151585"/>
                      <a:pt x="486971" y="150900"/>
                      <a:pt x="482748" y="147018"/>
                    </a:cubicBezTo>
                    <a:cubicBezTo>
                      <a:pt x="474414" y="139370"/>
                      <a:pt x="468364" y="128183"/>
                      <a:pt x="468364" y="124416"/>
                    </a:cubicBezTo>
                    <a:cubicBezTo>
                      <a:pt x="468364" y="113344"/>
                      <a:pt x="456835" y="111860"/>
                      <a:pt x="447589" y="110604"/>
                    </a:cubicBezTo>
                    <a:cubicBezTo>
                      <a:pt x="442566" y="109919"/>
                      <a:pt x="434233" y="108892"/>
                      <a:pt x="432749" y="106380"/>
                    </a:cubicBezTo>
                    <a:cubicBezTo>
                      <a:pt x="432406" y="105809"/>
                      <a:pt x="432635" y="104440"/>
                      <a:pt x="432749" y="103641"/>
                    </a:cubicBezTo>
                    <a:cubicBezTo>
                      <a:pt x="434004" y="98390"/>
                      <a:pt x="433091" y="93367"/>
                      <a:pt x="430009" y="88915"/>
                    </a:cubicBezTo>
                    <a:cubicBezTo>
                      <a:pt x="421105" y="76016"/>
                      <a:pt x="394622" y="71564"/>
                      <a:pt x="378869" y="69966"/>
                    </a:cubicBezTo>
                    <a:cubicBezTo>
                      <a:pt x="387431" y="69851"/>
                      <a:pt x="394165" y="68596"/>
                      <a:pt x="398047" y="64372"/>
                    </a:cubicBezTo>
                    <a:cubicBezTo>
                      <a:pt x="400216" y="62089"/>
                      <a:pt x="401243" y="59121"/>
                      <a:pt x="401243" y="55811"/>
                    </a:cubicBezTo>
                    <a:cubicBezTo>
                      <a:pt x="401243" y="50217"/>
                      <a:pt x="397818" y="44281"/>
                      <a:pt x="390855" y="38003"/>
                    </a:cubicBezTo>
                    <a:cubicBezTo>
                      <a:pt x="374189" y="22821"/>
                      <a:pt x="338573" y="6840"/>
                      <a:pt x="322364" y="10492"/>
                    </a:cubicBezTo>
                    <a:cubicBezTo>
                      <a:pt x="315857" y="11976"/>
                      <a:pt x="306725" y="8780"/>
                      <a:pt x="297935" y="5812"/>
                    </a:cubicBezTo>
                    <a:cubicBezTo>
                      <a:pt x="283894" y="1018"/>
                      <a:pt x="267913" y="-4347"/>
                      <a:pt x="261406" y="11177"/>
                    </a:cubicBezTo>
                    <a:cubicBezTo>
                      <a:pt x="255585" y="25218"/>
                      <a:pt x="263575" y="32638"/>
                      <a:pt x="269397" y="38117"/>
                    </a:cubicBezTo>
                    <a:cubicBezTo>
                      <a:pt x="274077" y="42455"/>
                      <a:pt x="278187" y="46336"/>
                      <a:pt x="278643" y="53528"/>
                    </a:cubicBezTo>
                    <a:cubicBezTo>
                      <a:pt x="279214" y="63801"/>
                      <a:pt x="284465" y="72477"/>
                      <a:pt x="293027" y="77271"/>
                    </a:cubicBezTo>
                    <a:cubicBezTo>
                      <a:pt x="304099" y="83436"/>
                      <a:pt x="318825" y="82066"/>
                      <a:pt x="330469" y="73847"/>
                    </a:cubicBezTo>
                    <a:cubicBezTo>
                      <a:pt x="336519" y="69509"/>
                      <a:pt x="349532" y="69395"/>
                      <a:pt x="361175" y="69737"/>
                    </a:cubicBezTo>
                    <a:cubicBezTo>
                      <a:pt x="350902" y="71450"/>
                      <a:pt x="339943" y="77728"/>
                      <a:pt x="334007" y="85719"/>
                    </a:cubicBezTo>
                    <a:cubicBezTo>
                      <a:pt x="329898" y="91312"/>
                      <a:pt x="328300" y="97362"/>
                      <a:pt x="329327" y="103412"/>
                    </a:cubicBezTo>
                    <a:cubicBezTo>
                      <a:pt x="329327" y="103526"/>
                      <a:pt x="329327" y="103526"/>
                      <a:pt x="329327" y="103641"/>
                    </a:cubicBezTo>
                    <a:cubicBezTo>
                      <a:pt x="327158" y="102727"/>
                      <a:pt x="323619" y="99531"/>
                      <a:pt x="322706" y="94052"/>
                    </a:cubicBezTo>
                    <a:cubicBezTo>
                      <a:pt x="322021" y="90171"/>
                      <a:pt x="320081" y="87317"/>
                      <a:pt x="317227" y="85833"/>
                    </a:cubicBezTo>
                    <a:cubicBezTo>
                      <a:pt x="310378" y="82294"/>
                      <a:pt x="301017" y="87659"/>
                      <a:pt x="286406" y="96906"/>
                    </a:cubicBezTo>
                    <a:cubicBezTo>
                      <a:pt x="282182" y="99645"/>
                      <a:pt x="276132" y="103412"/>
                      <a:pt x="272593" y="105010"/>
                    </a:cubicBezTo>
                    <a:cubicBezTo>
                      <a:pt x="272708" y="101015"/>
                      <a:pt x="274077" y="93824"/>
                      <a:pt x="275105" y="88687"/>
                    </a:cubicBezTo>
                    <a:cubicBezTo>
                      <a:pt x="277502" y="75902"/>
                      <a:pt x="279785" y="63916"/>
                      <a:pt x="276703" y="56153"/>
                    </a:cubicBezTo>
                    <a:cubicBezTo>
                      <a:pt x="274306" y="50217"/>
                      <a:pt x="271566" y="45994"/>
                      <a:pt x="268598" y="41656"/>
                    </a:cubicBezTo>
                    <a:cubicBezTo>
                      <a:pt x="264717" y="35948"/>
                      <a:pt x="260722" y="30012"/>
                      <a:pt x="256612" y="18597"/>
                    </a:cubicBezTo>
                    <a:cubicBezTo>
                      <a:pt x="253530" y="10036"/>
                      <a:pt x="246681" y="4556"/>
                      <a:pt x="236635" y="2616"/>
                    </a:cubicBezTo>
                    <a:cubicBezTo>
                      <a:pt x="220997" y="-466"/>
                      <a:pt x="199878" y="6269"/>
                      <a:pt x="191431" y="16771"/>
                    </a:cubicBezTo>
                    <a:cubicBezTo>
                      <a:pt x="188121" y="20880"/>
                      <a:pt x="179673" y="22707"/>
                      <a:pt x="170655" y="24647"/>
                    </a:cubicBezTo>
                    <a:cubicBezTo>
                      <a:pt x="157870" y="27387"/>
                      <a:pt x="142003" y="30926"/>
                      <a:pt x="130931" y="43140"/>
                    </a:cubicBezTo>
                    <a:cubicBezTo>
                      <a:pt x="124652" y="50103"/>
                      <a:pt x="121570" y="57866"/>
                      <a:pt x="121912" y="66199"/>
                    </a:cubicBezTo>
                    <a:cubicBezTo>
                      <a:pt x="122369" y="76244"/>
                      <a:pt x="127620" y="86518"/>
                      <a:pt x="137780" y="96449"/>
                    </a:cubicBezTo>
                    <a:cubicBezTo>
                      <a:pt x="136524" y="97705"/>
                      <a:pt x="134697" y="99075"/>
                      <a:pt x="133328" y="100216"/>
                    </a:cubicBezTo>
                    <a:cubicBezTo>
                      <a:pt x="127506" y="105010"/>
                      <a:pt x="120771" y="110376"/>
                      <a:pt x="120428" y="117795"/>
                    </a:cubicBezTo>
                    <a:cubicBezTo>
                      <a:pt x="120314" y="120421"/>
                      <a:pt x="120999" y="124302"/>
                      <a:pt x="124652" y="127955"/>
                    </a:cubicBezTo>
                    <a:cubicBezTo>
                      <a:pt x="130017" y="133320"/>
                      <a:pt x="136296" y="135375"/>
                      <a:pt x="141775" y="137201"/>
                    </a:cubicBezTo>
                    <a:cubicBezTo>
                      <a:pt x="149766" y="139827"/>
                      <a:pt x="152619" y="141083"/>
                      <a:pt x="153076" y="147361"/>
                    </a:cubicBezTo>
                    <a:cubicBezTo>
                      <a:pt x="146569" y="148502"/>
                      <a:pt x="120314" y="134348"/>
                      <a:pt x="115862" y="123503"/>
                    </a:cubicBezTo>
                    <a:cubicBezTo>
                      <a:pt x="113465" y="117795"/>
                      <a:pt x="113808" y="112088"/>
                      <a:pt x="114036" y="106038"/>
                    </a:cubicBezTo>
                    <a:cubicBezTo>
                      <a:pt x="114378" y="98161"/>
                      <a:pt x="114835" y="89257"/>
                      <a:pt x="108557" y="81381"/>
                    </a:cubicBezTo>
                    <a:cubicBezTo>
                      <a:pt x="104105" y="75673"/>
                      <a:pt x="104904" y="67340"/>
                      <a:pt x="123625" y="44966"/>
                    </a:cubicBezTo>
                    <a:cubicBezTo>
                      <a:pt x="130931" y="36291"/>
                      <a:pt x="137209" y="32410"/>
                      <a:pt x="142346" y="29442"/>
                    </a:cubicBezTo>
                    <a:cubicBezTo>
                      <a:pt x="148167" y="25903"/>
                      <a:pt x="154217" y="22250"/>
                      <a:pt x="154217" y="12661"/>
                    </a:cubicBezTo>
                    <a:cubicBezTo>
                      <a:pt x="154217" y="10378"/>
                      <a:pt x="153419" y="6040"/>
                      <a:pt x="147711" y="3301"/>
                    </a:cubicBezTo>
                    <a:cubicBezTo>
                      <a:pt x="131273" y="-4804"/>
                      <a:pt x="70544" y="219"/>
                      <a:pt x="32189" y="38802"/>
                    </a:cubicBezTo>
                    <a:cubicBezTo>
                      <a:pt x="3651" y="67568"/>
                      <a:pt x="-6395" y="108549"/>
                      <a:pt x="3993" y="154210"/>
                    </a:cubicBezTo>
                    <a:cubicBezTo>
                      <a:pt x="6504" y="165283"/>
                      <a:pt x="20659" y="166082"/>
                      <a:pt x="38581" y="167223"/>
                    </a:cubicBezTo>
                    <a:cubicBezTo>
                      <a:pt x="48741" y="167908"/>
                      <a:pt x="60156" y="168593"/>
                      <a:pt x="68489" y="171333"/>
                    </a:cubicBezTo>
                    <a:cubicBezTo>
                      <a:pt x="70544" y="172018"/>
                      <a:pt x="72028" y="172588"/>
                      <a:pt x="73169" y="173159"/>
                    </a:cubicBezTo>
                    <a:cubicBezTo>
                      <a:pt x="71115" y="173502"/>
                      <a:pt x="68147" y="173616"/>
                      <a:pt x="64608" y="173045"/>
                    </a:cubicBezTo>
                    <a:lnTo>
                      <a:pt x="61640" y="172474"/>
                    </a:lnTo>
                    <a:cubicBezTo>
                      <a:pt x="41321" y="168936"/>
                      <a:pt x="25225" y="166881"/>
                      <a:pt x="18262" y="174187"/>
                    </a:cubicBezTo>
                    <a:cubicBezTo>
                      <a:pt x="15865" y="176698"/>
                      <a:pt x="14723" y="180237"/>
                      <a:pt x="15066" y="184118"/>
                    </a:cubicBezTo>
                    <a:cubicBezTo>
                      <a:pt x="15979" y="193136"/>
                      <a:pt x="25454" y="201583"/>
                      <a:pt x="31047" y="205921"/>
                    </a:cubicBezTo>
                    <a:cubicBezTo>
                      <a:pt x="43147" y="215167"/>
                      <a:pt x="62553" y="224528"/>
                      <a:pt x="77736" y="220304"/>
                    </a:cubicBezTo>
                    <a:cubicBezTo>
                      <a:pt x="86069" y="218021"/>
                      <a:pt x="91662" y="216423"/>
                      <a:pt x="93945" y="216994"/>
                    </a:cubicBezTo>
                    <a:cubicBezTo>
                      <a:pt x="95543" y="217336"/>
                      <a:pt x="97255" y="219733"/>
                      <a:pt x="100908" y="224984"/>
                    </a:cubicBezTo>
                    <a:cubicBezTo>
                      <a:pt x="109241" y="236856"/>
                      <a:pt x="125565" y="236856"/>
                      <a:pt x="144514" y="236856"/>
                    </a:cubicBezTo>
                    <a:cubicBezTo>
                      <a:pt x="150222" y="236856"/>
                      <a:pt x="156158" y="236856"/>
                      <a:pt x="161980" y="237199"/>
                    </a:cubicBezTo>
                    <a:cubicBezTo>
                      <a:pt x="176820" y="238112"/>
                      <a:pt x="193258" y="242221"/>
                      <a:pt x="206499" y="245646"/>
                    </a:cubicBezTo>
                    <a:cubicBezTo>
                      <a:pt x="214261" y="247701"/>
                      <a:pt x="220426" y="249185"/>
                      <a:pt x="224878" y="249755"/>
                    </a:cubicBezTo>
                    <a:cubicBezTo>
                      <a:pt x="237549" y="251354"/>
                      <a:pt x="252731" y="242906"/>
                      <a:pt x="258553" y="234231"/>
                    </a:cubicBezTo>
                    <a:cubicBezTo>
                      <a:pt x="263005" y="233774"/>
                      <a:pt x="277159" y="237313"/>
                      <a:pt x="286634" y="239710"/>
                    </a:cubicBezTo>
                    <a:cubicBezTo>
                      <a:pt x="299876" y="243135"/>
                      <a:pt x="312432" y="246217"/>
                      <a:pt x="319510" y="245532"/>
                    </a:cubicBezTo>
                    <a:cubicBezTo>
                      <a:pt x="329441" y="244504"/>
                      <a:pt x="331382" y="238112"/>
                      <a:pt x="331838" y="235372"/>
                    </a:cubicBezTo>
                    <a:cubicBezTo>
                      <a:pt x="333094" y="226925"/>
                      <a:pt x="325332" y="217679"/>
                      <a:pt x="317455" y="213912"/>
                    </a:cubicBezTo>
                    <a:cubicBezTo>
                      <a:pt x="316314" y="213341"/>
                      <a:pt x="316085" y="212085"/>
                      <a:pt x="315971" y="211286"/>
                    </a:cubicBezTo>
                    <a:cubicBezTo>
                      <a:pt x="315857" y="210030"/>
                      <a:pt x="316314" y="209117"/>
                      <a:pt x="316542" y="209003"/>
                    </a:cubicBezTo>
                    <a:cubicBezTo>
                      <a:pt x="316656" y="209003"/>
                      <a:pt x="317341" y="209003"/>
                      <a:pt x="318711" y="209802"/>
                    </a:cubicBezTo>
                    <a:cubicBezTo>
                      <a:pt x="322250" y="211971"/>
                      <a:pt x="326473" y="213912"/>
                      <a:pt x="330583" y="215738"/>
                    </a:cubicBezTo>
                    <a:cubicBezTo>
                      <a:pt x="338916" y="219505"/>
                      <a:pt x="348390" y="223843"/>
                      <a:pt x="350217" y="230007"/>
                    </a:cubicBezTo>
                    <a:cubicBezTo>
                      <a:pt x="352728" y="238340"/>
                      <a:pt x="358550" y="240623"/>
                      <a:pt x="362089" y="241993"/>
                    </a:cubicBezTo>
                    <a:cubicBezTo>
                      <a:pt x="365057" y="243135"/>
                      <a:pt x="365057" y="243249"/>
                      <a:pt x="365171" y="244276"/>
                    </a:cubicBezTo>
                    <a:cubicBezTo>
                      <a:pt x="366198" y="252038"/>
                      <a:pt x="374303" y="256604"/>
                      <a:pt x="388800" y="264139"/>
                    </a:cubicBezTo>
                    <a:cubicBezTo>
                      <a:pt x="394736" y="267221"/>
                      <a:pt x="405695" y="272928"/>
                      <a:pt x="407864" y="275896"/>
                    </a:cubicBezTo>
                    <a:cubicBezTo>
                      <a:pt x="405809" y="278065"/>
                      <a:pt x="399188" y="281147"/>
                      <a:pt x="395535" y="282860"/>
                    </a:cubicBezTo>
                    <a:cubicBezTo>
                      <a:pt x="386403" y="287083"/>
                      <a:pt x="379212" y="290508"/>
                      <a:pt x="378412" y="297585"/>
                    </a:cubicBezTo>
                    <a:cubicBezTo>
                      <a:pt x="378070" y="300097"/>
                      <a:pt x="378641" y="303749"/>
                      <a:pt x="382522" y="307174"/>
                    </a:cubicBezTo>
                    <a:cubicBezTo>
                      <a:pt x="392225" y="315507"/>
                      <a:pt x="403640" y="308430"/>
                      <a:pt x="413800" y="302265"/>
                    </a:cubicBezTo>
                    <a:cubicBezTo>
                      <a:pt x="419621" y="298613"/>
                      <a:pt x="425785" y="294960"/>
                      <a:pt x="430694" y="294503"/>
                    </a:cubicBezTo>
                    <a:cubicBezTo>
                      <a:pt x="434119" y="294161"/>
                      <a:pt x="436858" y="300439"/>
                      <a:pt x="440055" y="308658"/>
                    </a:cubicBezTo>
                    <a:cubicBezTo>
                      <a:pt x="442908" y="315964"/>
                      <a:pt x="445534" y="322813"/>
                      <a:pt x="450899" y="325210"/>
                    </a:cubicBezTo>
                    <a:cubicBezTo>
                      <a:pt x="452725" y="326009"/>
                      <a:pt x="455579" y="326580"/>
                      <a:pt x="459004" y="324868"/>
                    </a:cubicBezTo>
                    <a:cubicBezTo>
                      <a:pt x="469163" y="319845"/>
                      <a:pt x="478181" y="327151"/>
                      <a:pt x="495076" y="353520"/>
                    </a:cubicBezTo>
                    <a:cubicBezTo>
                      <a:pt x="504094" y="367675"/>
                      <a:pt x="499984" y="381030"/>
                      <a:pt x="496560" y="391761"/>
                    </a:cubicBezTo>
                    <a:cubicBezTo>
                      <a:pt x="494848" y="397240"/>
                      <a:pt x="493478" y="401464"/>
                      <a:pt x="494163" y="405573"/>
                    </a:cubicBezTo>
                    <a:cubicBezTo>
                      <a:pt x="494277" y="406030"/>
                      <a:pt x="494277" y="406486"/>
                      <a:pt x="494505" y="406943"/>
                    </a:cubicBezTo>
                    <a:cubicBezTo>
                      <a:pt x="487999" y="407171"/>
                      <a:pt x="481492" y="408541"/>
                      <a:pt x="474985" y="411281"/>
                    </a:cubicBezTo>
                    <a:cubicBezTo>
                      <a:pt x="462771" y="416418"/>
                      <a:pt x="455579" y="423038"/>
                      <a:pt x="452840" y="431486"/>
                    </a:cubicBezTo>
                    <a:cubicBezTo>
                      <a:pt x="449187" y="443015"/>
                      <a:pt x="455009" y="454088"/>
                      <a:pt x="459689" y="463106"/>
                    </a:cubicBezTo>
                    <a:cubicBezTo>
                      <a:pt x="461515" y="466645"/>
                      <a:pt x="463228" y="469841"/>
                      <a:pt x="463912" y="472238"/>
                    </a:cubicBezTo>
                    <a:cubicBezTo>
                      <a:pt x="464027" y="472809"/>
                      <a:pt x="463228" y="474064"/>
                      <a:pt x="462543" y="474864"/>
                    </a:cubicBezTo>
                    <a:cubicBezTo>
                      <a:pt x="454894" y="483083"/>
                      <a:pt x="428982" y="489018"/>
                      <a:pt x="404211" y="479886"/>
                    </a:cubicBezTo>
                    <a:cubicBezTo>
                      <a:pt x="380581" y="471096"/>
                      <a:pt x="373960" y="477147"/>
                      <a:pt x="368824" y="484795"/>
                    </a:cubicBezTo>
                    <a:cubicBezTo>
                      <a:pt x="366997" y="487420"/>
                      <a:pt x="366541" y="487991"/>
                      <a:pt x="364486" y="487991"/>
                    </a:cubicBezTo>
                    <a:cubicBezTo>
                      <a:pt x="354783" y="487991"/>
                      <a:pt x="344738" y="496210"/>
                      <a:pt x="340057" y="507854"/>
                    </a:cubicBezTo>
                    <a:cubicBezTo>
                      <a:pt x="335834" y="518470"/>
                      <a:pt x="337203" y="529657"/>
                      <a:pt x="343824" y="537761"/>
                    </a:cubicBezTo>
                    <a:cubicBezTo>
                      <a:pt x="354098" y="550204"/>
                      <a:pt x="370878" y="547464"/>
                      <a:pt x="387088" y="544839"/>
                    </a:cubicBezTo>
                    <a:cubicBezTo>
                      <a:pt x="395193" y="543469"/>
                      <a:pt x="403526" y="542099"/>
                      <a:pt x="410946" y="542670"/>
                    </a:cubicBezTo>
                    <a:cubicBezTo>
                      <a:pt x="417681" y="543127"/>
                      <a:pt x="422589" y="544040"/>
                      <a:pt x="426242" y="544725"/>
                    </a:cubicBezTo>
                    <a:cubicBezTo>
                      <a:pt x="435945" y="546551"/>
                      <a:pt x="441995" y="546665"/>
                      <a:pt x="444621" y="532054"/>
                    </a:cubicBezTo>
                    <a:cubicBezTo>
                      <a:pt x="444849" y="531026"/>
                      <a:pt x="445192" y="530570"/>
                      <a:pt x="445648" y="530227"/>
                    </a:cubicBezTo>
                    <a:cubicBezTo>
                      <a:pt x="450899" y="526460"/>
                      <a:pt x="468022" y="530798"/>
                      <a:pt x="478181" y="533424"/>
                    </a:cubicBezTo>
                    <a:lnTo>
                      <a:pt x="480693" y="534109"/>
                    </a:lnTo>
                    <a:cubicBezTo>
                      <a:pt x="485601" y="535364"/>
                      <a:pt x="487884" y="539360"/>
                      <a:pt x="491309" y="546209"/>
                    </a:cubicBezTo>
                    <a:cubicBezTo>
                      <a:pt x="495418" y="554428"/>
                      <a:pt x="500441" y="564587"/>
                      <a:pt x="514139" y="566414"/>
                    </a:cubicBezTo>
                    <a:cubicBezTo>
                      <a:pt x="519961" y="567213"/>
                      <a:pt x="520304" y="568582"/>
                      <a:pt x="520189" y="578400"/>
                    </a:cubicBezTo>
                    <a:cubicBezTo>
                      <a:pt x="520075" y="585934"/>
                      <a:pt x="519961" y="596321"/>
                      <a:pt x="527039" y="604997"/>
                    </a:cubicBezTo>
                    <a:cubicBezTo>
                      <a:pt x="534687" y="614243"/>
                      <a:pt x="548385" y="616184"/>
                      <a:pt x="562882" y="618239"/>
                    </a:cubicBezTo>
                    <a:cubicBezTo>
                      <a:pt x="575782" y="620065"/>
                      <a:pt x="589023" y="621892"/>
                      <a:pt x="595416" y="628969"/>
                    </a:cubicBezTo>
                    <a:cubicBezTo>
                      <a:pt x="608886" y="643923"/>
                      <a:pt x="658656" y="671319"/>
                      <a:pt x="680459" y="671319"/>
                    </a:cubicBezTo>
                    <a:cubicBezTo>
                      <a:pt x="680916" y="671319"/>
                      <a:pt x="681487" y="671319"/>
                      <a:pt x="681943" y="671319"/>
                    </a:cubicBezTo>
                    <a:cubicBezTo>
                      <a:pt x="686623" y="670977"/>
                      <a:pt x="690162" y="669379"/>
                      <a:pt x="692331" y="666297"/>
                    </a:cubicBezTo>
                    <a:cubicBezTo>
                      <a:pt x="694043" y="663900"/>
                      <a:pt x="695755" y="659562"/>
                      <a:pt x="693701" y="652599"/>
                    </a:cubicBezTo>
                    <a:cubicBezTo>
                      <a:pt x="687765" y="632622"/>
                      <a:pt x="651921" y="596436"/>
                      <a:pt x="628976" y="580112"/>
                    </a:cubicBezTo>
                    <a:cubicBezTo>
                      <a:pt x="636625" y="581710"/>
                      <a:pt x="645414" y="585135"/>
                      <a:pt x="652834" y="591641"/>
                    </a:cubicBezTo>
                    <a:cubicBezTo>
                      <a:pt x="670756" y="607280"/>
                      <a:pt x="692788" y="615499"/>
                      <a:pt x="710253" y="613216"/>
                    </a:cubicBezTo>
                    <a:cubicBezTo>
                      <a:pt x="721668" y="611732"/>
                      <a:pt x="731257" y="605796"/>
                      <a:pt x="737992" y="596207"/>
                    </a:cubicBezTo>
                    <a:cubicBezTo>
                      <a:pt x="743243" y="588673"/>
                      <a:pt x="745298" y="582509"/>
                      <a:pt x="744156" y="577030"/>
                    </a:cubicBezTo>
                    <a:cubicBezTo>
                      <a:pt x="742672" y="569952"/>
                      <a:pt x="736850" y="566756"/>
                      <a:pt x="732056" y="564131"/>
                    </a:cubicBezTo>
                    <a:cubicBezTo>
                      <a:pt x="726006" y="560820"/>
                      <a:pt x="724065" y="559108"/>
                      <a:pt x="724065" y="555912"/>
                    </a:cubicBezTo>
                    <a:cubicBezTo>
                      <a:pt x="724065" y="535136"/>
                      <a:pt x="710824" y="506255"/>
                      <a:pt x="689249" y="506255"/>
                    </a:cubicBezTo>
                    <a:cubicBezTo>
                      <a:pt x="680573" y="506255"/>
                      <a:pt x="660368" y="492671"/>
                      <a:pt x="649866" y="479886"/>
                    </a:cubicBezTo>
                    <a:cubicBezTo>
                      <a:pt x="645528" y="474521"/>
                      <a:pt x="644730" y="471667"/>
                      <a:pt x="644615" y="470868"/>
                    </a:cubicBezTo>
                    <a:cubicBezTo>
                      <a:pt x="644615" y="470868"/>
                      <a:pt x="644730" y="470754"/>
                      <a:pt x="644844" y="470754"/>
                    </a:cubicBezTo>
                    <a:cubicBezTo>
                      <a:pt x="657857" y="464133"/>
                      <a:pt x="654661" y="453517"/>
                      <a:pt x="652948" y="447695"/>
                    </a:cubicBezTo>
                    <a:cubicBezTo>
                      <a:pt x="651122" y="441759"/>
                      <a:pt x="650437" y="438791"/>
                      <a:pt x="654204" y="434225"/>
                    </a:cubicBezTo>
                    <a:cubicBezTo>
                      <a:pt x="657286" y="430344"/>
                      <a:pt x="659227" y="430458"/>
                      <a:pt x="669615" y="439705"/>
                    </a:cubicBezTo>
                    <a:cubicBezTo>
                      <a:pt x="675436" y="444956"/>
                      <a:pt x="682171" y="450892"/>
                      <a:pt x="690048" y="451691"/>
                    </a:cubicBezTo>
                    <a:cubicBezTo>
                      <a:pt x="695641" y="452261"/>
                      <a:pt x="698952" y="456827"/>
                      <a:pt x="705344" y="466530"/>
                    </a:cubicBezTo>
                    <a:cubicBezTo>
                      <a:pt x="710710" y="474635"/>
                      <a:pt x="717330" y="484681"/>
                      <a:pt x="728517" y="495068"/>
                    </a:cubicBezTo>
                    <a:cubicBezTo>
                      <a:pt x="740047" y="505799"/>
                      <a:pt x="748152" y="509452"/>
                      <a:pt x="754886" y="507169"/>
                    </a:cubicBezTo>
                    <a:cubicBezTo>
                      <a:pt x="762877" y="504429"/>
                      <a:pt x="765274" y="494726"/>
                      <a:pt x="767557" y="485366"/>
                    </a:cubicBezTo>
                    <a:lnTo>
                      <a:pt x="768014" y="483539"/>
                    </a:lnTo>
                    <a:cubicBezTo>
                      <a:pt x="768699" y="480571"/>
                      <a:pt x="771895" y="479772"/>
                      <a:pt x="779315" y="479087"/>
                    </a:cubicBezTo>
                    <a:cubicBezTo>
                      <a:pt x="785936" y="478402"/>
                      <a:pt x="798378" y="477147"/>
                      <a:pt x="797237" y="463106"/>
                    </a:cubicBezTo>
                    <a:cubicBezTo>
                      <a:pt x="796438" y="452832"/>
                      <a:pt x="814360" y="436280"/>
                      <a:pt x="830455" y="428860"/>
                    </a:cubicBezTo>
                    <a:cubicBezTo>
                      <a:pt x="839245" y="424751"/>
                      <a:pt x="838446" y="417559"/>
                      <a:pt x="838103" y="415504"/>
                    </a:cubicBezTo>
                    <a:cubicBezTo>
                      <a:pt x="835478" y="403290"/>
                      <a:pt x="811734" y="393245"/>
                      <a:pt x="795068" y="394386"/>
                    </a:cubicBezTo>
                    <a:cubicBezTo>
                      <a:pt x="788904" y="394843"/>
                      <a:pt x="784338" y="393473"/>
                      <a:pt x="781484" y="390505"/>
                    </a:cubicBezTo>
                    <a:cubicBezTo>
                      <a:pt x="777717" y="386624"/>
                      <a:pt x="777146" y="380346"/>
                      <a:pt x="777146" y="376921"/>
                    </a:cubicBezTo>
                    <a:cubicBezTo>
                      <a:pt x="777146" y="373611"/>
                      <a:pt x="776004" y="368360"/>
                      <a:pt x="765617" y="359798"/>
                    </a:cubicBezTo>
                    <a:cubicBezTo>
                      <a:pt x="753859" y="350095"/>
                      <a:pt x="730914" y="337538"/>
                      <a:pt x="719271" y="341420"/>
                    </a:cubicBezTo>
                    <a:cubicBezTo>
                      <a:pt x="714591" y="342904"/>
                      <a:pt x="705458" y="337538"/>
                      <a:pt x="697354" y="332858"/>
                    </a:cubicBezTo>
                    <a:cubicBezTo>
                      <a:pt x="688564" y="327721"/>
                      <a:pt x="679432" y="322356"/>
                      <a:pt x="670756" y="321557"/>
                    </a:cubicBezTo>
                    <a:cubicBezTo>
                      <a:pt x="661510" y="320758"/>
                      <a:pt x="648154" y="315050"/>
                      <a:pt x="641533" y="305918"/>
                    </a:cubicBezTo>
                    <a:cubicBezTo>
                      <a:pt x="638679" y="301923"/>
                      <a:pt x="637538" y="297813"/>
                      <a:pt x="637995" y="293704"/>
                    </a:cubicBezTo>
                    <a:cubicBezTo>
                      <a:pt x="638109" y="292677"/>
                      <a:pt x="638337" y="291992"/>
                      <a:pt x="638679" y="291763"/>
                    </a:cubicBezTo>
                    <a:cubicBezTo>
                      <a:pt x="640278" y="290508"/>
                      <a:pt x="646556" y="291878"/>
                      <a:pt x="650665" y="292791"/>
                    </a:cubicBezTo>
                    <a:cubicBezTo>
                      <a:pt x="659683" y="294845"/>
                      <a:pt x="671898" y="297585"/>
                      <a:pt x="676806" y="285599"/>
                    </a:cubicBezTo>
                    <a:cubicBezTo>
                      <a:pt x="678861" y="280576"/>
                      <a:pt x="677948" y="276809"/>
                      <a:pt x="676806" y="274641"/>
                    </a:cubicBezTo>
                    <a:cubicBezTo>
                      <a:pt x="673496" y="268020"/>
                      <a:pt x="665049" y="266992"/>
                      <a:pt x="656145" y="265737"/>
                    </a:cubicBezTo>
                    <a:cubicBezTo>
                      <a:pt x="652378" y="265280"/>
                      <a:pt x="646328" y="264481"/>
                      <a:pt x="644273" y="263225"/>
                    </a:cubicBezTo>
                    <a:cubicBezTo>
                      <a:pt x="644273" y="262997"/>
                      <a:pt x="644273" y="262769"/>
                      <a:pt x="644273" y="262769"/>
                    </a:cubicBezTo>
                    <a:cubicBezTo>
                      <a:pt x="644844" y="262426"/>
                      <a:pt x="646442" y="261855"/>
                      <a:pt x="647583" y="261513"/>
                    </a:cubicBezTo>
                    <a:cubicBezTo>
                      <a:pt x="650665" y="260600"/>
                      <a:pt x="655003" y="259230"/>
                      <a:pt x="658884" y="255691"/>
                    </a:cubicBezTo>
                    <a:cubicBezTo>
                      <a:pt x="661966" y="252838"/>
                      <a:pt x="663450" y="248956"/>
                      <a:pt x="663108" y="244733"/>
                    </a:cubicBezTo>
                    <a:cubicBezTo>
                      <a:pt x="662195" y="233774"/>
                      <a:pt x="649524" y="223044"/>
                      <a:pt x="642903" y="218820"/>
                    </a:cubicBezTo>
                    <a:cubicBezTo>
                      <a:pt x="633999" y="213227"/>
                      <a:pt x="628063" y="220647"/>
                      <a:pt x="624867" y="224756"/>
                    </a:cubicBezTo>
                    <a:cubicBezTo>
                      <a:pt x="624068" y="225783"/>
                      <a:pt x="623269" y="226811"/>
                      <a:pt x="622470" y="227610"/>
                    </a:cubicBezTo>
                    <a:cubicBezTo>
                      <a:pt x="623611" y="224414"/>
                      <a:pt x="625894" y="219733"/>
                      <a:pt x="629547" y="214026"/>
                    </a:cubicBezTo>
                    <a:cubicBezTo>
                      <a:pt x="632059" y="210145"/>
                      <a:pt x="631945" y="205464"/>
                      <a:pt x="629319" y="201355"/>
                    </a:cubicBezTo>
                    <a:cubicBezTo>
                      <a:pt x="622242" y="190625"/>
                      <a:pt x="593475" y="183547"/>
                      <a:pt x="578978" y="188912"/>
                    </a:cubicBezTo>
                    <a:cubicBezTo>
                      <a:pt x="574526" y="190510"/>
                      <a:pt x="570987" y="190625"/>
                      <a:pt x="569161" y="189141"/>
                    </a:cubicBezTo>
                    <a:cubicBezTo>
                      <a:pt x="567334" y="187657"/>
                      <a:pt x="566307" y="184118"/>
                      <a:pt x="566307" y="179552"/>
                    </a:cubicBezTo>
                    <a:cubicBezTo>
                      <a:pt x="566307" y="175328"/>
                      <a:pt x="564366" y="171904"/>
                      <a:pt x="561056" y="170077"/>
                    </a:cubicBezTo>
                    <a:cubicBezTo>
                      <a:pt x="555348" y="166881"/>
                      <a:pt x="545645" y="169392"/>
                      <a:pt x="537084" y="173273"/>
                    </a:cubicBezTo>
                    <a:cubicBezTo>
                      <a:pt x="538682" y="171675"/>
                      <a:pt x="539938" y="169849"/>
                      <a:pt x="541079" y="168022"/>
                    </a:cubicBezTo>
                    <a:cubicBezTo>
                      <a:pt x="544960" y="161972"/>
                      <a:pt x="545645" y="156036"/>
                      <a:pt x="543933" y="150329"/>
                    </a:cubicBezTo>
                    <a:close/>
                    <a:moveTo>
                      <a:pt x="550097" y="405687"/>
                    </a:moveTo>
                    <a:cubicBezTo>
                      <a:pt x="559686" y="399980"/>
                      <a:pt x="569275" y="408998"/>
                      <a:pt x="581832" y="422354"/>
                    </a:cubicBezTo>
                    <a:cubicBezTo>
                      <a:pt x="583658" y="424294"/>
                      <a:pt x="585485" y="426349"/>
                      <a:pt x="587425" y="428175"/>
                    </a:cubicBezTo>
                    <a:cubicBezTo>
                      <a:pt x="584115" y="433540"/>
                      <a:pt x="564937" y="441874"/>
                      <a:pt x="556033" y="443129"/>
                    </a:cubicBezTo>
                    <a:cubicBezTo>
                      <a:pt x="555805" y="439819"/>
                      <a:pt x="554321" y="435595"/>
                      <a:pt x="550212" y="430573"/>
                    </a:cubicBezTo>
                    <a:cubicBezTo>
                      <a:pt x="545417" y="424637"/>
                      <a:pt x="537541" y="418472"/>
                      <a:pt x="528066" y="413906"/>
                    </a:cubicBezTo>
                    <a:cubicBezTo>
                      <a:pt x="535828" y="412308"/>
                      <a:pt x="543819" y="409454"/>
                      <a:pt x="550097" y="405687"/>
                    </a:cubicBezTo>
                    <a:close/>
                    <a:moveTo>
                      <a:pt x="518020" y="183319"/>
                    </a:moveTo>
                    <a:cubicBezTo>
                      <a:pt x="518934" y="183091"/>
                      <a:pt x="519847" y="182862"/>
                      <a:pt x="520760" y="182634"/>
                    </a:cubicBezTo>
                    <a:cubicBezTo>
                      <a:pt x="519847" y="183205"/>
                      <a:pt x="518934" y="183433"/>
                      <a:pt x="518020" y="18331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056011E-9267-4FC2-BB74-8046A7927F2C}"/>
                  </a:ext>
                </a:extLst>
              </p:cNvPr>
              <p:cNvSpPr/>
              <p:nvPr/>
            </p:nvSpPr>
            <p:spPr>
              <a:xfrm>
                <a:off x="3181323" y="2091709"/>
                <a:ext cx="38030" cy="47756"/>
              </a:xfrm>
              <a:custGeom>
                <a:avLst/>
                <a:gdLst>
                  <a:gd name="connsiteX0" fmla="*/ 16263 w 38030"/>
                  <a:gd name="connsiteY0" fmla="*/ 47756 h 47756"/>
                  <a:gd name="connsiteX1" fmla="*/ 18203 w 38030"/>
                  <a:gd name="connsiteY1" fmla="*/ 47642 h 47756"/>
                  <a:gd name="connsiteX2" fmla="*/ 37952 w 38030"/>
                  <a:gd name="connsiteY2" fmla="*/ 13853 h 47756"/>
                  <a:gd name="connsiteX3" fmla="*/ 20943 w 38030"/>
                  <a:gd name="connsiteY3" fmla="*/ 41 h 47756"/>
                  <a:gd name="connsiteX4" fmla="*/ 2222 w 38030"/>
                  <a:gd name="connsiteY4" fmla="*/ 13282 h 47756"/>
                  <a:gd name="connsiteX5" fmla="*/ 4505 w 38030"/>
                  <a:gd name="connsiteY5" fmla="*/ 40679 h 47756"/>
                  <a:gd name="connsiteX6" fmla="*/ 16263 w 38030"/>
                  <a:gd name="connsiteY6" fmla="*/ 47756 h 4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0" h="47756">
                    <a:moveTo>
                      <a:pt x="16263" y="47756"/>
                    </a:moveTo>
                    <a:cubicBezTo>
                      <a:pt x="16947" y="47756"/>
                      <a:pt x="17632" y="47756"/>
                      <a:pt x="18203" y="47642"/>
                    </a:cubicBezTo>
                    <a:cubicBezTo>
                      <a:pt x="27678" y="46158"/>
                      <a:pt x="39093" y="26638"/>
                      <a:pt x="37952" y="13853"/>
                    </a:cubicBezTo>
                    <a:cubicBezTo>
                      <a:pt x="37609" y="10429"/>
                      <a:pt x="35554" y="-758"/>
                      <a:pt x="20943" y="41"/>
                    </a:cubicBezTo>
                    <a:cubicBezTo>
                      <a:pt x="12267" y="612"/>
                      <a:pt x="5532" y="5292"/>
                      <a:pt x="2222" y="13282"/>
                    </a:cubicBezTo>
                    <a:cubicBezTo>
                      <a:pt x="-1431" y="21958"/>
                      <a:pt x="-518" y="33259"/>
                      <a:pt x="4505" y="40679"/>
                    </a:cubicBezTo>
                    <a:cubicBezTo>
                      <a:pt x="7473" y="45245"/>
                      <a:pt x="11697" y="47756"/>
                      <a:pt x="16263" y="4775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43A804A-DC6A-4D6A-B4E7-3A20E5D90B63}"/>
                  </a:ext>
                </a:extLst>
              </p:cNvPr>
              <p:cNvSpPr/>
              <p:nvPr/>
            </p:nvSpPr>
            <p:spPr>
              <a:xfrm>
                <a:off x="3257809" y="1776234"/>
                <a:ext cx="83859" cy="74197"/>
              </a:xfrm>
              <a:custGeom>
                <a:avLst/>
                <a:gdLst>
                  <a:gd name="connsiteX0" fmla="*/ 29614 w 83859"/>
                  <a:gd name="connsiteY0" fmla="*/ 74198 h 74197"/>
                  <a:gd name="connsiteX1" fmla="*/ 57010 w 83859"/>
                  <a:gd name="connsiteY1" fmla="*/ 68148 h 74197"/>
                  <a:gd name="connsiteX2" fmla="*/ 68311 w 83859"/>
                  <a:gd name="connsiteY2" fmla="*/ 64837 h 74197"/>
                  <a:gd name="connsiteX3" fmla="*/ 81895 w 83859"/>
                  <a:gd name="connsiteY3" fmla="*/ 52737 h 74197"/>
                  <a:gd name="connsiteX4" fmla="*/ 75731 w 83859"/>
                  <a:gd name="connsiteY4" fmla="*/ 12898 h 74197"/>
                  <a:gd name="connsiteX5" fmla="*/ 33952 w 83859"/>
                  <a:gd name="connsiteY5" fmla="*/ 455 h 74197"/>
                  <a:gd name="connsiteX6" fmla="*/ 3701 w 83859"/>
                  <a:gd name="connsiteY6" fmla="*/ 25455 h 74197"/>
                  <a:gd name="connsiteX7" fmla="*/ 4272 w 83859"/>
                  <a:gd name="connsiteY7" fmla="*/ 58901 h 74197"/>
                  <a:gd name="connsiteX8" fmla="*/ 29614 w 83859"/>
                  <a:gd name="connsiteY8" fmla="*/ 74198 h 74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859" h="74197">
                    <a:moveTo>
                      <a:pt x="29614" y="74198"/>
                    </a:moveTo>
                    <a:cubicBezTo>
                      <a:pt x="39088" y="74198"/>
                      <a:pt x="49020" y="70887"/>
                      <a:pt x="57010" y="68148"/>
                    </a:cubicBezTo>
                    <a:cubicBezTo>
                      <a:pt x="61234" y="66664"/>
                      <a:pt x="65343" y="65408"/>
                      <a:pt x="68311" y="64837"/>
                    </a:cubicBezTo>
                    <a:cubicBezTo>
                      <a:pt x="74590" y="63696"/>
                      <a:pt x="79498" y="59358"/>
                      <a:pt x="81895" y="52737"/>
                    </a:cubicBezTo>
                    <a:cubicBezTo>
                      <a:pt x="86576" y="40295"/>
                      <a:pt x="82238" y="22943"/>
                      <a:pt x="75731" y="12898"/>
                    </a:cubicBezTo>
                    <a:cubicBezTo>
                      <a:pt x="66942" y="-686"/>
                      <a:pt x="45709" y="-686"/>
                      <a:pt x="33952" y="455"/>
                    </a:cubicBezTo>
                    <a:cubicBezTo>
                      <a:pt x="22993" y="1597"/>
                      <a:pt x="9637" y="12556"/>
                      <a:pt x="3701" y="25455"/>
                    </a:cubicBezTo>
                    <a:cubicBezTo>
                      <a:pt x="-1435" y="36527"/>
                      <a:pt x="-1207" y="48399"/>
                      <a:pt x="4272" y="58901"/>
                    </a:cubicBezTo>
                    <a:cubicBezTo>
                      <a:pt x="10436" y="70545"/>
                      <a:pt x="19797" y="74198"/>
                      <a:pt x="29614" y="7419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82B3ED-958F-4274-B1C6-BB89C88AF970}"/>
                  </a:ext>
                </a:extLst>
              </p:cNvPr>
              <p:cNvSpPr/>
              <p:nvPr/>
            </p:nvSpPr>
            <p:spPr>
              <a:xfrm>
                <a:off x="2707763" y="1348011"/>
                <a:ext cx="110760" cy="71725"/>
              </a:xfrm>
              <a:custGeom>
                <a:avLst/>
                <a:gdLst>
                  <a:gd name="connsiteX0" fmla="*/ 93144 w 110760"/>
                  <a:gd name="connsiteY0" fmla="*/ 71611 h 71725"/>
                  <a:gd name="connsiteX1" fmla="*/ 110038 w 110760"/>
                  <a:gd name="connsiteY1" fmla="*/ 59054 h 71725"/>
                  <a:gd name="connsiteX2" fmla="*/ 82299 w 110760"/>
                  <a:gd name="connsiteY2" fmla="*/ 7001 h 71725"/>
                  <a:gd name="connsiteX3" fmla="*/ 3534 w 110760"/>
                  <a:gd name="connsiteY3" fmla="*/ 30516 h 71725"/>
                  <a:gd name="connsiteX4" fmla="*/ 3306 w 110760"/>
                  <a:gd name="connsiteY4" fmla="*/ 47867 h 71725"/>
                  <a:gd name="connsiteX5" fmla="*/ 89605 w 110760"/>
                  <a:gd name="connsiteY5" fmla="*/ 71725 h 71725"/>
                  <a:gd name="connsiteX6" fmla="*/ 93144 w 110760"/>
                  <a:gd name="connsiteY6" fmla="*/ 71611 h 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60" h="71725">
                    <a:moveTo>
                      <a:pt x="93144" y="71611"/>
                    </a:moveTo>
                    <a:cubicBezTo>
                      <a:pt x="105130" y="70926"/>
                      <a:pt x="108897" y="63506"/>
                      <a:pt x="110038" y="59054"/>
                    </a:cubicBezTo>
                    <a:cubicBezTo>
                      <a:pt x="114262" y="43529"/>
                      <a:pt x="99308" y="21156"/>
                      <a:pt x="82299" y="7001"/>
                    </a:cubicBezTo>
                    <a:cubicBezTo>
                      <a:pt x="58327" y="-12862"/>
                      <a:pt x="14721" y="14192"/>
                      <a:pt x="3534" y="30516"/>
                    </a:cubicBezTo>
                    <a:cubicBezTo>
                      <a:pt x="-3657" y="40904"/>
                      <a:pt x="2164" y="46726"/>
                      <a:pt x="3306" y="47867"/>
                    </a:cubicBezTo>
                    <a:cubicBezTo>
                      <a:pt x="15406" y="58369"/>
                      <a:pt x="64720" y="71725"/>
                      <a:pt x="89605" y="71725"/>
                    </a:cubicBezTo>
                    <a:cubicBezTo>
                      <a:pt x="90861" y="71725"/>
                      <a:pt x="92002" y="71725"/>
                      <a:pt x="93144" y="7161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3EF49F5-6EFE-4A38-945E-902529AA48AD}"/>
                  </a:ext>
                </a:extLst>
              </p:cNvPr>
              <p:cNvSpPr/>
              <p:nvPr/>
            </p:nvSpPr>
            <p:spPr>
              <a:xfrm>
                <a:off x="2541495" y="1435154"/>
                <a:ext cx="192025" cy="186859"/>
              </a:xfrm>
              <a:custGeom>
                <a:avLst/>
                <a:gdLst>
                  <a:gd name="connsiteX0" fmla="*/ 37500 w 192025"/>
                  <a:gd name="connsiteY0" fmla="*/ 127044 h 186859"/>
                  <a:gd name="connsiteX1" fmla="*/ 69576 w 192025"/>
                  <a:gd name="connsiteY1" fmla="*/ 152728 h 186859"/>
                  <a:gd name="connsiteX2" fmla="*/ 94119 w 192025"/>
                  <a:gd name="connsiteY2" fmla="*/ 179440 h 186859"/>
                  <a:gd name="connsiteX3" fmla="*/ 94119 w 192025"/>
                  <a:gd name="connsiteY3" fmla="*/ 179440 h 186859"/>
                  <a:gd name="connsiteX4" fmla="*/ 111128 w 192025"/>
                  <a:gd name="connsiteY4" fmla="*/ 186860 h 186859"/>
                  <a:gd name="connsiteX5" fmla="*/ 126653 w 192025"/>
                  <a:gd name="connsiteY5" fmla="*/ 176358 h 186859"/>
                  <a:gd name="connsiteX6" fmla="*/ 147657 w 192025"/>
                  <a:gd name="connsiteY6" fmla="*/ 165057 h 186859"/>
                  <a:gd name="connsiteX7" fmla="*/ 188637 w 192025"/>
                  <a:gd name="connsiteY7" fmla="*/ 98392 h 186859"/>
                  <a:gd name="connsiteX8" fmla="*/ 191263 w 192025"/>
                  <a:gd name="connsiteY8" fmla="*/ 83438 h 186859"/>
                  <a:gd name="connsiteX9" fmla="*/ 184414 w 192025"/>
                  <a:gd name="connsiteY9" fmla="*/ 62434 h 186859"/>
                  <a:gd name="connsiteX10" fmla="*/ 164551 w 192025"/>
                  <a:gd name="connsiteY10" fmla="*/ 64146 h 186859"/>
                  <a:gd name="connsiteX11" fmla="*/ 161583 w 192025"/>
                  <a:gd name="connsiteY11" fmla="*/ 76475 h 186859"/>
                  <a:gd name="connsiteX12" fmla="*/ 147428 w 192025"/>
                  <a:gd name="connsiteY12" fmla="*/ 74648 h 186859"/>
                  <a:gd name="connsiteX13" fmla="*/ 133502 w 192025"/>
                  <a:gd name="connsiteY13" fmla="*/ 71224 h 186859"/>
                  <a:gd name="connsiteX14" fmla="*/ 133388 w 192025"/>
                  <a:gd name="connsiteY14" fmla="*/ 70995 h 186859"/>
                  <a:gd name="connsiteX15" fmla="*/ 144689 w 192025"/>
                  <a:gd name="connsiteY15" fmla="*/ 64603 h 186859"/>
                  <a:gd name="connsiteX16" fmla="*/ 170601 w 192025"/>
                  <a:gd name="connsiteY16" fmla="*/ 44284 h 186859"/>
                  <a:gd name="connsiteX17" fmla="*/ 171971 w 192025"/>
                  <a:gd name="connsiteY17" fmla="*/ 31727 h 186859"/>
                  <a:gd name="connsiteX18" fmla="*/ 156561 w 192025"/>
                  <a:gd name="connsiteY18" fmla="*/ 18714 h 186859"/>
                  <a:gd name="connsiteX19" fmla="*/ 150168 w 192025"/>
                  <a:gd name="connsiteY19" fmla="*/ 15403 h 186859"/>
                  <a:gd name="connsiteX20" fmla="*/ 150511 w 192025"/>
                  <a:gd name="connsiteY20" fmla="*/ 4673 h 186859"/>
                  <a:gd name="connsiteX21" fmla="*/ 116036 w 192025"/>
                  <a:gd name="connsiteY21" fmla="*/ 3988 h 186859"/>
                  <a:gd name="connsiteX22" fmla="*/ 99599 w 192025"/>
                  <a:gd name="connsiteY22" fmla="*/ 17800 h 186859"/>
                  <a:gd name="connsiteX23" fmla="*/ 106219 w 192025"/>
                  <a:gd name="connsiteY23" fmla="*/ 27389 h 186859"/>
                  <a:gd name="connsiteX24" fmla="*/ 95717 w 192025"/>
                  <a:gd name="connsiteY24" fmla="*/ 22252 h 186859"/>
                  <a:gd name="connsiteX25" fmla="*/ 37157 w 192025"/>
                  <a:gd name="connsiteY25" fmla="*/ 35151 h 186859"/>
                  <a:gd name="connsiteX26" fmla="*/ 39555 w 192025"/>
                  <a:gd name="connsiteY26" fmla="*/ 57525 h 186859"/>
                  <a:gd name="connsiteX27" fmla="*/ 65125 w 192025"/>
                  <a:gd name="connsiteY27" fmla="*/ 63689 h 186859"/>
                  <a:gd name="connsiteX28" fmla="*/ 76312 w 192025"/>
                  <a:gd name="connsiteY28" fmla="*/ 64603 h 186859"/>
                  <a:gd name="connsiteX29" fmla="*/ 70147 w 192025"/>
                  <a:gd name="connsiteY29" fmla="*/ 76817 h 186859"/>
                  <a:gd name="connsiteX30" fmla="*/ 57819 w 192025"/>
                  <a:gd name="connsiteY30" fmla="*/ 88232 h 186859"/>
                  <a:gd name="connsiteX31" fmla="*/ 44006 w 192025"/>
                  <a:gd name="connsiteY31" fmla="*/ 80356 h 186859"/>
                  <a:gd name="connsiteX32" fmla="*/ 16952 w 192025"/>
                  <a:gd name="connsiteY32" fmla="*/ 68712 h 186859"/>
                  <a:gd name="connsiteX33" fmla="*/ 58 w 192025"/>
                  <a:gd name="connsiteY33" fmla="*/ 86634 h 186859"/>
                  <a:gd name="connsiteX34" fmla="*/ 37500 w 192025"/>
                  <a:gd name="connsiteY34" fmla="*/ 127044 h 18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2025" h="186859">
                    <a:moveTo>
                      <a:pt x="37500" y="127044"/>
                    </a:moveTo>
                    <a:cubicBezTo>
                      <a:pt x="55764" y="132980"/>
                      <a:pt x="61814" y="141770"/>
                      <a:pt x="69576" y="152728"/>
                    </a:cubicBezTo>
                    <a:cubicBezTo>
                      <a:pt x="75284" y="160947"/>
                      <a:pt x="81791" y="170193"/>
                      <a:pt x="94119" y="179440"/>
                    </a:cubicBezTo>
                    <a:lnTo>
                      <a:pt x="94119" y="179440"/>
                    </a:lnTo>
                    <a:cubicBezTo>
                      <a:pt x="101197" y="184805"/>
                      <a:pt x="106676" y="186860"/>
                      <a:pt x="111128" y="186860"/>
                    </a:cubicBezTo>
                    <a:cubicBezTo>
                      <a:pt x="117863" y="186860"/>
                      <a:pt x="122315" y="182065"/>
                      <a:pt x="126653" y="176358"/>
                    </a:cubicBezTo>
                    <a:cubicBezTo>
                      <a:pt x="131333" y="170308"/>
                      <a:pt x="135785" y="164486"/>
                      <a:pt x="147657" y="165057"/>
                    </a:cubicBezTo>
                    <a:cubicBezTo>
                      <a:pt x="178135" y="166426"/>
                      <a:pt x="184528" y="125446"/>
                      <a:pt x="188637" y="98392"/>
                    </a:cubicBezTo>
                    <a:cubicBezTo>
                      <a:pt x="189551" y="92342"/>
                      <a:pt x="190350" y="87205"/>
                      <a:pt x="191263" y="83438"/>
                    </a:cubicBezTo>
                    <a:cubicBezTo>
                      <a:pt x="193432" y="74420"/>
                      <a:pt x="190920" y="66657"/>
                      <a:pt x="184414" y="62434"/>
                    </a:cubicBezTo>
                    <a:cubicBezTo>
                      <a:pt x="178021" y="58324"/>
                      <a:pt x="169231" y="59009"/>
                      <a:pt x="164551" y="64146"/>
                    </a:cubicBezTo>
                    <a:cubicBezTo>
                      <a:pt x="161469" y="67457"/>
                      <a:pt x="160442" y="71908"/>
                      <a:pt x="161583" y="76475"/>
                    </a:cubicBezTo>
                    <a:cubicBezTo>
                      <a:pt x="157131" y="74420"/>
                      <a:pt x="151652" y="74534"/>
                      <a:pt x="147428" y="74648"/>
                    </a:cubicBezTo>
                    <a:cubicBezTo>
                      <a:pt x="140237" y="74876"/>
                      <a:pt x="135785" y="74762"/>
                      <a:pt x="133502" y="71224"/>
                    </a:cubicBezTo>
                    <a:cubicBezTo>
                      <a:pt x="133388" y="71109"/>
                      <a:pt x="133388" y="70995"/>
                      <a:pt x="133388" y="70995"/>
                    </a:cubicBezTo>
                    <a:cubicBezTo>
                      <a:pt x="134986" y="69169"/>
                      <a:pt x="140693" y="66429"/>
                      <a:pt x="144689" y="64603"/>
                    </a:cubicBezTo>
                    <a:cubicBezTo>
                      <a:pt x="153935" y="60151"/>
                      <a:pt x="165579" y="54786"/>
                      <a:pt x="170601" y="44284"/>
                    </a:cubicBezTo>
                    <a:cubicBezTo>
                      <a:pt x="172770" y="39832"/>
                      <a:pt x="173227" y="35608"/>
                      <a:pt x="171971" y="31727"/>
                    </a:cubicBezTo>
                    <a:cubicBezTo>
                      <a:pt x="169688" y="24649"/>
                      <a:pt x="162725" y="21453"/>
                      <a:pt x="156561" y="18714"/>
                    </a:cubicBezTo>
                    <a:cubicBezTo>
                      <a:pt x="154620" y="17800"/>
                      <a:pt x="151652" y="16430"/>
                      <a:pt x="150168" y="15403"/>
                    </a:cubicBezTo>
                    <a:cubicBezTo>
                      <a:pt x="153478" y="10038"/>
                      <a:pt x="151309" y="5814"/>
                      <a:pt x="150511" y="4673"/>
                    </a:cubicBezTo>
                    <a:cubicBezTo>
                      <a:pt x="144232" y="-4916"/>
                      <a:pt x="118890" y="3075"/>
                      <a:pt x="116036" y="3988"/>
                    </a:cubicBezTo>
                    <a:cubicBezTo>
                      <a:pt x="104850" y="7641"/>
                      <a:pt x="99827" y="11979"/>
                      <a:pt x="99599" y="17800"/>
                    </a:cubicBezTo>
                    <a:cubicBezTo>
                      <a:pt x="99484" y="20198"/>
                      <a:pt x="100283" y="24535"/>
                      <a:pt x="106219" y="27389"/>
                    </a:cubicBezTo>
                    <a:cubicBezTo>
                      <a:pt x="103366" y="26818"/>
                      <a:pt x="99599" y="25334"/>
                      <a:pt x="95717" y="22252"/>
                    </a:cubicBezTo>
                    <a:cubicBezTo>
                      <a:pt x="79508" y="9353"/>
                      <a:pt x="46860" y="21111"/>
                      <a:pt x="37157" y="35151"/>
                    </a:cubicBezTo>
                    <a:cubicBezTo>
                      <a:pt x="31906" y="42800"/>
                      <a:pt x="32820" y="51361"/>
                      <a:pt x="39555" y="57525"/>
                    </a:cubicBezTo>
                    <a:cubicBezTo>
                      <a:pt x="46175" y="63575"/>
                      <a:pt x="56221" y="63689"/>
                      <a:pt x="65125" y="63689"/>
                    </a:cubicBezTo>
                    <a:cubicBezTo>
                      <a:pt x="68892" y="63689"/>
                      <a:pt x="74371" y="63804"/>
                      <a:pt x="76312" y="64603"/>
                    </a:cubicBezTo>
                    <a:cubicBezTo>
                      <a:pt x="76083" y="65858"/>
                      <a:pt x="75170" y="69283"/>
                      <a:pt x="70147" y="76817"/>
                    </a:cubicBezTo>
                    <a:cubicBezTo>
                      <a:pt x="65467" y="83894"/>
                      <a:pt x="61358" y="87776"/>
                      <a:pt x="57819" y="88232"/>
                    </a:cubicBezTo>
                    <a:cubicBezTo>
                      <a:pt x="53709" y="88803"/>
                      <a:pt x="49257" y="84922"/>
                      <a:pt x="44006" y="80356"/>
                    </a:cubicBezTo>
                    <a:cubicBezTo>
                      <a:pt x="37043" y="74191"/>
                      <a:pt x="28368" y="66657"/>
                      <a:pt x="16952" y="68712"/>
                    </a:cubicBezTo>
                    <a:cubicBezTo>
                      <a:pt x="6907" y="70539"/>
                      <a:pt x="515" y="77274"/>
                      <a:pt x="58" y="86634"/>
                    </a:cubicBezTo>
                    <a:cubicBezTo>
                      <a:pt x="-970" y="100218"/>
                      <a:pt x="11701" y="118597"/>
                      <a:pt x="37500" y="127044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7C0C2A4-B285-4522-9053-3ABC87EFBC44}"/>
                  </a:ext>
                </a:extLst>
              </p:cNvPr>
              <p:cNvSpPr/>
              <p:nvPr/>
            </p:nvSpPr>
            <p:spPr>
              <a:xfrm>
                <a:off x="2487194" y="1263835"/>
                <a:ext cx="216596" cy="136722"/>
              </a:xfrm>
              <a:custGeom>
                <a:avLst/>
                <a:gdLst>
                  <a:gd name="connsiteX0" fmla="*/ 59038 w 216596"/>
                  <a:gd name="connsiteY0" fmla="*/ 90605 h 136722"/>
                  <a:gd name="connsiteX1" fmla="*/ 106526 w 216596"/>
                  <a:gd name="connsiteY1" fmla="*/ 92203 h 136722"/>
                  <a:gd name="connsiteX2" fmla="*/ 127986 w 216596"/>
                  <a:gd name="connsiteY2" fmla="*/ 89692 h 136722"/>
                  <a:gd name="connsiteX3" fmla="*/ 124448 w 216596"/>
                  <a:gd name="connsiteY3" fmla="*/ 95742 h 136722"/>
                  <a:gd name="connsiteX4" fmla="*/ 119425 w 216596"/>
                  <a:gd name="connsiteY4" fmla="*/ 126906 h 136722"/>
                  <a:gd name="connsiteX5" fmla="*/ 143283 w 216596"/>
                  <a:gd name="connsiteY5" fmla="*/ 136723 h 136722"/>
                  <a:gd name="connsiteX6" fmla="*/ 166341 w 216596"/>
                  <a:gd name="connsiteY6" fmla="*/ 134211 h 136722"/>
                  <a:gd name="connsiteX7" fmla="*/ 183578 w 216596"/>
                  <a:gd name="connsiteY7" fmla="*/ 132042 h 136722"/>
                  <a:gd name="connsiteX8" fmla="*/ 204925 w 216596"/>
                  <a:gd name="connsiteY8" fmla="*/ 115376 h 136722"/>
                  <a:gd name="connsiteX9" fmla="*/ 210518 w 216596"/>
                  <a:gd name="connsiteY9" fmla="*/ 105673 h 136722"/>
                  <a:gd name="connsiteX10" fmla="*/ 216568 w 216596"/>
                  <a:gd name="connsiteY10" fmla="*/ 96199 h 136722"/>
                  <a:gd name="connsiteX11" fmla="*/ 211888 w 216596"/>
                  <a:gd name="connsiteY11" fmla="*/ 86267 h 136722"/>
                  <a:gd name="connsiteX12" fmla="*/ 209834 w 216596"/>
                  <a:gd name="connsiteY12" fmla="*/ 71085 h 136722"/>
                  <a:gd name="connsiteX13" fmla="*/ 198989 w 216596"/>
                  <a:gd name="connsiteY13" fmla="*/ 28849 h 136722"/>
                  <a:gd name="connsiteX14" fmla="*/ 171935 w 216596"/>
                  <a:gd name="connsiteY14" fmla="*/ 11954 h 136722"/>
                  <a:gd name="connsiteX15" fmla="*/ 166227 w 216596"/>
                  <a:gd name="connsiteY15" fmla="*/ 19831 h 136722"/>
                  <a:gd name="connsiteX16" fmla="*/ 134036 w 216596"/>
                  <a:gd name="connsiteY16" fmla="*/ 8301 h 136722"/>
                  <a:gd name="connsiteX17" fmla="*/ 120795 w 216596"/>
                  <a:gd name="connsiteY17" fmla="*/ 2365 h 136722"/>
                  <a:gd name="connsiteX18" fmla="*/ 102530 w 216596"/>
                  <a:gd name="connsiteY18" fmla="*/ 4991 h 136722"/>
                  <a:gd name="connsiteX19" fmla="*/ 116799 w 216596"/>
                  <a:gd name="connsiteY19" fmla="*/ 41748 h 136722"/>
                  <a:gd name="connsiteX20" fmla="*/ 97964 w 216596"/>
                  <a:gd name="connsiteY20" fmla="*/ 29648 h 136722"/>
                  <a:gd name="connsiteX21" fmla="*/ 73193 w 216596"/>
                  <a:gd name="connsiteY21" fmla="*/ 27936 h 136722"/>
                  <a:gd name="connsiteX22" fmla="*/ 81184 w 216596"/>
                  <a:gd name="connsiteY22" fmla="*/ 62181 h 136722"/>
                  <a:gd name="connsiteX23" fmla="*/ 83010 w 216596"/>
                  <a:gd name="connsiteY23" fmla="*/ 64350 h 136722"/>
                  <a:gd name="connsiteX24" fmla="*/ 71595 w 216596"/>
                  <a:gd name="connsiteY24" fmla="*/ 54875 h 136722"/>
                  <a:gd name="connsiteX25" fmla="*/ 62577 w 216596"/>
                  <a:gd name="connsiteY25" fmla="*/ 40378 h 136722"/>
                  <a:gd name="connsiteX26" fmla="*/ 20569 w 216596"/>
                  <a:gd name="connsiteY26" fmla="*/ 4763 h 136722"/>
                  <a:gd name="connsiteX27" fmla="*/ 1848 w 216596"/>
                  <a:gd name="connsiteY27" fmla="*/ 13781 h 136722"/>
                  <a:gd name="connsiteX28" fmla="*/ 11893 w 216596"/>
                  <a:gd name="connsiteY28" fmla="*/ 54076 h 136722"/>
                  <a:gd name="connsiteX29" fmla="*/ 46824 w 216596"/>
                  <a:gd name="connsiteY29" fmla="*/ 83414 h 136722"/>
                  <a:gd name="connsiteX30" fmla="*/ 59038 w 216596"/>
                  <a:gd name="connsiteY30" fmla="*/ 90605 h 136722"/>
                  <a:gd name="connsiteX31" fmla="*/ 166227 w 216596"/>
                  <a:gd name="connsiteY31" fmla="*/ 20059 h 136722"/>
                  <a:gd name="connsiteX32" fmla="*/ 171821 w 216596"/>
                  <a:gd name="connsiteY32" fmla="*/ 20630 h 136722"/>
                  <a:gd name="connsiteX33" fmla="*/ 166113 w 216596"/>
                  <a:gd name="connsiteY33" fmla="*/ 20173 h 136722"/>
                  <a:gd name="connsiteX34" fmla="*/ 166227 w 216596"/>
                  <a:gd name="connsiteY34" fmla="*/ 20059 h 13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6596" h="136722">
                    <a:moveTo>
                      <a:pt x="59038" y="90605"/>
                    </a:moveTo>
                    <a:cubicBezTo>
                      <a:pt x="72965" y="99281"/>
                      <a:pt x="90773" y="95514"/>
                      <a:pt x="106526" y="92203"/>
                    </a:cubicBezTo>
                    <a:cubicBezTo>
                      <a:pt x="114973" y="90377"/>
                      <a:pt x="123078" y="88665"/>
                      <a:pt x="127986" y="89692"/>
                    </a:cubicBezTo>
                    <a:cubicBezTo>
                      <a:pt x="127073" y="91518"/>
                      <a:pt x="125589" y="93916"/>
                      <a:pt x="124448" y="95742"/>
                    </a:cubicBezTo>
                    <a:cubicBezTo>
                      <a:pt x="119311" y="103847"/>
                      <a:pt x="111548" y="116175"/>
                      <a:pt x="119425" y="126906"/>
                    </a:cubicBezTo>
                    <a:cubicBezTo>
                      <a:pt x="124904" y="134440"/>
                      <a:pt x="133466" y="136723"/>
                      <a:pt x="143283" y="136723"/>
                    </a:cubicBezTo>
                    <a:cubicBezTo>
                      <a:pt x="150589" y="136723"/>
                      <a:pt x="158579" y="135467"/>
                      <a:pt x="166341" y="134211"/>
                    </a:cubicBezTo>
                    <a:cubicBezTo>
                      <a:pt x="172163" y="133298"/>
                      <a:pt x="178213" y="132385"/>
                      <a:pt x="183578" y="132042"/>
                    </a:cubicBezTo>
                    <a:cubicBezTo>
                      <a:pt x="198989" y="131015"/>
                      <a:pt x="202299" y="123938"/>
                      <a:pt x="204925" y="115376"/>
                    </a:cubicBezTo>
                    <a:cubicBezTo>
                      <a:pt x="206066" y="111495"/>
                      <a:pt x="206980" y="108527"/>
                      <a:pt x="210518" y="105673"/>
                    </a:cubicBezTo>
                    <a:cubicBezTo>
                      <a:pt x="212916" y="103733"/>
                      <a:pt x="216226" y="100765"/>
                      <a:pt x="216568" y="96199"/>
                    </a:cubicBezTo>
                    <a:cubicBezTo>
                      <a:pt x="216911" y="91518"/>
                      <a:pt x="214057" y="88436"/>
                      <a:pt x="211888" y="86267"/>
                    </a:cubicBezTo>
                    <a:cubicBezTo>
                      <a:pt x="208464" y="82614"/>
                      <a:pt x="206066" y="79989"/>
                      <a:pt x="209834" y="71085"/>
                    </a:cubicBezTo>
                    <a:cubicBezTo>
                      <a:pt x="214856" y="59327"/>
                      <a:pt x="210861" y="43917"/>
                      <a:pt x="198989" y="28849"/>
                    </a:cubicBezTo>
                    <a:cubicBezTo>
                      <a:pt x="197277" y="26680"/>
                      <a:pt x="182209" y="8187"/>
                      <a:pt x="171935" y="11954"/>
                    </a:cubicBezTo>
                    <a:cubicBezTo>
                      <a:pt x="168853" y="13096"/>
                      <a:pt x="166684" y="15950"/>
                      <a:pt x="166227" y="19831"/>
                    </a:cubicBezTo>
                    <a:cubicBezTo>
                      <a:pt x="161433" y="20972"/>
                      <a:pt x="144424" y="13096"/>
                      <a:pt x="134036" y="8301"/>
                    </a:cubicBezTo>
                    <a:cubicBezTo>
                      <a:pt x="129584" y="6247"/>
                      <a:pt x="125132" y="4192"/>
                      <a:pt x="120795" y="2365"/>
                    </a:cubicBezTo>
                    <a:cubicBezTo>
                      <a:pt x="109494" y="-2543"/>
                      <a:pt x="104699" y="1110"/>
                      <a:pt x="102530" y="4991"/>
                    </a:cubicBezTo>
                    <a:cubicBezTo>
                      <a:pt x="97508" y="14351"/>
                      <a:pt x="107553" y="30789"/>
                      <a:pt x="116799" y="41748"/>
                    </a:cubicBezTo>
                    <a:cubicBezTo>
                      <a:pt x="111206" y="38780"/>
                      <a:pt x="104699" y="34785"/>
                      <a:pt x="97964" y="29648"/>
                    </a:cubicBezTo>
                    <a:cubicBezTo>
                      <a:pt x="82896" y="18233"/>
                      <a:pt x="75933" y="23712"/>
                      <a:pt x="73193" y="27936"/>
                    </a:cubicBezTo>
                    <a:cubicBezTo>
                      <a:pt x="67143" y="37182"/>
                      <a:pt x="72623" y="54761"/>
                      <a:pt x="81184" y="62181"/>
                    </a:cubicBezTo>
                    <a:cubicBezTo>
                      <a:pt x="82211" y="63094"/>
                      <a:pt x="82782" y="63894"/>
                      <a:pt x="83010" y="64350"/>
                    </a:cubicBezTo>
                    <a:cubicBezTo>
                      <a:pt x="81412" y="64350"/>
                      <a:pt x="76846" y="62638"/>
                      <a:pt x="71595" y="54875"/>
                    </a:cubicBezTo>
                    <a:cubicBezTo>
                      <a:pt x="68399" y="50081"/>
                      <a:pt x="65431" y="45173"/>
                      <a:pt x="62577" y="40378"/>
                    </a:cubicBezTo>
                    <a:cubicBezTo>
                      <a:pt x="52075" y="22685"/>
                      <a:pt x="42144" y="6018"/>
                      <a:pt x="20569" y="4763"/>
                    </a:cubicBezTo>
                    <a:cubicBezTo>
                      <a:pt x="8926" y="4078"/>
                      <a:pt x="4017" y="9329"/>
                      <a:pt x="1848" y="13781"/>
                    </a:cubicBezTo>
                    <a:cubicBezTo>
                      <a:pt x="-5229" y="28620"/>
                      <a:pt x="10181" y="51451"/>
                      <a:pt x="11893" y="54076"/>
                    </a:cubicBezTo>
                    <a:cubicBezTo>
                      <a:pt x="22510" y="69373"/>
                      <a:pt x="33240" y="75537"/>
                      <a:pt x="46824" y="83414"/>
                    </a:cubicBezTo>
                    <a:cubicBezTo>
                      <a:pt x="50477" y="85468"/>
                      <a:pt x="54586" y="87865"/>
                      <a:pt x="59038" y="90605"/>
                    </a:cubicBezTo>
                    <a:close/>
                    <a:moveTo>
                      <a:pt x="166227" y="20059"/>
                    </a:moveTo>
                    <a:lnTo>
                      <a:pt x="171821" y="20630"/>
                    </a:lnTo>
                    <a:lnTo>
                      <a:pt x="166113" y="20173"/>
                    </a:lnTo>
                    <a:cubicBezTo>
                      <a:pt x="166113" y="20173"/>
                      <a:pt x="166113" y="20173"/>
                      <a:pt x="166227" y="2005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F8C0AA5-EC1E-424A-AA4F-5AD4A38DA27C}"/>
                  </a:ext>
                </a:extLst>
              </p:cNvPr>
              <p:cNvSpPr/>
              <p:nvPr/>
            </p:nvSpPr>
            <p:spPr>
              <a:xfrm>
                <a:off x="2708871" y="1250659"/>
                <a:ext cx="500832" cy="177409"/>
              </a:xfrm>
              <a:custGeom>
                <a:avLst/>
                <a:gdLst>
                  <a:gd name="connsiteX0" fmla="*/ 130619 w 500832"/>
                  <a:gd name="connsiteY0" fmla="*/ 136772 h 177409"/>
                  <a:gd name="connsiteX1" fmla="*/ 154362 w 500832"/>
                  <a:gd name="connsiteY1" fmla="*/ 156862 h 177409"/>
                  <a:gd name="connsiteX2" fmla="*/ 165435 w 500832"/>
                  <a:gd name="connsiteY2" fmla="*/ 159374 h 177409"/>
                  <a:gd name="connsiteX3" fmla="*/ 219315 w 500832"/>
                  <a:gd name="connsiteY3" fmla="*/ 165995 h 177409"/>
                  <a:gd name="connsiteX4" fmla="*/ 225137 w 500832"/>
                  <a:gd name="connsiteY4" fmla="*/ 160059 h 177409"/>
                  <a:gd name="connsiteX5" fmla="*/ 230730 w 500832"/>
                  <a:gd name="connsiteY5" fmla="*/ 154465 h 177409"/>
                  <a:gd name="connsiteX6" fmla="*/ 330499 w 500832"/>
                  <a:gd name="connsiteY6" fmla="*/ 177410 h 177409"/>
                  <a:gd name="connsiteX7" fmla="*/ 334837 w 500832"/>
                  <a:gd name="connsiteY7" fmla="*/ 177410 h 177409"/>
                  <a:gd name="connsiteX8" fmla="*/ 385406 w 500832"/>
                  <a:gd name="connsiteY8" fmla="*/ 160173 h 177409"/>
                  <a:gd name="connsiteX9" fmla="*/ 387347 w 500832"/>
                  <a:gd name="connsiteY9" fmla="*/ 158004 h 177409"/>
                  <a:gd name="connsiteX10" fmla="*/ 391000 w 500832"/>
                  <a:gd name="connsiteY10" fmla="*/ 159716 h 177409"/>
                  <a:gd name="connsiteX11" fmla="*/ 470906 w 500832"/>
                  <a:gd name="connsiteY11" fmla="*/ 167364 h 177409"/>
                  <a:gd name="connsiteX12" fmla="*/ 500700 w 500832"/>
                  <a:gd name="connsiteY12" fmla="*/ 110288 h 177409"/>
                  <a:gd name="connsiteX13" fmla="*/ 493508 w 500832"/>
                  <a:gd name="connsiteY13" fmla="*/ 100814 h 177409"/>
                  <a:gd name="connsiteX14" fmla="*/ 331641 w 500832"/>
                  <a:gd name="connsiteY14" fmla="*/ 92823 h 177409"/>
                  <a:gd name="connsiteX15" fmla="*/ 289633 w 500832"/>
                  <a:gd name="connsiteY15" fmla="*/ 95220 h 177409"/>
                  <a:gd name="connsiteX16" fmla="*/ 250935 w 500832"/>
                  <a:gd name="connsiteY16" fmla="*/ 96933 h 177409"/>
                  <a:gd name="connsiteX17" fmla="*/ 240091 w 500832"/>
                  <a:gd name="connsiteY17" fmla="*/ 95220 h 177409"/>
                  <a:gd name="connsiteX18" fmla="*/ 207101 w 500832"/>
                  <a:gd name="connsiteY18" fmla="*/ 80837 h 177409"/>
                  <a:gd name="connsiteX19" fmla="*/ 199681 w 500832"/>
                  <a:gd name="connsiteY19" fmla="*/ 80038 h 177409"/>
                  <a:gd name="connsiteX20" fmla="*/ 210069 w 500832"/>
                  <a:gd name="connsiteY20" fmla="*/ 70906 h 177409"/>
                  <a:gd name="connsiteX21" fmla="*/ 220114 w 500832"/>
                  <a:gd name="connsiteY21" fmla="*/ 61774 h 177409"/>
                  <a:gd name="connsiteX22" fmla="*/ 220685 w 500832"/>
                  <a:gd name="connsiteY22" fmla="*/ 51500 h 177409"/>
                  <a:gd name="connsiteX23" fmla="*/ 138838 w 500832"/>
                  <a:gd name="connsiteY23" fmla="*/ 26387 h 177409"/>
                  <a:gd name="connsiteX24" fmla="*/ 96830 w 500832"/>
                  <a:gd name="connsiteY24" fmla="*/ 15428 h 177409"/>
                  <a:gd name="connsiteX25" fmla="*/ 81647 w 500832"/>
                  <a:gd name="connsiteY25" fmla="*/ 7095 h 177409"/>
                  <a:gd name="connsiteX26" fmla="*/ 2654 w 500832"/>
                  <a:gd name="connsiteY26" fmla="*/ 11204 h 177409"/>
                  <a:gd name="connsiteX27" fmla="*/ 2654 w 500832"/>
                  <a:gd name="connsiteY27" fmla="*/ 27756 h 177409"/>
                  <a:gd name="connsiteX28" fmla="*/ 88382 w 500832"/>
                  <a:gd name="connsiteY28" fmla="*/ 63486 h 177409"/>
                  <a:gd name="connsiteX29" fmla="*/ 101852 w 500832"/>
                  <a:gd name="connsiteY29" fmla="*/ 56751 h 177409"/>
                  <a:gd name="connsiteX30" fmla="*/ 102081 w 500832"/>
                  <a:gd name="connsiteY30" fmla="*/ 56294 h 177409"/>
                  <a:gd name="connsiteX31" fmla="*/ 125139 w 500832"/>
                  <a:gd name="connsiteY31" fmla="*/ 82435 h 177409"/>
                  <a:gd name="connsiteX32" fmla="*/ 130390 w 500832"/>
                  <a:gd name="connsiteY32" fmla="*/ 89741 h 177409"/>
                  <a:gd name="connsiteX33" fmla="*/ 131190 w 500832"/>
                  <a:gd name="connsiteY33" fmla="*/ 102983 h 177409"/>
                  <a:gd name="connsiteX34" fmla="*/ 130619 w 500832"/>
                  <a:gd name="connsiteY34" fmla="*/ 136772 h 17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00832" h="177409">
                    <a:moveTo>
                      <a:pt x="130619" y="136772"/>
                    </a:moveTo>
                    <a:cubicBezTo>
                      <a:pt x="136897" y="156634"/>
                      <a:pt x="145116" y="157662"/>
                      <a:pt x="154362" y="156862"/>
                    </a:cubicBezTo>
                    <a:cubicBezTo>
                      <a:pt x="158472" y="156520"/>
                      <a:pt x="161668" y="156292"/>
                      <a:pt x="165435" y="159374"/>
                    </a:cubicBezTo>
                    <a:cubicBezTo>
                      <a:pt x="181987" y="172730"/>
                      <a:pt x="205845" y="179236"/>
                      <a:pt x="219315" y="165995"/>
                    </a:cubicBezTo>
                    <a:cubicBezTo>
                      <a:pt x="221484" y="163940"/>
                      <a:pt x="223310" y="161885"/>
                      <a:pt x="225137" y="160059"/>
                    </a:cubicBezTo>
                    <a:cubicBezTo>
                      <a:pt x="226963" y="158118"/>
                      <a:pt x="229246" y="155835"/>
                      <a:pt x="230730" y="154465"/>
                    </a:cubicBezTo>
                    <a:cubicBezTo>
                      <a:pt x="238493" y="173415"/>
                      <a:pt x="265889" y="175926"/>
                      <a:pt x="330499" y="177410"/>
                    </a:cubicBezTo>
                    <a:cubicBezTo>
                      <a:pt x="331983" y="177410"/>
                      <a:pt x="333467" y="177410"/>
                      <a:pt x="334837" y="177410"/>
                    </a:cubicBezTo>
                    <a:cubicBezTo>
                      <a:pt x="367256" y="177410"/>
                      <a:pt x="377872" y="168506"/>
                      <a:pt x="385406" y="160173"/>
                    </a:cubicBezTo>
                    <a:cubicBezTo>
                      <a:pt x="386205" y="159260"/>
                      <a:pt x="387233" y="158118"/>
                      <a:pt x="387347" y="158004"/>
                    </a:cubicBezTo>
                    <a:cubicBezTo>
                      <a:pt x="387347" y="158004"/>
                      <a:pt x="388260" y="158004"/>
                      <a:pt x="391000" y="159716"/>
                    </a:cubicBezTo>
                    <a:cubicBezTo>
                      <a:pt x="411091" y="172387"/>
                      <a:pt x="453669" y="171474"/>
                      <a:pt x="470906" y="167364"/>
                    </a:cubicBezTo>
                    <a:cubicBezTo>
                      <a:pt x="492824" y="162228"/>
                      <a:pt x="502070" y="126955"/>
                      <a:pt x="500700" y="110288"/>
                    </a:cubicBezTo>
                    <a:cubicBezTo>
                      <a:pt x="500243" y="104581"/>
                      <a:pt x="495221" y="101727"/>
                      <a:pt x="493508" y="100814"/>
                    </a:cubicBezTo>
                    <a:cubicBezTo>
                      <a:pt x="471135" y="88029"/>
                      <a:pt x="356069" y="77070"/>
                      <a:pt x="331641" y="92823"/>
                    </a:cubicBezTo>
                    <a:cubicBezTo>
                      <a:pt x="320454" y="100015"/>
                      <a:pt x="304701" y="97503"/>
                      <a:pt x="289633" y="95220"/>
                    </a:cubicBezTo>
                    <a:cubicBezTo>
                      <a:pt x="275135" y="92937"/>
                      <a:pt x="261323" y="90768"/>
                      <a:pt x="250935" y="96933"/>
                    </a:cubicBezTo>
                    <a:cubicBezTo>
                      <a:pt x="245227" y="100357"/>
                      <a:pt x="244657" y="99786"/>
                      <a:pt x="240091" y="95220"/>
                    </a:cubicBezTo>
                    <a:cubicBezTo>
                      <a:pt x="234725" y="89855"/>
                      <a:pt x="226621" y="81636"/>
                      <a:pt x="207101" y="80837"/>
                    </a:cubicBezTo>
                    <a:cubicBezTo>
                      <a:pt x="203448" y="80723"/>
                      <a:pt x="201165" y="80380"/>
                      <a:pt x="199681" y="80038"/>
                    </a:cubicBezTo>
                    <a:cubicBezTo>
                      <a:pt x="202192" y="77184"/>
                      <a:pt x="207101" y="73303"/>
                      <a:pt x="210069" y="70906"/>
                    </a:cubicBezTo>
                    <a:cubicBezTo>
                      <a:pt x="214406" y="67481"/>
                      <a:pt x="218059" y="64513"/>
                      <a:pt x="220114" y="61774"/>
                    </a:cubicBezTo>
                    <a:cubicBezTo>
                      <a:pt x="222283" y="58920"/>
                      <a:pt x="222511" y="54925"/>
                      <a:pt x="220685" y="51500"/>
                    </a:cubicBezTo>
                    <a:cubicBezTo>
                      <a:pt x="213722" y="38715"/>
                      <a:pt x="161896" y="20907"/>
                      <a:pt x="138838" y="26387"/>
                    </a:cubicBezTo>
                    <a:cubicBezTo>
                      <a:pt x="122514" y="30154"/>
                      <a:pt x="111669" y="23989"/>
                      <a:pt x="96830" y="15428"/>
                    </a:cubicBezTo>
                    <a:cubicBezTo>
                      <a:pt x="92035" y="12688"/>
                      <a:pt x="87127" y="9834"/>
                      <a:pt x="81647" y="7095"/>
                    </a:cubicBezTo>
                    <a:cubicBezTo>
                      <a:pt x="62356" y="-2380"/>
                      <a:pt x="13613" y="-3636"/>
                      <a:pt x="2654" y="11204"/>
                    </a:cubicBezTo>
                    <a:cubicBezTo>
                      <a:pt x="-885" y="15999"/>
                      <a:pt x="-885" y="22049"/>
                      <a:pt x="2654" y="27756"/>
                    </a:cubicBezTo>
                    <a:cubicBezTo>
                      <a:pt x="11444" y="41683"/>
                      <a:pt x="66009" y="64399"/>
                      <a:pt x="88382" y="63486"/>
                    </a:cubicBezTo>
                    <a:cubicBezTo>
                      <a:pt x="95117" y="63258"/>
                      <a:pt x="99569" y="60975"/>
                      <a:pt x="101852" y="56751"/>
                    </a:cubicBezTo>
                    <a:cubicBezTo>
                      <a:pt x="101966" y="56523"/>
                      <a:pt x="102081" y="56294"/>
                      <a:pt x="102081" y="56294"/>
                    </a:cubicBezTo>
                    <a:cubicBezTo>
                      <a:pt x="106875" y="56523"/>
                      <a:pt x="119660" y="74673"/>
                      <a:pt x="125139" y="82435"/>
                    </a:cubicBezTo>
                    <a:cubicBezTo>
                      <a:pt x="126966" y="85061"/>
                      <a:pt x="128792" y="87572"/>
                      <a:pt x="130390" y="89741"/>
                    </a:cubicBezTo>
                    <a:cubicBezTo>
                      <a:pt x="133929" y="94535"/>
                      <a:pt x="133244" y="96590"/>
                      <a:pt x="131190" y="102983"/>
                    </a:cubicBezTo>
                    <a:cubicBezTo>
                      <a:pt x="128678" y="110288"/>
                      <a:pt x="125368" y="120334"/>
                      <a:pt x="130619" y="13677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A027F6B-3C46-41FC-9967-03B6238B6AC5}"/>
                  </a:ext>
                </a:extLst>
              </p:cNvPr>
              <p:cNvSpPr/>
              <p:nvPr/>
            </p:nvSpPr>
            <p:spPr>
              <a:xfrm>
                <a:off x="2866909" y="1210411"/>
                <a:ext cx="56074" cy="41749"/>
              </a:xfrm>
              <a:custGeom>
                <a:avLst/>
                <a:gdLst>
                  <a:gd name="connsiteX0" fmla="*/ 12534 w 56074"/>
                  <a:gd name="connsiteY0" fmla="*/ 39352 h 41749"/>
                  <a:gd name="connsiteX1" fmla="*/ 25319 w 56074"/>
                  <a:gd name="connsiteY1" fmla="*/ 41749 h 41749"/>
                  <a:gd name="connsiteX2" fmla="*/ 54998 w 56074"/>
                  <a:gd name="connsiteY2" fmla="*/ 25540 h 41749"/>
                  <a:gd name="connsiteX3" fmla="*/ 44839 w 56074"/>
                  <a:gd name="connsiteY3" fmla="*/ 3965 h 41749"/>
                  <a:gd name="connsiteX4" fmla="*/ 8881 w 56074"/>
                  <a:gd name="connsiteY4" fmla="*/ 7047 h 41749"/>
                  <a:gd name="connsiteX5" fmla="*/ 91 w 56074"/>
                  <a:gd name="connsiteY5" fmla="*/ 24969 h 41749"/>
                  <a:gd name="connsiteX6" fmla="*/ 12534 w 56074"/>
                  <a:gd name="connsiteY6" fmla="*/ 39352 h 4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4" h="41749">
                    <a:moveTo>
                      <a:pt x="12534" y="39352"/>
                    </a:moveTo>
                    <a:cubicBezTo>
                      <a:pt x="16529" y="40950"/>
                      <a:pt x="20867" y="41749"/>
                      <a:pt x="25319" y="41749"/>
                    </a:cubicBezTo>
                    <a:cubicBezTo>
                      <a:pt x="38104" y="41749"/>
                      <a:pt x="51231" y="35357"/>
                      <a:pt x="54998" y="25540"/>
                    </a:cubicBezTo>
                    <a:cubicBezTo>
                      <a:pt x="56254" y="22458"/>
                      <a:pt x="58994" y="11841"/>
                      <a:pt x="44839" y="3965"/>
                    </a:cubicBezTo>
                    <a:cubicBezTo>
                      <a:pt x="31826" y="-3227"/>
                      <a:pt x="17442" y="312"/>
                      <a:pt x="8881" y="7047"/>
                    </a:cubicBezTo>
                    <a:cubicBezTo>
                      <a:pt x="2602" y="12070"/>
                      <a:pt x="-594" y="18576"/>
                      <a:pt x="91" y="24969"/>
                    </a:cubicBezTo>
                    <a:cubicBezTo>
                      <a:pt x="662" y="29535"/>
                      <a:pt x="3287" y="35585"/>
                      <a:pt x="12534" y="3935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11BDAC2-2B22-4ED4-B3A5-07D3226222F0}"/>
                  </a:ext>
                </a:extLst>
              </p:cNvPr>
              <p:cNvSpPr/>
              <p:nvPr/>
            </p:nvSpPr>
            <p:spPr>
              <a:xfrm>
                <a:off x="2723784" y="1199879"/>
                <a:ext cx="96478" cy="39496"/>
              </a:xfrm>
              <a:custGeom>
                <a:avLst/>
                <a:gdLst>
                  <a:gd name="connsiteX0" fmla="*/ 31804 w 96478"/>
                  <a:gd name="connsiteY0" fmla="*/ 39497 h 39496"/>
                  <a:gd name="connsiteX1" fmla="*/ 89793 w 96478"/>
                  <a:gd name="connsiteY1" fmla="*/ 20319 h 39496"/>
                  <a:gd name="connsiteX2" fmla="*/ 96071 w 96478"/>
                  <a:gd name="connsiteY2" fmla="*/ 6963 h 39496"/>
                  <a:gd name="connsiteX3" fmla="*/ 77350 w 96478"/>
                  <a:gd name="connsiteY3" fmla="*/ 0 h 39496"/>
                  <a:gd name="connsiteX4" fmla="*/ 77350 w 96478"/>
                  <a:gd name="connsiteY4" fmla="*/ 0 h 39496"/>
                  <a:gd name="connsiteX5" fmla="*/ 412 w 96478"/>
                  <a:gd name="connsiteY5" fmla="*/ 20433 h 39496"/>
                  <a:gd name="connsiteX6" fmla="*/ 3836 w 96478"/>
                  <a:gd name="connsiteY6" fmla="*/ 30935 h 39496"/>
                  <a:gd name="connsiteX7" fmla="*/ 31804 w 96478"/>
                  <a:gd name="connsiteY7" fmla="*/ 39497 h 3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8" h="39496">
                    <a:moveTo>
                      <a:pt x="31804" y="39497"/>
                    </a:moveTo>
                    <a:cubicBezTo>
                      <a:pt x="54292" y="39497"/>
                      <a:pt x="79519" y="28538"/>
                      <a:pt x="89793" y="20319"/>
                    </a:cubicBezTo>
                    <a:cubicBezTo>
                      <a:pt x="91848" y="18721"/>
                      <a:pt x="98126" y="13698"/>
                      <a:pt x="96071" y="6963"/>
                    </a:cubicBezTo>
                    <a:cubicBezTo>
                      <a:pt x="94359" y="1142"/>
                      <a:pt x="87624" y="0"/>
                      <a:pt x="77350" y="0"/>
                    </a:cubicBezTo>
                    <a:cubicBezTo>
                      <a:pt x="77350" y="0"/>
                      <a:pt x="77350" y="0"/>
                      <a:pt x="77350" y="0"/>
                    </a:cubicBezTo>
                    <a:cubicBezTo>
                      <a:pt x="68446" y="0"/>
                      <a:pt x="5320" y="3995"/>
                      <a:pt x="412" y="20433"/>
                    </a:cubicBezTo>
                    <a:cubicBezTo>
                      <a:pt x="-45" y="21803"/>
                      <a:pt x="-1072" y="26826"/>
                      <a:pt x="3836" y="30935"/>
                    </a:cubicBezTo>
                    <a:cubicBezTo>
                      <a:pt x="11370" y="37099"/>
                      <a:pt x="21302" y="39497"/>
                      <a:pt x="31804" y="39497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E560AE1-B68D-4E15-A493-F84279F7A8A2}"/>
                  </a:ext>
                </a:extLst>
              </p:cNvPr>
              <p:cNvSpPr/>
              <p:nvPr/>
            </p:nvSpPr>
            <p:spPr>
              <a:xfrm>
                <a:off x="2482606" y="1353299"/>
                <a:ext cx="40977" cy="40866"/>
              </a:xfrm>
              <a:custGeom>
                <a:avLst/>
                <a:gdLst>
                  <a:gd name="connsiteX0" fmla="*/ 39427 w 40977"/>
                  <a:gd name="connsiteY0" fmla="*/ 16780 h 40866"/>
                  <a:gd name="connsiteX1" fmla="*/ 16711 w 40977"/>
                  <a:gd name="connsiteY1" fmla="*/ 0 h 40866"/>
                  <a:gd name="connsiteX2" fmla="*/ 16482 w 40977"/>
                  <a:gd name="connsiteY2" fmla="*/ 0 h 40866"/>
                  <a:gd name="connsiteX3" fmla="*/ 1871 w 40977"/>
                  <a:gd name="connsiteY3" fmla="*/ 11301 h 40866"/>
                  <a:gd name="connsiteX4" fmla="*/ 8378 w 40977"/>
                  <a:gd name="connsiteY4" fmla="*/ 36871 h 40866"/>
                  <a:gd name="connsiteX5" fmla="*/ 21505 w 40977"/>
                  <a:gd name="connsiteY5" fmla="*/ 40867 h 40866"/>
                  <a:gd name="connsiteX6" fmla="*/ 37943 w 40977"/>
                  <a:gd name="connsiteY6" fmla="*/ 33332 h 40866"/>
                  <a:gd name="connsiteX7" fmla="*/ 37943 w 40977"/>
                  <a:gd name="connsiteY7" fmla="*/ 33332 h 40866"/>
                  <a:gd name="connsiteX8" fmla="*/ 39427 w 40977"/>
                  <a:gd name="connsiteY8" fmla="*/ 16780 h 4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77" h="40866">
                    <a:moveTo>
                      <a:pt x="39427" y="16780"/>
                    </a:moveTo>
                    <a:cubicBezTo>
                      <a:pt x="35546" y="7534"/>
                      <a:pt x="25386" y="0"/>
                      <a:pt x="16711" y="0"/>
                    </a:cubicBezTo>
                    <a:cubicBezTo>
                      <a:pt x="16596" y="0"/>
                      <a:pt x="16596" y="0"/>
                      <a:pt x="16482" y="0"/>
                    </a:cubicBezTo>
                    <a:cubicBezTo>
                      <a:pt x="9976" y="114"/>
                      <a:pt x="4610" y="4224"/>
                      <a:pt x="1871" y="11301"/>
                    </a:cubicBezTo>
                    <a:cubicBezTo>
                      <a:pt x="-2124" y="21575"/>
                      <a:pt x="387" y="31392"/>
                      <a:pt x="8378" y="36871"/>
                    </a:cubicBezTo>
                    <a:cubicBezTo>
                      <a:pt x="12030" y="39383"/>
                      <a:pt x="16711" y="40867"/>
                      <a:pt x="21505" y="40867"/>
                    </a:cubicBezTo>
                    <a:cubicBezTo>
                      <a:pt x="27555" y="40867"/>
                      <a:pt x="33719" y="38583"/>
                      <a:pt x="37943" y="33332"/>
                    </a:cubicBezTo>
                    <a:lnTo>
                      <a:pt x="37943" y="33332"/>
                    </a:lnTo>
                    <a:cubicBezTo>
                      <a:pt x="41367" y="28881"/>
                      <a:pt x="41938" y="22830"/>
                      <a:pt x="39427" y="1678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7486057-FF68-43AF-B66F-944E23B42A15}"/>
                  </a:ext>
                </a:extLst>
              </p:cNvPr>
              <p:cNvSpPr/>
              <p:nvPr/>
            </p:nvSpPr>
            <p:spPr>
              <a:xfrm>
                <a:off x="2232051" y="1135336"/>
                <a:ext cx="130511" cy="112372"/>
              </a:xfrm>
              <a:custGeom>
                <a:avLst/>
                <a:gdLst>
                  <a:gd name="connsiteX0" fmla="*/ 5058 w 130511"/>
                  <a:gd name="connsiteY0" fmla="*/ 40799 h 112372"/>
                  <a:gd name="connsiteX1" fmla="*/ 26747 w 130511"/>
                  <a:gd name="connsiteY1" fmla="*/ 44338 h 112372"/>
                  <a:gd name="connsiteX2" fmla="*/ 40559 w 130511"/>
                  <a:gd name="connsiteY2" fmla="*/ 44452 h 112372"/>
                  <a:gd name="connsiteX3" fmla="*/ 63047 w 130511"/>
                  <a:gd name="connsiteY3" fmla="*/ 41370 h 112372"/>
                  <a:gd name="connsiteX4" fmla="*/ 73093 w 130511"/>
                  <a:gd name="connsiteY4" fmla="*/ 39201 h 112372"/>
                  <a:gd name="connsiteX5" fmla="*/ 87020 w 130511"/>
                  <a:gd name="connsiteY5" fmla="*/ 46278 h 112372"/>
                  <a:gd name="connsiteX6" fmla="*/ 86106 w 130511"/>
                  <a:gd name="connsiteY6" fmla="*/ 46392 h 112372"/>
                  <a:gd name="connsiteX7" fmla="*/ 69098 w 130511"/>
                  <a:gd name="connsiteY7" fmla="*/ 48561 h 112372"/>
                  <a:gd name="connsiteX8" fmla="*/ 9168 w 130511"/>
                  <a:gd name="connsiteY8" fmla="*/ 77898 h 112372"/>
                  <a:gd name="connsiteX9" fmla="*/ 52317 w 130511"/>
                  <a:gd name="connsiteY9" fmla="*/ 112144 h 112372"/>
                  <a:gd name="connsiteX10" fmla="*/ 56655 w 130511"/>
                  <a:gd name="connsiteY10" fmla="*/ 112372 h 112372"/>
                  <a:gd name="connsiteX11" fmla="*/ 100375 w 130511"/>
                  <a:gd name="connsiteY11" fmla="*/ 88857 h 112372"/>
                  <a:gd name="connsiteX12" fmla="*/ 101859 w 130511"/>
                  <a:gd name="connsiteY12" fmla="*/ 76529 h 112372"/>
                  <a:gd name="connsiteX13" fmla="*/ 98891 w 130511"/>
                  <a:gd name="connsiteY13" fmla="*/ 73104 h 112372"/>
                  <a:gd name="connsiteX14" fmla="*/ 105398 w 130511"/>
                  <a:gd name="connsiteY14" fmla="*/ 71506 h 112372"/>
                  <a:gd name="connsiteX15" fmla="*/ 118754 w 130511"/>
                  <a:gd name="connsiteY15" fmla="*/ 58036 h 112372"/>
                  <a:gd name="connsiteX16" fmla="*/ 110877 w 130511"/>
                  <a:gd name="connsiteY16" fmla="*/ 48333 h 112372"/>
                  <a:gd name="connsiteX17" fmla="*/ 119667 w 130511"/>
                  <a:gd name="connsiteY17" fmla="*/ 45593 h 112372"/>
                  <a:gd name="connsiteX18" fmla="*/ 130511 w 130511"/>
                  <a:gd name="connsiteY18" fmla="*/ 27443 h 112372"/>
                  <a:gd name="connsiteX19" fmla="*/ 118868 w 130511"/>
                  <a:gd name="connsiteY19" fmla="*/ 8151 h 112372"/>
                  <a:gd name="connsiteX20" fmla="*/ 59965 w 130511"/>
                  <a:gd name="connsiteY20" fmla="*/ 5298 h 112372"/>
                  <a:gd name="connsiteX21" fmla="*/ 35993 w 130511"/>
                  <a:gd name="connsiteY21" fmla="*/ 12261 h 112372"/>
                  <a:gd name="connsiteX22" fmla="*/ 264 w 130511"/>
                  <a:gd name="connsiteY22" fmla="*/ 29155 h 112372"/>
                  <a:gd name="connsiteX23" fmla="*/ 5058 w 130511"/>
                  <a:gd name="connsiteY23" fmla="*/ 40799 h 112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0511" h="112372">
                    <a:moveTo>
                      <a:pt x="5058" y="40799"/>
                    </a:moveTo>
                    <a:cubicBezTo>
                      <a:pt x="12364" y="47077"/>
                      <a:pt x="20012" y="45593"/>
                      <a:pt x="26747" y="44338"/>
                    </a:cubicBezTo>
                    <a:cubicBezTo>
                      <a:pt x="31542" y="43424"/>
                      <a:pt x="36108" y="42511"/>
                      <a:pt x="40559" y="44452"/>
                    </a:cubicBezTo>
                    <a:cubicBezTo>
                      <a:pt x="48893" y="48219"/>
                      <a:pt x="56769" y="44452"/>
                      <a:pt x="63047" y="41370"/>
                    </a:cubicBezTo>
                    <a:cubicBezTo>
                      <a:pt x="69098" y="38402"/>
                      <a:pt x="71495" y="37717"/>
                      <a:pt x="73093" y="39201"/>
                    </a:cubicBezTo>
                    <a:cubicBezTo>
                      <a:pt x="75947" y="41940"/>
                      <a:pt x="81084" y="44452"/>
                      <a:pt x="87020" y="46278"/>
                    </a:cubicBezTo>
                    <a:cubicBezTo>
                      <a:pt x="86677" y="46278"/>
                      <a:pt x="86449" y="46392"/>
                      <a:pt x="86106" y="46392"/>
                    </a:cubicBezTo>
                    <a:cubicBezTo>
                      <a:pt x="81084" y="47191"/>
                      <a:pt x="75262" y="47876"/>
                      <a:pt x="69098" y="48561"/>
                    </a:cubicBezTo>
                    <a:cubicBezTo>
                      <a:pt x="41016" y="51643"/>
                      <a:pt x="9168" y="55182"/>
                      <a:pt x="9168" y="77898"/>
                    </a:cubicBezTo>
                    <a:cubicBezTo>
                      <a:pt x="9168" y="104382"/>
                      <a:pt x="29829" y="109975"/>
                      <a:pt x="52317" y="112144"/>
                    </a:cubicBezTo>
                    <a:cubicBezTo>
                      <a:pt x="53801" y="112258"/>
                      <a:pt x="55171" y="112372"/>
                      <a:pt x="56655" y="112372"/>
                    </a:cubicBezTo>
                    <a:cubicBezTo>
                      <a:pt x="76974" y="112372"/>
                      <a:pt x="94439" y="98788"/>
                      <a:pt x="100375" y="88857"/>
                    </a:cubicBezTo>
                    <a:cubicBezTo>
                      <a:pt x="103800" y="83035"/>
                      <a:pt x="103115" y="78926"/>
                      <a:pt x="101859" y="76529"/>
                    </a:cubicBezTo>
                    <a:cubicBezTo>
                      <a:pt x="101403" y="75501"/>
                      <a:pt x="100489" y="74131"/>
                      <a:pt x="98891" y="73104"/>
                    </a:cubicBezTo>
                    <a:cubicBezTo>
                      <a:pt x="100718" y="72419"/>
                      <a:pt x="102887" y="71848"/>
                      <a:pt x="105398" y="71506"/>
                    </a:cubicBezTo>
                    <a:cubicBezTo>
                      <a:pt x="119553" y="69109"/>
                      <a:pt x="118982" y="59862"/>
                      <a:pt x="118754" y="58036"/>
                    </a:cubicBezTo>
                    <a:cubicBezTo>
                      <a:pt x="118183" y="53812"/>
                      <a:pt x="115329" y="50502"/>
                      <a:pt x="110877" y="48333"/>
                    </a:cubicBezTo>
                    <a:cubicBezTo>
                      <a:pt x="114074" y="47876"/>
                      <a:pt x="117041" y="46963"/>
                      <a:pt x="119667" y="45593"/>
                    </a:cubicBezTo>
                    <a:cubicBezTo>
                      <a:pt x="126630" y="42055"/>
                      <a:pt x="130511" y="35662"/>
                      <a:pt x="130511" y="27443"/>
                    </a:cubicBezTo>
                    <a:cubicBezTo>
                      <a:pt x="130511" y="21964"/>
                      <a:pt x="128457" y="14201"/>
                      <a:pt x="118868" y="8151"/>
                    </a:cubicBezTo>
                    <a:cubicBezTo>
                      <a:pt x="102430" y="-2122"/>
                      <a:pt x="71266" y="-2236"/>
                      <a:pt x="59965" y="5298"/>
                    </a:cubicBezTo>
                    <a:cubicBezTo>
                      <a:pt x="56198" y="7809"/>
                      <a:pt x="45468" y="10092"/>
                      <a:pt x="35993" y="12261"/>
                    </a:cubicBezTo>
                    <a:cubicBezTo>
                      <a:pt x="14419" y="16941"/>
                      <a:pt x="2090" y="20137"/>
                      <a:pt x="264" y="29155"/>
                    </a:cubicBezTo>
                    <a:cubicBezTo>
                      <a:pt x="-421" y="31895"/>
                      <a:pt x="-79" y="36347"/>
                      <a:pt x="5058" y="4079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C60D2A7-52B9-4250-94AB-22FAA3C4B458}"/>
                  </a:ext>
                </a:extLst>
              </p:cNvPr>
              <p:cNvSpPr/>
              <p:nvPr/>
            </p:nvSpPr>
            <p:spPr>
              <a:xfrm>
                <a:off x="3635492" y="2654148"/>
                <a:ext cx="89741" cy="47973"/>
              </a:xfrm>
              <a:custGeom>
                <a:avLst/>
                <a:gdLst>
                  <a:gd name="connsiteX0" fmla="*/ 2835 w 89741"/>
                  <a:gd name="connsiteY0" fmla="*/ 1856 h 47973"/>
                  <a:gd name="connsiteX1" fmla="*/ 209 w 89741"/>
                  <a:gd name="connsiteY1" fmla="*/ 9847 h 47973"/>
                  <a:gd name="connsiteX2" fmla="*/ 76806 w 89741"/>
                  <a:gd name="connsiteY2" fmla="*/ 47974 h 47973"/>
                  <a:gd name="connsiteX3" fmla="*/ 77491 w 89741"/>
                  <a:gd name="connsiteY3" fmla="*/ 47974 h 47973"/>
                  <a:gd name="connsiteX4" fmla="*/ 89591 w 89741"/>
                  <a:gd name="connsiteY4" fmla="*/ 38841 h 47973"/>
                  <a:gd name="connsiteX5" fmla="*/ 80002 w 89741"/>
                  <a:gd name="connsiteY5" fmla="*/ 22746 h 47973"/>
                  <a:gd name="connsiteX6" fmla="*/ 2835 w 89741"/>
                  <a:gd name="connsiteY6" fmla="*/ 1856 h 47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41" h="47973">
                    <a:moveTo>
                      <a:pt x="2835" y="1856"/>
                    </a:moveTo>
                    <a:cubicBezTo>
                      <a:pt x="552" y="3682"/>
                      <a:pt x="-476" y="6765"/>
                      <a:pt x="209" y="9847"/>
                    </a:cubicBezTo>
                    <a:cubicBezTo>
                      <a:pt x="3520" y="24572"/>
                      <a:pt x="58199" y="47974"/>
                      <a:pt x="76806" y="47974"/>
                    </a:cubicBezTo>
                    <a:cubicBezTo>
                      <a:pt x="77034" y="47974"/>
                      <a:pt x="77262" y="47974"/>
                      <a:pt x="77491" y="47974"/>
                    </a:cubicBezTo>
                    <a:cubicBezTo>
                      <a:pt x="87194" y="47631"/>
                      <a:pt x="89134" y="41467"/>
                      <a:pt x="89591" y="38841"/>
                    </a:cubicBezTo>
                    <a:cubicBezTo>
                      <a:pt x="90960" y="30394"/>
                      <a:pt x="82627" y="24572"/>
                      <a:pt x="80002" y="22746"/>
                    </a:cubicBezTo>
                    <a:cubicBezTo>
                      <a:pt x="63107" y="10874"/>
                      <a:pt x="11967" y="-5564"/>
                      <a:pt x="2835" y="185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7E09FAD-3DE9-4BF2-A5EA-89BB3C0739CB}"/>
                  </a:ext>
                </a:extLst>
              </p:cNvPr>
              <p:cNvSpPr/>
              <p:nvPr/>
            </p:nvSpPr>
            <p:spPr>
              <a:xfrm>
                <a:off x="2668453" y="1125942"/>
                <a:ext cx="105647" cy="82269"/>
              </a:xfrm>
              <a:custGeom>
                <a:avLst/>
                <a:gdLst>
                  <a:gd name="connsiteX0" fmla="*/ 43643 w 105647"/>
                  <a:gd name="connsiteY0" fmla="*/ 82269 h 82269"/>
                  <a:gd name="connsiteX1" fmla="*/ 96267 w 105647"/>
                  <a:gd name="connsiteY1" fmla="*/ 71996 h 82269"/>
                  <a:gd name="connsiteX2" fmla="*/ 105513 w 105647"/>
                  <a:gd name="connsiteY2" fmla="*/ 63206 h 82269"/>
                  <a:gd name="connsiteX3" fmla="*/ 101632 w 105647"/>
                  <a:gd name="connsiteY3" fmla="*/ 53731 h 82269"/>
                  <a:gd name="connsiteX4" fmla="*/ 101290 w 105647"/>
                  <a:gd name="connsiteY4" fmla="*/ 46197 h 82269"/>
                  <a:gd name="connsiteX5" fmla="*/ 103345 w 105647"/>
                  <a:gd name="connsiteY5" fmla="*/ 31472 h 82269"/>
                  <a:gd name="connsiteX6" fmla="*/ 77889 w 105647"/>
                  <a:gd name="connsiteY6" fmla="*/ 20513 h 82269"/>
                  <a:gd name="connsiteX7" fmla="*/ 77889 w 105647"/>
                  <a:gd name="connsiteY7" fmla="*/ 20513 h 82269"/>
                  <a:gd name="connsiteX8" fmla="*/ 64076 w 105647"/>
                  <a:gd name="connsiteY8" fmla="*/ 23595 h 82269"/>
                  <a:gd name="connsiteX9" fmla="*/ 49807 w 105647"/>
                  <a:gd name="connsiteY9" fmla="*/ 15947 h 82269"/>
                  <a:gd name="connsiteX10" fmla="*/ 2320 w 105647"/>
                  <a:gd name="connsiteY10" fmla="*/ 5331 h 82269"/>
                  <a:gd name="connsiteX11" fmla="*/ 9283 w 105647"/>
                  <a:gd name="connsiteY11" fmla="*/ 48024 h 82269"/>
                  <a:gd name="connsiteX12" fmla="*/ 43643 w 105647"/>
                  <a:gd name="connsiteY12" fmla="*/ 82269 h 82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647" h="82269">
                    <a:moveTo>
                      <a:pt x="43643" y="82269"/>
                    </a:moveTo>
                    <a:cubicBezTo>
                      <a:pt x="63734" y="82269"/>
                      <a:pt x="79373" y="79187"/>
                      <a:pt x="96267" y="71996"/>
                    </a:cubicBezTo>
                    <a:cubicBezTo>
                      <a:pt x="100263" y="70283"/>
                      <a:pt x="104600" y="68000"/>
                      <a:pt x="105513" y="63206"/>
                    </a:cubicBezTo>
                    <a:cubicBezTo>
                      <a:pt x="106313" y="58640"/>
                      <a:pt x="103345" y="55558"/>
                      <a:pt x="101632" y="53731"/>
                    </a:cubicBezTo>
                    <a:cubicBezTo>
                      <a:pt x="99007" y="50992"/>
                      <a:pt x="98436" y="50421"/>
                      <a:pt x="101290" y="46197"/>
                    </a:cubicBezTo>
                    <a:cubicBezTo>
                      <a:pt x="105856" y="39462"/>
                      <a:pt x="104486" y="34097"/>
                      <a:pt x="103345" y="31472"/>
                    </a:cubicBezTo>
                    <a:cubicBezTo>
                      <a:pt x="98779" y="21312"/>
                      <a:pt x="82797" y="20513"/>
                      <a:pt x="77889" y="20513"/>
                    </a:cubicBezTo>
                    <a:lnTo>
                      <a:pt x="77889" y="20513"/>
                    </a:lnTo>
                    <a:cubicBezTo>
                      <a:pt x="70355" y="20513"/>
                      <a:pt x="66245" y="21997"/>
                      <a:pt x="64076" y="23595"/>
                    </a:cubicBezTo>
                    <a:cubicBezTo>
                      <a:pt x="60994" y="22340"/>
                      <a:pt x="54602" y="18687"/>
                      <a:pt x="49807" y="15947"/>
                    </a:cubicBezTo>
                    <a:cubicBezTo>
                      <a:pt x="30059" y="4646"/>
                      <a:pt x="9740" y="-7112"/>
                      <a:pt x="2320" y="5331"/>
                    </a:cubicBezTo>
                    <a:cubicBezTo>
                      <a:pt x="-4643" y="16974"/>
                      <a:pt x="5973" y="40946"/>
                      <a:pt x="9283" y="48024"/>
                    </a:cubicBezTo>
                    <a:cubicBezTo>
                      <a:pt x="13164" y="55900"/>
                      <a:pt x="27091" y="82269"/>
                      <a:pt x="43643" y="8226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6FC1963-70C2-432D-AED5-5EF75FBB6507}"/>
                  </a:ext>
                </a:extLst>
              </p:cNvPr>
              <p:cNvSpPr/>
              <p:nvPr/>
            </p:nvSpPr>
            <p:spPr>
              <a:xfrm>
                <a:off x="1665891" y="2477598"/>
                <a:ext cx="62072" cy="87312"/>
              </a:xfrm>
              <a:custGeom>
                <a:avLst/>
                <a:gdLst>
                  <a:gd name="connsiteX0" fmla="*/ 46689 w 62072"/>
                  <a:gd name="connsiteY0" fmla="*/ 31606 h 87312"/>
                  <a:gd name="connsiteX1" fmla="*/ 35388 w 62072"/>
                  <a:gd name="connsiteY1" fmla="*/ 2954 h 87312"/>
                  <a:gd name="connsiteX2" fmla="*/ 8448 w 62072"/>
                  <a:gd name="connsiteY2" fmla="*/ 5465 h 87312"/>
                  <a:gd name="connsiteX3" fmla="*/ 0 w 62072"/>
                  <a:gd name="connsiteY3" fmla="*/ 21333 h 87312"/>
                  <a:gd name="connsiteX4" fmla="*/ 41780 w 62072"/>
                  <a:gd name="connsiteY4" fmla="*/ 83660 h 87312"/>
                  <a:gd name="connsiteX5" fmla="*/ 52168 w 62072"/>
                  <a:gd name="connsiteY5" fmla="*/ 87313 h 87312"/>
                  <a:gd name="connsiteX6" fmla="*/ 57647 w 62072"/>
                  <a:gd name="connsiteY6" fmla="*/ 85600 h 87312"/>
                  <a:gd name="connsiteX7" fmla="*/ 54793 w 62072"/>
                  <a:gd name="connsiteY7" fmla="*/ 55007 h 87312"/>
                  <a:gd name="connsiteX8" fmla="*/ 46689 w 62072"/>
                  <a:gd name="connsiteY8" fmla="*/ 31606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072" h="87312">
                    <a:moveTo>
                      <a:pt x="46689" y="31606"/>
                    </a:moveTo>
                    <a:cubicBezTo>
                      <a:pt x="46689" y="18136"/>
                      <a:pt x="42579" y="7748"/>
                      <a:pt x="35388" y="2954"/>
                    </a:cubicBezTo>
                    <a:cubicBezTo>
                      <a:pt x="28310" y="-1726"/>
                      <a:pt x="19292" y="-813"/>
                      <a:pt x="8448" y="5465"/>
                    </a:cubicBezTo>
                    <a:cubicBezTo>
                      <a:pt x="3083" y="8662"/>
                      <a:pt x="0" y="14255"/>
                      <a:pt x="0" y="21333"/>
                    </a:cubicBezTo>
                    <a:cubicBezTo>
                      <a:pt x="-114" y="41423"/>
                      <a:pt x="25114" y="73500"/>
                      <a:pt x="41780" y="83660"/>
                    </a:cubicBezTo>
                    <a:cubicBezTo>
                      <a:pt x="45661" y="86057"/>
                      <a:pt x="49086" y="87313"/>
                      <a:pt x="52168" y="87313"/>
                    </a:cubicBezTo>
                    <a:cubicBezTo>
                      <a:pt x="54223" y="87313"/>
                      <a:pt x="56049" y="86742"/>
                      <a:pt x="57647" y="85600"/>
                    </a:cubicBezTo>
                    <a:cubicBezTo>
                      <a:pt x="66209" y="79550"/>
                      <a:pt x="60729" y="67564"/>
                      <a:pt x="54793" y="55007"/>
                    </a:cubicBezTo>
                    <a:cubicBezTo>
                      <a:pt x="50912" y="46903"/>
                      <a:pt x="46689" y="37656"/>
                      <a:pt x="46689" y="3160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967376B-2496-4A3A-B0E5-D66414DB3A6A}"/>
                  </a:ext>
                </a:extLst>
              </p:cNvPr>
              <p:cNvSpPr/>
              <p:nvPr/>
            </p:nvSpPr>
            <p:spPr>
              <a:xfrm>
                <a:off x="1961501" y="1214575"/>
                <a:ext cx="223651" cy="146258"/>
              </a:xfrm>
              <a:custGeom>
                <a:avLst/>
                <a:gdLst>
                  <a:gd name="connsiteX0" fmla="*/ 5067 w 223651"/>
                  <a:gd name="connsiteY0" fmla="*/ 106533 h 146258"/>
                  <a:gd name="connsiteX1" fmla="*/ 6208 w 223651"/>
                  <a:gd name="connsiteY1" fmla="*/ 113154 h 146258"/>
                  <a:gd name="connsiteX2" fmla="*/ 10546 w 223651"/>
                  <a:gd name="connsiteY2" fmla="*/ 125026 h 146258"/>
                  <a:gd name="connsiteX3" fmla="*/ 20021 w 223651"/>
                  <a:gd name="connsiteY3" fmla="*/ 124569 h 146258"/>
                  <a:gd name="connsiteX4" fmla="*/ 35888 w 223651"/>
                  <a:gd name="connsiteY4" fmla="*/ 120688 h 146258"/>
                  <a:gd name="connsiteX5" fmla="*/ 60773 w 223651"/>
                  <a:gd name="connsiteY5" fmla="*/ 109159 h 146258"/>
                  <a:gd name="connsiteX6" fmla="*/ 80750 w 223651"/>
                  <a:gd name="connsiteY6" fmla="*/ 130848 h 146258"/>
                  <a:gd name="connsiteX7" fmla="*/ 98215 w 223651"/>
                  <a:gd name="connsiteY7" fmla="*/ 112241 h 146258"/>
                  <a:gd name="connsiteX8" fmla="*/ 101069 w 223651"/>
                  <a:gd name="connsiteY8" fmla="*/ 105506 h 146258"/>
                  <a:gd name="connsiteX9" fmla="*/ 101525 w 223651"/>
                  <a:gd name="connsiteY9" fmla="*/ 105848 h 146258"/>
                  <a:gd name="connsiteX10" fmla="*/ 116708 w 223651"/>
                  <a:gd name="connsiteY10" fmla="*/ 109501 h 146258"/>
                  <a:gd name="connsiteX11" fmla="*/ 129264 w 223651"/>
                  <a:gd name="connsiteY11" fmla="*/ 88383 h 146258"/>
                  <a:gd name="connsiteX12" fmla="*/ 130634 w 223651"/>
                  <a:gd name="connsiteY12" fmla="*/ 81762 h 146258"/>
                  <a:gd name="connsiteX13" fmla="*/ 141250 w 223651"/>
                  <a:gd name="connsiteY13" fmla="*/ 63384 h 146258"/>
                  <a:gd name="connsiteX14" fmla="*/ 141935 w 223651"/>
                  <a:gd name="connsiteY14" fmla="*/ 63269 h 146258"/>
                  <a:gd name="connsiteX15" fmla="*/ 141707 w 223651"/>
                  <a:gd name="connsiteY15" fmla="*/ 67721 h 146258"/>
                  <a:gd name="connsiteX16" fmla="*/ 144218 w 223651"/>
                  <a:gd name="connsiteY16" fmla="*/ 88269 h 146258"/>
                  <a:gd name="connsiteX17" fmla="*/ 155633 w 223651"/>
                  <a:gd name="connsiteY17" fmla="*/ 99113 h 146258"/>
                  <a:gd name="connsiteX18" fmla="*/ 153579 w 223651"/>
                  <a:gd name="connsiteY18" fmla="*/ 98999 h 146258"/>
                  <a:gd name="connsiteX19" fmla="*/ 105292 w 223651"/>
                  <a:gd name="connsiteY19" fmla="*/ 138039 h 146258"/>
                  <a:gd name="connsiteX20" fmla="*/ 111913 w 223651"/>
                  <a:gd name="connsiteY20" fmla="*/ 146030 h 146258"/>
                  <a:gd name="connsiteX21" fmla="*/ 116479 w 223651"/>
                  <a:gd name="connsiteY21" fmla="*/ 146258 h 146258"/>
                  <a:gd name="connsiteX22" fmla="*/ 153122 w 223651"/>
                  <a:gd name="connsiteY22" fmla="*/ 128679 h 146258"/>
                  <a:gd name="connsiteX23" fmla="*/ 162368 w 223651"/>
                  <a:gd name="connsiteY23" fmla="*/ 106761 h 146258"/>
                  <a:gd name="connsiteX24" fmla="*/ 156775 w 223651"/>
                  <a:gd name="connsiteY24" fmla="*/ 99342 h 146258"/>
                  <a:gd name="connsiteX25" fmla="*/ 162368 w 223651"/>
                  <a:gd name="connsiteY25" fmla="*/ 99342 h 146258"/>
                  <a:gd name="connsiteX26" fmla="*/ 181089 w 223651"/>
                  <a:gd name="connsiteY26" fmla="*/ 80164 h 146258"/>
                  <a:gd name="connsiteX27" fmla="*/ 187939 w 223651"/>
                  <a:gd name="connsiteY27" fmla="*/ 78680 h 146258"/>
                  <a:gd name="connsiteX28" fmla="*/ 202322 w 223651"/>
                  <a:gd name="connsiteY28" fmla="*/ 72402 h 146258"/>
                  <a:gd name="connsiteX29" fmla="*/ 204034 w 223651"/>
                  <a:gd name="connsiteY29" fmla="*/ 64639 h 146258"/>
                  <a:gd name="connsiteX30" fmla="*/ 205061 w 223651"/>
                  <a:gd name="connsiteY30" fmla="*/ 58247 h 146258"/>
                  <a:gd name="connsiteX31" fmla="*/ 203349 w 223651"/>
                  <a:gd name="connsiteY31" fmla="*/ 38498 h 146258"/>
                  <a:gd name="connsiteX32" fmla="*/ 206774 w 223651"/>
                  <a:gd name="connsiteY32" fmla="*/ 37129 h 146258"/>
                  <a:gd name="connsiteX33" fmla="*/ 220129 w 223651"/>
                  <a:gd name="connsiteY33" fmla="*/ 29366 h 146258"/>
                  <a:gd name="connsiteX34" fmla="*/ 223326 w 223651"/>
                  <a:gd name="connsiteY34" fmla="*/ 19549 h 146258"/>
                  <a:gd name="connsiteX35" fmla="*/ 213509 w 223651"/>
                  <a:gd name="connsiteY35" fmla="*/ 13271 h 146258"/>
                  <a:gd name="connsiteX36" fmla="*/ 197185 w 223651"/>
                  <a:gd name="connsiteY36" fmla="*/ 6193 h 146258"/>
                  <a:gd name="connsiteX37" fmla="*/ 180176 w 223651"/>
                  <a:gd name="connsiteY37" fmla="*/ 1171 h 146258"/>
                  <a:gd name="connsiteX38" fmla="*/ 170017 w 223651"/>
                  <a:gd name="connsiteY38" fmla="*/ 21033 h 146258"/>
                  <a:gd name="connsiteX39" fmla="*/ 139652 w 223651"/>
                  <a:gd name="connsiteY39" fmla="*/ 13271 h 146258"/>
                  <a:gd name="connsiteX40" fmla="*/ 103123 w 223651"/>
                  <a:gd name="connsiteY40" fmla="*/ 28567 h 146258"/>
                  <a:gd name="connsiteX41" fmla="*/ 83261 w 223651"/>
                  <a:gd name="connsiteY41" fmla="*/ 42950 h 146258"/>
                  <a:gd name="connsiteX42" fmla="*/ 63284 w 223651"/>
                  <a:gd name="connsiteY42" fmla="*/ 60872 h 146258"/>
                  <a:gd name="connsiteX43" fmla="*/ 45705 w 223651"/>
                  <a:gd name="connsiteY43" fmla="*/ 71603 h 146258"/>
                  <a:gd name="connsiteX44" fmla="*/ 272 w 223651"/>
                  <a:gd name="connsiteY44" fmla="*/ 95803 h 146258"/>
                  <a:gd name="connsiteX45" fmla="*/ 5067 w 223651"/>
                  <a:gd name="connsiteY45" fmla="*/ 106533 h 146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23651" h="146258">
                    <a:moveTo>
                      <a:pt x="5067" y="106533"/>
                    </a:moveTo>
                    <a:cubicBezTo>
                      <a:pt x="5980" y="106990"/>
                      <a:pt x="6094" y="110985"/>
                      <a:pt x="6208" y="113154"/>
                    </a:cubicBezTo>
                    <a:cubicBezTo>
                      <a:pt x="6322" y="117263"/>
                      <a:pt x="6551" y="122400"/>
                      <a:pt x="10546" y="125026"/>
                    </a:cubicBezTo>
                    <a:cubicBezTo>
                      <a:pt x="13171" y="126738"/>
                      <a:pt x="16368" y="126624"/>
                      <a:pt x="20021" y="124569"/>
                    </a:cubicBezTo>
                    <a:cubicBezTo>
                      <a:pt x="30180" y="118976"/>
                      <a:pt x="30751" y="118747"/>
                      <a:pt x="35888" y="120688"/>
                    </a:cubicBezTo>
                    <a:cubicBezTo>
                      <a:pt x="50043" y="125939"/>
                      <a:pt x="56435" y="115779"/>
                      <a:pt x="60773" y="109159"/>
                    </a:cubicBezTo>
                    <a:cubicBezTo>
                      <a:pt x="63170" y="117492"/>
                      <a:pt x="67736" y="130848"/>
                      <a:pt x="80750" y="130848"/>
                    </a:cubicBezTo>
                    <a:cubicBezTo>
                      <a:pt x="91252" y="130848"/>
                      <a:pt x="95361" y="119661"/>
                      <a:pt x="98215" y="112241"/>
                    </a:cubicBezTo>
                    <a:cubicBezTo>
                      <a:pt x="99014" y="110072"/>
                      <a:pt x="100156" y="106990"/>
                      <a:pt x="101069" y="105506"/>
                    </a:cubicBezTo>
                    <a:cubicBezTo>
                      <a:pt x="101183" y="105620"/>
                      <a:pt x="101411" y="105734"/>
                      <a:pt x="101525" y="105848"/>
                    </a:cubicBezTo>
                    <a:cubicBezTo>
                      <a:pt x="107005" y="110072"/>
                      <a:pt x="112141" y="111327"/>
                      <a:pt x="116708" y="109501"/>
                    </a:cubicBezTo>
                    <a:cubicBezTo>
                      <a:pt x="124584" y="106419"/>
                      <a:pt x="127438" y="95574"/>
                      <a:pt x="129264" y="88383"/>
                    </a:cubicBezTo>
                    <a:cubicBezTo>
                      <a:pt x="129721" y="86442"/>
                      <a:pt x="130178" y="84159"/>
                      <a:pt x="130634" y="81762"/>
                    </a:cubicBezTo>
                    <a:cubicBezTo>
                      <a:pt x="132575" y="71260"/>
                      <a:pt x="134287" y="64868"/>
                      <a:pt x="141250" y="63384"/>
                    </a:cubicBezTo>
                    <a:cubicBezTo>
                      <a:pt x="141479" y="63384"/>
                      <a:pt x="141707" y="63269"/>
                      <a:pt x="141935" y="63269"/>
                    </a:cubicBezTo>
                    <a:cubicBezTo>
                      <a:pt x="141935" y="64525"/>
                      <a:pt x="141821" y="66352"/>
                      <a:pt x="141707" y="67721"/>
                    </a:cubicBezTo>
                    <a:cubicBezTo>
                      <a:pt x="141250" y="73429"/>
                      <a:pt x="140679" y="81305"/>
                      <a:pt x="144218" y="88269"/>
                    </a:cubicBezTo>
                    <a:cubicBezTo>
                      <a:pt x="147643" y="95118"/>
                      <a:pt x="151866" y="98086"/>
                      <a:pt x="155633" y="99113"/>
                    </a:cubicBezTo>
                    <a:cubicBezTo>
                      <a:pt x="154949" y="98999"/>
                      <a:pt x="154264" y="98999"/>
                      <a:pt x="153579" y="98999"/>
                    </a:cubicBezTo>
                    <a:cubicBezTo>
                      <a:pt x="142734" y="99456"/>
                      <a:pt x="105749" y="125939"/>
                      <a:pt x="105292" y="138039"/>
                    </a:cubicBezTo>
                    <a:cubicBezTo>
                      <a:pt x="105178" y="141464"/>
                      <a:pt x="107233" y="145459"/>
                      <a:pt x="111913" y="146030"/>
                    </a:cubicBezTo>
                    <a:cubicBezTo>
                      <a:pt x="113397" y="146258"/>
                      <a:pt x="114995" y="146258"/>
                      <a:pt x="116479" y="146258"/>
                    </a:cubicBezTo>
                    <a:cubicBezTo>
                      <a:pt x="131776" y="146258"/>
                      <a:pt x="145474" y="137126"/>
                      <a:pt x="153122" y="128679"/>
                    </a:cubicBezTo>
                    <a:cubicBezTo>
                      <a:pt x="159743" y="121259"/>
                      <a:pt x="163053" y="113496"/>
                      <a:pt x="162368" y="106761"/>
                    </a:cubicBezTo>
                    <a:cubicBezTo>
                      <a:pt x="162026" y="103565"/>
                      <a:pt x="160200" y="100369"/>
                      <a:pt x="156775" y="99342"/>
                    </a:cubicBezTo>
                    <a:cubicBezTo>
                      <a:pt x="158944" y="99798"/>
                      <a:pt x="160884" y="99684"/>
                      <a:pt x="162368" y="99342"/>
                    </a:cubicBezTo>
                    <a:cubicBezTo>
                      <a:pt x="171158" y="97629"/>
                      <a:pt x="179377" y="87926"/>
                      <a:pt x="181089" y="80164"/>
                    </a:cubicBezTo>
                    <a:cubicBezTo>
                      <a:pt x="182459" y="79479"/>
                      <a:pt x="185884" y="79022"/>
                      <a:pt x="187939" y="78680"/>
                    </a:cubicBezTo>
                    <a:cubicBezTo>
                      <a:pt x="193532" y="77881"/>
                      <a:pt x="199240" y="76968"/>
                      <a:pt x="202322" y="72402"/>
                    </a:cubicBezTo>
                    <a:cubicBezTo>
                      <a:pt x="203806" y="70233"/>
                      <a:pt x="204376" y="67493"/>
                      <a:pt x="204034" y="64639"/>
                    </a:cubicBezTo>
                    <a:cubicBezTo>
                      <a:pt x="203691" y="62242"/>
                      <a:pt x="204262" y="60530"/>
                      <a:pt x="205061" y="58247"/>
                    </a:cubicBezTo>
                    <a:cubicBezTo>
                      <a:pt x="206545" y="53795"/>
                      <a:pt x="208486" y="47745"/>
                      <a:pt x="203349" y="38498"/>
                    </a:cubicBezTo>
                    <a:cubicBezTo>
                      <a:pt x="204376" y="38042"/>
                      <a:pt x="205746" y="37585"/>
                      <a:pt x="206774" y="37129"/>
                    </a:cubicBezTo>
                    <a:cubicBezTo>
                      <a:pt x="210997" y="35645"/>
                      <a:pt x="216248" y="33704"/>
                      <a:pt x="220129" y="29366"/>
                    </a:cubicBezTo>
                    <a:cubicBezTo>
                      <a:pt x="221385" y="27996"/>
                      <a:pt x="224696" y="24344"/>
                      <a:pt x="223326" y="19549"/>
                    </a:cubicBezTo>
                    <a:cubicBezTo>
                      <a:pt x="221956" y="14755"/>
                      <a:pt x="217618" y="14070"/>
                      <a:pt x="213509" y="13271"/>
                    </a:cubicBezTo>
                    <a:cubicBezTo>
                      <a:pt x="208828" y="12472"/>
                      <a:pt x="202436" y="11330"/>
                      <a:pt x="197185" y="6193"/>
                    </a:cubicBezTo>
                    <a:cubicBezTo>
                      <a:pt x="189765" y="-1227"/>
                      <a:pt x="183829" y="-656"/>
                      <a:pt x="180176" y="1171"/>
                    </a:cubicBezTo>
                    <a:cubicBezTo>
                      <a:pt x="173099" y="4709"/>
                      <a:pt x="170587" y="14641"/>
                      <a:pt x="170017" y="21033"/>
                    </a:cubicBezTo>
                    <a:cubicBezTo>
                      <a:pt x="165450" y="21490"/>
                      <a:pt x="153008" y="18750"/>
                      <a:pt x="139652" y="13271"/>
                    </a:cubicBezTo>
                    <a:cubicBezTo>
                      <a:pt x="127894" y="8476"/>
                      <a:pt x="115908" y="18293"/>
                      <a:pt x="103123" y="28567"/>
                    </a:cubicBezTo>
                    <a:cubicBezTo>
                      <a:pt x="96731" y="33818"/>
                      <a:pt x="90110" y="39183"/>
                      <a:pt x="83261" y="42950"/>
                    </a:cubicBezTo>
                    <a:cubicBezTo>
                      <a:pt x="73672" y="48201"/>
                      <a:pt x="67964" y="55279"/>
                      <a:pt x="63284" y="60872"/>
                    </a:cubicBezTo>
                    <a:cubicBezTo>
                      <a:pt x="57006" y="68520"/>
                      <a:pt x="53581" y="72173"/>
                      <a:pt x="45705" y="71603"/>
                    </a:cubicBezTo>
                    <a:cubicBezTo>
                      <a:pt x="29039" y="70347"/>
                      <a:pt x="2784" y="84388"/>
                      <a:pt x="272" y="95803"/>
                    </a:cubicBezTo>
                    <a:cubicBezTo>
                      <a:pt x="-755" y="100597"/>
                      <a:pt x="1185" y="104707"/>
                      <a:pt x="5067" y="10653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73A49C1-1EE6-42C2-8B16-F5D09F237A0D}"/>
                  </a:ext>
                </a:extLst>
              </p:cNvPr>
              <p:cNvSpPr/>
              <p:nvPr/>
            </p:nvSpPr>
            <p:spPr>
              <a:xfrm>
                <a:off x="2187859" y="1188420"/>
                <a:ext cx="50169" cy="33490"/>
              </a:xfrm>
              <a:custGeom>
                <a:avLst/>
                <a:gdLst>
                  <a:gd name="connsiteX0" fmla="*/ 32812 w 50169"/>
                  <a:gd name="connsiteY0" fmla="*/ 33490 h 33490"/>
                  <a:gd name="connsiteX1" fmla="*/ 35551 w 50169"/>
                  <a:gd name="connsiteY1" fmla="*/ 33262 h 33490"/>
                  <a:gd name="connsiteX2" fmla="*/ 49136 w 50169"/>
                  <a:gd name="connsiteY2" fmla="*/ 21504 h 33490"/>
                  <a:gd name="connsiteX3" fmla="*/ 44227 w 50169"/>
                  <a:gd name="connsiteY3" fmla="*/ 5295 h 33490"/>
                  <a:gd name="connsiteX4" fmla="*/ 1762 w 50169"/>
                  <a:gd name="connsiteY4" fmla="*/ 5066 h 33490"/>
                  <a:gd name="connsiteX5" fmla="*/ 1420 w 50169"/>
                  <a:gd name="connsiteY5" fmla="*/ 14541 h 33490"/>
                  <a:gd name="connsiteX6" fmla="*/ 32812 w 50169"/>
                  <a:gd name="connsiteY6" fmla="*/ 33490 h 3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169" h="33490">
                    <a:moveTo>
                      <a:pt x="32812" y="33490"/>
                    </a:moveTo>
                    <a:cubicBezTo>
                      <a:pt x="33725" y="33490"/>
                      <a:pt x="34638" y="33376"/>
                      <a:pt x="35551" y="33262"/>
                    </a:cubicBezTo>
                    <a:cubicBezTo>
                      <a:pt x="41830" y="32349"/>
                      <a:pt x="46624" y="28125"/>
                      <a:pt x="49136" y="21504"/>
                    </a:cubicBezTo>
                    <a:cubicBezTo>
                      <a:pt x="51533" y="15226"/>
                      <a:pt x="49706" y="9062"/>
                      <a:pt x="44227" y="5295"/>
                    </a:cubicBezTo>
                    <a:cubicBezTo>
                      <a:pt x="34410" y="-1669"/>
                      <a:pt x="7470" y="-1783"/>
                      <a:pt x="1762" y="5066"/>
                    </a:cubicBezTo>
                    <a:cubicBezTo>
                      <a:pt x="-407" y="7806"/>
                      <a:pt x="-635" y="11687"/>
                      <a:pt x="1420" y="14541"/>
                    </a:cubicBezTo>
                    <a:cubicBezTo>
                      <a:pt x="8155" y="24130"/>
                      <a:pt x="21625" y="33490"/>
                      <a:pt x="32812" y="3349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1C9E123-6B90-4BD1-907E-8474A4BEDCEA}"/>
                  </a:ext>
                </a:extLst>
              </p:cNvPr>
              <p:cNvSpPr/>
              <p:nvPr/>
            </p:nvSpPr>
            <p:spPr>
              <a:xfrm>
                <a:off x="2117847" y="1267031"/>
                <a:ext cx="349091" cy="170854"/>
              </a:xfrm>
              <a:custGeom>
                <a:avLst/>
                <a:gdLst>
                  <a:gd name="connsiteX0" fmla="*/ 205104 w 349091"/>
                  <a:gd name="connsiteY0" fmla="*/ 36269 h 170854"/>
                  <a:gd name="connsiteX1" fmla="*/ 216862 w 349091"/>
                  <a:gd name="connsiteY1" fmla="*/ 47456 h 170854"/>
                  <a:gd name="connsiteX2" fmla="*/ 225309 w 349091"/>
                  <a:gd name="connsiteY2" fmla="*/ 50082 h 170854"/>
                  <a:gd name="connsiteX3" fmla="*/ 217661 w 349091"/>
                  <a:gd name="connsiteY3" fmla="*/ 56474 h 170854"/>
                  <a:gd name="connsiteX4" fmla="*/ 212181 w 349091"/>
                  <a:gd name="connsiteY4" fmla="*/ 64465 h 170854"/>
                  <a:gd name="connsiteX5" fmla="*/ 226108 w 349091"/>
                  <a:gd name="connsiteY5" fmla="*/ 78962 h 170854"/>
                  <a:gd name="connsiteX6" fmla="*/ 232957 w 349091"/>
                  <a:gd name="connsiteY6" fmla="*/ 83072 h 170854"/>
                  <a:gd name="connsiteX7" fmla="*/ 193917 w 349091"/>
                  <a:gd name="connsiteY7" fmla="*/ 78734 h 170854"/>
                  <a:gd name="connsiteX8" fmla="*/ 181246 w 349091"/>
                  <a:gd name="connsiteY8" fmla="*/ 72341 h 170854"/>
                  <a:gd name="connsiteX9" fmla="*/ 162982 w 349091"/>
                  <a:gd name="connsiteY9" fmla="*/ 50995 h 170854"/>
                  <a:gd name="connsiteX10" fmla="*/ 107276 w 349091"/>
                  <a:gd name="connsiteY10" fmla="*/ 33872 h 170854"/>
                  <a:gd name="connsiteX11" fmla="*/ 98029 w 349091"/>
                  <a:gd name="connsiteY11" fmla="*/ 29420 h 170854"/>
                  <a:gd name="connsiteX12" fmla="*/ 78852 w 349091"/>
                  <a:gd name="connsiteY12" fmla="*/ 15494 h 170854"/>
                  <a:gd name="connsiteX13" fmla="*/ 57734 w 349091"/>
                  <a:gd name="connsiteY13" fmla="*/ 27594 h 170854"/>
                  <a:gd name="connsiteX14" fmla="*/ 47688 w 349091"/>
                  <a:gd name="connsiteY14" fmla="*/ 35128 h 170854"/>
                  <a:gd name="connsiteX15" fmla="*/ 47688 w 349091"/>
                  <a:gd name="connsiteY15" fmla="*/ 35128 h 170854"/>
                  <a:gd name="connsiteX16" fmla="*/ 29995 w 349091"/>
                  <a:gd name="connsiteY16" fmla="*/ 51908 h 170854"/>
                  <a:gd name="connsiteX17" fmla="*/ 35360 w 349091"/>
                  <a:gd name="connsiteY17" fmla="*/ 63209 h 170854"/>
                  <a:gd name="connsiteX18" fmla="*/ 13671 w 349091"/>
                  <a:gd name="connsiteY18" fmla="*/ 79533 h 170854"/>
                  <a:gd name="connsiteX19" fmla="*/ 14128 w 349091"/>
                  <a:gd name="connsiteY19" fmla="*/ 91976 h 170854"/>
                  <a:gd name="connsiteX20" fmla="*/ 14812 w 349091"/>
                  <a:gd name="connsiteY20" fmla="*/ 92889 h 170854"/>
                  <a:gd name="connsiteX21" fmla="*/ 543 w 349091"/>
                  <a:gd name="connsiteY21" fmla="*/ 102592 h 170854"/>
                  <a:gd name="connsiteX22" fmla="*/ 1685 w 349091"/>
                  <a:gd name="connsiteY22" fmla="*/ 111153 h 170854"/>
                  <a:gd name="connsiteX23" fmla="*/ 19949 w 349091"/>
                  <a:gd name="connsiteY23" fmla="*/ 118801 h 170854"/>
                  <a:gd name="connsiteX24" fmla="*/ 40839 w 349091"/>
                  <a:gd name="connsiteY24" fmla="*/ 124395 h 170854"/>
                  <a:gd name="connsiteX25" fmla="*/ 86272 w 349091"/>
                  <a:gd name="connsiteY25" fmla="*/ 118573 h 170854"/>
                  <a:gd name="connsiteX26" fmla="*/ 98714 w 349091"/>
                  <a:gd name="connsiteY26" fmla="*/ 104989 h 170854"/>
                  <a:gd name="connsiteX27" fmla="*/ 100541 w 349091"/>
                  <a:gd name="connsiteY27" fmla="*/ 117546 h 170854"/>
                  <a:gd name="connsiteX28" fmla="*/ 128850 w 349091"/>
                  <a:gd name="connsiteY28" fmla="*/ 119258 h 170854"/>
                  <a:gd name="connsiteX29" fmla="*/ 159329 w 349091"/>
                  <a:gd name="connsiteY29" fmla="*/ 115034 h 170854"/>
                  <a:gd name="connsiteX30" fmla="*/ 160356 w 349091"/>
                  <a:gd name="connsiteY30" fmla="*/ 115034 h 170854"/>
                  <a:gd name="connsiteX31" fmla="*/ 116979 w 349091"/>
                  <a:gd name="connsiteY31" fmla="*/ 127705 h 170854"/>
                  <a:gd name="connsiteX32" fmla="*/ 87413 w 349091"/>
                  <a:gd name="connsiteY32" fmla="*/ 145399 h 170854"/>
                  <a:gd name="connsiteX33" fmla="*/ 114924 w 349091"/>
                  <a:gd name="connsiteY33" fmla="*/ 169485 h 170854"/>
                  <a:gd name="connsiteX34" fmla="*/ 126796 w 349091"/>
                  <a:gd name="connsiteY34" fmla="*/ 170855 h 170854"/>
                  <a:gd name="connsiteX35" fmla="*/ 221314 w 349091"/>
                  <a:gd name="connsiteY35" fmla="*/ 132842 h 170854"/>
                  <a:gd name="connsiteX36" fmla="*/ 236724 w 349091"/>
                  <a:gd name="connsiteY36" fmla="*/ 131815 h 170854"/>
                  <a:gd name="connsiteX37" fmla="*/ 261153 w 349091"/>
                  <a:gd name="connsiteY37" fmla="*/ 130673 h 170854"/>
                  <a:gd name="connsiteX38" fmla="*/ 289691 w 349091"/>
                  <a:gd name="connsiteY38" fmla="*/ 128048 h 170854"/>
                  <a:gd name="connsiteX39" fmla="*/ 323480 w 349091"/>
                  <a:gd name="connsiteY39" fmla="*/ 127591 h 170854"/>
                  <a:gd name="connsiteX40" fmla="*/ 348822 w 349091"/>
                  <a:gd name="connsiteY40" fmla="*/ 89008 h 170854"/>
                  <a:gd name="connsiteX41" fmla="*/ 334667 w 349091"/>
                  <a:gd name="connsiteY41" fmla="*/ 51223 h 170854"/>
                  <a:gd name="connsiteX42" fmla="*/ 308868 w 349091"/>
                  <a:gd name="connsiteY42" fmla="*/ 57045 h 170854"/>
                  <a:gd name="connsiteX43" fmla="*/ 299736 w 349091"/>
                  <a:gd name="connsiteY43" fmla="*/ 63438 h 170854"/>
                  <a:gd name="connsiteX44" fmla="*/ 281358 w 349091"/>
                  <a:gd name="connsiteY44" fmla="*/ 48027 h 170854"/>
                  <a:gd name="connsiteX45" fmla="*/ 271883 w 349091"/>
                  <a:gd name="connsiteY45" fmla="*/ 35699 h 170854"/>
                  <a:gd name="connsiteX46" fmla="*/ 265947 w 349091"/>
                  <a:gd name="connsiteY46" fmla="*/ 19831 h 170854"/>
                  <a:gd name="connsiteX47" fmla="*/ 246770 w 349091"/>
                  <a:gd name="connsiteY47" fmla="*/ 311 h 170854"/>
                  <a:gd name="connsiteX48" fmla="*/ 205104 w 349091"/>
                  <a:gd name="connsiteY48" fmla="*/ 36269 h 1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49091" h="170854">
                    <a:moveTo>
                      <a:pt x="205104" y="36269"/>
                    </a:moveTo>
                    <a:cubicBezTo>
                      <a:pt x="205104" y="39237"/>
                      <a:pt x="206360" y="46201"/>
                      <a:pt x="216862" y="47456"/>
                    </a:cubicBezTo>
                    <a:cubicBezTo>
                      <a:pt x="222455" y="48141"/>
                      <a:pt x="224624" y="49511"/>
                      <a:pt x="225309" y="50082"/>
                    </a:cubicBezTo>
                    <a:cubicBezTo>
                      <a:pt x="224624" y="51452"/>
                      <a:pt x="222113" y="54305"/>
                      <a:pt x="217661" y="56474"/>
                    </a:cubicBezTo>
                    <a:cubicBezTo>
                      <a:pt x="212981" y="58757"/>
                      <a:pt x="212181" y="62410"/>
                      <a:pt x="212181" y="64465"/>
                    </a:cubicBezTo>
                    <a:cubicBezTo>
                      <a:pt x="212067" y="70972"/>
                      <a:pt x="218003" y="74282"/>
                      <a:pt x="226108" y="78962"/>
                    </a:cubicBezTo>
                    <a:cubicBezTo>
                      <a:pt x="227935" y="79990"/>
                      <a:pt x="230788" y="81588"/>
                      <a:pt x="232957" y="83072"/>
                    </a:cubicBezTo>
                    <a:cubicBezTo>
                      <a:pt x="224966" y="84099"/>
                      <a:pt x="208300" y="83186"/>
                      <a:pt x="193917" y="78734"/>
                    </a:cubicBezTo>
                    <a:cubicBezTo>
                      <a:pt x="184671" y="75880"/>
                      <a:pt x="181589" y="73026"/>
                      <a:pt x="181246" y="72341"/>
                    </a:cubicBezTo>
                    <a:cubicBezTo>
                      <a:pt x="180105" y="65721"/>
                      <a:pt x="173941" y="58529"/>
                      <a:pt x="162982" y="50995"/>
                    </a:cubicBezTo>
                    <a:cubicBezTo>
                      <a:pt x="145973" y="39351"/>
                      <a:pt x="121431" y="29648"/>
                      <a:pt x="107276" y="33872"/>
                    </a:cubicBezTo>
                    <a:cubicBezTo>
                      <a:pt x="101454" y="35584"/>
                      <a:pt x="100769" y="34443"/>
                      <a:pt x="98029" y="29420"/>
                    </a:cubicBezTo>
                    <a:cubicBezTo>
                      <a:pt x="95175" y="24169"/>
                      <a:pt x="90724" y="16293"/>
                      <a:pt x="78852" y="15494"/>
                    </a:cubicBezTo>
                    <a:cubicBezTo>
                      <a:pt x="65724" y="14580"/>
                      <a:pt x="61158" y="22114"/>
                      <a:pt x="57734" y="27594"/>
                    </a:cubicBezTo>
                    <a:cubicBezTo>
                      <a:pt x="55108" y="31932"/>
                      <a:pt x="53396" y="34671"/>
                      <a:pt x="47688" y="35128"/>
                    </a:cubicBezTo>
                    <a:lnTo>
                      <a:pt x="47688" y="35128"/>
                    </a:lnTo>
                    <a:cubicBezTo>
                      <a:pt x="35246" y="36155"/>
                      <a:pt x="29766" y="44488"/>
                      <a:pt x="29995" y="51908"/>
                    </a:cubicBezTo>
                    <a:cubicBezTo>
                      <a:pt x="30109" y="55903"/>
                      <a:pt x="31935" y="60013"/>
                      <a:pt x="35360" y="63209"/>
                    </a:cubicBezTo>
                    <a:cubicBezTo>
                      <a:pt x="24629" y="66177"/>
                      <a:pt x="16753" y="72684"/>
                      <a:pt x="13671" y="79533"/>
                    </a:cubicBezTo>
                    <a:cubicBezTo>
                      <a:pt x="11616" y="84099"/>
                      <a:pt x="11730" y="88665"/>
                      <a:pt x="14128" y="91976"/>
                    </a:cubicBezTo>
                    <a:cubicBezTo>
                      <a:pt x="14356" y="92318"/>
                      <a:pt x="14584" y="92546"/>
                      <a:pt x="14812" y="92889"/>
                    </a:cubicBezTo>
                    <a:cubicBezTo>
                      <a:pt x="6251" y="95400"/>
                      <a:pt x="2027" y="98140"/>
                      <a:pt x="543" y="102592"/>
                    </a:cubicBezTo>
                    <a:cubicBezTo>
                      <a:pt x="-484" y="105446"/>
                      <a:pt x="-27" y="108528"/>
                      <a:pt x="1685" y="111153"/>
                    </a:cubicBezTo>
                    <a:cubicBezTo>
                      <a:pt x="4995" y="116062"/>
                      <a:pt x="11274" y="117317"/>
                      <a:pt x="19949" y="118801"/>
                    </a:cubicBezTo>
                    <a:cubicBezTo>
                      <a:pt x="26342" y="119943"/>
                      <a:pt x="33647" y="121313"/>
                      <a:pt x="40839" y="124395"/>
                    </a:cubicBezTo>
                    <a:cubicBezTo>
                      <a:pt x="57049" y="131244"/>
                      <a:pt x="70975" y="137180"/>
                      <a:pt x="86272" y="118573"/>
                    </a:cubicBezTo>
                    <a:cubicBezTo>
                      <a:pt x="91408" y="112295"/>
                      <a:pt x="95632" y="107843"/>
                      <a:pt x="98714" y="104989"/>
                    </a:cubicBezTo>
                    <a:cubicBezTo>
                      <a:pt x="97915" y="108299"/>
                      <a:pt x="97458" y="113436"/>
                      <a:pt x="100541" y="117546"/>
                    </a:cubicBezTo>
                    <a:cubicBezTo>
                      <a:pt x="105449" y="123938"/>
                      <a:pt x="114810" y="122112"/>
                      <a:pt x="128850" y="119258"/>
                    </a:cubicBezTo>
                    <a:cubicBezTo>
                      <a:pt x="137412" y="117546"/>
                      <a:pt x="148028" y="115491"/>
                      <a:pt x="159329" y="115034"/>
                    </a:cubicBezTo>
                    <a:cubicBezTo>
                      <a:pt x="159672" y="115034"/>
                      <a:pt x="160014" y="115034"/>
                      <a:pt x="160356" y="115034"/>
                    </a:cubicBezTo>
                    <a:cubicBezTo>
                      <a:pt x="151224" y="120057"/>
                      <a:pt x="134101" y="126335"/>
                      <a:pt x="116979" y="127705"/>
                    </a:cubicBezTo>
                    <a:cubicBezTo>
                      <a:pt x="93349" y="129532"/>
                      <a:pt x="87870" y="138321"/>
                      <a:pt x="87413" y="145399"/>
                    </a:cubicBezTo>
                    <a:cubicBezTo>
                      <a:pt x="86728" y="155787"/>
                      <a:pt x="97230" y="165033"/>
                      <a:pt x="114924" y="169485"/>
                    </a:cubicBezTo>
                    <a:cubicBezTo>
                      <a:pt x="118577" y="170398"/>
                      <a:pt x="122572" y="170855"/>
                      <a:pt x="126796" y="170855"/>
                    </a:cubicBezTo>
                    <a:cubicBezTo>
                      <a:pt x="159329" y="170855"/>
                      <a:pt x="208414" y="147111"/>
                      <a:pt x="221314" y="132842"/>
                    </a:cubicBezTo>
                    <a:cubicBezTo>
                      <a:pt x="225880" y="127705"/>
                      <a:pt x="229533" y="128961"/>
                      <a:pt x="236724" y="131815"/>
                    </a:cubicBezTo>
                    <a:cubicBezTo>
                      <a:pt x="243231" y="134440"/>
                      <a:pt x="252135" y="137979"/>
                      <a:pt x="261153" y="130673"/>
                    </a:cubicBezTo>
                    <a:cubicBezTo>
                      <a:pt x="267203" y="125765"/>
                      <a:pt x="277591" y="126792"/>
                      <a:pt x="289691" y="128048"/>
                    </a:cubicBezTo>
                    <a:cubicBezTo>
                      <a:pt x="300193" y="129075"/>
                      <a:pt x="311951" y="130217"/>
                      <a:pt x="323480" y="127591"/>
                    </a:cubicBezTo>
                    <a:cubicBezTo>
                      <a:pt x="340032" y="123710"/>
                      <a:pt x="347452" y="104418"/>
                      <a:pt x="348822" y="89008"/>
                    </a:cubicBezTo>
                    <a:cubicBezTo>
                      <a:pt x="350420" y="70857"/>
                      <a:pt x="344826" y="56132"/>
                      <a:pt x="334667" y="51223"/>
                    </a:cubicBezTo>
                    <a:cubicBezTo>
                      <a:pt x="320512" y="44488"/>
                      <a:pt x="313777" y="51794"/>
                      <a:pt x="308868" y="57045"/>
                    </a:cubicBezTo>
                    <a:cubicBezTo>
                      <a:pt x="306015" y="60013"/>
                      <a:pt x="303617" y="62638"/>
                      <a:pt x="299736" y="63438"/>
                    </a:cubicBezTo>
                    <a:cubicBezTo>
                      <a:pt x="293458" y="64693"/>
                      <a:pt x="288663" y="58415"/>
                      <a:pt x="281358" y="48027"/>
                    </a:cubicBezTo>
                    <a:cubicBezTo>
                      <a:pt x="278390" y="43918"/>
                      <a:pt x="275422" y="39580"/>
                      <a:pt x="271883" y="35699"/>
                    </a:cubicBezTo>
                    <a:cubicBezTo>
                      <a:pt x="268230" y="31703"/>
                      <a:pt x="267089" y="25653"/>
                      <a:pt x="265947" y="19831"/>
                    </a:cubicBezTo>
                    <a:cubicBezTo>
                      <a:pt x="264235" y="11042"/>
                      <a:pt x="261609" y="-2200"/>
                      <a:pt x="246770" y="311"/>
                    </a:cubicBezTo>
                    <a:cubicBezTo>
                      <a:pt x="233756" y="2366"/>
                      <a:pt x="204876" y="21886"/>
                      <a:pt x="205104" y="3626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2F5E67F-CA47-479D-B660-317AC6EEA4B6}"/>
                  </a:ext>
                </a:extLst>
              </p:cNvPr>
              <p:cNvSpPr/>
              <p:nvPr/>
            </p:nvSpPr>
            <p:spPr>
              <a:xfrm>
                <a:off x="2612912" y="1036715"/>
                <a:ext cx="52611" cy="40107"/>
              </a:xfrm>
              <a:custGeom>
                <a:avLst/>
                <a:gdLst>
                  <a:gd name="connsiteX0" fmla="*/ 7976 w 52611"/>
                  <a:gd name="connsiteY0" fmla="*/ 20816 h 40107"/>
                  <a:gd name="connsiteX1" fmla="*/ 37656 w 52611"/>
                  <a:gd name="connsiteY1" fmla="*/ 40108 h 40107"/>
                  <a:gd name="connsiteX2" fmla="*/ 40053 w 52611"/>
                  <a:gd name="connsiteY2" fmla="*/ 39879 h 40107"/>
                  <a:gd name="connsiteX3" fmla="*/ 51012 w 52611"/>
                  <a:gd name="connsiteY3" fmla="*/ 31090 h 40107"/>
                  <a:gd name="connsiteX4" fmla="*/ 44391 w 52611"/>
                  <a:gd name="connsiteY4" fmla="*/ 10771 h 40107"/>
                  <a:gd name="connsiteX5" fmla="*/ 1470 w 52611"/>
                  <a:gd name="connsiteY5" fmla="*/ 3921 h 40107"/>
                  <a:gd name="connsiteX6" fmla="*/ 4438 w 52611"/>
                  <a:gd name="connsiteY6" fmla="*/ 17277 h 40107"/>
                  <a:gd name="connsiteX7" fmla="*/ 7976 w 52611"/>
                  <a:gd name="connsiteY7" fmla="*/ 20816 h 4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11" h="40107">
                    <a:moveTo>
                      <a:pt x="7976" y="20816"/>
                    </a:moveTo>
                    <a:cubicBezTo>
                      <a:pt x="16195" y="29035"/>
                      <a:pt x="27268" y="40108"/>
                      <a:pt x="37656" y="40108"/>
                    </a:cubicBezTo>
                    <a:cubicBezTo>
                      <a:pt x="38455" y="40108"/>
                      <a:pt x="39254" y="39994"/>
                      <a:pt x="40053" y="39879"/>
                    </a:cubicBezTo>
                    <a:cubicBezTo>
                      <a:pt x="43250" y="39309"/>
                      <a:pt x="47702" y="37368"/>
                      <a:pt x="51012" y="31090"/>
                    </a:cubicBezTo>
                    <a:cubicBezTo>
                      <a:pt x="52382" y="28464"/>
                      <a:pt x="55920" y="19332"/>
                      <a:pt x="44391" y="10771"/>
                    </a:cubicBezTo>
                    <a:cubicBezTo>
                      <a:pt x="35259" y="4036"/>
                      <a:pt x="7862" y="-5439"/>
                      <a:pt x="1470" y="3921"/>
                    </a:cubicBezTo>
                    <a:cubicBezTo>
                      <a:pt x="443" y="5405"/>
                      <a:pt x="-2411" y="10771"/>
                      <a:pt x="4438" y="17277"/>
                    </a:cubicBezTo>
                    <a:cubicBezTo>
                      <a:pt x="5465" y="18305"/>
                      <a:pt x="6607" y="19560"/>
                      <a:pt x="7976" y="2081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AE7265F-432E-40C4-A80A-3F1A37B1088E}"/>
                  </a:ext>
                </a:extLst>
              </p:cNvPr>
              <p:cNvSpPr/>
              <p:nvPr/>
            </p:nvSpPr>
            <p:spPr>
              <a:xfrm>
                <a:off x="2454977" y="1086625"/>
                <a:ext cx="197949" cy="122613"/>
              </a:xfrm>
              <a:custGeom>
                <a:avLst/>
                <a:gdLst>
                  <a:gd name="connsiteX0" fmla="*/ 15230 w 197949"/>
                  <a:gd name="connsiteY0" fmla="*/ 49100 h 122613"/>
                  <a:gd name="connsiteX1" fmla="*/ 34065 w 197949"/>
                  <a:gd name="connsiteY1" fmla="*/ 49100 h 122613"/>
                  <a:gd name="connsiteX2" fmla="*/ 34065 w 197949"/>
                  <a:gd name="connsiteY2" fmla="*/ 49100 h 122613"/>
                  <a:gd name="connsiteX3" fmla="*/ 59750 w 197949"/>
                  <a:gd name="connsiteY3" fmla="*/ 53894 h 122613"/>
                  <a:gd name="connsiteX4" fmla="*/ 63631 w 197949"/>
                  <a:gd name="connsiteY4" fmla="*/ 60743 h 122613"/>
                  <a:gd name="connsiteX5" fmla="*/ 41599 w 197949"/>
                  <a:gd name="connsiteY5" fmla="*/ 61885 h 122613"/>
                  <a:gd name="connsiteX6" fmla="*/ 18883 w 197949"/>
                  <a:gd name="connsiteY6" fmla="*/ 65652 h 122613"/>
                  <a:gd name="connsiteX7" fmla="*/ 17742 w 197949"/>
                  <a:gd name="connsiteY7" fmla="*/ 73871 h 122613"/>
                  <a:gd name="connsiteX8" fmla="*/ 61348 w 197949"/>
                  <a:gd name="connsiteY8" fmla="*/ 89167 h 122613"/>
                  <a:gd name="connsiteX9" fmla="*/ 132008 w 197949"/>
                  <a:gd name="connsiteY9" fmla="*/ 103436 h 122613"/>
                  <a:gd name="connsiteX10" fmla="*/ 169678 w 197949"/>
                  <a:gd name="connsiteY10" fmla="*/ 122614 h 122613"/>
                  <a:gd name="connsiteX11" fmla="*/ 193079 w 197949"/>
                  <a:gd name="connsiteY11" fmla="*/ 109600 h 122613"/>
                  <a:gd name="connsiteX12" fmla="*/ 197874 w 197949"/>
                  <a:gd name="connsiteY12" fmla="*/ 95331 h 122613"/>
                  <a:gd name="connsiteX13" fmla="*/ 187486 w 197949"/>
                  <a:gd name="connsiteY13" fmla="*/ 79921 h 122613"/>
                  <a:gd name="connsiteX14" fmla="*/ 182349 w 197949"/>
                  <a:gd name="connsiteY14" fmla="*/ 73300 h 122613"/>
                  <a:gd name="connsiteX15" fmla="*/ 181778 w 197949"/>
                  <a:gd name="connsiteY15" fmla="*/ 58460 h 122613"/>
                  <a:gd name="connsiteX16" fmla="*/ 143081 w 197949"/>
                  <a:gd name="connsiteY16" fmla="*/ 41680 h 122613"/>
                  <a:gd name="connsiteX17" fmla="*/ 131780 w 197949"/>
                  <a:gd name="connsiteY17" fmla="*/ 31292 h 122613"/>
                  <a:gd name="connsiteX18" fmla="*/ 110433 w 197949"/>
                  <a:gd name="connsiteY18" fmla="*/ 19877 h 122613"/>
                  <a:gd name="connsiteX19" fmla="*/ 103127 w 197949"/>
                  <a:gd name="connsiteY19" fmla="*/ 24100 h 122613"/>
                  <a:gd name="connsiteX20" fmla="*/ 99703 w 197949"/>
                  <a:gd name="connsiteY20" fmla="*/ 26155 h 122613"/>
                  <a:gd name="connsiteX21" fmla="*/ 99589 w 197949"/>
                  <a:gd name="connsiteY21" fmla="*/ 22845 h 122613"/>
                  <a:gd name="connsiteX22" fmla="*/ 92968 w 197949"/>
                  <a:gd name="connsiteY22" fmla="*/ 10402 h 122613"/>
                  <a:gd name="connsiteX23" fmla="*/ 9751 w 197949"/>
                  <a:gd name="connsiteY23" fmla="*/ 4352 h 122613"/>
                  <a:gd name="connsiteX24" fmla="*/ 48 w 197949"/>
                  <a:gd name="connsiteY24" fmla="*/ 18964 h 122613"/>
                  <a:gd name="connsiteX25" fmla="*/ 15230 w 197949"/>
                  <a:gd name="connsiteY25" fmla="*/ 49100 h 122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7949" h="122613">
                    <a:moveTo>
                      <a:pt x="15230" y="49100"/>
                    </a:moveTo>
                    <a:cubicBezTo>
                      <a:pt x="21623" y="53209"/>
                      <a:pt x="28472" y="53209"/>
                      <a:pt x="34065" y="49100"/>
                    </a:cubicBezTo>
                    <a:lnTo>
                      <a:pt x="34065" y="49100"/>
                    </a:lnTo>
                    <a:cubicBezTo>
                      <a:pt x="40914" y="44077"/>
                      <a:pt x="52900" y="47502"/>
                      <a:pt x="59750" y="53894"/>
                    </a:cubicBezTo>
                    <a:cubicBezTo>
                      <a:pt x="62946" y="56862"/>
                      <a:pt x="64087" y="59602"/>
                      <a:pt x="63631" y="60743"/>
                    </a:cubicBezTo>
                    <a:cubicBezTo>
                      <a:pt x="61462" y="63369"/>
                      <a:pt x="47535" y="62341"/>
                      <a:pt x="41599" y="61885"/>
                    </a:cubicBezTo>
                    <a:cubicBezTo>
                      <a:pt x="30184" y="60972"/>
                      <a:pt x="22536" y="60401"/>
                      <a:pt x="18883" y="65652"/>
                    </a:cubicBezTo>
                    <a:cubicBezTo>
                      <a:pt x="17285" y="67935"/>
                      <a:pt x="16828" y="70903"/>
                      <a:pt x="17742" y="73871"/>
                    </a:cubicBezTo>
                    <a:cubicBezTo>
                      <a:pt x="20709" y="83916"/>
                      <a:pt x="30412" y="99098"/>
                      <a:pt x="61348" y="89167"/>
                    </a:cubicBezTo>
                    <a:cubicBezTo>
                      <a:pt x="88173" y="80492"/>
                      <a:pt x="111917" y="85286"/>
                      <a:pt x="132008" y="103436"/>
                    </a:cubicBezTo>
                    <a:cubicBezTo>
                      <a:pt x="146163" y="116221"/>
                      <a:pt x="158720" y="122614"/>
                      <a:pt x="169678" y="122614"/>
                    </a:cubicBezTo>
                    <a:cubicBezTo>
                      <a:pt x="178582" y="122614"/>
                      <a:pt x="186458" y="118276"/>
                      <a:pt x="193079" y="109600"/>
                    </a:cubicBezTo>
                    <a:cubicBezTo>
                      <a:pt x="196732" y="104806"/>
                      <a:pt x="198330" y="100012"/>
                      <a:pt x="197874" y="95331"/>
                    </a:cubicBezTo>
                    <a:cubicBezTo>
                      <a:pt x="197189" y="88140"/>
                      <a:pt x="191824" y="83574"/>
                      <a:pt x="187486" y="79921"/>
                    </a:cubicBezTo>
                    <a:cubicBezTo>
                      <a:pt x="182121" y="75355"/>
                      <a:pt x="181892" y="74442"/>
                      <a:pt x="182349" y="73300"/>
                    </a:cubicBezTo>
                    <a:cubicBezTo>
                      <a:pt x="184632" y="68391"/>
                      <a:pt x="184404" y="63140"/>
                      <a:pt x="181778" y="58460"/>
                    </a:cubicBezTo>
                    <a:cubicBezTo>
                      <a:pt x="175386" y="47045"/>
                      <a:pt x="154953" y="41680"/>
                      <a:pt x="143081" y="41680"/>
                    </a:cubicBezTo>
                    <a:cubicBezTo>
                      <a:pt x="139085" y="41680"/>
                      <a:pt x="135318" y="36429"/>
                      <a:pt x="131780" y="31292"/>
                    </a:cubicBezTo>
                    <a:cubicBezTo>
                      <a:pt x="126985" y="24443"/>
                      <a:pt x="120364" y="14968"/>
                      <a:pt x="110433" y="19877"/>
                    </a:cubicBezTo>
                    <a:cubicBezTo>
                      <a:pt x="107694" y="21247"/>
                      <a:pt x="105296" y="22731"/>
                      <a:pt x="103127" y="24100"/>
                    </a:cubicBezTo>
                    <a:cubicBezTo>
                      <a:pt x="102100" y="24785"/>
                      <a:pt x="100730" y="25584"/>
                      <a:pt x="99703" y="26155"/>
                    </a:cubicBezTo>
                    <a:cubicBezTo>
                      <a:pt x="99589" y="25356"/>
                      <a:pt x="99589" y="24215"/>
                      <a:pt x="99589" y="22845"/>
                    </a:cubicBezTo>
                    <a:cubicBezTo>
                      <a:pt x="99589" y="19534"/>
                      <a:pt x="98447" y="14626"/>
                      <a:pt x="92968" y="10402"/>
                    </a:cubicBezTo>
                    <a:cubicBezTo>
                      <a:pt x="75845" y="-2611"/>
                      <a:pt x="24476" y="-1926"/>
                      <a:pt x="9751" y="4352"/>
                    </a:cubicBezTo>
                    <a:cubicBezTo>
                      <a:pt x="4157" y="6749"/>
                      <a:pt x="619" y="12114"/>
                      <a:pt x="48" y="18964"/>
                    </a:cubicBezTo>
                    <a:cubicBezTo>
                      <a:pt x="-637" y="29580"/>
                      <a:pt x="6098" y="43164"/>
                      <a:pt x="15230" y="4910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D26D1A7-0208-4F42-AF8E-D856A2CD0AA4}"/>
                  </a:ext>
                </a:extLst>
              </p:cNvPr>
              <p:cNvSpPr/>
              <p:nvPr/>
            </p:nvSpPr>
            <p:spPr>
              <a:xfrm>
                <a:off x="2445832" y="1198462"/>
                <a:ext cx="55855" cy="59748"/>
              </a:xfrm>
              <a:custGeom>
                <a:avLst/>
                <a:gdLst>
                  <a:gd name="connsiteX0" fmla="*/ 30540 w 55855"/>
                  <a:gd name="connsiteY0" fmla="*/ 57123 h 59748"/>
                  <a:gd name="connsiteX1" fmla="*/ 41042 w 55855"/>
                  <a:gd name="connsiteY1" fmla="*/ 59748 h 59748"/>
                  <a:gd name="connsiteX2" fmla="*/ 53256 w 55855"/>
                  <a:gd name="connsiteY2" fmla="*/ 53584 h 59748"/>
                  <a:gd name="connsiteX3" fmla="*/ 51772 w 55855"/>
                  <a:gd name="connsiteY3" fmla="*/ 32009 h 59748"/>
                  <a:gd name="connsiteX4" fmla="*/ 8623 w 55855"/>
                  <a:gd name="connsiteY4" fmla="*/ 275 h 59748"/>
                  <a:gd name="connsiteX5" fmla="*/ 176 w 55855"/>
                  <a:gd name="connsiteY5" fmla="*/ 10891 h 59748"/>
                  <a:gd name="connsiteX6" fmla="*/ 30540 w 55855"/>
                  <a:gd name="connsiteY6" fmla="*/ 57123 h 59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55" h="59748">
                    <a:moveTo>
                      <a:pt x="30540" y="57123"/>
                    </a:moveTo>
                    <a:cubicBezTo>
                      <a:pt x="34307" y="58949"/>
                      <a:pt x="37846" y="59748"/>
                      <a:pt x="41042" y="59748"/>
                    </a:cubicBezTo>
                    <a:cubicBezTo>
                      <a:pt x="46065" y="59748"/>
                      <a:pt x="50288" y="57693"/>
                      <a:pt x="53256" y="53584"/>
                    </a:cubicBezTo>
                    <a:cubicBezTo>
                      <a:pt x="55996" y="49817"/>
                      <a:pt x="57937" y="42968"/>
                      <a:pt x="51772" y="32009"/>
                    </a:cubicBezTo>
                    <a:cubicBezTo>
                      <a:pt x="43667" y="17398"/>
                      <a:pt x="21065" y="-2579"/>
                      <a:pt x="8623" y="275"/>
                    </a:cubicBezTo>
                    <a:cubicBezTo>
                      <a:pt x="3943" y="1416"/>
                      <a:pt x="860" y="5298"/>
                      <a:pt x="176" y="10891"/>
                    </a:cubicBezTo>
                    <a:cubicBezTo>
                      <a:pt x="-1993" y="29612"/>
                      <a:pt x="16385" y="50388"/>
                      <a:pt x="30540" y="5712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AB508D2-813A-4996-8975-0D387F037F86}"/>
                  </a:ext>
                </a:extLst>
              </p:cNvPr>
              <p:cNvSpPr/>
              <p:nvPr/>
            </p:nvSpPr>
            <p:spPr>
              <a:xfrm>
                <a:off x="2710026" y="799838"/>
                <a:ext cx="1034010" cy="518415"/>
              </a:xfrm>
              <a:custGeom>
                <a:avLst/>
                <a:gdLst>
                  <a:gd name="connsiteX0" fmla="*/ 14627 w 1034010"/>
                  <a:gd name="connsiteY0" fmla="*/ 269108 h 518415"/>
                  <a:gd name="connsiteX1" fmla="*/ 25015 w 1034010"/>
                  <a:gd name="connsiteY1" fmla="*/ 282235 h 518415"/>
                  <a:gd name="connsiteX2" fmla="*/ 42708 w 1034010"/>
                  <a:gd name="connsiteY2" fmla="*/ 302782 h 518415"/>
                  <a:gd name="connsiteX3" fmla="*/ 89853 w 1034010"/>
                  <a:gd name="connsiteY3" fmla="*/ 303011 h 518415"/>
                  <a:gd name="connsiteX4" fmla="*/ 122386 w 1034010"/>
                  <a:gd name="connsiteY4" fmla="*/ 301413 h 518415"/>
                  <a:gd name="connsiteX5" fmla="*/ 96931 w 1034010"/>
                  <a:gd name="connsiteY5" fmla="*/ 309860 h 518415"/>
                  <a:gd name="connsiteX6" fmla="*/ 71589 w 1034010"/>
                  <a:gd name="connsiteY6" fmla="*/ 322302 h 518415"/>
                  <a:gd name="connsiteX7" fmla="*/ 73758 w 1034010"/>
                  <a:gd name="connsiteY7" fmla="*/ 330750 h 518415"/>
                  <a:gd name="connsiteX8" fmla="*/ 93392 w 1034010"/>
                  <a:gd name="connsiteY8" fmla="*/ 344790 h 518415"/>
                  <a:gd name="connsiteX9" fmla="*/ 112570 w 1034010"/>
                  <a:gd name="connsiteY9" fmla="*/ 358375 h 518415"/>
                  <a:gd name="connsiteX10" fmla="*/ 113026 w 1034010"/>
                  <a:gd name="connsiteY10" fmla="*/ 364881 h 518415"/>
                  <a:gd name="connsiteX11" fmla="*/ 174212 w 1034010"/>
                  <a:gd name="connsiteY11" fmla="*/ 390109 h 518415"/>
                  <a:gd name="connsiteX12" fmla="*/ 189965 w 1034010"/>
                  <a:gd name="connsiteY12" fmla="*/ 384287 h 518415"/>
                  <a:gd name="connsiteX13" fmla="*/ 223525 w 1034010"/>
                  <a:gd name="connsiteY13" fmla="*/ 385429 h 518415"/>
                  <a:gd name="connsiteX14" fmla="*/ 248068 w 1034010"/>
                  <a:gd name="connsiteY14" fmla="*/ 361571 h 518415"/>
                  <a:gd name="connsiteX15" fmla="*/ 252520 w 1034010"/>
                  <a:gd name="connsiteY15" fmla="*/ 350498 h 518415"/>
                  <a:gd name="connsiteX16" fmla="*/ 260853 w 1034010"/>
                  <a:gd name="connsiteY16" fmla="*/ 352210 h 518415"/>
                  <a:gd name="connsiteX17" fmla="*/ 271469 w 1034010"/>
                  <a:gd name="connsiteY17" fmla="*/ 340339 h 518415"/>
                  <a:gd name="connsiteX18" fmla="*/ 285852 w 1034010"/>
                  <a:gd name="connsiteY18" fmla="*/ 323786 h 518415"/>
                  <a:gd name="connsiteX19" fmla="*/ 309368 w 1034010"/>
                  <a:gd name="connsiteY19" fmla="*/ 316937 h 518415"/>
                  <a:gd name="connsiteX20" fmla="*/ 337335 w 1034010"/>
                  <a:gd name="connsiteY20" fmla="*/ 300956 h 518415"/>
                  <a:gd name="connsiteX21" fmla="*/ 337335 w 1034010"/>
                  <a:gd name="connsiteY21" fmla="*/ 295363 h 518415"/>
                  <a:gd name="connsiteX22" fmla="*/ 352175 w 1034010"/>
                  <a:gd name="connsiteY22" fmla="*/ 315682 h 518415"/>
                  <a:gd name="connsiteX23" fmla="*/ 394868 w 1034010"/>
                  <a:gd name="connsiteY23" fmla="*/ 345133 h 518415"/>
                  <a:gd name="connsiteX24" fmla="*/ 402059 w 1034010"/>
                  <a:gd name="connsiteY24" fmla="*/ 347530 h 518415"/>
                  <a:gd name="connsiteX25" fmla="*/ 371809 w 1034010"/>
                  <a:gd name="connsiteY25" fmla="*/ 338055 h 518415"/>
                  <a:gd name="connsiteX26" fmla="*/ 336422 w 1034010"/>
                  <a:gd name="connsiteY26" fmla="*/ 327097 h 518415"/>
                  <a:gd name="connsiteX27" fmla="*/ 269643 w 1034010"/>
                  <a:gd name="connsiteY27" fmla="*/ 346046 h 518415"/>
                  <a:gd name="connsiteX28" fmla="*/ 256401 w 1034010"/>
                  <a:gd name="connsiteY28" fmla="*/ 369333 h 518415"/>
                  <a:gd name="connsiteX29" fmla="*/ 264849 w 1034010"/>
                  <a:gd name="connsiteY29" fmla="*/ 387027 h 518415"/>
                  <a:gd name="connsiteX30" fmla="*/ 324664 w 1034010"/>
                  <a:gd name="connsiteY30" fmla="*/ 381547 h 518415"/>
                  <a:gd name="connsiteX31" fmla="*/ 320212 w 1034010"/>
                  <a:gd name="connsiteY31" fmla="*/ 386114 h 518415"/>
                  <a:gd name="connsiteX32" fmla="*/ 315875 w 1034010"/>
                  <a:gd name="connsiteY32" fmla="*/ 397186 h 518415"/>
                  <a:gd name="connsiteX33" fmla="*/ 334824 w 1034010"/>
                  <a:gd name="connsiteY33" fmla="*/ 417734 h 518415"/>
                  <a:gd name="connsiteX34" fmla="*/ 351262 w 1034010"/>
                  <a:gd name="connsiteY34" fmla="*/ 432802 h 518415"/>
                  <a:gd name="connsiteX35" fmla="*/ 346011 w 1034010"/>
                  <a:gd name="connsiteY35" fmla="*/ 436569 h 518415"/>
                  <a:gd name="connsiteX36" fmla="*/ 324436 w 1034010"/>
                  <a:gd name="connsiteY36" fmla="*/ 426980 h 518415"/>
                  <a:gd name="connsiteX37" fmla="*/ 269186 w 1034010"/>
                  <a:gd name="connsiteY37" fmla="*/ 394332 h 518415"/>
                  <a:gd name="connsiteX38" fmla="*/ 242132 w 1034010"/>
                  <a:gd name="connsiteY38" fmla="*/ 414652 h 518415"/>
                  <a:gd name="connsiteX39" fmla="*/ 265191 w 1034010"/>
                  <a:gd name="connsiteY39" fmla="*/ 437710 h 518415"/>
                  <a:gd name="connsiteX40" fmla="*/ 275579 w 1034010"/>
                  <a:gd name="connsiteY40" fmla="*/ 442162 h 518415"/>
                  <a:gd name="connsiteX41" fmla="*/ 264620 w 1034010"/>
                  <a:gd name="connsiteY41" fmla="*/ 444788 h 518415"/>
                  <a:gd name="connsiteX42" fmla="*/ 198640 w 1034010"/>
                  <a:gd name="connsiteY42" fmla="*/ 472070 h 518415"/>
                  <a:gd name="connsiteX43" fmla="*/ 202636 w 1034010"/>
                  <a:gd name="connsiteY43" fmla="*/ 487823 h 518415"/>
                  <a:gd name="connsiteX44" fmla="*/ 262908 w 1034010"/>
                  <a:gd name="connsiteY44" fmla="*/ 497412 h 518415"/>
                  <a:gd name="connsiteX45" fmla="*/ 296240 w 1034010"/>
                  <a:gd name="connsiteY45" fmla="*/ 499124 h 518415"/>
                  <a:gd name="connsiteX46" fmla="*/ 337678 w 1034010"/>
                  <a:gd name="connsiteY46" fmla="*/ 510768 h 518415"/>
                  <a:gd name="connsiteX47" fmla="*/ 355257 w 1034010"/>
                  <a:gd name="connsiteY47" fmla="*/ 500722 h 518415"/>
                  <a:gd name="connsiteX48" fmla="*/ 390074 w 1034010"/>
                  <a:gd name="connsiteY48" fmla="*/ 495814 h 518415"/>
                  <a:gd name="connsiteX49" fmla="*/ 408680 w 1034010"/>
                  <a:gd name="connsiteY49" fmla="*/ 496499 h 518415"/>
                  <a:gd name="connsiteX50" fmla="*/ 447834 w 1034010"/>
                  <a:gd name="connsiteY50" fmla="*/ 510311 h 518415"/>
                  <a:gd name="connsiteX51" fmla="*/ 468838 w 1034010"/>
                  <a:gd name="connsiteY51" fmla="*/ 518416 h 518415"/>
                  <a:gd name="connsiteX52" fmla="*/ 500459 w 1034010"/>
                  <a:gd name="connsiteY52" fmla="*/ 506544 h 518415"/>
                  <a:gd name="connsiteX53" fmla="*/ 528654 w 1034010"/>
                  <a:gd name="connsiteY53" fmla="*/ 496499 h 518415"/>
                  <a:gd name="connsiteX54" fmla="*/ 549544 w 1034010"/>
                  <a:gd name="connsiteY54" fmla="*/ 485768 h 518415"/>
                  <a:gd name="connsiteX55" fmla="*/ 546120 w 1034010"/>
                  <a:gd name="connsiteY55" fmla="*/ 458829 h 518415"/>
                  <a:gd name="connsiteX56" fmla="*/ 517239 w 1034010"/>
                  <a:gd name="connsiteY56" fmla="*/ 455975 h 518415"/>
                  <a:gd name="connsiteX57" fmla="*/ 512102 w 1034010"/>
                  <a:gd name="connsiteY57" fmla="*/ 458258 h 518415"/>
                  <a:gd name="connsiteX58" fmla="*/ 485390 w 1034010"/>
                  <a:gd name="connsiteY58" fmla="*/ 441477 h 518415"/>
                  <a:gd name="connsiteX59" fmla="*/ 525116 w 1034010"/>
                  <a:gd name="connsiteY59" fmla="*/ 434628 h 518415"/>
                  <a:gd name="connsiteX60" fmla="*/ 540640 w 1034010"/>
                  <a:gd name="connsiteY60" fmla="*/ 423327 h 518415"/>
                  <a:gd name="connsiteX61" fmla="*/ 537330 w 1034010"/>
                  <a:gd name="connsiteY61" fmla="*/ 405405 h 518415"/>
                  <a:gd name="connsiteX62" fmla="*/ 534476 w 1034010"/>
                  <a:gd name="connsiteY62" fmla="*/ 398670 h 518415"/>
                  <a:gd name="connsiteX63" fmla="*/ 560731 w 1034010"/>
                  <a:gd name="connsiteY63" fmla="*/ 398670 h 518415"/>
                  <a:gd name="connsiteX64" fmla="*/ 581849 w 1034010"/>
                  <a:gd name="connsiteY64" fmla="*/ 399812 h 518415"/>
                  <a:gd name="connsiteX65" fmla="*/ 644405 w 1034010"/>
                  <a:gd name="connsiteY65" fmla="*/ 329494 h 518415"/>
                  <a:gd name="connsiteX66" fmla="*/ 639724 w 1034010"/>
                  <a:gd name="connsiteY66" fmla="*/ 315567 h 518415"/>
                  <a:gd name="connsiteX67" fmla="*/ 577055 w 1034010"/>
                  <a:gd name="connsiteY67" fmla="*/ 304381 h 518415"/>
                  <a:gd name="connsiteX68" fmla="*/ 627053 w 1034010"/>
                  <a:gd name="connsiteY68" fmla="*/ 299015 h 518415"/>
                  <a:gd name="connsiteX69" fmla="*/ 661185 w 1034010"/>
                  <a:gd name="connsiteY69" fmla="*/ 291596 h 518415"/>
                  <a:gd name="connsiteX70" fmla="*/ 665979 w 1034010"/>
                  <a:gd name="connsiteY70" fmla="*/ 273902 h 518415"/>
                  <a:gd name="connsiteX71" fmla="*/ 666436 w 1034010"/>
                  <a:gd name="connsiteY71" fmla="*/ 268194 h 518415"/>
                  <a:gd name="connsiteX72" fmla="*/ 682417 w 1034010"/>
                  <a:gd name="connsiteY72" fmla="*/ 270249 h 518415"/>
                  <a:gd name="connsiteX73" fmla="*/ 719517 w 1034010"/>
                  <a:gd name="connsiteY73" fmla="*/ 273788 h 518415"/>
                  <a:gd name="connsiteX74" fmla="*/ 739037 w 1034010"/>
                  <a:gd name="connsiteY74" fmla="*/ 250843 h 518415"/>
                  <a:gd name="connsiteX75" fmla="*/ 739950 w 1034010"/>
                  <a:gd name="connsiteY75" fmla="*/ 246277 h 518415"/>
                  <a:gd name="connsiteX76" fmla="*/ 742347 w 1034010"/>
                  <a:gd name="connsiteY76" fmla="*/ 245935 h 518415"/>
                  <a:gd name="connsiteX77" fmla="*/ 798396 w 1034010"/>
                  <a:gd name="connsiteY77" fmla="*/ 216483 h 518415"/>
                  <a:gd name="connsiteX78" fmla="*/ 834925 w 1034010"/>
                  <a:gd name="connsiteY78" fmla="*/ 193310 h 518415"/>
                  <a:gd name="connsiteX79" fmla="*/ 899306 w 1034010"/>
                  <a:gd name="connsiteY79" fmla="*/ 166371 h 518415"/>
                  <a:gd name="connsiteX80" fmla="*/ 932639 w 1034010"/>
                  <a:gd name="connsiteY80" fmla="*/ 143997 h 518415"/>
                  <a:gd name="connsiteX81" fmla="*/ 930128 w 1034010"/>
                  <a:gd name="connsiteY81" fmla="*/ 134636 h 518415"/>
                  <a:gd name="connsiteX82" fmla="*/ 875677 w 1034010"/>
                  <a:gd name="connsiteY82" fmla="*/ 130527 h 518415"/>
                  <a:gd name="connsiteX83" fmla="*/ 868029 w 1034010"/>
                  <a:gd name="connsiteY83" fmla="*/ 131212 h 518415"/>
                  <a:gd name="connsiteX84" fmla="*/ 908096 w 1034010"/>
                  <a:gd name="connsiteY84" fmla="*/ 126760 h 518415"/>
                  <a:gd name="connsiteX85" fmla="*/ 999189 w 1034010"/>
                  <a:gd name="connsiteY85" fmla="*/ 98336 h 518415"/>
                  <a:gd name="connsiteX86" fmla="*/ 1033549 w 1034010"/>
                  <a:gd name="connsiteY86" fmla="*/ 63634 h 518415"/>
                  <a:gd name="connsiteX87" fmla="*/ 1003299 w 1034010"/>
                  <a:gd name="connsiteY87" fmla="*/ 55757 h 518415"/>
                  <a:gd name="connsiteX88" fmla="*/ 968254 w 1034010"/>
                  <a:gd name="connsiteY88" fmla="*/ 48908 h 518415"/>
                  <a:gd name="connsiteX89" fmla="*/ 965743 w 1034010"/>
                  <a:gd name="connsiteY89" fmla="*/ 42858 h 518415"/>
                  <a:gd name="connsiteX90" fmla="*/ 962775 w 1034010"/>
                  <a:gd name="connsiteY90" fmla="*/ 32927 h 518415"/>
                  <a:gd name="connsiteX91" fmla="*/ 940629 w 1034010"/>
                  <a:gd name="connsiteY91" fmla="*/ 28703 h 518415"/>
                  <a:gd name="connsiteX92" fmla="*/ 932182 w 1034010"/>
                  <a:gd name="connsiteY92" fmla="*/ 29045 h 518415"/>
                  <a:gd name="connsiteX93" fmla="*/ 928187 w 1034010"/>
                  <a:gd name="connsiteY93" fmla="*/ 24365 h 518415"/>
                  <a:gd name="connsiteX94" fmla="*/ 867001 w 1034010"/>
                  <a:gd name="connsiteY94" fmla="*/ 33726 h 518415"/>
                  <a:gd name="connsiteX95" fmla="*/ 876019 w 1034010"/>
                  <a:gd name="connsiteY95" fmla="*/ 28475 h 518415"/>
                  <a:gd name="connsiteX96" fmla="*/ 881042 w 1034010"/>
                  <a:gd name="connsiteY96" fmla="*/ 20484 h 518415"/>
                  <a:gd name="connsiteX97" fmla="*/ 848052 w 1034010"/>
                  <a:gd name="connsiteY97" fmla="*/ 12950 h 518415"/>
                  <a:gd name="connsiteX98" fmla="*/ 777506 w 1034010"/>
                  <a:gd name="connsiteY98" fmla="*/ 4731 h 518415"/>
                  <a:gd name="connsiteX99" fmla="*/ 747027 w 1034010"/>
                  <a:gd name="connsiteY99" fmla="*/ 7357 h 518415"/>
                  <a:gd name="connsiteX100" fmla="*/ 727736 w 1034010"/>
                  <a:gd name="connsiteY100" fmla="*/ 9640 h 518415"/>
                  <a:gd name="connsiteX101" fmla="*/ 675796 w 1034010"/>
                  <a:gd name="connsiteY101" fmla="*/ 8498 h 518415"/>
                  <a:gd name="connsiteX102" fmla="*/ 669176 w 1034010"/>
                  <a:gd name="connsiteY102" fmla="*/ 26306 h 518415"/>
                  <a:gd name="connsiteX103" fmla="*/ 656619 w 1034010"/>
                  <a:gd name="connsiteY103" fmla="*/ 17630 h 518415"/>
                  <a:gd name="connsiteX104" fmla="*/ 614497 w 1034010"/>
                  <a:gd name="connsiteY104" fmla="*/ 12037 h 518415"/>
                  <a:gd name="connsiteX105" fmla="*/ 583105 w 1034010"/>
                  <a:gd name="connsiteY105" fmla="*/ 13407 h 518415"/>
                  <a:gd name="connsiteX106" fmla="*/ 557877 w 1034010"/>
                  <a:gd name="connsiteY106" fmla="*/ 22767 h 518415"/>
                  <a:gd name="connsiteX107" fmla="*/ 540298 w 1034010"/>
                  <a:gd name="connsiteY107" fmla="*/ 23680 h 518415"/>
                  <a:gd name="connsiteX108" fmla="*/ 481966 w 1034010"/>
                  <a:gd name="connsiteY108" fmla="*/ 19000 h 518415"/>
                  <a:gd name="connsiteX109" fmla="*/ 479112 w 1034010"/>
                  <a:gd name="connsiteY109" fmla="*/ 25963 h 518415"/>
                  <a:gd name="connsiteX110" fmla="*/ 480596 w 1034010"/>
                  <a:gd name="connsiteY110" fmla="*/ 29730 h 518415"/>
                  <a:gd name="connsiteX111" fmla="*/ 472720 w 1034010"/>
                  <a:gd name="connsiteY111" fmla="*/ 29045 h 518415"/>
                  <a:gd name="connsiteX112" fmla="*/ 448976 w 1034010"/>
                  <a:gd name="connsiteY112" fmla="*/ 33612 h 518415"/>
                  <a:gd name="connsiteX113" fmla="*/ 447035 w 1034010"/>
                  <a:gd name="connsiteY113" fmla="*/ 49821 h 518415"/>
                  <a:gd name="connsiteX114" fmla="*/ 434022 w 1034010"/>
                  <a:gd name="connsiteY114" fmla="*/ 49365 h 518415"/>
                  <a:gd name="connsiteX115" fmla="*/ 404228 w 1034010"/>
                  <a:gd name="connsiteY115" fmla="*/ 53474 h 518415"/>
                  <a:gd name="connsiteX116" fmla="*/ 401032 w 1034010"/>
                  <a:gd name="connsiteY116" fmla="*/ 61693 h 518415"/>
                  <a:gd name="connsiteX117" fmla="*/ 395324 w 1034010"/>
                  <a:gd name="connsiteY117" fmla="*/ 70825 h 518415"/>
                  <a:gd name="connsiteX118" fmla="*/ 376261 w 1034010"/>
                  <a:gd name="connsiteY118" fmla="*/ 66602 h 518415"/>
                  <a:gd name="connsiteX119" fmla="*/ 321125 w 1034010"/>
                  <a:gd name="connsiteY119" fmla="*/ 53474 h 518415"/>
                  <a:gd name="connsiteX120" fmla="*/ 315304 w 1034010"/>
                  <a:gd name="connsiteY120" fmla="*/ 60551 h 518415"/>
                  <a:gd name="connsiteX121" fmla="*/ 316902 w 1034010"/>
                  <a:gd name="connsiteY121" fmla="*/ 67401 h 518415"/>
                  <a:gd name="connsiteX122" fmla="*/ 308455 w 1034010"/>
                  <a:gd name="connsiteY122" fmla="*/ 68656 h 518415"/>
                  <a:gd name="connsiteX123" fmla="*/ 287565 w 1034010"/>
                  <a:gd name="connsiteY123" fmla="*/ 78245 h 518415"/>
                  <a:gd name="connsiteX124" fmla="*/ 292131 w 1034010"/>
                  <a:gd name="connsiteY124" fmla="*/ 89090 h 518415"/>
                  <a:gd name="connsiteX125" fmla="*/ 293615 w 1034010"/>
                  <a:gd name="connsiteY125" fmla="*/ 90573 h 518415"/>
                  <a:gd name="connsiteX126" fmla="*/ 281515 w 1034010"/>
                  <a:gd name="connsiteY126" fmla="*/ 95596 h 518415"/>
                  <a:gd name="connsiteX127" fmla="*/ 270899 w 1034010"/>
                  <a:gd name="connsiteY127" fmla="*/ 86350 h 518415"/>
                  <a:gd name="connsiteX128" fmla="*/ 228662 w 1034010"/>
                  <a:gd name="connsiteY128" fmla="*/ 87834 h 518415"/>
                  <a:gd name="connsiteX129" fmla="*/ 217133 w 1034010"/>
                  <a:gd name="connsiteY129" fmla="*/ 102217 h 518415"/>
                  <a:gd name="connsiteX130" fmla="*/ 213366 w 1034010"/>
                  <a:gd name="connsiteY130" fmla="*/ 107354 h 518415"/>
                  <a:gd name="connsiteX131" fmla="*/ 146929 w 1034010"/>
                  <a:gd name="connsiteY131" fmla="*/ 111920 h 518415"/>
                  <a:gd name="connsiteX132" fmla="*/ 132889 w 1034010"/>
                  <a:gd name="connsiteY132" fmla="*/ 125390 h 518415"/>
                  <a:gd name="connsiteX133" fmla="*/ 137341 w 1034010"/>
                  <a:gd name="connsiteY133" fmla="*/ 134294 h 518415"/>
                  <a:gd name="connsiteX134" fmla="*/ 173527 w 1034010"/>
                  <a:gd name="connsiteY134" fmla="*/ 130070 h 518415"/>
                  <a:gd name="connsiteX135" fmla="*/ 173527 w 1034010"/>
                  <a:gd name="connsiteY135" fmla="*/ 130070 h 518415"/>
                  <a:gd name="connsiteX136" fmla="*/ 178549 w 1034010"/>
                  <a:gd name="connsiteY136" fmla="*/ 126988 h 518415"/>
                  <a:gd name="connsiteX137" fmla="*/ 172614 w 1034010"/>
                  <a:gd name="connsiteY137" fmla="*/ 139431 h 518415"/>
                  <a:gd name="connsiteX138" fmla="*/ 190307 w 1034010"/>
                  <a:gd name="connsiteY138" fmla="*/ 148106 h 518415"/>
                  <a:gd name="connsiteX139" fmla="*/ 183572 w 1034010"/>
                  <a:gd name="connsiteY139" fmla="*/ 162604 h 518415"/>
                  <a:gd name="connsiteX140" fmla="*/ 201037 w 1034010"/>
                  <a:gd name="connsiteY140" fmla="*/ 178585 h 518415"/>
                  <a:gd name="connsiteX141" fmla="*/ 210170 w 1034010"/>
                  <a:gd name="connsiteY141" fmla="*/ 182808 h 518415"/>
                  <a:gd name="connsiteX142" fmla="*/ 222726 w 1034010"/>
                  <a:gd name="connsiteY142" fmla="*/ 196621 h 518415"/>
                  <a:gd name="connsiteX143" fmla="*/ 291674 w 1034010"/>
                  <a:gd name="connsiteY143" fmla="*/ 189658 h 518415"/>
                  <a:gd name="connsiteX144" fmla="*/ 292702 w 1034010"/>
                  <a:gd name="connsiteY144" fmla="*/ 188630 h 518415"/>
                  <a:gd name="connsiteX145" fmla="*/ 292017 w 1034010"/>
                  <a:gd name="connsiteY145" fmla="*/ 192854 h 518415"/>
                  <a:gd name="connsiteX146" fmla="*/ 290989 w 1034010"/>
                  <a:gd name="connsiteY146" fmla="*/ 199589 h 518415"/>
                  <a:gd name="connsiteX147" fmla="*/ 313934 w 1034010"/>
                  <a:gd name="connsiteY147" fmla="*/ 216141 h 518415"/>
                  <a:gd name="connsiteX148" fmla="*/ 320327 w 1034010"/>
                  <a:gd name="connsiteY148" fmla="*/ 217397 h 518415"/>
                  <a:gd name="connsiteX149" fmla="*/ 302747 w 1034010"/>
                  <a:gd name="connsiteY149" fmla="*/ 217853 h 518415"/>
                  <a:gd name="connsiteX150" fmla="*/ 282200 w 1034010"/>
                  <a:gd name="connsiteY150" fmla="*/ 247190 h 518415"/>
                  <a:gd name="connsiteX151" fmla="*/ 282885 w 1034010"/>
                  <a:gd name="connsiteY151" fmla="*/ 254382 h 518415"/>
                  <a:gd name="connsiteX152" fmla="*/ 272040 w 1034010"/>
                  <a:gd name="connsiteY152" fmla="*/ 243537 h 518415"/>
                  <a:gd name="connsiteX153" fmla="*/ 267588 w 1034010"/>
                  <a:gd name="connsiteY153" fmla="*/ 240113 h 518415"/>
                  <a:gd name="connsiteX154" fmla="*/ 270784 w 1034010"/>
                  <a:gd name="connsiteY154" fmla="*/ 224816 h 518415"/>
                  <a:gd name="connsiteX155" fmla="*/ 244644 w 1034010"/>
                  <a:gd name="connsiteY155" fmla="*/ 216255 h 518415"/>
                  <a:gd name="connsiteX156" fmla="*/ 237909 w 1034010"/>
                  <a:gd name="connsiteY156" fmla="*/ 230296 h 518415"/>
                  <a:gd name="connsiteX157" fmla="*/ 222612 w 1034010"/>
                  <a:gd name="connsiteY157" fmla="*/ 214086 h 518415"/>
                  <a:gd name="connsiteX158" fmla="*/ 189965 w 1034010"/>
                  <a:gd name="connsiteY158" fmla="*/ 191142 h 518415"/>
                  <a:gd name="connsiteX159" fmla="*/ 131176 w 1034010"/>
                  <a:gd name="connsiteY159" fmla="*/ 156325 h 518415"/>
                  <a:gd name="connsiteX160" fmla="*/ 72616 w 1034010"/>
                  <a:gd name="connsiteY160" fmla="*/ 140344 h 518415"/>
                  <a:gd name="connsiteX161" fmla="*/ 66680 w 1034010"/>
                  <a:gd name="connsiteY161" fmla="*/ 151188 h 518415"/>
                  <a:gd name="connsiteX162" fmla="*/ 77182 w 1034010"/>
                  <a:gd name="connsiteY162" fmla="*/ 160206 h 518415"/>
                  <a:gd name="connsiteX163" fmla="*/ 83004 w 1034010"/>
                  <a:gd name="connsiteY163" fmla="*/ 161804 h 518415"/>
                  <a:gd name="connsiteX164" fmla="*/ 81178 w 1034010"/>
                  <a:gd name="connsiteY164" fmla="*/ 161690 h 518415"/>
                  <a:gd name="connsiteX165" fmla="*/ 45562 w 1034010"/>
                  <a:gd name="connsiteY165" fmla="*/ 171051 h 518415"/>
                  <a:gd name="connsiteX166" fmla="*/ 59831 w 1034010"/>
                  <a:gd name="connsiteY166" fmla="*/ 186461 h 518415"/>
                  <a:gd name="connsiteX167" fmla="*/ 62342 w 1034010"/>
                  <a:gd name="connsiteY167" fmla="*/ 187603 h 518415"/>
                  <a:gd name="connsiteX168" fmla="*/ 37800 w 1034010"/>
                  <a:gd name="connsiteY168" fmla="*/ 189658 h 518415"/>
                  <a:gd name="connsiteX169" fmla="*/ 16225 w 1034010"/>
                  <a:gd name="connsiteY169" fmla="*/ 209520 h 518415"/>
                  <a:gd name="connsiteX170" fmla="*/ 42137 w 1034010"/>
                  <a:gd name="connsiteY170" fmla="*/ 237259 h 518415"/>
                  <a:gd name="connsiteX171" fmla="*/ 49329 w 1034010"/>
                  <a:gd name="connsiteY171" fmla="*/ 239085 h 518415"/>
                  <a:gd name="connsiteX172" fmla="*/ 29352 w 1034010"/>
                  <a:gd name="connsiteY172" fmla="*/ 240341 h 518415"/>
                  <a:gd name="connsiteX173" fmla="*/ 929 w 1034010"/>
                  <a:gd name="connsiteY173" fmla="*/ 246620 h 518415"/>
                  <a:gd name="connsiteX174" fmla="*/ 14627 w 1034010"/>
                  <a:gd name="connsiteY174" fmla="*/ 269108 h 518415"/>
                  <a:gd name="connsiteX175" fmla="*/ 447492 w 1034010"/>
                  <a:gd name="connsiteY175" fmla="*/ 443418 h 518415"/>
                  <a:gd name="connsiteX176" fmla="*/ 432881 w 1034010"/>
                  <a:gd name="connsiteY176" fmla="*/ 442505 h 518415"/>
                  <a:gd name="connsiteX177" fmla="*/ 432881 w 1034010"/>
                  <a:gd name="connsiteY177" fmla="*/ 442505 h 518415"/>
                  <a:gd name="connsiteX178" fmla="*/ 435164 w 1034010"/>
                  <a:gd name="connsiteY178" fmla="*/ 439423 h 518415"/>
                  <a:gd name="connsiteX179" fmla="*/ 447949 w 1034010"/>
                  <a:gd name="connsiteY179" fmla="*/ 437482 h 518415"/>
                  <a:gd name="connsiteX180" fmla="*/ 466784 w 1034010"/>
                  <a:gd name="connsiteY180" fmla="*/ 441249 h 518415"/>
                  <a:gd name="connsiteX181" fmla="*/ 447492 w 1034010"/>
                  <a:gd name="connsiteY181" fmla="*/ 443418 h 518415"/>
                  <a:gd name="connsiteX182" fmla="*/ 382882 w 1034010"/>
                  <a:gd name="connsiteY182" fmla="*/ 209292 h 518415"/>
                  <a:gd name="connsiteX183" fmla="*/ 400690 w 1034010"/>
                  <a:gd name="connsiteY183" fmla="*/ 207694 h 518415"/>
                  <a:gd name="connsiteX184" fmla="*/ 406397 w 1034010"/>
                  <a:gd name="connsiteY184" fmla="*/ 209406 h 518415"/>
                  <a:gd name="connsiteX185" fmla="*/ 496349 w 1034010"/>
                  <a:gd name="connsiteY185" fmla="*/ 184407 h 518415"/>
                  <a:gd name="connsiteX186" fmla="*/ 503655 w 1034010"/>
                  <a:gd name="connsiteY186" fmla="*/ 175274 h 518415"/>
                  <a:gd name="connsiteX187" fmla="*/ 504111 w 1034010"/>
                  <a:gd name="connsiteY187" fmla="*/ 177786 h 518415"/>
                  <a:gd name="connsiteX188" fmla="*/ 495664 w 1034010"/>
                  <a:gd name="connsiteY188" fmla="*/ 192511 h 518415"/>
                  <a:gd name="connsiteX189" fmla="*/ 435050 w 1034010"/>
                  <a:gd name="connsiteY189" fmla="*/ 208721 h 518415"/>
                  <a:gd name="connsiteX190" fmla="*/ 403772 w 1034010"/>
                  <a:gd name="connsiteY190" fmla="*/ 213972 h 518415"/>
                  <a:gd name="connsiteX191" fmla="*/ 393155 w 1034010"/>
                  <a:gd name="connsiteY191" fmla="*/ 224474 h 518415"/>
                  <a:gd name="connsiteX192" fmla="*/ 418726 w 1034010"/>
                  <a:gd name="connsiteY192" fmla="*/ 253012 h 518415"/>
                  <a:gd name="connsiteX193" fmla="*/ 433565 w 1034010"/>
                  <a:gd name="connsiteY193" fmla="*/ 263857 h 518415"/>
                  <a:gd name="connsiteX194" fmla="*/ 396923 w 1034010"/>
                  <a:gd name="connsiteY194" fmla="*/ 242282 h 518415"/>
                  <a:gd name="connsiteX195" fmla="*/ 355143 w 1034010"/>
                  <a:gd name="connsiteY195" fmla="*/ 220593 h 518415"/>
                  <a:gd name="connsiteX196" fmla="*/ 382882 w 1034010"/>
                  <a:gd name="connsiteY196" fmla="*/ 209292 h 518415"/>
                  <a:gd name="connsiteX197" fmla="*/ 280830 w 1034010"/>
                  <a:gd name="connsiteY197" fmla="*/ 268765 h 518415"/>
                  <a:gd name="connsiteX198" fmla="*/ 283912 w 1034010"/>
                  <a:gd name="connsiteY198" fmla="*/ 259861 h 518415"/>
                  <a:gd name="connsiteX199" fmla="*/ 298866 w 1034010"/>
                  <a:gd name="connsiteY199" fmla="*/ 280066 h 518415"/>
                  <a:gd name="connsiteX200" fmla="*/ 279118 w 1034010"/>
                  <a:gd name="connsiteY200" fmla="*/ 274359 h 518415"/>
                  <a:gd name="connsiteX201" fmla="*/ 280830 w 1034010"/>
                  <a:gd name="connsiteY201" fmla="*/ 268765 h 518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</a:cxnLst>
                <a:rect l="l" t="t" r="r" b="b"/>
                <a:pathLst>
                  <a:path w="1034010" h="518415">
                    <a:moveTo>
                      <a:pt x="14627" y="269108"/>
                    </a:moveTo>
                    <a:cubicBezTo>
                      <a:pt x="21704" y="273103"/>
                      <a:pt x="23074" y="276870"/>
                      <a:pt x="25015" y="282235"/>
                    </a:cubicBezTo>
                    <a:cubicBezTo>
                      <a:pt x="27298" y="288742"/>
                      <a:pt x="30152" y="296732"/>
                      <a:pt x="42708" y="302782"/>
                    </a:cubicBezTo>
                    <a:cubicBezTo>
                      <a:pt x="53667" y="308033"/>
                      <a:pt x="72045" y="305522"/>
                      <a:pt x="89853" y="303011"/>
                    </a:cubicBezTo>
                    <a:cubicBezTo>
                      <a:pt x="100584" y="301527"/>
                      <a:pt x="118163" y="299015"/>
                      <a:pt x="122386" y="301413"/>
                    </a:cubicBezTo>
                    <a:cubicBezTo>
                      <a:pt x="118505" y="304609"/>
                      <a:pt x="104693" y="308033"/>
                      <a:pt x="96931" y="309860"/>
                    </a:cubicBezTo>
                    <a:cubicBezTo>
                      <a:pt x="80607" y="313741"/>
                      <a:pt x="73301" y="315796"/>
                      <a:pt x="71589" y="322302"/>
                    </a:cubicBezTo>
                    <a:cubicBezTo>
                      <a:pt x="70790" y="325270"/>
                      <a:pt x="71589" y="328353"/>
                      <a:pt x="73758" y="330750"/>
                    </a:cubicBezTo>
                    <a:cubicBezTo>
                      <a:pt x="77639" y="335088"/>
                      <a:pt x="85287" y="339768"/>
                      <a:pt x="93392" y="344790"/>
                    </a:cubicBezTo>
                    <a:cubicBezTo>
                      <a:pt x="99670" y="348672"/>
                      <a:pt x="109944" y="354950"/>
                      <a:pt x="112570" y="358375"/>
                    </a:cubicBezTo>
                    <a:cubicBezTo>
                      <a:pt x="111884" y="360429"/>
                      <a:pt x="112113" y="362712"/>
                      <a:pt x="113026" y="364881"/>
                    </a:cubicBezTo>
                    <a:cubicBezTo>
                      <a:pt x="118049" y="375954"/>
                      <a:pt x="156404" y="389196"/>
                      <a:pt x="174212" y="390109"/>
                    </a:cubicBezTo>
                    <a:cubicBezTo>
                      <a:pt x="179348" y="390337"/>
                      <a:pt x="186654" y="389995"/>
                      <a:pt x="189965" y="384287"/>
                    </a:cubicBezTo>
                    <a:cubicBezTo>
                      <a:pt x="193617" y="377780"/>
                      <a:pt x="206745" y="378237"/>
                      <a:pt x="223525" y="385429"/>
                    </a:cubicBezTo>
                    <a:cubicBezTo>
                      <a:pt x="237680" y="391365"/>
                      <a:pt x="243959" y="373443"/>
                      <a:pt x="248068" y="361571"/>
                    </a:cubicBezTo>
                    <a:cubicBezTo>
                      <a:pt x="249324" y="357918"/>
                      <a:pt x="251150" y="352781"/>
                      <a:pt x="252520" y="350498"/>
                    </a:cubicBezTo>
                    <a:cubicBezTo>
                      <a:pt x="255374" y="352324"/>
                      <a:pt x="258114" y="352781"/>
                      <a:pt x="260853" y="352210"/>
                    </a:cubicBezTo>
                    <a:cubicBezTo>
                      <a:pt x="265990" y="350840"/>
                      <a:pt x="268616" y="345818"/>
                      <a:pt x="271469" y="340339"/>
                    </a:cubicBezTo>
                    <a:cubicBezTo>
                      <a:pt x="274666" y="334174"/>
                      <a:pt x="278318" y="327097"/>
                      <a:pt x="285852" y="323786"/>
                    </a:cubicBezTo>
                    <a:cubicBezTo>
                      <a:pt x="292930" y="320704"/>
                      <a:pt x="301606" y="318650"/>
                      <a:pt x="309368" y="316937"/>
                    </a:cubicBezTo>
                    <a:cubicBezTo>
                      <a:pt x="323979" y="313627"/>
                      <a:pt x="335509" y="311001"/>
                      <a:pt x="337335" y="300956"/>
                    </a:cubicBezTo>
                    <a:cubicBezTo>
                      <a:pt x="337678" y="299130"/>
                      <a:pt x="337678" y="297189"/>
                      <a:pt x="337335" y="295363"/>
                    </a:cubicBezTo>
                    <a:cubicBezTo>
                      <a:pt x="342129" y="300385"/>
                      <a:pt x="347152" y="306892"/>
                      <a:pt x="352175" y="315682"/>
                    </a:cubicBezTo>
                    <a:cubicBezTo>
                      <a:pt x="363476" y="335430"/>
                      <a:pt x="381626" y="341023"/>
                      <a:pt x="394868" y="345133"/>
                    </a:cubicBezTo>
                    <a:cubicBezTo>
                      <a:pt x="397037" y="345818"/>
                      <a:pt x="399776" y="346617"/>
                      <a:pt x="402059" y="347530"/>
                    </a:cubicBezTo>
                    <a:cubicBezTo>
                      <a:pt x="394183" y="345932"/>
                      <a:pt x="381284" y="341366"/>
                      <a:pt x="371809" y="338055"/>
                    </a:cubicBezTo>
                    <a:cubicBezTo>
                      <a:pt x="359481" y="333718"/>
                      <a:pt x="346696" y="329152"/>
                      <a:pt x="336422" y="327097"/>
                    </a:cubicBezTo>
                    <a:cubicBezTo>
                      <a:pt x="315989" y="322987"/>
                      <a:pt x="286652" y="331320"/>
                      <a:pt x="269643" y="346046"/>
                    </a:cubicBezTo>
                    <a:cubicBezTo>
                      <a:pt x="261424" y="353124"/>
                      <a:pt x="256858" y="361228"/>
                      <a:pt x="256401" y="369333"/>
                    </a:cubicBezTo>
                    <a:cubicBezTo>
                      <a:pt x="255945" y="376753"/>
                      <a:pt x="258913" y="383031"/>
                      <a:pt x="264849" y="387027"/>
                    </a:cubicBezTo>
                    <a:cubicBezTo>
                      <a:pt x="278204" y="396159"/>
                      <a:pt x="304573" y="391707"/>
                      <a:pt x="324664" y="381547"/>
                    </a:cubicBezTo>
                    <a:cubicBezTo>
                      <a:pt x="323294" y="383031"/>
                      <a:pt x="321810" y="384630"/>
                      <a:pt x="320212" y="386114"/>
                    </a:cubicBezTo>
                    <a:cubicBezTo>
                      <a:pt x="316103" y="390223"/>
                      <a:pt x="315532" y="394447"/>
                      <a:pt x="315875" y="397186"/>
                    </a:cubicBezTo>
                    <a:cubicBezTo>
                      <a:pt x="316674" y="405634"/>
                      <a:pt x="325121" y="411227"/>
                      <a:pt x="334824" y="417734"/>
                    </a:cubicBezTo>
                    <a:cubicBezTo>
                      <a:pt x="340988" y="421843"/>
                      <a:pt x="351262" y="428578"/>
                      <a:pt x="351262" y="432802"/>
                    </a:cubicBezTo>
                    <a:cubicBezTo>
                      <a:pt x="351262" y="434742"/>
                      <a:pt x="349549" y="435998"/>
                      <a:pt x="346011" y="436569"/>
                    </a:cubicBezTo>
                    <a:cubicBezTo>
                      <a:pt x="337335" y="437824"/>
                      <a:pt x="325920" y="432688"/>
                      <a:pt x="324436" y="426980"/>
                    </a:cubicBezTo>
                    <a:cubicBezTo>
                      <a:pt x="321125" y="413282"/>
                      <a:pt x="309368" y="390908"/>
                      <a:pt x="269186" y="394332"/>
                    </a:cubicBezTo>
                    <a:cubicBezTo>
                      <a:pt x="244415" y="396501"/>
                      <a:pt x="242132" y="410428"/>
                      <a:pt x="242132" y="414652"/>
                    </a:cubicBezTo>
                    <a:cubicBezTo>
                      <a:pt x="241904" y="425724"/>
                      <a:pt x="252063" y="435884"/>
                      <a:pt x="265191" y="437710"/>
                    </a:cubicBezTo>
                    <a:cubicBezTo>
                      <a:pt x="271583" y="438624"/>
                      <a:pt x="274780" y="441021"/>
                      <a:pt x="275579" y="442162"/>
                    </a:cubicBezTo>
                    <a:cubicBezTo>
                      <a:pt x="274666" y="442961"/>
                      <a:pt x="271583" y="444788"/>
                      <a:pt x="264620" y="444788"/>
                    </a:cubicBezTo>
                    <a:cubicBezTo>
                      <a:pt x="248296" y="444788"/>
                      <a:pt x="204919" y="454377"/>
                      <a:pt x="198640" y="472070"/>
                    </a:cubicBezTo>
                    <a:cubicBezTo>
                      <a:pt x="197499" y="475266"/>
                      <a:pt x="196471" y="481545"/>
                      <a:pt x="202636" y="487823"/>
                    </a:cubicBezTo>
                    <a:cubicBezTo>
                      <a:pt x="214279" y="499809"/>
                      <a:pt x="239050" y="498553"/>
                      <a:pt x="262908" y="497412"/>
                    </a:cubicBezTo>
                    <a:cubicBezTo>
                      <a:pt x="275579" y="496727"/>
                      <a:pt x="292930" y="495928"/>
                      <a:pt x="296240" y="499124"/>
                    </a:cubicBezTo>
                    <a:cubicBezTo>
                      <a:pt x="305030" y="507686"/>
                      <a:pt x="323180" y="512822"/>
                      <a:pt x="337678" y="510768"/>
                    </a:cubicBezTo>
                    <a:cubicBezTo>
                      <a:pt x="345896" y="509626"/>
                      <a:pt x="352061" y="506088"/>
                      <a:pt x="355257" y="500722"/>
                    </a:cubicBezTo>
                    <a:cubicBezTo>
                      <a:pt x="359252" y="494216"/>
                      <a:pt x="374891" y="495015"/>
                      <a:pt x="390074" y="495814"/>
                    </a:cubicBezTo>
                    <a:cubicBezTo>
                      <a:pt x="396124" y="496156"/>
                      <a:pt x="402402" y="496499"/>
                      <a:pt x="408680" y="496499"/>
                    </a:cubicBezTo>
                    <a:cubicBezTo>
                      <a:pt x="432881" y="496499"/>
                      <a:pt x="437903" y="500494"/>
                      <a:pt x="447834" y="510311"/>
                    </a:cubicBezTo>
                    <a:cubicBezTo>
                      <a:pt x="453656" y="516019"/>
                      <a:pt x="461076" y="518416"/>
                      <a:pt x="468838" y="518416"/>
                    </a:cubicBezTo>
                    <a:cubicBezTo>
                      <a:pt x="479911" y="518416"/>
                      <a:pt x="491669" y="513622"/>
                      <a:pt x="500459" y="506544"/>
                    </a:cubicBezTo>
                    <a:cubicBezTo>
                      <a:pt x="512901" y="496499"/>
                      <a:pt x="512901" y="496499"/>
                      <a:pt x="528654" y="496499"/>
                    </a:cubicBezTo>
                    <a:cubicBezTo>
                      <a:pt x="541553" y="496499"/>
                      <a:pt x="547147" y="490677"/>
                      <a:pt x="549544" y="485768"/>
                    </a:cubicBezTo>
                    <a:cubicBezTo>
                      <a:pt x="553197" y="478463"/>
                      <a:pt x="551941" y="468874"/>
                      <a:pt x="546120" y="458829"/>
                    </a:cubicBezTo>
                    <a:cubicBezTo>
                      <a:pt x="538585" y="445701"/>
                      <a:pt x="525230" y="452208"/>
                      <a:pt x="517239" y="455975"/>
                    </a:cubicBezTo>
                    <a:cubicBezTo>
                      <a:pt x="515641" y="456774"/>
                      <a:pt x="513586" y="457687"/>
                      <a:pt x="512102" y="458258"/>
                    </a:cubicBezTo>
                    <a:cubicBezTo>
                      <a:pt x="508906" y="448897"/>
                      <a:pt x="500002" y="443304"/>
                      <a:pt x="485390" y="441477"/>
                    </a:cubicBezTo>
                    <a:cubicBezTo>
                      <a:pt x="498061" y="440792"/>
                      <a:pt x="511646" y="438509"/>
                      <a:pt x="525116" y="434628"/>
                    </a:cubicBezTo>
                    <a:cubicBezTo>
                      <a:pt x="530481" y="433030"/>
                      <a:pt x="538015" y="430176"/>
                      <a:pt x="540640" y="423327"/>
                    </a:cubicBezTo>
                    <a:cubicBezTo>
                      <a:pt x="543151" y="416706"/>
                      <a:pt x="539955" y="410428"/>
                      <a:pt x="537330" y="405405"/>
                    </a:cubicBezTo>
                    <a:cubicBezTo>
                      <a:pt x="536188" y="403122"/>
                      <a:pt x="534818" y="400497"/>
                      <a:pt x="534476" y="398670"/>
                    </a:cubicBezTo>
                    <a:cubicBezTo>
                      <a:pt x="538357" y="396844"/>
                      <a:pt x="551713" y="397985"/>
                      <a:pt x="560731" y="398670"/>
                    </a:cubicBezTo>
                    <a:cubicBezTo>
                      <a:pt x="567808" y="399241"/>
                      <a:pt x="575000" y="399812"/>
                      <a:pt x="581849" y="399812"/>
                    </a:cubicBezTo>
                    <a:cubicBezTo>
                      <a:pt x="607762" y="399812"/>
                      <a:pt x="643035" y="356206"/>
                      <a:pt x="644405" y="329494"/>
                    </a:cubicBezTo>
                    <a:cubicBezTo>
                      <a:pt x="644633" y="324129"/>
                      <a:pt x="643035" y="319335"/>
                      <a:pt x="639724" y="315567"/>
                    </a:cubicBezTo>
                    <a:cubicBezTo>
                      <a:pt x="628880" y="303125"/>
                      <a:pt x="600456" y="303696"/>
                      <a:pt x="577055" y="304381"/>
                    </a:cubicBezTo>
                    <a:cubicBezTo>
                      <a:pt x="589497" y="300842"/>
                      <a:pt x="607533" y="297874"/>
                      <a:pt x="627053" y="299015"/>
                    </a:cubicBezTo>
                    <a:cubicBezTo>
                      <a:pt x="644861" y="300043"/>
                      <a:pt x="655363" y="297760"/>
                      <a:pt x="661185" y="291596"/>
                    </a:cubicBezTo>
                    <a:cubicBezTo>
                      <a:pt x="666322" y="286002"/>
                      <a:pt x="666093" y="279039"/>
                      <a:pt x="665979" y="273902"/>
                    </a:cubicBezTo>
                    <a:cubicBezTo>
                      <a:pt x="665865" y="271619"/>
                      <a:pt x="665865" y="268765"/>
                      <a:pt x="666436" y="268194"/>
                    </a:cubicBezTo>
                    <a:cubicBezTo>
                      <a:pt x="668491" y="266254"/>
                      <a:pt x="675911" y="268423"/>
                      <a:pt x="682417" y="270249"/>
                    </a:cubicBezTo>
                    <a:cubicBezTo>
                      <a:pt x="692805" y="273217"/>
                      <a:pt x="705818" y="276984"/>
                      <a:pt x="719517" y="273788"/>
                    </a:cubicBezTo>
                    <a:cubicBezTo>
                      <a:pt x="736411" y="269792"/>
                      <a:pt x="738009" y="257921"/>
                      <a:pt x="739037" y="250843"/>
                    </a:cubicBezTo>
                    <a:cubicBezTo>
                      <a:pt x="739265" y="249359"/>
                      <a:pt x="739608" y="246734"/>
                      <a:pt x="739950" y="246277"/>
                    </a:cubicBezTo>
                    <a:cubicBezTo>
                      <a:pt x="739950" y="246277"/>
                      <a:pt x="740521" y="245935"/>
                      <a:pt x="742347" y="245935"/>
                    </a:cubicBezTo>
                    <a:cubicBezTo>
                      <a:pt x="752392" y="245935"/>
                      <a:pt x="767803" y="236118"/>
                      <a:pt x="798396" y="216483"/>
                    </a:cubicBezTo>
                    <a:cubicBezTo>
                      <a:pt x="808898" y="209748"/>
                      <a:pt x="820998" y="201986"/>
                      <a:pt x="834925" y="193310"/>
                    </a:cubicBezTo>
                    <a:cubicBezTo>
                      <a:pt x="860038" y="177672"/>
                      <a:pt x="882754" y="171165"/>
                      <a:pt x="899306" y="166371"/>
                    </a:cubicBezTo>
                    <a:cubicBezTo>
                      <a:pt x="917571" y="161120"/>
                      <a:pt x="930812" y="157238"/>
                      <a:pt x="932639" y="143997"/>
                    </a:cubicBezTo>
                    <a:cubicBezTo>
                      <a:pt x="933096" y="140458"/>
                      <a:pt x="932182" y="137148"/>
                      <a:pt x="930128" y="134636"/>
                    </a:cubicBezTo>
                    <a:cubicBezTo>
                      <a:pt x="923278" y="126531"/>
                      <a:pt x="905014" y="127673"/>
                      <a:pt x="875677" y="130527"/>
                    </a:cubicBezTo>
                    <a:cubicBezTo>
                      <a:pt x="873280" y="130755"/>
                      <a:pt x="870654" y="130983"/>
                      <a:pt x="868029" y="131212"/>
                    </a:cubicBezTo>
                    <a:cubicBezTo>
                      <a:pt x="883097" y="127559"/>
                      <a:pt x="901247" y="124819"/>
                      <a:pt x="908096" y="126760"/>
                    </a:cubicBezTo>
                    <a:cubicBezTo>
                      <a:pt x="924192" y="131212"/>
                      <a:pt x="944282" y="128015"/>
                      <a:pt x="999189" y="98336"/>
                    </a:cubicBezTo>
                    <a:cubicBezTo>
                      <a:pt x="1026130" y="83839"/>
                      <a:pt x="1036403" y="73451"/>
                      <a:pt x="1033549" y="63634"/>
                    </a:cubicBezTo>
                    <a:cubicBezTo>
                      <a:pt x="1030011" y="51533"/>
                      <a:pt x="1009463" y="54501"/>
                      <a:pt x="1003299" y="55757"/>
                    </a:cubicBezTo>
                    <a:cubicBezTo>
                      <a:pt x="989715" y="58383"/>
                      <a:pt x="974647" y="55529"/>
                      <a:pt x="968254" y="48908"/>
                    </a:cubicBezTo>
                    <a:cubicBezTo>
                      <a:pt x="965743" y="46397"/>
                      <a:pt x="965629" y="44228"/>
                      <a:pt x="965743" y="42858"/>
                    </a:cubicBezTo>
                    <a:cubicBezTo>
                      <a:pt x="966200" y="37835"/>
                      <a:pt x="964373" y="34753"/>
                      <a:pt x="962775" y="32927"/>
                    </a:cubicBezTo>
                    <a:cubicBezTo>
                      <a:pt x="957866" y="27333"/>
                      <a:pt x="949077" y="28132"/>
                      <a:pt x="940629" y="28703"/>
                    </a:cubicBezTo>
                    <a:cubicBezTo>
                      <a:pt x="938004" y="28931"/>
                      <a:pt x="934237" y="29274"/>
                      <a:pt x="932182" y="29045"/>
                    </a:cubicBezTo>
                    <a:cubicBezTo>
                      <a:pt x="931383" y="27105"/>
                      <a:pt x="930013" y="25507"/>
                      <a:pt x="928187" y="24365"/>
                    </a:cubicBezTo>
                    <a:cubicBezTo>
                      <a:pt x="918256" y="18087"/>
                      <a:pt x="890745" y="24479"/>
                      <a:pt x="867001" y="33726"/>
                    </a:cubicBezTo>
                    <a:cubicBezTo>
                      <a:pt x="870198" y="31443"/>
                      <a:pt x="873394" y="29616"/>
                      <a:pt x="876019" y="28475"/>
                    </a:cubicBezTo>
                    <a:cubicBezTo>
                      <a:pt x="881385" y="26306"/>
                      <a:pt x="881270" y="21854"/>
                      <a:pt x="881042" y="20484"/>
                    </a:cubicBezTo>
                    <a:cubicBezTo>
                      <a:pt x="880129" y="13863"/>
                      <a:pt x="877047" y="13863"/>
                      <a:pt x="848052" y="12950"/>
                    </a:cubicBezTo>
                    <a:cubicBezTo>
                      <a:pt x="826249" y="12265"/>
                      <a:pt x="785725" y="11124"/>
                      <a:pt x="777506" y="4731"/>
                    </a:cubicBezTo>
                    <a:cubicBezTo>
                      <a:pt x="766890" y="-3488"/>
                      <a:pt x="755817" y="2562"/>
                      <a:pt x="747027" y="7357"/>
                    </a:cubicBezTo>
                    <a:cubicBezTo>
                      <a:pt x="736868" y="12836"/>
                      <a:pt x="732302" y="14662"/>
                      <a:pt x="727736" y="9640"/>
                    </a:cubicBezTo>
                    <a:cubicBezTo>
                      <a:pt x="714494" y="-5086"/>
                      <a:pt x="688125" y="-862"/>
                      <a:pt x="675796" y="8498"/>
                    </a:cubicBezTo>
                    <a:cubicBezTo>
                      <a:pt x="666208" y="15804"/>
                      <a:pt x="668148" y="23794"/>
                      <a:pt x="669176" y="26306"/>
                    </a:cubicBezTo>
                    <a:cubicBezTo>
                      <a:pt x="666664" y="25393"/>
                      <a:pt x="662326" y="22995"/>
                      <a:pt x="656619" y="17630"/>
                    </a:cubicBezTo>
                    <a:cubicBezTo>
                      <a:pt x="645774" y="7699"/>
                      <a:pt x="630592" y="9754"/>
                      <a:pt x="614497" y="12037"/>
                    </a:cubicBezTo>
                    <a:cubicBezTo>
                      <a:pt x="603995" y="13521"/>
                      <a:pt x="593264" y="15005"/>
                      <a:pt x="583105" y="13407"/>
                    </a:cubicBezTo>
                    <a:cubicBezTo>
                      <a:pt x="567923" y="11009"/>
                      <a:pt x="562101" y="17859"/>
                      <a:pt x="557877" y="22767"/>
                    </a:cubicBezTo>
                    <a:cubicBezTo>
                      <a:pt x="554224" y="27105"/>
                      <a:pt x="552284" y="29388"/>
                      <a:pt x="540298" y="23680"/>
                    </a:cubicBezTo>
                    <a:cubicBezTo>
                      <a:pt x="516897" y="12379"/>
                      <a:pt x="489158" y="13064"/>
                      <a:pt x="481966" y="19000"/>
                    </a:cubicBezTo>
                    <a:cubicBezTo>
                      <a:pt x="479797" y="20712"/>
                      <a:pt x="478770" y="23224"/>
                      <a:pt x="479112" y="25963"/>
                    </a:cubicBezTo>
                    <a:cubicBezTo>
                      <a:pt x="479226" y="26877"/>
                      <a:pt x="479569" y="28361"/>
                      <a:pt x="480596" y="29730"/>
                    </a:cubicBezTo>
                    <a:cubicBezTo>
                      <a:pt x="478541" y="30073"/>
                      <a:pt x="475802" y="30073"/>
                      <a:pt x="472720" y="29045"/>
                    </a:cubicBezTo>
                    <a:cubicBezTo>
                      <a:pt x="462788" y="25735"/>
                      <a:pt x="453656" y="27447"/>
                      <a:pt x="448976" y="33612"/>
                    </a:cubicBezTo>
                    <a:cubicBezTo>
                      <a:pt x="447035" y="36237"/>
                      <a:pt x="444410" y="41488"/>
                      <a:pt x="447035" y="49821"/>
                    </a:cubicBezTo>
                    <a:cubicBezTo>
                      <a:pt x="443611" y="50049"/>
                      <a:pt x="438017" y="49593"/>
                      <a:pt x="434022" y="49365"/>
                    </a:cubicBezTo>
                    <a:cubicBezTo>
                      <a:pt x="421579" y="48451"/>
                      <a:pt x="409822" y="47652"/>
                      <a:pt x="404228" y="53474"/>
                    </a:cubicBezTo>
                    <a:cubicBezTo>
                      <a:pt x="402174" y="55643"/>
                      <a:pt x="401032" y="58497"/>
                      <a:pt x="401032" y="61693"/>
                    </a:cubicBezTo>
                    <a:cubicBezTo>
                      <a:pt x="401032" y="65688"/>
                      <a:pt x="398977" y="68999"/>
                      <a:pt x="395324" y="70825"/>
                    </a:cubicBezTo>
                    <a:cubicBezTo>
                      <a:pt x="390872" y="73108"/>
                      <a:pt x="383453" y="73222"/>
                      <a:pt x="376261" y="66602"/>
                    </a:cubicBezTo>
                    <a:cubicBezTo>
                      <a:pt x="363248" y="54616"/>
                      <a:pt x="331057" y="49479"/>
                      <a:pt x="321125" y="53474"/>
                    </a:cubicBezTo>
                    <a:cubicBezTo>
                      <a:pt x="316674" y="55300"/>
                      <a:pt x="315532" y="58725"/>
                      <a:pt x="315304" y="60551"/>
                    </a:cubicBezTo>
                    <a:cubicBezTo>
                      <a:pt x="314961" y="62949"/>
                      <a:pt x="315532" y="65232"/>
                      <a:pt x="316902" y="67401"/>
                    </a:cubicBezTo>
                    <a:cubicBezTo>
                      <a:pt x="314162" y="67971"/>
                      <a:pt x="310852" y="68428"/>
                      <a:pt x="308455" y="68656"/>
                    </a:cubicBezTo>
                    <a:cubicBezTo>
                      <a:pt x="297268" y="70140"/>
                      <a:pt x="289277" y="71168"/>
                      <a:pt x="287565" y="78245"/>
                    </a:cubicBezTo>
                    <a:cubicBezTo>
                      <a:pt x="286880" y="80871"/>
                      <a:pt x="287222" y="84980"/>
                      <a:pt x="292131" y="89090"/>
                    </a:cubicBezTo>
                    <a:cubicBezTo>
                      <a:pt x="292930" y="89774"/>
                      <a:pt x="293387" y="90231"/>
                      <a:pt x="293615" y="90573"/>
                    </a:cubicBezTo>
                    <a:cubicBezTo>
                      <a:pt x="292017" y="92857"/>
                      <a:pt x="285168" y="95368"/>
                      <a:pt x="281515" y="95596"/>
                    </a:cubicBezTo>
                    <a:cubicBezTo>
                      <a:pt x="280031" y="92172"/>
                      <a:pt x="276492" y="89090"/>
                      <a:pt x="270899" y="86350"/>
                    </a:cubicBezTo>
                    <a:cubicBezTo>
                      <a:pt x="259940" y="80985"/>
                      <a:pt x="239621" y="76875"/>
                      <a:pt x="228662" y="87834"/>
                    </a:cubicBezTo>
                    <a:cubicBezTo>
                      <a:pt x="223754" y="92742"/>
                      <a:pt x="220101" y="97993"/>
                      <a:pt x="217133" y="102217"/>
                    </a:cubicBezTo>
                    <a:cubicBezTo>
                      <a:pt x="215991" y="103929"/>
                      <a:pt x="214507" y="105984"/>
                      <a:pt x="213366" y="107354"/>
                    </a:cubicBezTo>
                    <a:cubicBezTo>
                      <a:pt x="202293" y="94797"/>
                      <a:pt x="167819" y="103016"/>
                      <a:pt x="146929" y="111920"/>
                    </a:cubicBezTo>
                    <a:cubicBezTo>
                      <a:pt x="140651" y="114545"/>
                      <a:pt x="133459" y="118427"/>
                      <a:pt x="132889" y="125390"/>
                    </a:cubicBezTo>
                    <a:cubicBezTo>
                      <a:pt x="132546" y="128929"/>
                      <a:pt x="134258" y="132239"/>
                      <a:pt x="137341" y="134294"/>
                    </a:cubicBezTo>
                    <a:cubicBezTo>
                      <a:pt x="144646" y="139202"/>
                      <a:pt x="161655" y="138403"/>
                      <a:pt x="173527" y="130070"/>
                    </a:cubicBezTo>
                    <a:lnTo>
                      <a:pt x="173527" y="130070"/>
                    </a:lnTo>
                    <a:cubicBezTo>
                      <a:pt x="175353" y="128814"/>
                      <a:pt x="177065" y="127787"/>
                      <a:pt x="178549" y="126988"/>
                    </a:cubicBezTo>
                    <a:cubicBezTo>
                      <a:pt x="174897" y="129842"/>
                      <a:pt x="171358" y="134065"/>
                      <a:pt x="172614" y="139431"/>
                    </a:cubicBezTo>
                    <a:cubicBezTo>
                      <a:pt x="173983" y="145024"/>
                      <a:pt x="179577" y="147764"/>
                      <a:pt x="190307" y="148106"/>
                    </a:cubicBezTo>
                    <a:cubicBezTo>
                      <a:pt x="186654" y="151873"/>
                      <a:pt x="183572" y="156668"/>
                      <a:pt x="183572" y="162604"/>
                    </a:cubicBezTo>
                    <a:cubicBezTo>
                      <a:pt x="183572" y="174818"/>
                      <a:pt x="194531" y="177215"/>
                      <a:pt x="201037" y="178585"/>
                    </a:cubicBezTo>
                    <a:cubicBezTo>
                      <a:pt x="207202" y="179955"/>
                      <a:pt x="209941" y="180868"/>
                      <a:pt x="210170" y="182808"/>
                    </a:cubicBezTo>
                    <a:cubicBezTo>
                      <a:pt x="210740" y="188630"/>
                      <a:pt x="214964" y="193310"/>
                      <a:pt x="222726" y="196621"/>
                    </a:cubicBezTo>
                    <a:cubicBezTo>
                      <a:pt x="240420" y="204041"/>
                      <a:pt x="277177" y="204497"/>
                      <a:pt x="291674" y="189658"/>
                    </a:cubicBezTo>
                    <a:cubicBezTo>
                      <a:pt x="292017" y="189315"/>
                      <a:pt x="292359" y="188973"/>
                      <a:pt x="292702" y="188630"/>
                    </a:cubicBezTo>
                    <a:cubicBezTo>
                      <a:pt x="292473" y="190114"/>
                      <a:pt x="292245" y="191598"/>
                      <a:pt x="292017" y="192854"/>
                    </a:cubicBezTo>
                    <a:cubicBezTo>
                      <a:pt x="291674" y="195251"/>
                      <a:pt x="291218" y="197648"/>
                      <a:pt x="290989" y="199589"/>
                    </a:cubicBezTo>
                    <a:cubicBezTo>
                      <a:pt x="289848" y="209178"/>
                      <a:pt x="301948" y="213401"/>
                      <a:pt x="313934" y="216141"/>
                    </a:cubicBezTo>
                    <a:cubicBezTo>
                      <a:pt x="314048" y="216141"/>
                      <a:pt x="316445" y="216712"/>
                      <a:pt x="320327" y="217397"/>
                    </a:cubicBezTo>
                    <a:cubicBezTo>
                      <a:pt x="314733" y="217282"/>
                      <a:pt x="308797" y="217511"/>
                      <a:pt x="302747" y="217853"/>
                    </a:cubicBezTo>
                    <a:cubicBezTo>
                      <a:pt x="289848" y="218652"/>
                      <a:pt x="281743" y="230067"/>
                      <a:pt x="282200" y="247190"/>
                    </a:cubicBezTo>
                    <a:cubicBezTo>
                      <a:pt x="282314" y="249588"/>
                      <a:pt x="282428" y="251985"/>
                      <a:pt x="282885" y="254382"/>
                    </a:cubicBezTo>
                    <a:cubicBezTo>
                      <a:pt x="280830" y="249588"/>
                      <a:pt x="276149" y="246391"/>
                      <a:pt x="272040" y="243537"/>
                    </a:cubicBezTo>
                    <a:cubicBezTo>
                      <a:pt x="270670" y="242624"/>
                      <a:pt x="268730" y="241254"/>
                      <a:pt x="267588" y="240113"/>
                    </a:cubicBezTo>
                    <a:cubicBezTo>
                      <a:pt x="273296" y="234976"/>
                      <a:pt x="272953" y="228812"/>
                      <a:pt x="270784" y="224816"/>
                    </a:cubicBezTo>
                    <a:cubicBezTo>
                      <a:pt x="266561" y="216940"/>
                      <a:pt x="252977" y="212488"/>
                      <a:pt x="244644" y="216255"/>
                    </a:cubicBezTo>
                    <a:cubicBezTo>
                      <a:pt x="239392" y="218652"/>
                      <a:pt x="236881" y="224017"/>
                      <a:pt x="237909" y="230296"/>
                    </a:cubicBezTo>
                    <a:cubicBezTo>
                      <a:pt x="233228" y="228355"/>
                      <a:pt x="224324" y="221278"/>
                      <a:pt x="222612" y="214086"/>
                    </a:cubicBezTo>
                    <a:cubicBezTo>
                      <a:pt x="220101" y="203927"/>
                      <a:pt x="208115" y="198904"/>
                      <a:pt x="189965" y="191142"/>
                    </a:cubicBezTo>
                    <a:cubicBezTo>
                      <a:pt x="171700" y="183379"/>
                      <a:pt x="148870" y="173790"/>
                      <a:pt x="131176" y="156325"/>
                    </a:cubicBezTo>
                    <a:cubicBezTo>
                      <a:pt x="107547" y="133038"/>
                      <a:pt x="82662" y="134180"/>
                      <a:pt x="72616" y="140344"/>
                    </a:cubicBezTo>
                    <a:cubicBezTo>
                      <a:pt x="66338" y="144111"/>
                      <a:pt x="66338" y="149248"/>
                      <a:pt x="66680" y="151188"/>
                    </a:cubicBezTo>
                    <a:cubicBezTo>
                      <a:pt x="67137" y="154385"/>
                      <a:pt x="69306" y="158608"/>
                      <a:pt x="77182" y="160206"/>
                    </a:cubicBezTo>
                    <a:cubicBezTo>
                      <a:pt x="79579" y="160663"/>
                      <a:pt x="81520" y="161234"/>
                      <a:pt x="83004" y="161804"/>
                    </a:cubicBezTo>
                    <a:cubicBezTo>
                      <a:pt x="82433" y="161804"/>
                      <a:pt x="81863" y="161804"/>
                      <a:pt x="81178" y="161690"/>
                    </a:cubicBezTo>
                    <a:cubicBezTo>
                      <a:pt x="71246" y="160777"/>
                      <a:pt x="47731" y="160092"/>
                      <a:pt x="45562" y="171051"/>
                    </a:cubicBezTo>
                    <a:cubicBezTo>
                      <a:pt x="43850" y="179726"/>
                      <a:pt x="54238" y="184064"/>
                      <a:pt x="59831" y="186461"/>
                    </a:cubicBezTo>
                    <a:cubicBezTo>
                      <a:pt x="60744" y="186918"/>
                      <a:pt x="61543" y="187260"/>
                      <a:pt x="62342" y="187603"/>
                    </a:cubicBezTo>
                    <a:cubicBezTo>
                      <a:pt x="57206" y="188744"/>
                      <a:pt x="48758" y="189658"/>
                      <a:pt x="37800" y="189658"/>
                    </a:cubicBezTo>
                    <a:cubicBezTo>
                      <a:pt x="23759" y="189658"/>
                      <a:pt x="16796" y="199931"/>
                      <a:pt x="16225" y="209520"/>
                    </a:cubicBezTo>
                    <a:cubicBezTo>
                      <a:pt x="15540" y="220821"/>
                      <a:pt x="23302" y="234405"/>
                      <a:pt x="42137" y="237259"/>
                    </a:cubicBezTo>
                    <a:cubicBezTo>
                      <a:pt x="45676" y="237830"/>
                      <a:pt x="47959" y="238515"/>
                      <a:pt x="49329" y="239085"/>
                    </a:cubicBezTo>
                    <a:cubicBezTo>
                      <a:pt x="46019" y="241026"/>
                      <a:pt x="38599" y="243195"/>
                      <a:pt x="29352" y="240341"/>
                    </a:cubicBezTo>
                    <a:cubicBezTo>
                      <a:pt x="14741" y="235889"/>
                      <a:pt x="3897" y="238286"/>
                      <a:pt x="929" y="246620"/>
                    </a:cubicBezTo>
                    <a:cubicBezTo>
                      <a:pt x="-784" y="250501"/>
                      <a:pt x="-1925" y="259861"/>
                      <a:pt x="14627" y="269108"/>
                    </a:cubicBezTo>
                    <a:close/>
                    <a:moveTo>
                      <a:pt x="447492" y="443418"/>
                    </a:moveTo>
                    <a:cubicBezTo>
                      <a:pt x="435848" y="445244"/>
                      <a:pt x="432995" y="442505"/>
                      <a:pt x="432881" y="442505"/>
                    </a:cubicBezTo>
                    <a:lnTo>
                      <a:pt x="432881" y="442505"/>
                    </a:lnTo>
                    <a:cubicBezTo>
                      <a:pt x="432881" y="442162"/>
                      <a:pt x="433337" y="440907"/>
                      <a:pt x="435164" y="439423"/>
                    </a:cubicBezTo>
                    <a:cubicBezTo>
                      <a:pt x="436419" y="438395"/>
                      <a:pt x="441100" y="435313"/>
                      <a:pt x="447949" y="437482"/>
                    </a:cubicBezTo>
                    <a:cubicBezTo>
                      <a:pt x="453542" y="439308"/>
                      <a:pt x="459935" y="440564"/>
                      <a:pt x="466784" y="441249"/>
                    </a:cubicBezTo>
                    <a:cubicBezTo>
                      <a:pt x="460848" y="441591"/>
                      <a:pt x="454455" y="442391"/>
                      <a:pt x="447492" y="443418"/>
                    </a:cubicBezTo>
                    <a:close/>
                    <a:moveTo>
                      <a:pt x="382882" y="209292"/>
                    </a:moveTo>
                    <a:cubicBezTo>
                      <a:pt x="384252" y="204041"/>
                      <a:pt x="385964" y="203356"/>
                      <a:pt x="400690" y="207694"/>
                    </a:cubicBezTo>
                    <a:cubicBezTo>
                      <a:pt x="402516" y="208264"/>
                      <a:pt x="404457" y="208835"/>
                      <a:pt x="406397" y="209406"/>
                    </a:cubicBezTo>
                    <a:cubicBezTo>
                      <a:pt x="421351" y="213515"/>
                      <a:pt x="477628" y="199361"/>
                      <a:pt x="496349" y="184407"/>
                    </a:cubicBezTo>
                    <a:cubicBezTo>
                      <a:pt x="500002" y="181439"/>
                      <a:pt x="502513" y="178471"/>
                      <a:pt x="503655" y="175274"/>
                    </a:cubicBezTo>
                    <a:cubicBezTo>
                      <a:pt x="503883" y="175959"/>
                      <a:pt x="503997" y="176873"/>
                      <a:pt x="504111" y="177786"/>
                    </a:cubicBezTo>
                    <a:cubicBezTo>
                      <a:pt x="504454" y="182923"/>
                      <a:pt x="501372" y="188059"/>
                      <a:pt x="495664" y="192511"/>
                    </a:cubicBezTo>
                    <a:cubicBezTo>
                      <a:pt x="481281" y="203470"/>
                      <a:pt x="456738" y="206324"/>
                      <a:pt x="435050" y="208721"/>
                    </a:cubicBezTo>
                    <a:cubicBezTo>
                      <a:pt x="423063" y="210091"/>
                      <a:pt x="411762" y="211461"/>
                      <a:pt x="403772" y="213972"/>
                    </a:cubicBezTo>
                    <a:cubicBezTo>
                      <a:pt x="397265" y="216027"/>
                      <a:pt x="393726" y="219565"/>
                      <a:pt x="393155" y="224474"/>
                    </a:cubicBezTo>
                    <a:cubicBezTo>
                      <a:pt x="391900" y="234063"/>
                      <a:pt x="402630" y="241597"/>
                      <a:pt x="418726" y="253012"/>
                    </a:cubicBezTo>
                    <a:cubicBezTo>
                      <a:pt x="423748" y="256551"/>
                      <a:pt x="428885" y="260204"/>
                      <a:pt x="433565" y="263857"/>
                    </a:cubicBezTo>
                    <a:cubicBezTo>
                      <a:pt x="422949" y="261003"/>
                      <a:pt x="406511" y="253469"/>
                      <a:pt x="396923" y="242282"/>
                    </a:cubicBezTo>
                    <a:cubicBezTo>
                      <a:pt x="387905" y="231666"/>
                      <a:pt x="373864" y="224360"/>
                      <a:pt x="355143" y="220593"/>
                    </a:cubicBezTo>
                    <a:cubicBezTo>
                      <a:pt x="368499" y="220365"/>
                      <a:pt x="380599" y="217739"/>
                      <a:pt x="382882" y="209292"/>
                    </a:cubicBezTo>
                    <a:close/>
                    <a:moveTo>
                      <a:pt x="280830" y="268765"/>
                    </a:moveTo>
                    <a:cubicBezTo>
                      <a:pt x="283227" y="265341"/>
                      <a:pt x="283912" y="262258"/>
                      <a:pt x="283912" y="259861"/>
                    </a:cubicBezTo>
                    <a:cubicBezTo>
                      <a:pt x="286537" y="269336"/>
                      <a:pt x="291674" y="277326"/>
                      <a:pt x="298866" y="280066"/>
                    </a:cubicBezTo>
                    <a:cubicBezTo>
                      <a:pt x="287451" y="280637"/>
                      <a:pt x="280601" y="277212"/>
                      <a:pt x="279118" y="274359"/>
                    </a:cubicBezTo>
                    <a:cubicBezTo>
                      <a:pt x="278318" y="272760"/>
                      <a:pt x="279574" y="270477"/>
                      <a:pt x="280830" y="26876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97D49FB-B47E-407C-B6B7-9E3372FE3D76}"/>
                  </a:ext>
                </a:extLst>
              </p:cNvPr>
              <p:cNvSpPr/>
              <p:nvPr/>
            </p:nvSpPr>
            <p:spPr>
              <a:xfrm>
                <a:off x="2979044" y="1910584"/>
                <a:ext cx="205319" cy="150458"/>
              </a:xfrm>
              <a:custGeom>
                <a:avLst/>
                <a:gdLst>
                  <a:gd name="connsiteX0" fmla="*/ 194798 w 205319"/>
                  <a:gd name="connsiteY0" fmla="*/ 127857 h 150458"/>
                  <a:gd name="connsiteX1" fmla="*/ 205071 w 205319"/>
                  <a:gd name="connsiteY1" fmla="*/ 115985 h 150458"/>
                  <a:gd name="connsiteX2" fmla="*/ 205071 w 205319"/>
                  <a:gd name="connsiteY2" fmla="*/ 115985 h 150458"/>
                  <a:gd name="connsiteX3" fmla="*/ 182812 w 205319"/>
                  <a:gd name="connsiteY3" fmla="*/ 92356 h 150458"/>
                  <a:gd name="connsiteX4" fmla="*/ 165803 w 205319"/>
                  <a:gd name="connsiteY4" fmla="*/ 80940 h 150458"/>
                  <a:gd name="connsiteX5" fmla="*/ 123681 w 205319"/>
                  <a:gd name="connsiteY5" fmla="*/ 45439 h 150458"/>
                  <a:gd name="connsiteX6" fmla="*/ 107357 w 205319"/>
                  <a:gd name="connsiteY6" fmla="*/ 37791 h 150458"/>
                  <a:gd name="connsiteX7" fmla="*/ 95143 w 205319"/>
                  <a:gd name="connsiteY7" fmla="*/ 31627 h 150458"/>
                  <a:gd name="connsiteX8" fmla="*/ 74938 w 205319"/>
                  <a:gd name="connsiteY8" fmla="*/ 13933 h 150458"/>
                  <a:gd name="connsiteX9" fmla="*/ 62609 w 205319"/>
                  <a:gd name="connsiteY9" fmla="*/ 6 h 150458"/>
                  <a:gd name="connsiteX10" fmla="*/ 32017 w 205319"/>
                  <a:gd name="connsiteY10" fmla="*/ 34594 h 150458"/>
                  <a:gd name="connsiteX11" fmla="*/ 26994 w 205319"/>
                  <a:gd name="connsiteY11" fmla="*/ 52402 h 150458"/>
                  <a:gd name="connsiteX12" fmla="*/ 24597 w 205319"/>
                  <a:gd name="connsiteY12" fmla="*/ 80141 h 150458"/>
                  <a:gd name="connsiteX13" fmla="*/ 12382 w 205319"/>
                  <a:gd name="connsiteY13" fmla="*/ 101031 h 150458"/>
                  <a:gd name="connsiteX14" fmla="*/ 625 w 205319"/>
                  <a:gd name="connsiteY14" fmla="*/ 122377 h 150458"/>
                  <a:gd name="connsiteX15" fmla="*/ 26081 w 205319"/>
                  <a:gd name="connsiteY15" fmla="*/ 128770 h 150458"/>
                  <a:gd name="connsiteX16" fmla="*/ 41377 w 205319"/>
                  <a:gd name="connsiteY16" fmla="*/ 125231 h 150458"/>
                  <a:gd name="connsiteX17" fmla="*/ 42062 w 205319"/>
                  <a:gd name="connsiteY17" fmla="*/ 125231 h 150458"/>
                  <a:gd name="connsiteX18" fmla="*/ 41834 w 205319"/>
                  <a:gd name="connsiteY18" fmla="*/ 129113 h 150458"/>
                  <a:gd name="connsiteX19" fmla="*/ 44573 w 205319"/>
                  <a:gd name="connsiteY19" fmla="*/ 144751 h 150458"/>
                  <a:gd name="connsiteX20" fmla="*/ 56103 w 205319"/>
                  <a:gd name="connsiteY20" fmla="*/ 150345 h 150458"/>
                  <a:gd name="connsiteX21" fmla="*/ 58043 w 205319"/>
                  <a:gd name="connsiteY21" fmla="*/ 150459 h 150458"/>
                  <a:gd name="connsiteX22" fmla="*/ 109412 w 205319"/>
                  <a:gd name="connsiteY22" fmla="*/ 118040 h 150458"/>
                  <a:gd name="connsiteX23" fmla="*/ 117973 w 205319"/>
                  <a:gd name="connsiteY23" fmla="*/ 110962 h 150458"/>
                  <a:gd name="connsiteX24" fmla="*/ 137950 w 205319"/>
                  <a:gd name="connsiteY24" fmla="*/ 118382 h 150458"/>
                  <a:gd name="connsiteX25" fmla="*/ 194798 w 205319"/>
                  <a:gd name="connsiteY25" fmla="*/ 127857 h 150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5319" h="150458">
                    <a:moveTo>
                      <a:pt x="194798" y="127857"/>
                    </a:moveTo>
                    <a:cubicBezTo>
                      <a:pt x="202103" y="124661"/>
                      <a:pt x="204386" y="119638"/>
                      <a:pt x="205071" y="115985"/>
                    </a:cubicBezTo>
                    <a:lnTo>
                      <a:pt x="205071" y="115985"/>
                    </a:lnTo>
                    <a:cubicBezTo>
                      <a:pt x="207240" y="104227"/>
                      <a:pt x="194798" y="98177"/>
                      <a:pt x="182812" y="92356"/>
                    </a:cubicBezTo>
                    <a:cubicBezTo>
                      <a:pt x="178017" y="90072"/>
                      <a:pt x="165346" y="83908"/>
                      <a:pt x="165803" y="80940"/>
                    </a:cubicBezTo>
                    <a:cubicBezTo>
                      <a:pt x="168428" y="64731"/>
                      <a:pt x="145712" y="54914"/>
                      <a:pt x="123681" y="45439"/>
                    </a:cubicBezTo>
                    <a:cubicBezTo>
                      <a:pt x="117060" y="42585"/>
                      <a:pt x="110896" y="39960"/>
                      <a:pt x="107357" y="37791"/>
                    </a:cubicBezTo>
                    <a:cubicBezTo>
                      <a:pt x="103590" y="35508"/>
                      <a:pt x="99252" y="33567"/>
                      <a:pt x="95143" y="31627"/>
                    </a:cubicBezTo>
                    <a:cubicBezTo>
                      <a:pt x="82928" y="25919"/>
                      <a:pt x="74938" y="21695"/>
                      <a:pt x="74938" y="13933"/>
                    </a:cubicBezTo>
                    <a:cubicBezTo>
                      <a:pt x="74938" y="5828"/>
                      <a:pt x="70029" y="235"/>
                      <a:pt x="62609" y="6"/>
                    </a:cubicBezTo>
                    <a:cubicBezTo>
                      <a:pt x="51080" y="-336"/>
                      <a:pt x="33044" y="13248"/>
                      <a:pt x="32017" y="34594"/>
                    </a:cubicBezTo>
                    <a:cubicBezTo>
                      <a:pt x="31560" y="44297"/>
                      <a:pt x="29277" y="48407"/>
                      <a:pt x="26994" y="52402"/>
                    </a:cubicBezTo>
                    <a:cubicBezTo>
                      <a:pt x="23113" y="59366"/>
                      <a:pt x="20715" y="65416"/>
                      <a:pt x="24597" y="80141"/>
                    </a:cubicBezTo>
                    <a:cubicBezTo>
                      <a:pt x="26880" y="88931"/>
                      <a:pt x="21515" y="93954"/>
                      <a:pt x="12382" y="101031"/>
                    </a:cubicBezTo>
                    <a:cubicBezTo>
                      <a:pt x="5876" y="106168"/>
                      <a:pt x="-2343" y="112560"/>
                      <a:pt x="625" y="122377"/>
                    </a:cubicBezTo>
                    <a:cubicBezTo>
                      <a:pt x="4734" y="136076"/>
                      <a:pt x="17063" y="131852"/>
                      <a:pt x="26081" y="128770"/>
                    </a:cubicBezTo>
                    <a:cubicBezTo>
                      <a:pt x="31217" y="127058"/>
                      <a:pt x="36469" y="125231"/>
                      <a:pt x="41377" y="125231"/>
                    </a:cubicBezTo>
                    <a:cubicBezTo>
                      <a:pt x="41719" y="125231"/>
                      <a:pt x="41948" y="125231"/>
                      <a:pt x="42062" y="125231"/>
                    </a:cubicBezTo>
                    <a:cubicBezTo>
                      <a:pt x="42062" y="126259"/>
                      <a:pt x="41948" y="127971"/>
                      <a:pt x="41834" y="129113"/>
                    </a:cubicBezTo>
                    <a:cubicBezTo>
                      <a:pt x="41377" y="133679"/>
                      <a:pt x="40920" y="139843"/>
                      <a:pt x="44573" y="144751"/>
                    </a:cubicBezTo>
                    <a:cubicBezTo>
                      <a:pt x="47085" y="148062"/>
                      <a:pt x="50852" y="149888"/>
                      <a:pt x="56103" y="150345"/>
                    </a:cubicBezTo>
                    <a:cubicBezTo>
                      <a:pt x="56788" y="150459"/>
                      <a:pt x="57358" y="150459"/>
                      <a:pt x="58043" y="150459"/>
                    </a:cubicBezTo>
                    <a:cubicBezTo>
                      <a:pt x="75394" y="150459"/>
                      <a:pt x="102220" y="130939"/>
                      <a:pt x="109412" y="118040"/>
                    </a:cubicBezTo>
                    <a:cubicBezTo>
                      <a:pt x="111581" y="114159"/>
                      <a:pt x="114435" y="111761"/>
                      <a:pt x="117973" y="110962"/>
                    </a:cubicBezTo>
                    <a:cubicBezTo>
                      <a:pt x="123338" y="109821"/>
                      <a:pt x="130302" y="112332"/>
                      <a:pt x="137950" y="118382"/>
                    </a:cubicBezTo>
                    <a:cubicBezTo>
                      <a:pt x="152333" y="129797"/>
                      <a:pt x="179958" y="134364"/>
                      <a:pt x="194798" y="127857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AC736D-3FA9-437D-B29A-0CAC7B66381B}"/>
                  </a:ext>
                </a:extLst>
              </p:cNvPr>
              <p:cNvSpPr/>
              <p:nvPr/>
            </p:nvSpPr>
            <p:spPr>
              <a:xfrm>
                <a:off x="752098" y="2443878"/>
                <a:ext cx="56782" cy="34505"/>
              </a:xfrm>
              <a:custGeom>
                <a:avLst/>
                <a:gdLst>
                  <a:gd name="connsiteX0" fmla="*/ 48177 w 56782"/>
                  <a:gd name="connsiteY0" fmla="*/ 1173 h 34505"/>
                  <a:gd name="connsiteX1" fmla="*/ 48177 w 56782"/>
                  <a:gd name="connsiteY1" fmla="*/ 1173 h 34505"/>
                  <a:gd name="connsiteX2" fmla="*/ 4114 w 56782"/>
                  <a:gd name="connsiteY2" fmla="*/ 17382 h 34505"/>
                  <a:gd name="connsiteX3" fmla="*/ 347 w 56782"/>
                  <a:gd name="connsiteY3" fmla="*/ 28455 h 34505"/>
                  <a:gd name="connsiteX4" fmla="*/ 7424 w 56782"/>
                  <a:gd name="connsiteY4" fmla="*/ 34277 h 34505"/>
                  <a:gd name="connsiteX5" fmla="*/ 9936 w 56782"/>
                  <a:gd name="connsiteY5" fmla="*/ 34505 h 34505"/>
                  <a:gd name="connsiteX6" fmla="*/ 22264 w 56782"/>
                  <a:gd name="connsiteY6" fmla="*/ 29597 h 34505"/>
                  <a:gd name="connsiteX7" fmla="*/ 30940 w 56782"/>
                  <a:gd name="connsiteY7" fmla="*/ 25944 h 34505"/>
                  <a:gd name="connsiteX8" fmla="*/ 56624 w 56782"/>
                  <a:gd name="connsiteY8" fmla="*/ 12816 h 34505"/>
                  <a:gd name="connsiteX9" fmla="*/ 48177 w 56782"/>
                  <a:gd name="connsiteY9" fmla="*/ 1173 h 3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82" h="34505">
                    <a:moveTo>
                      <a:pt x="48177" y="1173"/>
                    </a:moveTo>
                    <a:lnTo>
                      <a:pt x="48177" y="1173"/>
                    </a:lnTo>
                    <a:cubicBezTo>
                      <a:pt x="35391" y="-3964"/>
                      <a:pt x="11990" y="8935"/>
                      <a:pt x="4114" y="17382"/>
                    </a:cubicBezTo>
                    <a:cubicBezTo>
                      <a:pt x="575" y="21149"/>
                      <a:pt x="-681" y="24916"/>
                      <a:pt x="347" y="28455"/>
                    </a:cubicBezTo>
                    <a:cubicBezTo>
                      <a:pt x="917" y="30282"/>
                      <a:pt x="2516" y="33592"/>
                      <a:pt x="7424" y="34277"/>
                    </a:cubicBezTo>
                    <a:cubicBezTo>
                      <a:pt x="8337" y="34391"/>
                      <a:pt x="9136" y="34505"/>
                      <a:pt x="9936" y="34505"/>
                    </a:cubicBezTo>
                    <a:cubicBezTo>
                      <a:pt x="15187" y="34505"/>
                      <a:pt x="19068" y="31880"/>
                      <a:pt x="22264" y="29597"/>
                    </a:cubicBezTo>
                    <a:cubicBezTo>
                      <a:pt x="25232" y="27542"/>
                      <a:pt x="27629" y="25944"/>
                      <a:pt x="30940" y="25944"/>
                    </a:cubicBezTo>
                    <a:cubicBezTo>
                      <a:pt x="34821" y="25944"/>
                      <a:pt x="54911" y="23661"/>
                      <a:pt x="56624" y="12816"/>
                    </a:cubicBezTo>
                    <a:cubicBezTo>
                      <a:pt x="57195" y="9963"/>
                      <a:pt x="56624" y="4597"/>
                      <a:pt x="48177" y="117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0B69E4C-D332-47C5-AB6D-90AD71980235}"/>
                  </a:ext>
                </a:extLst>
              </p:cNvPr>
              <p:cNvSpPr/>
              <p:nvPr/>
            </p:nvSpPr>
            <p:spPr>
              <a:xfrm>
                <a:off x="685033" y="2192627"/>
                <a:ext cx="60937" cy="41698"/>
              </a:xfrm>
              <a:custGeom>
                <a:avLst/>
                <a:gdLst>
                  <a:gd name="connsiteX0" fmla="*/ 37276 w 60937"/>
                  <a:gd name="connsiteY0" fmla="*/ 7453 h 41698"/>
                  <a:gd name="connsiteX1" fmla="*/ 36249 w 60937"/>
                  <a:gd name="connsiteY1" fmla="*/ 7909 h 41698"/>
                  <a:gd name="connsiteX2" fmla="*/ 29742 w 60937"/>
                  <a:gd name="connsiteY2" fmla="*/ 946 h 41698"/>
                  <a:gd name="connsiteX3" fmla="*/ 4286 w 60937"/>
                  <a:gd name="connsiteY3" fmla="*/ 9051 h 41698"/>
                  <a:gd name="connsiteX4" fmla="*/ 519 w 60937"/>
                  <a:gd name="connsiteY4" fmla="*/ 22977 h 41698"/>
                  <a:gd name="connsiteX5" fmla="*/ 37733 w 60937"/>
                  <a:gd name="connsiteY5" fmla="*/ 41698 h 41698"/>
                  <a:gd name="connsiteX6" fmla="*/ 47550 w 60937"/>
                  <a:gd name="connsiteY6" fmla="*/ 40214 h 41698"/>
                  <a:gd name="connsiteX7" fmla="*/ 60563 w 60937"/>
                  <a:gd name="connsiteY7" fmla="*/ 25032 h 41698"/>
                  <a:gd name="connsiteX8" fmla="*/ 55312 w 60937"/>
                  <a:gd name="connsiteY8" fmla="*/ 7795 h 41698"/>
                  <a:gd name="connsiteX9" fmla="*/ 37276 w 60937"/>
                  <a:gd name="connsiteY9" fmla="*/ 7453 h 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937" h="41698">
                    <a:moveTo>
                      <a:pt x="37276" y="7453"/>
                    </a:moveTo>
                    <a:cubicBezTo>
                      <a:pt x="36934" y="7567"/>
                      <a:pt x="36591" y="7795"/>
                      <a:pt x="36249" y="7909"/>
                    </a:cubicBezTo>
                    <a:cubicBezTo>
                      <a:pt x="35221" y="4599"/>
                      <a:pt x="32938" y="2202"/>
                      <a:pt x="29742" y="946"/>
                    </a:cubicBezTo>
                    <a:cubicBezTo>
                      <a:pt x="21866" y="-2136"/>
                      <a:pt x="9994" y="2772"/>
                      <a:pt x="4286" y="9051"/>
                    </a:cubicBezTo>
                    <a:cubicBezTo>
                      <a:pt x="519" y="13160"/>
                      <a:pt x="-851" y="18297"/>
                      <a:pt x="519" y="22977"/>
                    </a:cubicBezTo>
                    <a:cubicBezTo>
                      <a:pt x="4058" y="34621"/>
                      <a:pt x="23350" y="41698"/>
                      <a:pt x="37733" y="41698"/>
                    </a:cubicBezTo>
                    <a:cubicBezTo>
                      <a:pt x="41386" y="41698"/>
                      <a:pt x="44810" y="41242"/>
                      <a:pt x="47550" y="40214"/>
                    </a:cubicBezTo>
                    <a:cubicBezTo>
                      <a:pt x="54399" y="37703"/>
                      <a:pt x="59193" y="31995"/>
                      <a:pt x="60563" y="25032"/>
                    </a:cubicBezTo>
                    <a:cubicBezTo>
                      <a:pt x="61819" y="18754"/>
                      <a:pt x="59878" y="12475"/>
                      <a:pt x="55312" y="7795"/>
                    </a:cubicBezTo>
                    <a:cubicBezTo>
                      <a:pt x="49034" y="1859"/>
                      <a:pt x="41614" y="5398"/>
                      <a:pt x="37276" y="745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11C272B-B066-48F0-9C35-F3C03826DB47}"/>
                  </a:ext>
                </a:extLst>
              </p:cNvPr>
              <p:cNvSpPr/>
              <p:nvPr/>
            </p:nvSpPr>
            <p:spPr>
              <a:xfrm>
                <a:off x="681721" y="2482676"/>
                <a:ext cx="32326" cy="38171"/>
              </a:xfrm>
              <a:custGeom>
                <a:avLst/>
                <a:gdLst>
                  <a:gd name="connsiteX0" fmla="*/ 15246 w 32326"/>
                  <a:gd name="connsiteY0" fmla="*/ 2556 h 38171"/>
                  <a:gd name="connsiteX1" fmla="*/ 863 w 32326"/>
                  <a:gd name="connsiteY1" fmla="*/ 34062 h 38171"/>
                  <a:gd name="connsiteX2" fmla="*/ 7141 w 32326"/>
                  <a:gd name="connsiteY2" fmla="*/ 38172 h 38171"/>
                  <a:gd name="connsiteX3" fmla="*/ 11251 w 32326"/>
                  <a:gd name="connsiteY3" fmla="*/ 37145 h 38171"/>
                  <a:gd name="connsiteX4" fmla="*/ 31912 w 32326"/>
                  <a:gd name="connsiteY4" fmla="*/ 17510 h 38171"/>
                  <a:gd name="connsiteX5" fmla="*/ 28602 w 32326"/>
                  <a:gd name="connsiteY5" fmla="*/ 3470 h 38171"/>
                  <a:gd name="connsiteX6" fmla="*/ 15246 w 32326"/>
                  <a:gd name="connsiteY6" fmla="*/ 2556 h 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26" h="38171">
                    <a:moveTo>
                      <a:pt x="15246" y="2556"/>
                    </a:moveTo>
                    <a:cubicBezTo>
                      <a:pt x="8968" y="7237"/>
                      <a:pt x="-3361" y="25387"/>
                      <a:pt x="863" y="34062"/>
                    </a:cubicBezTo>
                    <a:cubicBezTo>
                      <a:pt x="1890" y="36231"/>
                      <a:pt x="4059" y="38172"/>
                      <a:pt x="7141" y="38172"/>
                    </a:cubicBezTo>
                    <a:cubicBezTo>
                      <a:pt x="8397" y="38172"/>
                      <a:pt x="9767" y="37829"/>
                      <a:pt x="11251" y="37145"/>
                    </a:cubicBezTo>
                    <a:cubicBezTo>
                      <a:pt x="23465" y="31437"/>
                      <a:pt x="30314" y="25044"/>
                      <a:pt x="31912" y="17510"/>
                    </a:cubicBezTo>
                    <a:cubicBezTo>
                      <a:pt x="32711" y="14086"/>
                      <a:pt x="32711" y="8949"/>
                      <a:pt x="28602" y="3470"/>
                    </a:cubicBezTo>
                    <a:cubicBezTo>
                      <a:pt x="26090" y="159"/>
                      <a:pt x="21296" y="-1895"/>
                      <a:pt x="15246" y="255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2ED5C9B-12F6-4D84-B8EA-C8608317075E}"/>
                  </a:ext>
                </a:extLst>
              </p:cNvPr>
              <p:cNvSpPr/>
              <p:nvPr/>
            </p:nvSpPr>
            <p:spPr>
              <a:xfrm>
                <a:off x="1043467" y="2275348"/>
                <a:ext cx="88693" cy="92992"/>
              </a:xfrm>
              <a:custGeom>
                <a:avLst/>
                <a:gdLst>
                  <a:gd name="connsiteX0" fmla="*/ 83740 w 88693"/>
                  <a:gd name="connsiteY0" fmla="*/ 14913 h 92992"/>
                  <a:gd name="connsiteX1" fmla="*/ 80886 w 88693"/>
                  <a:gd name="connsiteY1" fmla="*/ 11602 h 92992"/>
                  <a:gd name="connsiteX2" fmla="*/ 75521 w 88693"/>
                  <a:gd name="connsiteY2" fmla="*/ 872 h 92992"/>
                  <a:gd name="connsiteX3" fmla="*/ 48809 w 88693"/>
                  <a:gd name="connsiteY3" fmla="*/ 16054 h 92992"/>
                  <a:gd name="connsiteX4" fmla="*/ 35796 w 88693"/>
                  <a:gd name="connsiteY4" fmla="*/ 31122 h 92992"/>
                  <a:gd name="connsiteX5" fmla="*/ 22668 w 88693"/>
                  <a:gd name="connsiteY5" fmla="*/ 49501 h 92992"/>
                  <a:gd name="connsiteX6" fmla="*/ 19244 w 88693"/>
                  <a:gd name="connsiteY6" fmla="*/ 49501 h 92992"/>
                  <a:gd name="connsiteX7" fmla="*/ 1893 w 88693"/>
                  <a:gd name="connsiteY7" fmla="*/ 57948 h 92992"/>
                  <a:gd name="connsiteX8" fmla="*/ 7829 w 88693"/>
                  <a:gd name="connsiteY8" fmla="*/ 89682 h 92992"/>
                  <a:gd name="connsiteX9" fmla="*/ 15477 w 88693"/>
                  <a:gd name="connsiteY9" fmla="*/ 92993 h 92992"/>
                  <a:gd name="connsiteX10" fmla="*/ 22326 w 88693"/>
                  <a:gd name="connsiteY10" fmla="*/ 90481 h 92992"/>
                  <a:gd name="connsiteX11" fmla="*/ 25522 w 88693"/>
                  <a:gd name="connsiteY11" fmla="*/ 88541 h 92992"/>
                  <a:gd name="connsiteX12" fmla="*/ 26778 w 88693"/>
                  <a:gd name="connsiteY12" fmla="*/ 89226 h 92992"/>
                  <a:gd name="connsiteX13" fmla="*/ 34198 w 88693"/>
                  <a:gd name="connsiteY13" fmla="*/ 91623 h 92992"/>
                  <a:gd name="connsiteX14" fmla="*/ 76206 w 88693"/>
                  <a:gd name="connsiteY14" fmla="*/ 59318 h 92992"/>
                  <a:gd name="connsiteX15" fmla="*/ 69357 w 88693"/>
                  <a:gd name="connsiteY15" fmla="*/ 38200 h 92992"/>
                  <a:gd name="connsiteX16" fmla="*/ 68329 w 88693"/>
                  <a:gd name="connsiteY16" fmla="*/ 37401 h 92992"/>
                  <a:gd name="connsiteX17" fmla="*/ 72781 w 88693"/>
                  <a:gd name="connsiteY17" fmla="*/ 36145 h 92992"/>
                  <a:gd name="connsiteX18" fmla="*/ 83740 w 88693"/>
                  <a:gd name="connsiteY18" fmla="*/ 32036 h 92992"/>
                  <a:gd name="connsiteX19" fmla="*/ 88648 w 88693"/>
                  <a:gd name="connsiteY19" fmla="*/ 24844 h 92992"/>
                  <a:gd name="connsiteX20" fmla="*/ 83740 w 88693"/>
                  <a:gd name="connsiteY20" fmla="*/ 14913 h 9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8693" h="92992">
                    <a:moveTo>
                      <a:pt x="83740" y="14913"/>
                    </a:moveTo>
                    <a:cubicBezTo>
                      <a:pt x="82827" y="14000"/>
                      <a:pt x="81229" y="12401"/>
                      <a:pt x="80886" y="11602"/>
                    </a:cubicBezTo>
                    <a:cubicBezTo>
                      <a:pt x="81229" y="6808"/>
                      <a:pt x="79174" y="2698"/>
                      <a:pt x="75521" y="872"/>
                    </a:cubicBezTo>
                    <a:cubicBezTo>
                      <a:pt x="68786" y="-2324"/>
                      <a:pt x="58741" y="3383"/>
                      <a:pt x="48809" y="16054"/>
                    </a:cubicBezTo>
                    <a:cubicBezTo>
                      <a:pt x="44129" y="21990"/>
                      <a:pt x="39677" y="26899"/>
                      <a:pt x="35796" y="31122"/>
                    </a:cubicBezTo>
                    <a:cubicBezTo>
                      <a:pt x="29289" y="38314"/>
                      <a:pt x="24495" y="43565"/>
                      <a:pt x="22668" y="49501"/>
                    </a:cubicBezTo>
                    <a:cubicBezTo>
                      <a:pt x="21755" y="49615"/>
                      <a:pt x="20271" y="49615"/>
                      <a:pt x="19244" y="49501"/>
                    </a:cubicBezTo>
                    <a:cubicBezTo>
                      <a:pt x="14221" y="49387"/>
                      <a:pt x="5774" y="49158"/>
                      <a:pt x="1893" y="57948"/>
                    </a:cubicBezTo>
                    <a:cubicBezTo>
                      <a:pt x="-2217" y="67194"/>
                      <a:pt x="637" y="82833"/>
                      <a:pt x="7829" y="89682"/>
                    </a:cubicBezTo>
                    <a:cubicBezTo>
                      <a:pt x="10112" y="91851"/>
                      <a:pt x="12851" y="92993"/>
                      <a:pt x="15477" y="92993"/>
                    </a:cubicBezTo>
                    <a:cubicBezTo>
                      <a:pt x="17760" y="92993"/>
                      <a:pt x="20157" y="92194"/>
                      <a:pt x="22326" y="90481"/>
                    </a:cubicBezTo>
                    <a:cubicBezTo>
                      <a:pt x="24723" y="88655"/>
                      <a:pt x="25636" y="88541"/>
                      <a:pt x="25522" y="88541"/>
                    </a:cubicBezTo>
                    <a:cubicBezTo>
                      <a:pt x="25751" y="88541"/>
                      <a:pt x="26321" y="88998"/>
                      <a:pt x="26778" y="89226"/>
                    </a:cubicBezTo>
                    <a:cubicBezTo>
                      <a:pt x="28376" y="90253"/>
                      <a:pt x="30773" y="91623"/>
                      <a:pt x="34198" y="91623"/>
                    </a:cubicBezTo>
                    <a:cubicBezTo>
                      <a:pt x="42873" y="91623"/>
                      <a:pt x="70270" y="69592"/>
                      <a:pt x="76206" y="59318"/>
                    </a:cubicBezTo>
                    <a:cubicBezTo>
                      <a:pt x="82713" y="48245"/>
                      <a:pt x="73352" y="41168"/>
                      <a:pt x="69357" y="38200"/>
                    </a:cubicBezTo>
                    <a:cubicBezTo>
                      <a:pt x="69014" y="37972"/>
                      <a:pt x="68672" y="37629"/>
                      <a:pt x="68329" y="37401"/>
                    </a:cubicBezTo>
                    <a:cubicBezTo>
                      <a:pt x="69699" y="36944"/>
                      <a:pt x="71411" y="36488"/>
                      <a:pt x="72781" y="36145"/>
                    </a:cubicBezTo>
                    <a:cubicBezTo>
                      <a:pt x="76548" y="35118"/>
                      <a:pt x="80429" y="33976"/>
                      <a:pt x="83740" y="32036"/>
                    </a:cubicBezTo>
                    <a:cubicBezTo>
                      <a:pt x="87393" y="29753"/>
                      <a:pt x="88420" y="26899"/>
                      <a:pt x="88648" y="24844"/>
                    </a:cubicBezTo>
                    <a:cubicBezTo>
                      <a:pt x="89105" y="20164"/>
                      <a:pt x="86023" y="17082"/>
                      <a:pt x="83740" y="1491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A8A1345-ED76-4C6C-8ACF-F29CF638E37B}"/>
                  </a:ext>
                </a:extLst>
              </p:cNvPr>
              <p:cNvSpPr/>
              <p:nvPr/>
            </p:nvSpPr>
            <p:spPr>
              <a:xfrm>
                <a:off x="5557265" y="3046558"/>
                <a:ext cx="37292" cy="33178"/>
              </a:xfrm>
              <a:custGeom>
                <a:avLst/>
                <a:gdLst>
                  <a:gd name="connsiteX0" fmla="*/ 3385 w 37292"/>
                  <a:gd name="connsiteY0" fmla="*/ 26786 h 33178"/>
                  <a:gd name="connsiteX1" fmla="*/ 20622 w 37292"/>
                  <a:gd name="connsiteY1" fmla="*/ 33179 h 33178"/>
                  <a:gd name="connsiteX2" fmla="*/ 30325 w 37292"/>
                  <a:gd name="connsiteY2" fmla="*/ 30325 h 33178"/>
                  <a:gd name="connsiteX3" fmla="*/ 37060 w 37292"/>
                  <a:gd name="connsiteY3" fmla="*/ 11261 h 33178"/>
                  <a:gd name="connsiteX4" fmla="*/ 26672 w 37292"/>
                  <a:gd name="connsiteY4" fmla="*/ 74 h 33178"/>
                  <a:gd name="connsiteX5" fmla="*/ 645 w 37292"/>
                  <a:gd name="connsiteY5" fmla="*/ 16627 h 33178"/>
                  <a:gd name="connsiteX6" fmla="*/ 3385 w 37292"/>
                  <a:gd name="connsiteY6" fmla="*/ 26786 h 33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292" h="33178">
                    <a:moveTo>
                      <a:pt x="3385" y="26786"/>
                    </a:moveTo>
                    <a:cubicBezTo>
                      <a:pt x="9093" y="31010"/>
                      <a:pt x="15143" y="33179"/>
                      <a:pt x="20622" y="33179"/>
                    </a:cubicBezTo>
                    <a:cubicBezTo>
                      <a:pt x="24275" y="33179"/>
                      <a:pt x="27585" y="32265"/>
                      <a:pt x="30325" y="30325"/>
                    </a:cubicBezTo>
                    <a:cubicBezTo>
                      <a:pt x="35690" y="26558"/>
                      <a:pt x="38087" y="19595"/>
                      <a:pt x="37060" y="11261"/>
                    </a:cubicBezTo>
                    <a:cubicBezTo>
                      <a:pt x="36261" y="4869"/>
                      <a:pt x="32266" y="645"/>
                      <a:pt x="26672" y="74"/>
                    </a:cubicBezTo>
                    <a:cubicBezTo>
                      <a:pt x="16969" y="-953"/>
                      <a:pt x="3157" y="8864"/>
                      <a:pt x="645" y="16627"/>
                    </a:cubicBezTo>
                    <a:cubicBezTo>
                      <a:pt x="-839" y="20508"/>
                      <a:pt x="303" y="24503"/>
                      <a:pt x="3385" y="2678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A0B7721-2934-4ABC-9131-A32AAE867E7F}"/>
                  </a:ext>
                </a:extLst>
              </p:cNvPr>
              <p:cNvSpPr/>
              <p:nvPr/>
            </p:nvSpPr>
            <p:spPr>
              <a:xfrm>
                <a:off x="6142853" y="3201600"/>
                <a:ext cx="93145" cy="35210"/>
              </a:xfrm>
              <a:custGeom>
                <a:avLst/>
                <a:gdLst>
                  <a:gd name="connsiteX0" fmla="*/ 6480 w 93145"/>
                  <a:gd name="connsiteY0" fmla="*/ 22996 h 35210"/>
                  <a:gd name="connsiteX1" fmla="*/ 18695 w 93145"/>
                  <a:gd name="connsiteY1" fmla="*/ 27220 h 35210"/>
                  <a:gd name="connsiteX2" fmla="*/ 48945 w 93145"/>
                  <a:gd name="connsiteY2" fmla="*/ 35210 h 35210"/>
                  <a:gd name="connsiteX3" fmla="*/ 50315 w 93145"/>
                  <a:gd name="connsiteY3" fmla="*/ 35210 h 35210"/>
                  <a:gd name="connsiteX4" fmla="*/ 90839 w 93145"/>
                  <a:gd name="connsiteY4" fmla="*/ 21969 h 35210"/>
                  <a:gd name="connsiteX5" fmla="*/ 93122 w 93145"/>
                  <a:gd name="connsiteY5" fmla="*/ 15234 h 35210"/>
                  <a:gd name="connsiteX6" fmla="*/ 90268 w 93145"/>
                  <a:gd name="connsiteY6" fmla="*/ 9640 h 35210"/>
                  <a:gd name="connsiteX7" fmla="*/ 80337 w 93145"/>
                  <a:gd name="connsiteY7" fmla="*/ 8727 h 35210"/>
                  <a:gd name="connsiteX8" fmla="*/ 72575 w 93145"/>
                  <a:gd name="connsiteY8" fmla="*/ 8955 h 35210"/>
                  <a:gd name="connsiteX9" fmla="*/ 72575 w 93145"/>
                  <a:gd name="connsiteY9" fmla="*/ 8955 h 35210"/>
                  <a:gd name="connsiteX10" fmla="*/ 52255 w 93145"/>
                  <a:gd name="connsiteY10" fmla="*/ 6786 h 35210"/>
                  <a:gd name="connsiteX11" fmla="*/ 28626 w 93145"/>
                  <a:gd name="connsiteY11" fmla="*/ 4275 h 35210"/>
                  <a:gd name="connsiteX12" fmla="*/ 8877 w 93145"/>
                  <a:gd name="connsiteY12" fmla="*/ 2905 h 35210"/>
                  <a:gd name="connsiteX13" fmla="*/ 88 w 93145"/>
                  <a:gd name="connsiteY13" fmla="*/ 16375 h 35210"/>
                  <a:gd name="connsiteX14" fmla="*/ 6480 w 93145"/>
                  <a:gd name="connsiteY14" fmla="*/ 22996 h 3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3145" h="35210">
                    <a:moveTo>
                      <a:pt x="6480" y="22996"/>
                    </a:moveTo>
                    <a:cubicBezTo>
                      <a:pt x="9791" y="23567"/>
                      <a:pt x="14129" y="25393"/>
                      <a:pt x="18695" y="27220"/>
                    </a:cubicBezTo>
                    <a:cubicBezTo>
                      <a:pt x="27142" y="30644"/>
                      <a:pt x="37758" y="34868"/>
                      <a:pt x="48945" y="35210"/>
                    </a:cubicBezTo>
                    <a:cubicBezTo>
                      <a:pt x="49402" y="35210"/>
                      <a:pt x="49858" y="35210"/>
                      <a:pt x="50315" y="35210"/>
                    </a:cubicBezTo>
                    <a:cubicBezTo>
                      <a:pt x="65040" y="35210"/>
                      <a:pt x="85017" y="28704"/>
                      <a:pt x="90839" y="21969"/>
                    </a:cubicBezTo>
                    <a:cubicBezTo>
                      <a:pt x="93007" y="19457"/>
                      <a:pt x="93236" y="16946"/>
                      <a:pt x="93122" y="15234"/>
                    </a:cubicBezTo>
                    <a:cubicBezTo>
                      <a:pt x="92894" y="12951"/>
                      <a:pt x="91866" y="11010"/>
                      <a:pt x="90268" y="9640"/>
                    </a:cubicBezTo>
                    <a:cubicBezTo>
                      <a:pt x="87300" y="7243"/>
                      <a:pt x="83761" y="8042"/>
                      <a:pt x="80337" y="8727"/>
                    </a:cubicBezTo>
                    <a:cubicBezTo>
                      <a:pt x="77711" y="9298"/>
                      <a:pt x="74287" y="10097"/>
                      <a:pt x="72575" y="8955"/>
                    </a:cubicBezTo>
                    <a:lnTo>
                      <a:pt x="72575" y="8955"/>
                    </a:lnTo>
                    <a:cubicBezTo>
                      <a:pt x="68579" y="6444"/>
                      <a:pt x="62529" y="6558"/>
                      <a:pt x="52255" y="6786"/>
                    </a:cubicBezTo>
                    <a:cubicBezTo>
                      <a:pt x="44493" y="7015"/>
                      <a:pt x="31594" y="7357"/>
                      <a:pt x="28626" y="4275"/>
                    </a:cubicBezTo>
                    <a:cubicBezTo>
                      <a:pt x="23717" y="-862"/>
                      <a:pt x="16183" y="-1432"/>
                      <a:pt x="8877" y="2905"/>
                    </a:cubicBezTo>
                    <a:cubicBezTo>
                      <a:pt x="4083" y="5645"/>
                      <a:pt x="-711" y="10668"/>
                      <a:pt x="88" y="16375"/>
                    </a:cubicBezTo>
                    <a:cubicBezTo>
                      <a:pt x="544" y="19001"/>
                      <a:pt x="2371" y="22197"/>
                      <a:pt x="6480" y="2299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F21FAD9-B088-46F2-890D-C26F825BB8EA}"/>
                  </a:ext>
                </a:extLst>
              </p:cNvPr>
              <p:cNvSpPr/>
              <p:nvPr/>
            </p:nvSpPr>
            <p:spPr>
              <a:xfrm>
                <a:off x="6393307" y="3194489"/>
                <a:ext cx="77255" cy="54079"/>
              </a:xfrm>
              <a:custGeom>
                <a:avLst/>
                <a:gdLst>
                  <a:gd name="connsiteX0" fmla="*/ 8987 w 77255"/>
                  <a:gd name="connsiteY0" fmla="*/ 49856 h 54079"/>
                  <a:gd name="connsiteX1" fmla="*/ 24055 w 77255"/>
                  <a:gd name="connsiteY1" fmla="*/ 54079 h 54079"/>
                  <a:gd name="connsiteX2" fmla="*/ 49968 w 77255"/>
                  <a:gd name="connsiteY2" fmla="*/ 45061 h 54079"/>
                  <a:gd name="connsiteX3" fmla="*/ 56132 w 77255"/>
                  <a:gd name="connsiteY3" fmla="*/ 33646 h 54079"/>
                  <a:gd name="connsiteX4" fmla="*/ 67775 w 77255"/>
                  <a:gd name="connsiteY4" fmla="*/ 20404 h 54079"/>
                  <a:gd name="connsiteX5" fmla="*/ 77250 w 77255"/>
                  <a:gd name="connsiteY5" fmla="*/ 8761 h 54079"/>
                  <a:gd name="connsiteX6" fmla="*/ 73026 w 77255"/>
                  <a:gd name="connsiteY6" fmla="*/ 884 h 54079"/>
                  <a:gd name="connsiteX7" fmla="*/ 61497 w 77255"/>
                  <a:gd name="connsiteY7" fmla="*/ 3738 h 54079"/>
                  <a:gd name="connsiteX8" fmla="*/ 24512 w 77255"/>
                  <a:gd name="connsiteY8" fmla="*/ 15724 h 54079"/>
                  <a:gd name="connsiteX9" fmla="*/ 311 w 77255"/>
                  <a:gd name="connsiteY9" fmla="*/ 31591 h 54079"/>
                  <a:gd name="connsiteX10" fmla="*/ 8987 w 77255"/>
                  <a:gd name="connsiteY10" fmla="*/ 49856 h 5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255" h="54079">
                    <a:moveTo>
                      <a:pt x="8987" y="49856"/>
                    </a:moveTo>
                    <a:cubicBezTo>
                      <a:pt x="13667" y="52938"/>
                      <a:pt x="18918" y="54079"/>
                      <a:pt x="24055" y="54079"/>
                    </a:cubicBezTo>
                    <a:cubicBezTo>
                      <a:pt x="34215" y="54079"/>
                      <a:pt x="44374" y="49513"/>
                      <a:pt x="49968" y="45061"/>
                    </a:cubicBezTo>
                    <a:cubicBezTo>
                      <a:pt x="54648" y="41408"/>
                      <a:pt x="56703" y="37527"/>
                      <a:pt x="56132" y="33646"/>
                    </a:cubicBezTo>
                    <a:cubicBezTo>
                      <a:pt x="56132" y="31591"/>
                      <a:pt x="60241" y="23715"/>
                      <a:pt x="67775" y="20404"/>
                    </a:cubicBezTo>
                    <a:cubicBezTo>
                      <a:pt x="73597" y="17893"/>
                      <a:pt x="77136" y="13555"/>
                      <a:pt x="77250" y="8761"/>
                    </a:cubicBezTo>
                    <a:cubicBezTo>
                      <a:pt x="77364" y="5336"/>
                      <a:pt x="75766" y="2368"/>
                      <a:pt x="73026" y="884"/>
                    </a:cubicBezTo>
                    <a:cubicBezTo>
                      <a:pt x="69602" y="-942"/>
                      <a:pt x="65378" y="85"/>
                      <a:pt x="61497" y="3738"/>
                    </a:cubicBezTo>
                    <a:cubicBezTo>
                      <a:pt x="55903" y="9103"/>
                      <a:pt x="41520" y="14925"/>
                      <a:pt x="24512" y="15724"/>
                    </a:cubicBezTo>
                    <a:cubicBezTo>
                      <a:pt x="11613" y="16409"/>
                      <a:pt x="2366" y="22459"/>
                      <a:pt x="311" y="31591"/>
                    </a:cubicBezTo>
                    <a:cubicBezTo>
                      <a:pt x="-1058" y="38555"/>
                      <a:pt x="2138" y="45404"/>
                      <a:pt x="8987" y="4985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3DD8DE3-8CF0-44D9-BF67-642BDB868585}"/>
                  </a:ext>
                </a:extLst>
              </p:cNvPr>
              <p:cNvSpPr/>
              <p:nvPr/>
            </p:nvSpPr>
            <p:spPr>
              <a:xfrm>
                <a:off x="4795839" y="1875771"/>
                <a:ext cx="312817" cy="174997"/>
              </a:xfrm>
              <a:custGeom>
                <a:avLst/>
                <a:gdLst>
                  <a:gd name="connsiteX0" fmla="*/ 226355 w 312817"/>
                  <a:gd name="connsiteY0" fmla="*/ 145889 h 174997"/>
                  <a:gd name="connsiteX1" fmla="*/ 261742 w 312817"/>
                  <a:gd name="connsiteY1" fmla="*/ 130592 h 174997"/>
                  <a:gd name="connsiteX2" fmla="*/ 282975 w 312817"/>
                  <a:gd name="connsiteY2" fmla="*/ 113812 h 174997"/>
                  <a:gd name="connsiteX3" fmla="*/ 284687 w 312817"/>
                  <a:gd name="connsiteY3" fmla="*/ 110616 h 174997"/>
                  <a:gd name="connsiteX4" fmla="*/ 284801 w 312817"/>
                  <a:gd name="connsiteY4" fmla="*/ 110616 h 174997"/>
                  <a:gd name="connsiteX5" fmla="*/ 311170 w 312817"/>
                  <a:gd name="connsiteY5" fmla="*/ 83790 h 174997"/>
                  <a:gd name="connsiteX6" fmla="*/ 308887 w 312817"/>
                  <a:gd name="connsiteY6" fmla="*/ 60960 h 174997"/>
                  <a:gd name="connsiteX7" fmla="*/ 291422 w 312817"/>
                  <a:gd name="connsiteY7" fmla="*/ 48517 h 174997"/>
                  <a:gd name="connsiteX8" fmla="*/ 281947 w 312817"/>
                  <a:gd name="connsiteY8" fmla="*/ 43723 h 174997"/>
                  <a:gd name="connsiteX9" fmla="*/ 281262 w 312817"/>
                  <a:gd name="connsiteY9" fmla="*/ 41554 h 174997"/>
                  <a:gd name="connsiteX10" fmla="*/ 278294 w 312817"/>
                  <a:gd name="connsiteY10" fmla="*/ 24317 h 174997"/>
                  <a:gd name="connsiteX11" fmla="*/ 276582 w 312817"/>
                  <a:gd name="connsiteY11" fmla="*/ 20436 h 174997"/>
                  <a:gd name="connsiteX12" fmla="*/ 274185 w 312817"/>
                  <a:gd name="connsiteY12" fmla="*/ 13701 h 174997"/>
                  <a:gd name="connsiteX13" fmla="*/ 251925 w 312817"/>
                  <a:gd name="connsiteY13" fmla="*/ 14614 h 174997"/>
                  <a:gd name="connsiteX14" fmla="*/ 250441 w 312817"/>
                  <a:gd name="connsiteY14" fmla="*/ 15070 h 174997"/>
                  <a:gd name="connsiteX15" fmla="*/ 241766 w 312817"/>
                  <a:gd name="connsiteY15" fmla="*/ 8906 h 174997"/>
                  <a:gd name="connsiteX16" fmla="*/ 221446 w 312817"/>
                  <a:gd name="connsiteY16" fmla="*/ 1258 h 174997"/>
                  <a:gd name="connsiteX17" fmla="*/ 215282 w 312817"/>
                  <a:gd name="connsiteY17" fmla="*/ 19294 h 174997"/>
                  <a:gd name="connsiteX18" fmla="*/ 215396 w 312817"/>
                  <a:gd name="connsiteY18" fmla="*/ 20892 h 174997"/>
                  <a:gd name="connsiteX19" fmla="*/ 213342 w 312817"/>
                  <a:gd name="connsiteY19" fmla="*/ 20321 h 174997"/>
                  <a:gd name="connsiteX20" fmla="*/ 201013 w 312817"/>
                  <a:gd name="connsiteY20" fmla="*/ 20778 h 174997"/>
                  <a:gd name="connsiteX21" fmla="*/ 198388 w 312817"/>
                  <a:gd name="connsiteY21" fmla="*/ 25572 h 174997"/>
                  <a:gd name="connsiteX22" fmla="*/ 196904 w 312817"/>
                  <a:gd name="connsiteY22" fmla="*/ 23974 h 174997"/>
                  <a:gd name="connsiteX23" fmla="*/ 178183 w 312817"/>
                  <a:gd name="connsiteY23" fmla="*/ 19408 h 174997"/>
                  <a:gd name="connsiteX24" fmla="*/ 171791 w 312817"/>
                  <a:gd name="connsiteY24" fmla="*/ 24888 h 174997"/>
                  <a:gd name="connsiteX25" fmla="*/ 168138 w 312817"/>
                  <a:gd name="connsiteY25" fmla="*/ 22376 h 174997"/>
                  <a:gd name="connsiteX26" fmla="*/ 164256 w 312817"/>
                  <a:gd name="connsiteY26" fmla="*/ 19751 h 174997"/>
                  <a:gd name="connsiteX27" fmla="*/ 146677 w 312817"/>
                  <a:gd name="connsiteY27" fmla="*/ 20436 h 174997"/>
                  <a:gd name="connsiteX28" fmla="*/ 137659 w 312817"/>
                  <a:gd name="connsiteY28" fmla="*/ 32992 h 174997"/>
                  <a:gd name="connsiteX29" fmla="*/ 135947 w 312817"/>
                  <a:gd name="connsiteY29" fmla="*/ 29910 h 174997"/>
                  <a:gd name="connsiteX30" fmla="*/ 118824 w 312817"/>
                  <a:gd name="connsiteY30" fmla="*/ 22034 h 174997"/>
                  <a:gd name="connsiteX31" fmla="*/ 113002 w 312817"/>
                  <a:gd name="connsiteY31" fmla="*/ 45891 h 174997"/>
                  <a:gd name="connsiteX32" fmla="*/ 114486 w 312817"/>
                  <a:gd name="connsiteY32" fmla="*/ 50458 h 174997"/>
                  <a:gd name="connsiteX33" fmla="*/ 93596 w 312817"/>
                  <a:gd name="connsiteY33" fmla="*/ 59247 h 174997"/>
                  <a:gd name="connsiteX34" fmla="*/ 90400 w 312817"/>
                  <a:gd name="connsiteY34" fmla="*/ 48745 h 174997"/>
                  <a:gd name="connsiteX35" fmla="*/ 90971 w 312817"/>
                  <a:gd name="connsiteY35" fmla="*/ 46805 h 174997"/>
                  <a:gd name="connsiteX36" fmla="*/ 95080 w 312817"/>
                  <a:gd name="connsiteY36" fmla="*/ 36303 h 174997"/>
                  <a:gd name="connsiteX37" fmla="*/ 44853 w 312817"/>
                  <a:gd name="connsiteY37" fmla="*/ 3313 h 174997"/>
                  <a:gd name="connsiteX38" fmla="*/ 33210 w 312817"/>
                  <a:gd name="connsiteY38" fmla="*/ 10048 h 174997"/>
                  <a:gd name="connsiteX39" fmla="*/ 33552 w 312817"/>
                  <a:gd name="connsiteY39" fmla="*/ 17125 h 174997"/>
                  <a:gd name="connsiteX40" fmla="*/ 32410 w 312817"/>
                  <a:gd name="connsiteY40" fmla="*/ 17125 h 174997"/>
                  <a:gd name="connsiteX41" fmla="*/ 15174 w 312817"/>
                  <a:gd name="connsiteY41" fmla="*/ 31052 h 174997"/>
                  <a:gd name="connsiteX42" fmla="*/ 8210 w 312817"/>
                  <a:gd name="connsiteY42" fmla="*/ 40412 h 174997"/>
                  <a:gd name="connsiteX43" fmla="*/ 105 w 312817"/>
                  <a:gd name="connsiteY43" fmla="*/ 54453 h 174997"/>
                  <a:gd name="connsiteX44" fmla="*/ 4900 w 312817"/>
                  <a:gd name="connsiteY44" fmla="*/ 65640 h 174997"/>
                  <a:gd name="connsiteX45" fmla="*/ 35264 w 312817"/>
                  <a:gd name="connsiteY45" fmla="*/ 68608 h 174997"/>
                  <a:gd name="connsiteX46" fmla="*/ 61633 w 312817"/>
                  <a:gd name="connsiteY46" fmla="*/ 65868 h 174997"/>
                  <a:gd name="connsiteX47" fmla="*/ 61405 w 312817"/>
                  <a:gd name="connsiteY47" fmla="*/ 65982 h 174997"/>
                  <a:gd name="connsiteX48" fmla="*/ 54898 w 312817"/>
                  <a:gd name="connsiteY48" fmla="*/ 75571 h 174997"/>
                  <a:gd name="connsiteX49" fmla="*/ 56497 w 312817"/>
                  <a:gd name="connsiteY49" fmla="*/ 80822 h 174997"/>
                  <a:gd name="connsiteX50" fmla="*/ 47821 w 312817"/>
                  <a:gd name="connsiteY50" fmla="*/ 80822 h 174997"/>
                  <a:gd name="connsiteX51" fmla="*/ 10265 w 312817"/>
                  <a:gd name="connsiteY51" fmla="*/ 90753 h 174997"/>
                  <a:gd name="connsiteX52" fmla="*/ 9922 w 312817"/>
                  <a:gd name="connsiteY52" fmla="*/ 99886 h 174997"/>
                  <a:gd name="connsiteX53" fmla="*/ 37547 w 312817"/>
                  <a:gd name="connsiteY53" fmla="*/ 103538 h 174997"/>
                  <a:gd name="connsiteX54" fmla="*/ 50789 w 312817"/>
                  <a:gd name="connsiteY54" fmla="*/ 102169 h 174997"/>
                  <a:gd name="connsiteX55" fmla="*/ 56382 w 312817"/>
                  <a:gd name="connsiteY55" fmla="*/ 115182 h 174997"/>
                  <a:gd name="connsiteX56" fmla="*/ 66885 w 312817"/>
                  <a:gd name="connsiteY56" fmla="*/ 115867 h 174997"/>
                  <a:gd name="connsiteX57" fmla="*/ 71565 w 312817"/>
                  <a:gd name="connsiteY57" fmla="*/ 125456 h 174997"/>
                  <a:gd name="connsiteX58" fmla="*/ 64716 w 312817"/>
                  <a:gd name="connsiteY58" fmla="*/ 128309 h 174997"/>
                  <a:gd name="connsiteX59" fmla="*/ 43483 w 312817"/>
                  <a:gd name="connsiteY59" fmla="*/ 137556 h 174997"/>
                  <a:gd name="connsiteX60" fmla="*/ 46679 w 312817"/>
                  <a:gd name="connsiteY60" fmla="*/ 149199 h 174997"/>
                  <a:gd name="connsiteX61" fmla="*/ 82523 w 312817"/>
                  <a:gd name="connsiteY61" fmla="*/ 151026 h 174997"/>
                  <a:gd name="connsiteX62" fmla="*/ 88231 w 312817"/>
                  <a:gd name="connsiteY62" fmla="*/ 149428 h 174997"/>
                  <a:gd name="connsiteX63" fmla="*/ 118481 w 312817"/>
                  <a:gd name="connsiteY63" fmla="*/ 161756 h 174997"/>
                  <a:gd name="connsiteX64" fmla="*/ 136631 w 312817"/>
                  <a:gd name="connsiteY64" fmla="*/ 172030 h 174997"/>
                  <a:gd name="connsiteX65" fmla="*/ 152384 w 312817"/>
                  <a:gd name="connsiteY65" fmla="*/ 174998 h 174997"/>
                  <a:gd name="connsiteX66" fmla="*/ 179325 w 312817"/>
                  <a:gd name="connsiteY66" fmla="*/ 168833 h 174997"/>
                  <a:gd name="connsiteX67" fmla="*/ 193251 w 312817"/>
                  <a:gd name="connsiteY67" fmla="*/ 155820 h 174997"/>
                  <a:gd name="connsiteX68" fmla="*/ 206949 w 312817"/>
                  <a:gd name="connsiteY68" fmla="*/ 151825 h 174997"/>
                  <a:gd name="connsiteX69" fmla="*/ 226355 w 312817"/>
                  <a:gd name="connsiteY69" fmla="*/ 145889 h 174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312817" h="174997">
                    <a:moveTo>
                      <a:pt x="226355" y="145889"/>
                    </a:moveTo>
                    <a:cubicBezTo>
                      <a:pt x="235715" y="138811"/>
                      <a:pt x="247245" y="131506"/>
                      <a:pt x="261742" y="130592"/>
                    </a:cubicBezTo>
                    <a:cubicBezTo>
                      <a:pt x="274641" y="129908"/>
                      <a:pt x="279893" y="119862"/>
                      <a:pt x="282975" y="113812"/>
                    </a:cubicBezTo>
                    <a:cubicBezTo>
                      <a:pt x="283545" y="112785"/>
                      <a:pt x="284230" y="111415"/>
                      <a:pt x="284687" y="110616"/>
                    </a:cubicBezTo>
                    <a:cubicBezTo>
                      <a:pt x="284687" y="110616"/>
                      <a:pt x="284801" y="110616"/>
                      <a:pt x="284801" y="110616"/>
                    </a:cubicBezTo>
                    <a:cubicBezTo>
                      <a:pt x="296559" y="110616"/>
                      <a:pt x="308545" y="89612"/>
                      <a:pt x="311170" y="83790"/>
                    </a:cubicBezTo>
                    <a:cubicBezTo>
                      <a:pt x="314024" y="77398"/>
                      <a:pt x="313111" y="68722"/>
                      <a:pt x="308887" y="60960"/>
                    </a:cubicBezTo>
                    <a:cubicBezTo>
                      <a:pt x="304549" y="53197"/>
                      <a:pt x="298043" y="48517"/>
                      <a:pt x="291422" y="48517"/>
                    </a:cubicBezTo>
                    <a:cubicBezTo>
                      <a:pt x="286970" y="48517"/>
                      <a:pt x="283431" y="46120"/>
                      <a:pt x="281947" y="43723"/>
                    </a:cubicBezTo>
                    <a:cubicBezTo>
                      <a:pt x="281262" y="42695"/>
                      <a:pt x="281148" y="41896"/>
                      <a:pt x="281262" y="41554"/>
                    </a:cubicBezTo>
                    <a:cubicBezTo>
                      <a:pt x="283317" y="35161"/>
                      <a:pt x="280349" y="28883"/>
                      <a:pt x="278294" y="24317"/>
                    </a:cubicBezTo>
                    <a:cubicBezTo>
                      <a:pt x="277609" y="22947"/>
                      <a:pt x="276696" y="20778"/>
                      <a:pt x="276582" y="20436"/>
                    </a:cubicBezTo>
                    <a:cubicBezTo>
                      <a:pt x="276810" y="17810"/>
                      <a:pt x="275897" y="15299"/>
                      <a:pt x="274185" y="13701"/>
                    </a:cubicBezTo>
                    <a:cubicBezTo>
                      <a:pt x="270075" y="9819"/>
                      <a:pt x="263112" y="11418"/>
                      <a:pt x="251925" y="14614"/>
                    </a:cubicBezTo>
                    <a:lnTo>
                      <a:pt x="250441" y="15070"/>
                    </a:lnTo>
                    <a:cubicBezTo>
                      <a:pt x="248729" y="14614"/>
                      <a:pt x="244391" y="11075"/>
                      <a:pt x="241766" y="8906"/>
                    </a:cubicBezTo>
                    <a:cubicBezTo>
                      <a:pt x="234917" y="3199"/>
                      <a:pt x="227953" y="-2623"/>
                      <a:pt x="221446" y="1258"/>
                    </a:cubicBezTo>
                    <a:cubicBezTo>
                      <a:pt x="214141" y="5596"/>
                      <a:pt x="214826" y="14157"/>
                      <a:pt x="215282" y="19294"/>
                    </a:cubicBezTo>
                    <a:cubicBezTo>
                      <a:pt x="215282" y="19751"/>
                      <a:pt x="215396" y="20321"/>
                      <a:pt x="215396" y="20892"/>
                    </a:cubicBezTo>
                    <a:cubicBezTo>
                      <a:pt x="214712" y="20664"/>
                      <a:pt x="213913" y="20436"/>
                      <a:pt x="213342" y="20321"/>
                    </a:cubicBezTo>
                    <a:cubicBezTo>
                      <a:pt x="209004" y="19066"/>
                      <a:pt x="204552" y="17696"/>
                      <a:pt x="201013" y="20778"/>
                    </a:cubicBezTo>
                    <a:cubicBezTo>
                      <a:pt x="199644" y="21920"/>
                      <a:pt x="198730" y="23632"/>
                      <a:pt x="198388" y="25572"/>
                    </a:cubicBezTo>
                    <a:cubicBezTo>
                      <a:pt x="197931" y="25230"/>
                      <a:pt x="197475" y="24659"/>
                      <a:pt x="196904" y="23974"/>
                    </a:cubicBezTo>
                    <a:cubicBezTo>
                      <a:pt x="192110" y="17239"/>
                      <a:pt x="183776" y="16897"/>
                      <a:pt x="178183" y="19408"/>
                    </a:cubicBezTo>
                    <a:cubicBezTo>
                      <a:pt x="175329" y="20664"/>
                      <a:pt x="173160" y="22604"/>
                      <a:pt x="171791" y="24888"/>
                    </a:cubicBezTo>
                    <a:cubicBezTo>
                      <a:pt x="170649" y="24088"/>
                      <a:pt x="169279" y="23175"/>
                      <a:pt x="168138" y="22376"/>
                    </a:cubicBezTo>
                    <a:lnTo>
                      <a:pt x="164256" y="19751"/>
                    </a:lnTo>
                    <a:cubicBezTo>
                      <a:pt x="158777" y="16098"/>
                      <a:pt x="152384" y="16326"/>
                      <a:pt x="146677" y="20436"/>
                    </a:cubicBezTo>
                    <a:cubicBezTo>
                      <a:pt x="142453" y="23518"/>
                      <a:pt x="139143" y="28198"/>
                      <a:pt x="137659" y="32992"/>
                    </a:cubicBezTo>
                    <a:cubicBezTo>
                      <a:pt x="137088" y="32079"/>
                      <a:pt x="136631" y="31052"/>
                      <a:pt x="135947" y="29910"/>
                    </a:cubicBezTo>
                    <a:cubicBezTo>
                      <a:pt x="130581" y="19522"/>
                      <a:pt x="123390" y="19180"/>
                      <a:pt x="118824" y="22034"/>
                    </a:cubicBezTo>
                    <a:cubicBezTo>
                      <a:pt x="111975" y="26257"/>
                      <a:pt x="109121" y="38129"/>
                      <a:pt x="113002" y="45891"/>
                    </a:cubicBezTo>
                    <a:cubicBezTo>
                      <a:pt x="113801" y="47604"/>
                      <a:pt x="114258" y="49202"/>
                      <a:pt x="114486" y="50458"/>
                    </a:cubicBezTo>
                    <a:cubicBezTo>
                      <a:pt x="106838" y="47490"/>
                      <a:pt x="98733" y="52855"/>
                      <a:pt x="93596" y="59247"/>
                    </a:cubicBezTo>
                    <a:cubicBezTo>
                      <a:pt x="91998" y="56622"/>
                      <a:pt x="90286" y="52284"/>
                      <a:pt x="90400" y="48745"/>
                    </a:cubicBezTo>
                    <a:cubicBezTo>
                      <a:pt x="90400" y="48060"/>
                      <a:pt x="90514" y="47033"/>
                      <a:pt x="90971" y="46805"/>
                    </a:cubicBezTo>
                    <a:cubicBezTo>
                      <a:pt x="94509" y="44636"/>
                      <a:pt x="96108" y="40526"/>
                      <a:pt x="95080" y="36303"/>
                    </a:cubicBezTo>
                    <a:cubicBezTo>
                      <a:pt x="91998" y="23175"/>
                      <a:pt x="57182" y="3313"/>
                      <a:pt x="44853" y="3313"/>
                    </a:cubicBezTo>
                    <a:cubicBezTo>
                      <a:pt x="38575" y="3313"/>
                      <a:pt x="34579" y="5596"/>
                      <a:pt x="33210" y="10048"/>
                    </a:cubicBezTo>
                    <a:cubicBezTo>
                      <a:pt x="32525" y="12217"/>
                      <a:pt x="32639" y="14614"/>
                      <a:pt x="33552" y="17125"/>
                    </a:cubicBezTo>
                    <a:cubicBezTo>
                      <a:pt x="33210" y="17125"/>
                      <a:pt x="32867" y="17125"/>
                      <a:pt x="32410" y="17125"/>
                    </a:cubicBezTo>
                    <a:cubicBezTo>
                      <a:pt x="26132" y="17582"/>
                      <a:pt x="19512" y="22833"/>
                      <a:pt x="15174" y="31052"/>
                    </a:cubicBezTo>
                    <a:cubicBezTo>
                      <a:pt x="13233" y="34590"/>
                      <a:pt x="10722" y="37558"/>
                      <a:pt x="8210" y="40412"/>
                    </a:cubicBezTo>
                    <a:cubicBezTo>
                      <a:pt x="4443" y="44750"/>
                      <a:pt x="790" y="48859"/>
                      <a:pt x="105" y="54453"/>
                    </a:cubicBezTo>
                    <a:cubicBezTo>
                      <a:pt x="-237" y="56850"/>
                      <a:pt x="-9" y="61416"/>
                      <a:pt x="4900" y="65640"/>
                    </a:cubicBezTo>
                    <a:cubicBezTo>
                      <a:pt x="11293" y="71119"/>
                      <a:pt x="23849" y="73973"/>
                      <a:pt x="35264" y="68608"/>
                    </a:cubicBezTo>
                    <a:cubicBezTo>
                      <a:pt x="45424" y="63928"/>
                      <a:pt x="55926" y="62900"/>
                      <a:pt x="61633" y="65868"/>
                    </a:cubicBezTo>
                    <a:cubicBezTo>
                      <a:pt x="61519" y="65868"/>
                      <a:pt x="61519" y="65982"/>
                      <a:pt x="61405" y="65982"/>
                    </a:cubicBezTo>
                    <a:cubicBezTo>
                      <a:pt x="58780" y="67923"/>
                      <a:pt x="55013" y="70662"/>
                      <a:pt x="54898" y="75571"/>
                    </a:cubicBezTo>
                    <a:cubicBezTo>
                      <a:pt x="54898" y="77055"/>
                      <a:pt x="55127" y="78881"/>
                      <a:pt x="56497" y="80822"/>
                    </a:cubicBezTo>
                    <a:cubicBezTo>
                      <a:pt x="54442" y="81050"/>
                      <a:pt x="51702" y="81165"/>
                      <a:pt x="47821" y="80822"/>
                    </a:cubicBezTo>
                    <a:cubicBezTo>
                      <a:pt x="35721" y="79795"/>
                      <a:pt x="15288" y="82192"/>
                      <a:pt x="10265" y="90753"/>
                    </a:cubicBezTo>
                    <a:cubicBezTo>
                      <a:pt x="8667" y="93607"/>
                      <a:pt x="8439" y="97032"/>
                      <a:pt x="9922" y="99886"/>
                    </a:cubicBezTo>
                    <a:cubicBezTo>
                      <a:pt x="13233" y="106735"/>
                      <a:pt x="22936" y="105479"/>
                      <a:pt x="37547" y="103538"/>
                    </a:cubicBezTo>
                    <a:cubicBezTo>
                      <a:pt x="41657" y="102968"/>
                      <a:pt x="47364" y="102283"/>
                      <a:pt x="50789" y="102169"/>
                    </a:cubicBezTo>
                    <a:cubicBezTo>
                      <a:pt x="51132" y="106735"/>
                      <a:pt x="52045" y="112214"/>
                      <a:pt x="56382" y="115182"/>
                    </a:cubicBezTo>
                    <a:cubicBezTo>
                      <a:pt x="59236" y="117122"/>
                      <a:pt x="62775" y="117351"/>
                      <a:pt x="66885" y="115867"/>
                    </a:cubicBezTo>
                    <a:cubicBezTo>
                      <a:pt x="67113" y="118949"/>
                      <a:pt x="67912" y="123173"/>
                      <a:pt x="71565" y="125456"/>
                    </a:cubicBezTo>
                    <a:cubicBezTo>
                      <a:pt x="70994" y="126483"/>
                      <a:pt x="69054" y="128081"/>
                      <a:pt x="64716" y="128309"/>
                    </a:cubicBezTo>
                    <a:cubicBezTo>
                      <a:pt x="51588" y="129223"/>
                      <a:pt x="45424" y="131848"/>
                      <a:pt x="43483" y="137556"/>
                    </a:cubicBezTo>
                    <a:cubicBezTo>
                      <a:pt x="42684" y="139725"/>
                      <a:pt x="42113" y="144177"/>
                      <a:pt x="46679" y="149199"/>
                    </a:cubicBezTo>
                    <a:cubicBezTo>
                      <a:pt x="55127" y="158560"/>
                      <a:pt x="69054" y="154793"/>
                      <a:pt x="82523" y="151026"/>
                    </a:cubicBezTo>
                    <a:cubicBezTo>
                      <a:pt x="84464" y="150455"/>
                      <a:pt x="86290" y="149998"/>
                      <a:pt x="88231" y="149428"/>
                    </a:cubicBezTo>
                    <a:cubicBezTo>
                      <a:pt x="95651" y="147487"/>
                      <a:pt x="107751" y="155021"/>
                      <a:pt x="118481" y="161756"/>
                    </a:cubicBezTo>
                    <a:cubicBezTo>
                      <a:pt x="124531" y="165523"/>
                      <a:pt x="130810" y="169404"/>
                      <a:pt x="136631" y="172030"/>
                    </a:cubicBezTo>
                    <a:cubicBezTo>
                      <a:pt x="141426" y="174084"/>
                      <a:pt x="146791" y="174998"/>
                      <a:pt x="152384" y="174998"/>
                    </a:cubicBezTo>
                    <a:cubicBezTo>
                      <a:pt x="162088" y="174998"/>
                      <a:pt x="172019" y="172372"/>
                      <a:pt x="179325" y="168833"/>
                    </a:cubicBezTo>
                    <a:cubicBezTo>
                      <a:pt x="184576" y="166322"/>
                      <a:pt x="191196" y="161984"/>
                      <a:pt x="193251" y="155820"/>
                    </a:cubicBezTo>
                    <a:cubicBezTo>
                      <a:pt x="193936" y="153765"/>
                      <a:pt x="202726" y="152396"/>
                      <a:pt x="206949" y="151825"/>
                    </a:cubicBezTo>
                    <a:cubicBezTo>
                      <a:pt x="213798" y="150797"/>
                      <a:pt x="221218" y="149770"/>
                      <a:pt x="226355" y="14588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FDCDAC6-D803-4D25-B123-9409BCC259C2}"/>
                  </a:ext>
                </a:extLst>
              </p:cNvPr>
              <p:cNvSpPr/>
              <p:nvPr/>
            </p:nvSpPr>
            <p:spPr>
              <a:xfrm>
                <a:off x="5190369" y="2420852"/>
                <a:ext cx="148483" cy="175564"/>
              </a:xfrm>
              <a:custGeom>
                <a:avLst/>
                <a:gdLst>
                  <a:gd name="connsiteX0" fmla="*/ 34217 w 148483"/>
                  <a:gd name="connsiteY0" fmla="*/ 175564 h 175564"/>
                  <a:gd name="connsiteX1" fmla="*/ 87412 w 148483"/>
                  <a:gd name="connsiteY1" fmla="*/ 151478 h 175564"/>
                  <a:gd name="connsiteX2" fmla="*/ 102823 w 148483"/>
                  <a:gd name="connsiteY2" fmla="*/ 146684 h 175564"/>
                  <a:gd name="connsiteX3" fmla="*/ 121087 w 148483"/>
                  <a:gd name="connsiteY3" fmla="*/ 144515 h 175564"/>
                  <a:gd name="connsiteX4" fmla="*/ 123484 w 148483"/>
                  <a:gd name="connsiteY4" fmla="*/ 62782 h 175564"/>
                  <a:gd name="connsiteX5" fmla="*/ 129991 w 148483"/>
                  <a:gd name="connsiteY5" fmla="*/ 59129 h 175564"/>
                  <a:gd name="connsiteX6" fmla="*/ 144031 w 148483"/>
                  <a:gd name="connsiteY6" fmla="*/ 49997 h 175564"/>
                  <a:gd name="connsiteX7" fmla="*/ 148484 w 148483"/>
                  <a:gd name="connsiteY7" fmla="*/ 38467 h 175564"/>
                  <a:gd name="connsiteX8" fmla="*/ 128050 w 148483"/>
                  <a:gd name="connsiteY8" fmla="*/ 5591 h 175564"/>
                  <a:gd name="connsiteX9" fmla="*/ 99512 w 148483"/>
                  <a:gd name="connsiteY9" fmla="*/ 5820 h 175564"/>
                  <a:gd name="connsiteX10" fmla="*/ 88668 w 148483"/>
                  <a:gd name="connsiteY10" fmla="*/ 10158 h 175564"/>
                  <a:gd name="connsiteX11" fmla="*/ 88554 w 148483"/>
                  <a:gd name="connsiteY11" fmla="*/ 10158 h 175564"/>
                  <a:gd name="connsiteX12" fmla="*/ 88554 w 148483"/>
                  <a:gd name="connsiteY12" fmla="*/ 10158 h 175564"/>
                  <a:gd name="connsiteX13" fmla="*/ 88439 w 148483"/>
                  <a:gd name="connsiteY13" fmla="*/ 10158 h 175564"/>
                  <a:gd name="connsiteX14" fmla="*/ 86955 w 148483"/>
                  <a:gd name="connsiteY14" fmla="*/ 9929 h 175564"/>
                  <a:gd name="connsiteX15" fmla="*/ 56819 w 148483"/>
                  <a:gd name="connsiteY15" fmla="*/ 9815 h 175564"/>
                  <a:gd name="connsiteX16" fmla="*/ 50541 w 148483"/>
                  <a:gd name="connsiteY16" fmla="*/ 22029 h 175564"/>
                  <a:gd name="connsiteX17" fmla="*/ 61157 w 148483"/>
                  <a:gd name="connsiteY17" fmla="*/ 37440 h 175564"/>
                  <a:gd name="connsiteX18" fmla="*/ 58646 w 148483"/>
                  <a:gd name="connsiteY18" fmla="*/ 38239 h 175564"/>
                  <a:gd name="connsiteX19" fmla="*/ 43235 w 148483"/>
                  <a:gd name="connsiteY19" fmla="*/ 45202 h 175564"/>
                  <a:gd name="connsiteX20" fmla="*/ 32277 w 148483"/>
                  <a:gd name="connsiteY20" fmla="*/ 44974 h 175564"/>
                  <a:gd name="connsiteX21" fmla="*/ 13670 w 148483"/>
                  <a:gd name="connsiteY21" fmla="*/ 45202 h 175564"/>
                  <a:gd name="connsiteX22" fmla="*/ 7848 w 148483"/>
                  <a:gd name="connsiteY22" fmla="*/ 52736 h 175564"/>
                  <a:gd name="connsiteX23" fmla="*/ 12300 w 148483"/>
                  <a:gd name="connsiteY23" fmla="*/ 64266 h 175564"/>
                  <a:gd name="connsiteX24" fmla="*/ 14925 w 148483"/>
                  <a:gd name="connsiteY24" fmla="*/ 71001 h 175564"/>
                  <a:gd name="connsiteX25" fmla="*/ 11044 w 148483"/>
                  <a:gd name="connsiteY25" fmla="*/ 84014 h 175564"/>
                  <a:gd name="connsiteX26" fmla="*/ 20633 w 148483"/>
                  <a:gd name="connsiteY26" fmla="*/ 95543 h 175564"/>
                  <a:gd name="connsiteX27" fmla="*/ 29080 w 148483"/>
                  <a:gd name="connsiteY27" fmla="*/ 102050 h 175564"/>
                  <a:gd name="connsiteX28" fmla="*/ 30907 w 148483"/>
                  <a:gd name="connsiteY28" fmla="*/ 103991 h 175564"/>
                  <a:gd name="connsiteX29" fmla="*/ 28053 w 148483"/>
                  <a:gd name="connsiteY29" fmla="*/ 107073 h 175564"/>
                  <a:gd name="connsiteX30" fmla="*/ 19377 w 148483"/>
                  <a:gd name="connsiteY30" fmla="*/ 123853 h 175564"/>
                  <a:gd name="connsiteX31" fmla="*/ 12186 w 148483"/>
                  <a:gd name="connsiteY31" fmla="*/ 131273 h 175564"/>
                  <a:gd name="connsiteX32" fmla="*/ 885 w 148483"/>
                  <a:gd name="connsiteY32" fmla="*/ 141889 h 175564"/>
                  <a:gd name="connsiteX33" fmla="*/ 3054 w 148483"/>
                  <a:gd name="connsiteY33" fmla="*/ 156729 h 175564"/>
                  <a:gd name="connsiteX34" fmla="*/ 34217 w 148483"/>
                  <a:gd name="connsiteY34" fmla="*/ 175564 h 17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48483" h="175564">
                    <a:moveTo>
                      <a:pt x="34217" y="175564"/>
                    </a:moveTo>
                    <a:cubicBezTo>
                      <a:pt x="46774" y="175564"/>
                      <a:pt x="72344" y="167231"/>
                      <a:pt x="87412" y="151478"/>
                    </a:cubicBezTo>
                    <a:cubicBezTo>
                      <a:pt x="93576" y="145085"/>
                      <a:pt x="97229" y="145771"/>
                      <a:pt x="102823" y="146684"/>
                    </a:cubicBezTo>
                    <a:cubicBezTo>
                      <a:pt x="107731" y="147597"/>
                      <a:pt x="113781" y="148624"/>
                      <a:pt x="121087" y="144515"/>
                    </a:cubicBezTo>
                    <a:cubicBezTo>
                      <a:pt x="139352" y="134127"/>
                      <a:pt x="128393" y="73740"/>
                      <a:pt x="123484" y="62782"/>
                    </a:cubicBezTo>
                    <a:cubicBezTo>
                      <a:pt x="124398" y="61754"/>
                      <a:pt x="127708" y="60270"/>
                      <a:pt x="129991" y="59129"/>
                    </a:cubicBezTo>
                    <a:cubicBezTo>
                      <a:pt x="134671" y="56960"/>
                      <a:pt x="140036" y="54563"/>
                      <a:pt x="144031" y="49997"/>
                    </a:cubicBezTo>
                    <a:cubicBezTo>
                      <a:pt x="147000" y="46800"/>
                      <a:pt x="148484" y="42805"/>
                      <a:pt x="148484" y="38467"/>
                    </a:cubicBezTo>
                    <a:cubicBezTo>
                      <a:pt x="148369" y="27280"/>
                      <a:pt x="137981" y="16208"/>
                      <a:pt x="128050" y="5591"/>
                    </a:cubicBezTo>
                    <a:cubicBezTo>
                      <a:pt x="118576" y="-4568"/>
                      <a:pt x="107503" y="1368"/>
                      <a:pt x="99512" y="5820"/>
                    </a:cubicBezTo>
                    <a:cubicBezTo>
                      <a:pt x="95631" y="7989"/>
                      <a:pt x="91522" y="10158"/>
                      <a:pt x="88668" y="10158"/>
                    </a:cubicBezTo>
                    <a:cubicBezTo>
                      <a:pt x="88668" y="10158"/>
                      <a:pt x="88554" y="10158"/>
                      <a:pt x="88554" y="10158"/>
                    </a:cubicBezTo>
                    <a:cubicBezTo>
                      <a:pt x="88554" y="10158"/>
                      <a:pt x="88554" y="10158"/>
                      <a:pt x="88554" y="10158"/>
                    </a:cubicBezTo>
                    <a:cubicBezTo>
                      <a:pt x="88554" y="10158"/>
                      <a:pt x="88554" y="10158"/>
                      <a:pt x="88439" y="10158"/>
                    </a:cubicBezTo>
                    <a:cubicBezTo>
                      <a:pt x="87869" y="10158"/>
                      <a:pt x="87298" y="10044"/>
                      <a:pt x="86955" y="9929"/>
                    </a:cubicBezTo>
                    <a:cubicBezTo>
                      <a:pt x="77481" y="5820"/>
                      <a:pt x="64582" y="4222"/>
                      <a:pt x="56819" y="9815"/>
                    </a:cubicBezTo>
                    <a:cubicBezTo>
                      <a:pt x="52938" y="12555"/>
                      <a:pt x="50769" y="16893"/>
                      <a:pt x="50541" y="22029"/>
                    </a:cubicBezTo>
                    <a:cubicBezTo>
                      <a:pt x="50199" y="32531"/>
                      <a:pt x="57162" y="35842"/>
                      <a:pt x="61157" y="37440"/>
                    </a:cubicBezTo>
                    <a:cubicBezTo>
                      <a:pt x="60358" y="37668"/>
                      <a:pt x="59445" y="38011"/>
                      <a:pt x="58646" y="38239"/>
                    </a:cubicBezTo>
                    <a:cubicBezTo>
                      <a:pt x="54080" y="39609"/>
                      <a:pt x="48258" y="41207"/>
                      <a:pt x="43235" y="45202"/>
                    </a:cubicBezTo>
                    <a:cubicBezTo>
                      <a:pt x="40496" y="47371"/>
                      <a:pt x="37413" y="46572"/>
                      <a:pt x="32277" y="44974"/>
                    </a:cubicBezTo>
                    <a:cubicBezTo>
                      <a:pt x="27025" y="43376"/>
                      <a:pt x="20405" y="41435"/>
                      <a:pt x="13670" y="45202"/>
                    </a:cubicBezTo>
                    <a:cubicBezTo>
                      <a:pt x="10359" y="47029"/>
                      <a:pt x="8419" y="49540"/>
                      <a:pt x="7848" y="52736"/>
                    </a:cubicBezTo>
                    <a:cubicBezTo>
                      <a:pt x="7049" y="57645"/>
                      <a:pt x="10017" y="61298"/>
                      <a:pt x="12300" y="64266"/>
                    </a:cubicBezTo>
                    <a:cubicBezTo>
                      <a:pt x="16181" y="69060"/>
                      <a:pt x="15839" y="69631"/>
                      <a:pt x="14925" y="71001"/>
                    </a:cubicBezTo>
                    <a:cubicBezTo>
                      <a:pt x="12643" y="74425"/>
                      <a:pt x="10245" y="78991"/>
                      <a:pt x="11044" y="84014"/>
                    </a:cubicBezTo>
                    <a:cubicBezTo>
                      <a:pt x="11958" y="89379"/>
                      <a:pt x="15953" y="92233"/>
                      <a:pt x="20633" y="95543"/>
                    </a:cubicBezTo>
                    <a:cubicBezTo>
                      <a:pt x="23144" y="97256"/>
                      <a:pt x="25884" y="99310"/>
                      <a:pt x="29080" y="102050"/>
                    </a:cubicBezTo>
                    <a:cubicBezTo>
                      <a:pt x="30108" y="102963"/>
                      <a:pt x="30565" y="103534"/>
                      <a:pt x="30907" y="103991"/>
                    </a:cubicBezTo>
                    <a:cubicBezTo>
                      <a:pt x="30336" y="104790"/>
                      <a:pt x="28966" y="106160"/>
                      <a:pt x="28053" y="107073"/>
                    </a:cubicBezTo>
                    <a:cubicBezTo>
                      <a:pt x="24400" y="110726"/>
                      <a:pt x="19377" y="115748"/>
                      <a:pt x="19377" y="123853"/>
                    </a:cubicBezTo>
                    <a:cubicBezTo>
                      <a:pt x="19377" y="126821"/>
                      <a:pt x="17779" y="128191"/>
                      <a:pt x="12186" y="131273"/>
                    </a:cubicBezTo>
                    <a:cubicBezTo>
                      <a:pt x="7962" y="133670"/>
                      <a:pt x="3168" y="136296"/>
                      <a:pt x="885" y="141889"/>
                    </a:cubicBezTo>
                    <a:cubicBezTo>
                      <a:pt x="-827" y="146227"/>
                      <a:pt x="-29" y="151478"/>
                      <a:pt x="3054" y="156729"/>
                    </a:cubicBezTo>
                    <a:cubicBezTo>
                      <a:pt x="8419" y="165747"/>
                      <a:pt x="21661" y="175564"/>
                      <a:pt x="34217" y="175564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F29FDFA-FB38-40A6-90D9-41288ED382B7}"/>
                  </a:ext>
                </a:extLst>
              </p:cNvPr>
              <p:cNvSpPr/>
              <p:nvPr/>
            </p:nvSpPr>
            <p:spPr>
              <a:xfrm>
                <a:off x="5295539" y="2255606"/>
                <a:ext cx="255445" cy="405649"/>
              </a:xfrm>
              <a:custGeom>
                <a:avLst/>
                <a:gdLst>
                  <a:gd name="connsiteX0" fmla="*/ 4273 w 255445"/>
                  <a:gd name="connsiteY0" fmla="*/ 65818 h 405649"/>
                  <a:gd name="connsiteX1" fmla="*/ 392 w 255445"/>
                  <a:gd name="connsiteY1" fmla="*/ 77918 h 405649"/>
                  <a:gd name="connsiteX2" fmla="*/ 22081 w 255445"/>
                  <a:gd name="connsiteY2" fmla="*/ 94470 h 405649"/>
                  <a:gd name="connsiteX3" fmla="*/ 12378 w 255445"/>
                  <a:gd name="connsiteY3" fmla="*/ 111707 h 405649"/>
                  <a:gd name="connsiteX4" fmla="*/ 24021 w 255445"/>
                  <a:gd name="connsiteY4" fmla="*/ 129058 h 405649"/>
                  <a:gd name="connsiteX5" fmla="*/ 26875 w 255445"/>
                  <a:gd name="connsiteY5" fmla="*/ 129972 h 405649"/>
                  <a:gd name="connsiteX6" fmla="*/ 19227 w 255445"/>
                  <a:gd name="connsiteY6" fmla="*/ 133853 h 405649"/>
                  <a:gd name="connsiteX7" fmla="*/ 3930 w 255445"/>
                  <a:gd name="connsiteY7" fmla="*/ 149149 h 405649"/>
                  <a:gd name="connsiteX8" fmla="*/ 8040 w 255445"/>
                  <a:gd name="connsiteY8" fmla="*/ 157482 h 405649"/>
                  <a:gd name="connsiteX9" fmla="*/ 26761 w 255445"/>
                  <a:gd name="connsiteY9" fmla="*/ 150861 h 405649"/>
                  <a:gd name="connsiteX10" fmla="*/ 31555 w 255445"/>
                  <a:gd name="connsiteY10" fmla="*/ 163875 h 405649"/>
                  <a:gd name="connsiteX11" fmla="*/ 42628 w 255445"/>
                  <a:gd name="connsiteY11" fmla="*/ 166614 h 405649"/>
                  <a:gd name="connsiteX12" fmla="*/ 54500 w 255445"/>
                  <a:gd name="connsiteY12" fmla="*/ 158852 h 405649"/>
                  <a:gd name="connsiteX13" fmla="*/ 55185 w 255445"/>
                  <a:gd name="connsiteY13" fmla="*/ 160450 h 405649"/>
                  <a:gd name="connsiteX14" fmla="*/ 49934 w 255445"/>
                  <a:gd name="connsiteY14" fmla="*/ 174262 h 405649"/>
                  <a:gd name="connsiteX15" fmla="*/ 44455 w 255445"/>
                  <a:gd name="connsiteY15" fmla="*/ 190130 h 405649"/>
                  <a:gd name="connsiteX16" fmla="*/ 52103 w 255445"/>
                  <a:gd name="connsiteY16" fmla="*/ 198691 h 405649"/>
                  <a:gd name="connsiteX17" fmla="*/ 94111 w 255445"/>
                  <a:gd name="connsiteY17" fmla="*/ 190472 h 405649"/>
                  <a:gd name="connsiteX18" fmla="*/ 89545 w 255445"/>
                  <a:gd name="connsiteY18" fmla="*/ 207481 h 405649"/>
                  <a:gd name="connsiteX19" fmla="*/ 101302 w 255445"/>
                  <a:gd name="connsiteY19" fmla="*/ 220152 h 405649"/>
                  <a:gd name="connsiteX20" fmla="*/ 101873 w 255445"/>
                  <a:gd name="connsiteY20" fmla="*/ 220380 h 405649"/>
                  <a:gd name="connsiteX21" fmla="*/ 106097 w 255445"/>
                  <a:gd name="connsiteY21" fmla="*/ 222092 h 405649"/>
                  <a:gd name="connsiteX22" fmla="*/ 105754 w 255445"/>
                  <a:gd name="connsiteY22" fmla="*/ 222777 h 405649"/>
                  <a:gd name="connsiteX23" fmla="*/ 103129 w 255445"/>
                  <a:gd name="connsiteY23" fmla="*/ 242640 h 405649"/>
                  <a:gd name="connsiteX24" fmla="*/ 102901 w 255445"/>
                  <a:gd name="connsiteY24" fmla="*/ 251544 h 405649"/>
                  <a:gd name="connsiteX25" fmla="*/ 83837 w 255445"/>
                  <a:gd name="connsiteY25" fmla="*/ 252114 h 405649"/>
                  <a:gd name="connsiteX26" fmla="*/ 78358 w 255445"/>
                  <a:gd name="connsiteY26" fmla="*/ 247662 h 405649"/>
                  <a:gd name="connsiteX27" fmla="*/ 66029 w 255445"/>
                  <a:gd name="connsiteY27" fmla="*/ 252343 h 405649"/>
                  <a:gd name="connsiteX28" fmla="*/ 64888 w 255445"/>
                  <a:gd name="connsiteY28" fmla="*/ 263187 h 405649"/>
                  <a:gd name="connsiteX29" fmla="*/ 61806 w 255445"/>
                  <a:gd name="connsiteY29" fmla="*/ 267639 h 405649"/>
                  <a:gd name="connsiteX30" fmla="*/ 56212 w 255445"/>
                  <a:gd name="connsiteY30" fmla="*/ 281451 h 405649"/>
                  <a:gd name="connsiteX31" fmla="*/ 68084 w 255445"/>
                  <a:gd name="connsiteY31" fmla="*/ 291839 h 405649"/>
                  <a:gd name="connsiteX32" fmla="*/ 72878 w 255445"/>
                  <a:gd name="connsiteY32" fmla="*/ 293666 h 405649"/>
                  <a:gd name="connsiteX33" fmla="*/ 49820 w 255445"/>
                  <a:gd name="connsiteY33" fmla="*/ 308049 h 405649"/>
                  <a:gd name="connsiteX34" fmla="*/ 39660 w 255445"/>
                  <a:gd name="connsiteY34" fmla="*/ 318551 h 405649"/>
                  <a:gd name="connsiteX35" fmla="*/ 46852 w 255445"/>
                  <a:gd name="connsiteY35" fmla="*/ 331564 h 405649"/>
                  <a:gd name="connsiteX36" fmla="*/ 65687 w 255445"/>
                  <a:gd name="connsiteY36" fmla="*/ 332363 h 405649"/>
                  <a:gd name="connsiteX37" fmla="*/ 66029 w 255445"/>
                  <a:gd name="connsiteY37" fmla="*/ 332021 h 405649"/>
                  <a:gd name="connsiteX38" fmla="*/ 66144 w 255445"/>
                  <a:gd name="connsiteY38" fmla="*/ 332135 h 405649"/>
                  <a:gd name="connsiteX39" fmla="*/ 79271 w 255445"/>
                  <a:gd name="connsiteY39" fmla="*/ 337729 h 405649"/>
                  <a:gd name="connsiteX40" fmla="*/ 89088 w 255445"/>
                  <a:gd name="connsiteY40" fmla="*/ 340468 h 405649"/>
                  <a:gd name="connsiteX41" fmla="*/ 89545 w 255445"/>
                  <a:gd name="connsiteY41" fmla="*/ 340696 h 405649"/>
                  <a:gd name="connsiteX42" fmla="*/ 77444 w 255445"/>
                  <a:gd name="connsiteY42" fmla="*/ 343208 h 405649"/>
                  <a:gd name="connsiteX43" fmla="*/ 37720 w 255445"/>
                  <a:gd name="connsiteY43" fmla="*/ 392636 h 405649"/>
                  <a:gd name="connsiteX44" fmla="*/ 39546 w 255445"/>
                  <a:gd name="connsiteY44" fmla="*/ 402224 h 405649"/>
                  <a:gd name="connsiteX45" fmla="*/ 45368 w 255445"/>
                  <a:gd name="connsiteY45" fmla="*/ 405649 h 405649"/>
                  <a:gd name="connsiteX46" fmla="*/ 46053 w 255445"/>
                  <a:gd name="connsiteY46" fmla="*/ 405649 h 405649"/>
                  <a:gd name="connsiteX47" fmla="*/ 55984 w 255445"/>
                  <a:gd name="connsiteY47" fmla="*/ 399599 h 405649"/>
                  <a:gd name="connsiteX48" fmla="*/ 67285 w 255445"/>
                  <a:gd name="connsiteY48" fmla="*/ 390923 h 405649"/>
                  <a:gd name="connsiteX49" fmla="*/ 77102 w 255445"/>
                  <a:gd name="connsiteY49" fmla="*/ 391951 h 405649"/>
                  <a:gd name="connsiteX50" fmla="*/ 85550 w 255445"/>
                  <a:gd name="connsiteY50" fmla="*/ 395946 h 405649"/>
                  <a:gd name="connsiteX51" fmla="*/ 98335 w 255445"/>
                  <a:gd name="connsiteY51" fmla="*/ 384759 h 405649"/>
                  <a:gd name="connsiteX52" fmla="*/ 99476 w 255445"/>
                  <a:gd name="connsiteY52" fmla="*/ 382134 h 405649"/>
                  <a:gd name="connsiteX53" fmla="*/ 108151 w 255445"/>
                  <a:gd name="connsiteY53" fmla="*/ 380307 h 405649"/>
                  <a:gd name="connsiteX54" fmla="*/ 118539 w 255445"/>
                  <a:gd name="connsiteY54" fmla="*/ 378709 h 405649"/>
                  <a:gd name="connsiteX55" fmla="*/ 144908 w 255445"/>
                  <a:gd name="connsiteY55" fmla="*/ 370833 h 405649"/>
                  <a:gd name="connsiteX56" fmla="*/ 151986 w 255445"/>
                  <a:gd name="connsiteY56" fmla="*/ 374143 h 405649"/>
                  <a:gd name="connsiteX57" fmla="*/ 167967 w 255445"/>
                  <a:gd name="connsiteY57" fmla="*/ 376654 h 405649"/>
                  <a:gd name="connsiteX58" fmla="*/ 196391 w 255445"/>
                  <a:gd name="connsiteY58" fmla="*/ 371175 h 405649"/>
                  <a:gd name="connsiteX59" fmla="*/ 240111 w 255445"/>
                  <a:gd name="connsiteY59" fmla="*/ 351313 h 405649"/>
                  <a:gd name="connsiteX60" fmla="*/ 243194 w 255445"/>
                  <a:gd name="connsiteY60" fmla="*/ 339555 h 405649"/>
                  <a:gd name="connsiteX61" fmla="*/ 224815 w 255445"/>
                  <a:gd name="connsiteY61" fmla="*/ 333733 h 405649"/>
                  <a:gd name="connsiteX62" fmla="*/ 230066 w 255445"/>
                  <a:gd name="connsiteY62" fmla="*/ 326085 h 405649"/>
                  <a:gd name="connsiteX63" fmla="*/ 237486 w 255445"/>
                  <a:gd name="connsiteY63" fmla="*/ 319350 h 405649"/>
                  <a:gd name="connsiteX64" fmla="*/ 255408 w 255445"/>
                  <a:gd name="connsiteY64" fmla="*/ 291611 h 405649"/>
                  <a:gd name="connsiteX65" fmla="*/ 232577 w 255445"/>
                  <a:gd name="connsiteY65" fmla="*/ 267068 h 405649"/>
                  <a:gd name="connsiteX66" fmla="*/ 214656 w 255445"/>
                  <a:gd name="connsiteY66" fmla="*/ 272319 h 405649"/>
                  <a:gd name="connsiteX67" fmla="*/ 214085 w 255445"/>
                  <a:gd name="connsiteY67" fmla="*/ 273575 h 405649"/>
                  <a:gd name="connsiteX68" fmla="*/ 210775 w 255445"/>
                  <a:gd name="connsiteY68" fmla="*/ 269694 h 405649"/>
                  <a:gd name="connsiteX69" fmla="*/ 211345 w 255445"/>
                  <a:gd name="connsiteY69" fmla="*/ 262845 h 405649"/>
                  <a:gd name="connsiteX70" fmla="*/ 211688 w 255445"/>
                  <a:gd name="connsiteY70" fmla="*/ 253370 h 405649"/>
                  <a:gd name="connsiteX71" fmla="*/ 206779 w 255445"/>
                  <a:gd name="connsiteY71" fmla="*/ 249603 h 405649"/>
                  <a:gd name="connsiteX72" fmla="*/ 201642 w 255445"/>
                  <a:gd name="connsiteY72" fmla="*/ 240242 h 405649"/>
                  <a:gd name="connsiteX73" fmla="*/ 194337 w 255445"/>
                  <a:gd name="connsiteY73" fmla="*/ 211819 h 405649"/>
                  <a:gd name="connsiteX74" fmla="*/ 176072 w 255445"/>
                  <a:gd name="connsiteY74" fmla="*/ 194011 h 405649"/>
                  <a:gd name="connsiteX75" fmla="*/ 162374 w 255445"/>
                  <a:gd name="connsiteY75" fmla="*/ 165701 h 405649"/>
                  <a:gd name="connsiteX76" fmla="*/ 161346 w 255445"/>
                  <a:gd name="connsiteY76" fmla="*/ 160450 h 405649"/>
                  <a:gd name="connsiteX77" fmla="*/ 148676 w 255445"/>
                  <a:gd name="connsiteY77" fmla="*/ 146866 h 405649"/>
                  <a:gd name="connsiteX78" fmla="*/ 141370 w 255445"/>
                  <a:gd name="connsiteY78" fmla="*/ 142072 h 405649"/>
                  <a:gd name="connsiteX79" fmla="*/ 116827 w 255445"/>
                  <a:gd name="connsiteY79" fmla="*/ 133967 h 405649"/>
                  <a:gd name="connsiteX80" fmla="*/ 124475 w 255445"/>
                  <a:gd name="connsiteY80" fmla="*/ 125976 h 405649"/>
                  <a:gd name="connsiteX81" fmla="*/ 148904 w 255445"/>
                  <a:gd name="connsiteY81" fmla="*/ 65704 h 405649"/>
                  <a:gd name="connsiteX82" fmla="*/ 144680 w 255445"/>
                  <a:gd name="connsiteY82" fmla="*/ 57941 h 405649"/>
                  <a:gd name="connsiteX83" fmla="*/ 88061 w 255445"/>
                  <a:gd name="connsiteY83" fmla="*/ 57256 h 405649"/>
                  <a:gd name="connsiteX84" fmla="*/ 85435 w 255445"/>
                  <a:gd name="connsiteY84" fmla="*/ 57485 h 405649"/>
                  <a:gd name="connsiteX85" fmla="*/ 85093 w 255445"/>
                  <a:gd name="connsiteY85" fmla="*/ 57371 h 405649"/>
                  <a:gd name="connsiteX86" fmla="*/ 108038 w 255445"/>
                  <a:gd name="connsiteY86" fmla="*/ 25979 h 405649"/>
                  <a:gd name="connsiteX87" fmla="*/ 110092 w 255445"/>
                  <a:gd name="connsiteY87" fmla="*/ 22326 h 405649"/>
                  <a:gd name="connsiteX88" fmla="*/ 110320 w 255445"/>
                  <a:gd name="connsiteY88" fmla="*/ 3034 h 405649"/>
                  <a:gd name="connsiteX89" fmla="*/ 102216 w 255445"/>
                  <a:gd name="connsiteY89" fmla="*/ 180 h 405649"/>
                  <a:gd name="connsiteX90" fmla="*/ 93654 w 255445"/>
                  <a:gd name="connsiteY90" fmla="*/ 9883 h 405649"/>
                  <a:gd name="connsiteX91" fmla="*/ 90458 w 255445"/>
                  <a:gd name="connsiteY91" fmla="*/ 15477 h 405649"/>
                  <a:gd name="connsiteX92" fmla="*/ 64203 w 255445"/>
                  <a:gd name="connsiteY92" fmla="*/ 14792 h 405649"/>
                  <a:gd name="connsiteX93" fmla="*/ 49706 w 255445"/>
                  <a:gd name="connsiteY93" fmla="*/ 19130 h 405649"/>
                  <a:gd name="connsiteX94" fmla="*/ 39774 w 255445"/>
                  <a:gd name="connsiteY94" fmla="*/ 47896 h 405649"/>
                  <a:gd name="connsiteX95" fmla="*/ 34866 w 255445"/>
                  <a:gd name="connsiteY95" fmla="*/ 53832 h 405649"/>
                  <a:gd name="connsiteX96" fmla="*/ 27332 w 255445"/>
                  <a:gd name="connsiteY96" fmla="*/ 70612 h 405649"/>
                  <a:gd name="connsiteX97" fmla="*/ 4273 w 255445"/>
                  <a:gd name="connsiteY97" fmla="*/ 65818 h 405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255445" h="405649">
                    <a:moveTo>
                      <a:pt x="4273" y="65818"/>
                    </a:moveTo>
                    <a:cubicBezTo>
                      <a:pt x="620" y="69014"/>
                      <a:pt x="-750" y="73466"/>
                      <a:pt x="392" y="77918"/>
                    </a:cubicBezTo>
                    <a:cubicBezTo>
                      <a:pt x="2561" y="86251"/>
                      <a:pt x="13520" y="91959"/>
                      <a:pt x="22081" y="94470"/>
                    </a:cubicBezTo>
                    <a:cubicBezTo>
                      <a:pt x="18086" y="98808"/>
                      <a:pt x="13520" y="104401"/>
                      <a:pt x="12378" y="111707"/>
                    </a:cubicBezTo>
                    <a:cubicBezTo>
                      <a:pt x="10323" y="124492"/>
                      <a:pt x="19912" y="127688"/>
                      <a:pt x="24021" y="129058"/>
                    </a:cubicBezTo>
                    <a:cubicBezTo>
                      <a:pt x="24820" y="129286"/>
                      <a:pt x="26076" y="129743"/>
                      <a:pt x="26875" y="129972"/>
                    </a:cubicBezTo>
                    <a:cubicBezTo>
                      <a:pt x="25163" y="131227"/>
                      <a:pt x="21510" y="132825"/>
                      <a:pt x="19227" y="133853"/>
                    </a:cubicBezTo>
                    <a:cubicBezTo>
                      <a:pt x="12035" y="136935"/>
                      <a:pt x="3930" y="140588"/>
                      <a:pt x="3930" y="149149"/>
                    </a:cubicBezTo>
                    <a:cubicBezTo>
                      <a:pt x="3930" y="154514"/>
                      <a:pt x="6784" y="156797"/>
                      <a:pt x="8040" y="157482"/>
                    </a:cubicBezTo>
                    <a:cubicBezTo>
                      <a:pt x="13291" y="160564"/>
                      <a:pt x="19570" y="156112"/>
                      <a:pt x="26761" y="150861"/>
                    </a:cubicBezTo>
                    <a:cubicBezTo>
                      <a:pt x="26989" y="155313"/>
                      <a:pt x="27902" y="160450"/>
                      <a:pt x="31555" y="163875"/>
                    </a:cubicBezTo>
                    <a:cubicBezTo>
                      <a:pt x="34409" y="166500"/>
                      <a:pt x="38062" y="167413"/>
                      <a:pt x="42628" y="166614"/>
                    </a:cubicBezTo>
                    <a:cubicBezTo>
                      <a:pt x="48222" y="165587"/>
                      <a:pt x="51989" y="162505"/>
                      <a:pt x="54500" y="158852"/>
                    </a:cubicBezTo>
                    <a:cubicBezTo>
                      <a:pt x="54728" y="159423"/>
                      <a:pt x="54956" y="159879"/>
                      <a:pt x="55185" y="160450"/>
                    </a:cubicBezTo>
                    <a:cubicBezTo>
                      <a:pt x="56441" y="163076"/>
                      <a:pt x="52331" y="170039"/>
                      <a:pt x="49934" y="174262"/>
                    </a:cubicBezTo>
                    <a:cubicBezTo>
                      <a:pt x="46624" y="179970"/>
                      <a:pt x="43770" y="184993"/>
                      <a:pt x="44455" y="190130"/>
                    </a:cubicBezTo>
                    <a:cubicBezTo>
                      <a:pt x="44797" y="192869"/>
                      <a:pt x="46395" y="196636"/>
                      <a:pt x="52103" y="198691"/>
                    </a:cubicBezTo>
                    <a:cubicBezTo>
                      <a:pt x="62262" y="202344"/>
                      <a:pt x="84294" y="200403"/>
                      <a:pt x="94111" y="190472"/>
                    </a:cubicBezTo>
                    <a:cubicBezTo>
                      <a:pt x="89887" y="195837"/>
                      <a:pt x="88175" y="201887"/>
                      <a:pt x="89545" y="207481"/>
                    </a:cubicBezTo>
                    <a:cubicBezTo>
                      <a:pt x="90915" y="213188"/>
                      <a:pt x="95024" y="217640"/>
                      <a:pt x="101302" y="220152"/>
                    </a:cubicBezTo>
                    <a:lnTo>
                      <a:pt x="101873" y="220380"/>
                    </a:lnTo>
                    <a:cubicBezTo>
                      <a:pt x="103357" y="220951"/>
                      <a:pt x="104955" y="221521"/>
                      <a:pt x="106097" y="222092"/>
                    </a:cubicBezTo>
                    <a:cubicBezTo>
                      <a:pt x="105983" y="222321"/>
                      <a:pt x="105869" y="222549"/>
                      <a:pt x="105754" y="222777"/>
                    </a:cubicBezTo>
                    <a:cubicBezTo>
                      <a:pt x="102786" y="228599"/>
                      <a:pt x="103015" y="236019"/>
                      <a:pt x="103129" y="242640"/>
                    </a:cubicBezTo>
                    <a:cubicBezTo>
                      <a:pt x="103243" y="245836"/>
                      <a:pt x="103243" y="249375"/>
                      <a:pt x="102901" y="251544"/>
                    </a:cubicBezTo>
                    <a:cubicBezTo>
                      <a:pt x="99476" y="253484"/>
                      <a:pt x="87832" y="253598"/>
                      <a:pt x="83837" y="252114"/>
                    </a:cubicBezTo>
                    <a:cubicBezTo>
                      <a:pt x="82810" y="249831"/>
                      <a:pt x="80869" y="248233"/>
                      <a:pt x="78358" y="247662"/>
                    </a:cubicBezTo>
                    <a:cubicBezTo>
                      <a:pt x="74020" y="246521"/>
                      <a:pt x="68769" y="248576"/>
                      <a:pt x="66029" y="252343"/>
                    </a:cubicBezTo>
                    <a:cubicBezTo>
                      <a:pt x="63746" y="255539"/>
                      <a:pt x="63404" y="259534"/>
                      <a:pt x="64888" y="263187"/>
                    </a:cubicBezTo>
                    <a:cubicBezTo>
                      <a:pt x="64431" y="264329"/>
                      <a:pt x="62833" y="266383"/>
                      <a:pt x="61806" y="267639"/>
                    </a:cubicBezTo>
                    <a:cubicBezTo>
                      <a:pt x="58952" y="271292"/>
                      <a:pt x="55413" y="275858"/>
                      <a:pt x="56212" y="281451"/>
                    </a:cubicBezTo>
                    <a:cubicBezTo>
                      <a:pt x="57125" y="288301"/>
                      <a:pt x="63518" y="290355"/>
                      <a:pt x="68084" y="291839"/>
                    </a:cubicBezTo>
                    <a:cubicBezTo>
                      <a:pt x="69454" y="292296"/>
                      <a:pt x="71737" y="292981"/>
                      <a:pt x="72878" y="293666"/>
                    </a:cubicBezTo>
                    <a:cubicBezTo>
                      <a:pt x="71737" y="296405"/>
                      <a:pt x="64774" y="303255"/>
                      <a:pt x="49820" y="308049"/>
                    </a:cubicBezTo>
                    <a:cubicBezTo>
                      <a:pt x="42058" y="310560"/>
                      <a:pt x="40003" y="315126"/>
                      <a:pt x="39660" y="318551"/>
                    </a:cubicBezTo>
                    <a:cubicBezTo>
                      <a:pt x="39090" y="323345"/>
                      <a:pt x="41829" y="328254"/>
                      <a:pt x="46852" y="331564"/>
                    </a:cubicBezTo>
                    <a:cubicBezTo>
                      <a:pt x="52217" y="335103"/>
                      <a:pt x="60208" y="336701"/>
                      <a:pt x="65687" y="332363"/>
                    </a:cubicBezTo>
                    <a:cubicBezTo>
                      <a:pt x="65801" y="332249"/>
                      <a:pt x="65915" y="332135"/>
                      <a:pt x="66029" y="332021"/>
                    </a:cubicBezTo>
                    <a:cubicBezTo>
                      <a:pt x="66029" y="332021"/>
                      <a:pt x="66029" y="332021"/>
                      <a:pt x="66144" y="332135"/>
                    </a:cubicBezTo>
                    <a:cubicBezTo>
                      <a:pt x="68312" y="334190"/>
                      <a:pt x="71965" y="337729"/>
                      <a:pt x="79271" y="337729"/>
                    </a:cubicBezTo>
                    <a:cubicBezTo>
                      <a:pt x="82581" y="337729"/>
                      <a:pt x="85550" y="338984"/>
                      <a:pt x="89088" y="340468"/>
                    </a:cubicBezTo>
                    <a:cubicBezTo>
                      <a:pt x="89202" y="340582"/>
                      <a:pt x="89431" y="340582"/>
                      <a:pt x="89545" y="340696"/>
                    </a:cubicBezTo>
                    <a:cubicBezTo>
                      <a:pt x="85321" y="340468"/>
                      <a:pt x="81212" y="340925"/>
                      <a:pt x="77444" y="343208"/>
                    </a:cubicBezTo>
                    <a:cubicBezTo>
                      <a:pt x="70367" y="347431"/>
                      <a:pt x="40459" y="376769"/>
                      <a:pt x="37720" y="392636"/>
                    </a:cubicBezTo>
                    <a:cubicBezTo>
                      <a:pt x="36921" y="397316"/>
                      <a:pt x="38290" y="400398"/>
                      <a:pt x="39546" y="402224"/>
                    </a:cubicBezTo>
                    <a:cubicBezTo>
                      <a:pt x="41487" y="404850"/>
                      <a:pt x="43770" y="405535"/>
                      <a:pt x="45368" y="405649"/>
                    </a:cubicBezTo>
                    <a:cubicBezTo>
                      <a:pt x="45596" y="405649"/>
                      <a:pt x="45824" y="405649"/>
                      <a:pt x="46053" y="405649"/>
                    </a:cubicBezTo>
                    <a:cubicBezTo>
                      <a:pt x="49820" y="405649"/>
                      <a:pt x="52674" y="402795"/>
                      <a:pt x="55984" y="399599"/>
                    </a:cubicBezTo>
                    <a:cubicBezTo>
                      <a:pt x="58952" y="396745"/>
                      <a:pt x="62491" y="393092"/>
                      <a:pt x="67285" y="390923"/>
                    </a:cubicBezTo>
                    <a:cubicBezTo>
                      <a:pt x="72536" y="388526"/>
                      <a:pt x="74020" y="389668"/>
                      <a:pt x="77102" y="391951"/>
                    </a:cubicBezTo>
                    <a:cubicBezTo>
                      <a:pt x="79157" y="393549"/>
                      <a:pt x="81782" y="395490"/>
                      <a:pt x="85550" y="395946"/>
                    </a:cubicBezTo>
                    <a:cubicBezTo>
                      <a:pt x="93083" y="396974"/>
                      <a:pt x="96508" y="389097"/>
                      <a:pt x="98335" y="384759"/>
                    </a:cubicBezTo>
                    <a:cubicBezTo>
                      <a:pt x="98677" y="383960"/>
                      <a:pt x="99134" y="382933"/>
                      <a:pt x="99476" y="382134"/>
                    </a:cubicBezTo>
                    <a:cubicBezTo>
                      <a:pt x="102672" y="382362"/>
                      <a:pt x="105526" y="381220"/>
                      <a:pt x="108151" y="380307"/>
                    </a:cubicBezTo>
                    <a:cubicBezTo>
                      <a:pt x="111348" y="379052"/>
                      <a:pt x="114316" y="377910"/>
                      <a:pt x="118539" y="378709"/>
                    </a:cubicBezTo>
                    <a:cubicBezTo>
                      <a:pt x="128128" y="380536"/>
                      <a:pt x="137032" y="377796"/>
                      <a:pt x="144908" y="370833"/>
                    </a:cubicBezTo>
                    <a:cubicBezTo>
                      <a:pt x="146507" y="371061"/>
                      <a:pt x="150045" y="373002"/>
                      <a:pt x="151986" y="374143"/>
                    </a:cubicBezTo>
                    <a:cubicBezTo>
                      <a:pt x="157465" y="377225"/>
                      <a:pt x="163173" y="380307"/>
                      <a:pt x="167967" y="376654"/>
                    </a:cubicBezTo>
                    <a:cubicBezTo>
                      <a:pt x="170821" y="374486"/>
                      <a:pt x="187487" y="370833"/>
                      <a:pt x="196391" y="371175"/>
                    </a:cubicBezTo>
                    <a:cubicBezTo>
                      <a:pt x="207692" y="371860"/>
                      <a:pt x="233034" y="358732"/>
                      <a:pt x="240111" y="351313"/>
                    </a:cubicBezTo>
                    <a:cubicBezTo>
                      <a:pt x="245020" y="346290"/>
                      <a:pt x="244107" y="341724"/>
                      <a:pt x="243194" y="339555"/>
                    </a:cubicBezTo>
                    <a:cubicBezTo>
                      <a:pt x="240226" y="332820"/>
                      <a:pt x="230409" y="333048"/>
                      <a:pt x="224815" y="333733"/>
                    </a:cubicBezTo>
                    <a:cubicBezTo>
                      <a:pt x="225614" y="331907"/>
                      <a:pt x="227212" y="329053"/>
                      <a:pt x="230066" y="326085"/>
                    </a:cubicBezTo>
                    <a:cubicBezTo>
                      <a:pt x="232235" y="323802"/>
                      <a:pt x="234746" y="321633"/>
                      <a:pt x="237486" y="319350"/>
                    </a:cubicBezTo>
                    <a:cubicBezTo>
                      <a:pt x="245477" y="312501"/>
                      <a:pt x="254609" y="304739"/>
                      <a:pt x="255408" y="291611"/>
                    </a:cubicBezTo>
                    <a:cubicBezTo>
                      <a:pt x="256207" y="279168"/>
                      <a:pt x="244107" y="270150"/>
                      <a:pt x="232577" y="267068"/>
                    </a:cubicBezTo>
                    <a:cubicBezTo>
                      <a:pt x="223560" y="264557"/>
                      <a:pt x="216938" y="266497"/>
                      <a:pt x="214656" y="272319"/>
                    </a:cubicBezTo>
                    <a:cubicBezTo>
                      <a:pt x="214313" y="273118"/>
                      <a:pt x="214085" y="273461"/>
                      <a:pt x="214085" y="273575"/>
                    </a:cubicBezTo>
                    <a:cubicBezTo>
                      <a:pt x="213628" y="273461"/>
                      <a:pt x="212258" y="272548"/>
                      <a:pt x="210775" y="269694"/>
                    </a:cubicBezTo>
                    <a:cubicBezTo>
                      <a:pt x="209747" y="267867"/>
                      <a:pt x="210204" y="266155"/>
                      <a:pt x="211345" y="262845"/>
                    </a:cubicBezTo>
                    <a:cubicBezTo>
                      <a:pt x="212258" y="260333"/>
                      <a:pt x="213400" y="256795"/>
                      <a:pt x="211688" y="253370"/>
                    </a:cubicBezTo>
                    <a:cubicBezTo>
                      <a:pt x="211117" y="252228"/>
                      <a:pt x="209633" y="250060"/>
                      <a:pt x="206779" y="249603"/>
                    </a:cubicBezTo>
                    <a:cubicBezTo>
                      <a:pt x="204953" y="248690"/>
                      <a:pt x="201642" y="242297"/>
                      <a:pt x="201642" y="240242"/>
                    </a:cubicBezTo>
                    <a:cubicBezTo>
                      <a:pt x="203126" y="234535"/>
                      <a:pt x="199131" y="220951"/>
                      <a:pt x="194337" y="211819"/>
                    </a:cubicBezTo>
                    <a:cubicBezTo>
                      <a:pt x="189200" y="202002"/>
                      <a:pt x="182807" y="195837"/>
                      <a:pt x="176072" y="194011"/>
                    </a:cubicBezTo>
                    <a:cubicBezTo>
                      <a:pt x="167168" y="191728"/>
                      <a:pt x="164428" y="176660"/>
                      <a:pt x="162374" y="165701"/>
                    </a:cubicBezTo>
                    <a:cubicBezTo>
                      <a:pt x="162031" y="163761"/>
                      <a:pt x="161689" y="162048"/>
                      <a:pt x="161346" y="160450"/>
                    </a:cubicBezTo>
                    <a:cubicBezTo>
                      <a:pt x="159177" y="150291"/>
                      <a:pt x="152899" y="148236"/>
                      <a:pt x="148676" y="146866"/>
                    </a:cubicBezTo>
                    <a:cubicBezTo>
                      <a:pt x="145708" y="145953"/>
                      <a:pt x="143424" y="145154"/>
                      <a:pt x="141370" y="142072"/>
                    </a:cubicBezTo>
                    <a:cubicBezTo>
                      <a:pt x="134292" y="131912"/>
                      <a:pt x="123905" y="132711"/>
                      <a:pt x="116827" y="133967"/>
                    </a:cubicBezTo>
                    <a:cubicBezTo>
                      <a:pt x="118539" y="131455"/>
                      <a:pt x="121165" y="128373"/>
                      <a:pt x="124475" y="125976"/>
                    </a:cubicBezTo>
                    <a:cubicBezTo>
                      <a:pt x="136804" y="116844"/>
                      <a:pt x="148904" y="74836"/>
                      <a:pt x="148904" y="65704"/>
                    </a:cubicBezTo>
                    <a:cubicBezTo>
                      <a:pt x="148904" y="63877"/>
                      <a:pt x="148333" y="60567"/>
                      <a:pt x="144680" y="57941"/>
                    </a:cubicBezTo>
                    <a:cubicBezTo>
                      <a:pt x="134635" y="51092"/>
                      <a:pt x="96736" y="52462"/>
                      <a:pt x="88061" y="57256"/>
                    </a:cubicBezTo>
                    <a:cubicBezTo>
                      <a:pt x="87147" y="57713"/>
                      <a:pt x="86348" y="57827"/>
                      <a:pt x="85435" y="57485"/>
                    </a:cubicBezTo>
                    <a:cubicBezTo>
                      <a:pt x="85321" y="57485"/>
                      <a:pt x="85207" y="57371"/>
                      <a:pt x="85093" y="57371"/>
                    </a:cubicBezTo>
                    <a:cubicBezTo>
                      <a:pt x="93654" y="52120"/>
                      <a:pt x="109293" y="36024"/>
                      <a:pt x="108038" y="25979"/>
                    </a:cubicBezTo>
                    <a:cubicBezTo>
                      <a:pt x="108151" y="25294"/>
                      <a:pt x="109407" y="23468"/>
                      <a:pt x="110092" y="22326"/>
                    </a:cubicBezTo>
                    <a:cubicBezTo>
                      <a:pt x="112261" y="19130"/>
                      <a:pt x="117969" y="10454"/>
                      <a:pt x="110320" y="3034"/>
                    </a:cubicBezTo>
                    <a:cubicBezTo>
                      <a:pt x="107124" y="-48"/>
                      <a:pt x="104156" y="-276"/>
                      <a:pt x="102216" y="180"/>
                    </a:cubicBezTo>
                    <a:cubicBezTo>
                      <a:pt x="97650" y="1208"/>
                      <a:pt x="95481" y="5774"/>
                      <a:pt x="93654" y="9883"/>
                    </a:cubicBezTo>
                    <a:cubicBezTo>
                      <a:pt x="92741" y="11938"/>
                      <a:pt x="91485" y="14564"/>
                      <a:pt x="90458" y="15477"/>
                    </a:cubicBezTo>
                    <a:cubicBezTo>
                      <a:pt x="88403" y="17303"/>
                      <a:pt x="82125" y="18559"/>
                      <a:pt x="64203" y="14792"/>
                    </a:cubicBezTo>
                    <a:cubicBezTo>
                      <a:pt x="58838" y="13650"/>
                      <a:pt x="53815" y="15134"/>
                      <a:pt x="49706" y="19130"/>
                    </a:cubicBezTo>
                    <a:cubicBezTo>
                      <a:pt x="42286" y="26321"/>
                      <a:pt x="39432" y="40248"/>
                      <a:pt x="39774" y="47896"/>
                    </a:cubicBezTo>
                    <a:cubicBezTo>
                      <a:pt x="39889" y="49152"/>
                      <a:pt x="36464" y="52348"/>
                      <a:pt x="34866" y="53832"/>
                    </a:cubicBezTo>
                    <a:cubicBezTo>
                      <a:pt x="30985" y="57485"/>
                      <a:pt x="25163" y="62964"/>
                      <a:pt x="27332" y="70612"/>
                    </a:cubicBezTo>
                    <a:cubicBezTo>
                      <a:pt x="23222" y="66046"/>
                      <a:pt x="15232" y="56115"/>
                      <a:pt x="4273" y="6581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4D10303-0C6F-4ABB-A3CB-DF68155E76E2}"/>
                  </a:ext>
                </a:extLst>
              </p:cNvPr>
              <p:cNvSpPr/>
              <p:nvPr/>
            </p:nvSpPr>
            <p:spPr>
              <a:xfrm>
                <a:off x="5283989" y="2277316"/>
                <a:ext cx="33500" cy="41368"/>
              </a:xfrm>
              <a:custGeom>
                <a:avLst/>
                <a:gdLst>
                  <a:gd name="connsiteX0" fmla="*/ 7491 w 33500"/>
                  <a:gd name="connsiteY0" fmla="*/ 41368 h 41368"/>
                  <a:gd name="connsiteX1" fmla="*/ 7833 w 33500"/>
                  <a:gd name="connsiteY1" fmla="*/ 41368 h 41368"/>
                  <a:gd name="connsiteX2" fmla="*/ 32033 w 33500"/>
                  <a:gd name="connsiteY2" fmla="*/ 18766 h 41368"/>
                  <a:gd name="connsiteX3" fmla="*/ 30549 w 33500"/>
                  <a:gd name="connsiteY3" fmla="*/ 2556 h 41368"/>
                  <a:gd name="connsiteX4" fmla="*/ 19020 w 33500"/>
                  <a:gd name="connsiteY4" fmla="*/ 1986 h 41368"/>
                  <a:gd name="connsiteX5" fmla="*/ 299 w 33500"/>
                  <a:gd name="connsiteY5" fmla="*/ 35546 h 41368"/>
                  <a:gd name="connsiteX6" fmla="*/ 7491 w 33500"/>
                  <a:gd name="connsiteY6" fmla="*/ 41368 h 4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0" h="41368">
                    <a:moveTo>
                      <a:pt x="7491" y="41368"/>
                    </a:moveTo>
                    <a:cubicBezTo>
                      <a:pt x="7605" y="41368"/>
                      <a:pt x="7719" y="41368"/>
                      <a:pt x="7833" y="41368"/>
                    </a:cubicBezTo>
                    <a:cubicBezTo>
                      <a:pt x="17992" y="40912"/>
                      <a:pt x="28380" y="29382"/>
                      <a:pt x="32033" y="18766"/>
                    </a:cubicBezTo>
                    <a:cubicBezTo>
                      <a:pt x="35230" y="9748"/>
                      <a:pt x="32490" y="4725"/>
                      <a:pt x="30549" y="2556"/>
                    </a:cubicBezTo>
                    <a:cubicBezTo>
                      <a:pt x="29522" y="1415"/>
                      <a:pt x="25413" y="-2238"/>
                      <a:pt x="19020" y="1986"/>
                    </a:cubicBezTo>
                    <a:cubicBezTo>
                      <a:pt x="11714" y="6780"/>
                      <a:pt x="-2212" y="26186"/>
                      <a:pt x="299" y="35546"/>
                    </a:cubicBezTo>
                    <a:cubicBezTo>
                      <a:pt x="1212" y="39085"/>
                      <a:pt x="4066" y="41368"/>
                      <a:pt x="7491" y="4136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A6EAB3-70D7-4EF6-BCE6-27000058104A}"/>
                  </a:ext>
                </a:extLst>
              </p:cNvPr>
              <p:cNvSpPr/>
              <p:nvPr/>
            </p:nvSpPr>
            <p:spPr>
              <a:xfrm>
                <a:off x="5998115" y="2303264"/>
                <a:ext cx="36311" cy="54003"/>
              </a:xfrm>
              <a:custGeom>
                <a:avLst/>
                <a:gdLst>
                  <a:gd name="connsiteX0" fmla="*/ 7501 w 36311"/>
                  <a:gd name="connsiteY0" fmla="*/ 54003 h 54003"/>
                  <a:gd name="connsiteX1" fmla="*/ 11154 w 36311"/>
                  <a:gd name="connsiteY1" fmla="*/ 52976 h 54003"/>
                  <a:gd name="connsiteX2" fmla="*/ 36039 w 36311"/>
                  <a:gd name="connsiteY2" fmla="*/ 7658 h 54003"/>
                  <a:gd name="connsiteX3" fmla="*/ 26108 w 36311"/>
                  <a:gd name="connsiteY3" fmla="*/ 9 h 54003"/>
                  <a:gd name="connsiteX4" fmla="*/ 26108 w 36311"/>
                  <a:gd name="connsiteY4" fmla="*/ 9 h 54003"/>
                  <a:gd name="connsiteX5" fmla="*/ 4989 w 36311"/>
                  <a:gd name="connsiteY5" fmla="*/ 19187 h 54003"/>
                  <a:gd name="connsiteX6" fmla="*/ 2364 w 36311"/>
                  <a:gd name="connsiteY6" fmla="*/ 51378 h 54003"/>
                  <a:gd name="connsiteX7" fmla="*/ 7501 w 36311"/>
                  <a:gd name="connsiteY7" fmla="*/ 54003 h 54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311" h="54003">
                    <a:moveTo>
                      <a:pt x="7501" y="54003"/>
                    </a:moveTo>
                    <a:cubicBezTo>
                      <a:pt x="8642" y="54003"/>
                      <a:pt x="9898" y="53661"/>
                      <a:pt x="11154" y="52976"/>
                    </a:cubicBezTo>
                    <a:cubicBezTo>
                      <a:pt x="18573" y="48866"/>
                      <a:pt x="38893" y="20557"/>
                      <a:pt x="36039" y="7658"/>
                    </a:cubicBezTo>
                    <a:cubicBezTo>
                      <a:pt x="35125" y="3776"/>
                      <a:pt x="32158" y="-219"/>
                      <a:pt x="26108" y="9"/>
                    </a:cubicBezTo>
                    <a:lnTo>
                      <a:pt x="26108" y="9"/>
                    </a:lnTo>
                    <a:cubicBezTo>
                      <a:pt x="17660" y="238"/>
                      <a:pt x="10126" y="7087"/>
                      <a:pt x="4989" y="19187"/>
                    </a:cubicBezTo>
                    <a:cubicBezTo>
                      <a:pt x="1336" y="27863"/>
                      <a:pt x="-2659" y="44300"/>
                      <a:pt x="2364" y="51378"/>
                    </a:cubicBezTo>
                    <a:cubicBezTo>
                      <a:pt x="3391" y="52748"/>
                      <a:pt x="5218" y="54003"/>
                      <a:pt x="7501" y="5400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E2BFBAC-7CB3-4E58-A084-57C2F52365CF}"/>
                  </a:ext>
                </a:extLst>
              </p:cNvPr>
              <p:cNvSpPr/>
              <p:nvPr/>
            </p:nvSpPr>
            <p:spPr>
              <a:xfrm>
                <a:off x="5991950" y="1003470"/>
                <a:ext cx="278059" cy="107370"/>
              </a:xfrm>
              <a:custGeom>
                <a:avLst/>
                <a:gdLst>
                  <a:gd name="connsiteX0" fmla="*/ 11953 w 278059"/>
                  <a:gd name="connsiteY0" fmla="*/ 41162 h 107370"/>
                  <a:gd name="connsiteX1" fmla="*/ 14350 w 278059"/>
                  <a:gd name="connsiteY1" fmla="*/ 42874 h 107370"/>
                  <a:gd name="connsiteX2" fmla="*/ 11496 w 278059"/>
                  <a:gd name="connsiteY2" fmla="*/ 48696 h 107370"/>
                  <a:gd name="connsiteX3" fmla="*/ 14578 w 278059"/>
                  <a:gd name="connsiteY3" fmla="*/ 57257 h 107370"/>
                  <a:gd name="connsiteX4" fmla="*/ 69600 w 278059"/>
                  <a:gd name="connsiteY4" fmla="*/ 66846 h 107370"/>
                  <a:gd name="connsiteX5" fmla="*/ 57842 w 278059"/>
                  <a:gd name="connsiteY5" fmla="*/ 74494 h 107370"/>
                  <a:gd name="connsiteX6" fmla="*/ 57499 w 278059"/>
                  <a:gd name="connsiteY6" fmla="*/ 81115 h 107370"/>
                  <a:gd name="connsiteX7" fmla="*/ 85581 w 278059"/>
                  <a:gd name="connsiteY7" fmla="*/ 93558 h 107370"/>
                  <a:gd name="connsiteX8" fmla="*/ 132611 w 278059"/>
                  <a:gd name="connsiteY8" fmla="*/ 93900 h 107370"/>
                  <a:gd name="connsiteX9" fmla="*/ 136949 w 278059"/>
                  <a:gd name="connsiteY9" fmla="*/ 96640 h 107370"/>
                  <a:gd name="connsiteX10" fmla="*/ 163547 w 278059"/>
                  <a:gd name="connsiteY10" fmla="*/ 107256 h 107370"/>
                  <a:gd name="connsiteX11" fmla="*/ 167428 w 278059"/>
                  <a:gd name="connsiteY11" fmla="*/ 107370 h 107370"/>
                  <a:gd name="connsiteX12" fmla="*/ 186149 w 278059"/>
                  <a:gd name="connsiteY12" fmla="*/ 101777 h 107370"/>
                  <a:gd name="connsiteX13" fmla="*/ 196423 w 278059"/>
                  <a:gd name="connsiteY13" fmla="*/ 98124 h 107370"/>
                  <a:gd name="connsiteX14" fmla="*/ 238431 w 278059"/>
                  <a:gd name="connsiteY14" fmla="*/ 75750 h 107370"/>
                  <a:gd name="connsiteX15" fmla="*/ 251444 w 278059"/>
                  <a:gd name="connsiteY15" fmla="*/ 67417 h 107370"/>
                  <a:gd name="connsiteX16" fmla="*/ 277585 w 278059"/>
                  <a:gd name="connsiteY16" fmla="*/ 36938 h 107370"/>
                  <a:gd name="connsiteX17" fmla="*/ 238887 w 278059"/>
                  <a:gd name="connsiteY17" fmla="*/ 23354 h 107370"/>
                  <a:gd name="connsiteX18" fmla="*/ 218454 w 278059"/>
                  <a:gd name="connsiteY18" fmla="*/ 21756 h 107370"/>
                  <a:gd name="connsiteX19" fmla="*/ 168455 w 278059"/>
                  <a:gd name="connsiteY19" fmla="*/ 19701 h 107370"/>
                  <a:gd name="connsiteX20" fmla="*/ 162063 w 278059"/>
                  <a:gd name="connsiteY20" fmla="*/ 26550 h 107370"/>
                  <a:gd name="connsiteX21" fmla="*/ 161606 w 278059"/>
                  <a:gd name="connsiteY21" fmla="*/ 22898 h 107370"/>
                  <a:gd name="connsiteX22" fmla="*/ 154529 w 278059"/>
                  <a:gd name="connsiteY22" fmla="*/ 5546 h 107370"/>
                  <a:gd name="connsiteX23" fmla="*/ 139575 w 278059"/>
                  <a:gd name="connsiteY23" fmla="*/ 4633 h 107370"/>
                  <a:gd name="connsiteX24" fmla="*/ 128502 w 278059"/>
                  <a:gd name="connsiteY24" fmla="*/ 14108 h 107370"/>
                  <a:gd name="connsiteX25" fmla="*/ 129529 w 278059"/>
                  <a:gd name="connsiteY25" fmla="*/ 34769 h 107370"/>
                  <a:gd name="connsiteX26" fmla="*/ 122452 w 278059"/>
                  <a:gd name="connsiteY26" fmla="*/ 30888 h 107370"/>
                  <a:gd name="connsiteX27" fmla="*/ 119142 w 278059"/>
                  <a:gd name="connsiteY27" fmla="*/ 26550 h 107370"/>
                  <a:gd name="connsiteX28" fmla="*/ 115146 w 278059"/>
                  <a:gd name="connsiteY28" fmla="*/ 19587 h 107370"/>
                  <a:gd name="connsiteX29" fmla="*/ 101106 w 278059"/>
                  <a:gd name="connsiteY29" fmla="*/ 21185 h 107370"/>
                  <a:gd name="connsiteX30" fmla="*/ 95398 w 278059"/>
                  <a:gd name="connsiteY30" fmla="*/ 23354 h 107370"/>
                  <a:gd name="connsiteX31" fmla="*/ 58412 w 278059"/>
                  <a:gd name="connsiteY31" fmla="*/ 67 h 107370"/>
                  <a:gd name="connsiteX32" fmla="*/ 52705 w 278059"/>
                  <a:gd name="connsiteY32" fmla="*/ 4405 h 107370"/>
                  <a:gd name="connsiteX33" fmla="*/ 54189 w 278059"/>
                  <a:gd name="connsiteY33" fmla="*/ 14108 h 107370"/>
                  <a:gd name="connsiteX34" fmla="*/ 50308 w 278059"/>
                  <a:gd name="connsiteY34" fmla="*/ 11939 h 107370"/>
                  <a:gd name="connsiteX35" fmla="*/ 40947 w 278059"/>
                  <a:gd name="connsiteY35" fmla="*/ 7829 h 107370"/>
                  <a:gd name="connsiteX36" fmla="*/ 34441 w 278059"/>
                  <a:gd name="connsiteY36" fmla="*/ 10455 h 107370"/>
                  <a:gd name="connsiteX37" fmla="*/ 32843 w 278059"/>
                  <a:gd name="connsiteY37" fmla="*/ 16505 h 107370"/>
                  <a:gd name="connsiteX38" fmla="*/ 19373 w 278059"/>
                  <a:gd name="connsiteY38" fmla="*/ 8400 h 107370"/>
                  <a:gd name="connsiteX39" fmla="*/ 6816 w 278059"/>
                  <a:gd name="connsiteY39" fmla="*/ 18788 h 107370"/>
                  <a:gd name="connsiteX40" fmla="*/ 6131 w 278059"/>
                  <a:gd name="connsiteY40" fmla="*/ 20386 h 107370"/>
                  <a:gd name="connsiteX41" fmla="*/ 195 w 278059"/>
                  <a:gd name="connsiteY41" fmla="*/ 25865 h 107370"/>
                  <a:gd name="connsiteX42" fmla="*/ 11953 w 278059"/>
                  <a:gd name="connsiteY42" fmla="*/ 41162 h 107370"/>
                  <a:gd name="connsiteX43" fmla="*/ 21770 w 278059"/>
                  <a:gd name="connsiteY43" fmla="*/ 40934 h 107370"/>
                  <a:gd name="connsiteX44" fmla="*/ 18345 w 278059"/>
                  <a:gd name="connsiteY44" fmla="*/ 45956 h 107370"/>
                  <a:gd name="connsiteX45" fmla="*/ 18231 w 278059"/>
                  <a:gd name="connsiteY45" fmla="*/ 45842 h 107370"/>
                  <a:gd name="connsiteX46" fmla="*/ 21770 w 278059"/>
                  <a:gd name="connsiteY46" fmla="*/ 40934 h 107370"/>
                  <a:gd name="connsiteX47" fmla="*/ 21770 w 278059"/>
                  <a:gd name="connsiteY47" fmla="*/ 40934 h 10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78059" h="107370">
                    <a:moveTo>
                      <a:pt x="11953" y="41162"/>
                    </a:moveTo>
                    <a:cubicBezTo>
                      <a:pt x="12752" y="41733"/>
                      <a:pt x="13551" y="42303"/>
                      <a:pt x="14350" y="42874"/>
                    </a:cubicBezTo>
                    <a:cubicBezTo>
                      <a:pt x="12980" y="44244"/>
                      <a:pt x="11724" y="46070"/>
                      <a:pt x="11496" y="48696"/>
                    </a:cubicBezTo>
                    <a:cubicBezTo>
                      <a:pt x="11154" y="51664"/>
                      <a:pt x="12181" y="54632"/>
                      <a:pt x="14578" y="57257"/>
                    </a:cubicBezTo>
                    <a:cubicBezTo>
                      <a:pt x="25080" y="68787"/>
                      <a:pt x="47226" y="69129"/>
                      <a:pt x="69600" y="66846"/>
                    </a:cubicBezTo>
                    <a:cubicBezTo>
                      <a:pt x="62865" y="69129"/>
                      <a:pt x="59440" y="71298"/>
                      <a:pt x="57842" y="74494"/>
                    </a:cubicBezTo>
                    <a:cubicBezTo>
                      <a:pt x="56815" y="76549"/>
                      <a:pt x="56700" y="78946"/>
                      <a:pt x="57499" y="81115"/>
                    </a:cubicBezTo>
                    <a:cubicBezTo>
                      <a:pt x="58527" y="83855"/>
                      <a:pt x="60467" y="89106"/>
                      <a:pt x="85581" y="93558"/>
                    </a:cubicBezTo>
                    <a:cubicBezTo>
                      <a:pt x="92088" y="94699"/>
                      <a:pt x="123479" y="99950"/>
                      <a:pt x="132611" y="93900"/>
                    </a:cubicBezTo>
                    <a:cubicBezTo>
                      <a:pt x="133753" y="94471"/>
                      <a:pt x="135579" y="95727"/>
                      <a:pt x="136949" y="96640"/>
                    </a:cubicBezTo>
                    <a:cubicBezTo>
                      <a:pt x="142771" y="100521"/>
                      <a:pt x="151561" y="106457"/>
                      <a:pt x="163547" y="107256"/>
                    </a:cubicBezTo>
                    <a:cubicBezTo>
                      <a:pt x="164917" y="107370"/>
                      <a:pt x="166172" y="107370"/>
                      <a:pt x="167428" y="107370"/>
                    </a:cubicBezTo>
                    <a:cubicBezTo>
                      <a:pt x="177359" y="107370"/>
                      <a:pt x="182154" y="104288"/>
                      <a:pt x="186149" y="101777"/>
                    </a:cubicBezTo>
                    <a:cubicBezTo>
                      <a:pt x="189231" y="99836"/>
                      <a:pt x="191400" y="98352"/>
                      <a:pt x="196423" y="98124"/>
                    </a:cubicBezTo>
                    <a:cubicBezTo>
                      <a:pt x="210349" y="97439"/>
                      <a:pt x="236376" y="90247"/>
                      <a:pt x="238431" y="75750"/>
                    </a:cubicBezTo>
                    <a:cubicBezTo>
                      <a:pt x="240143" y="73695"/>
                      <a:pt x="246878" y="69928"/>
                      <a:pt x="251444" y="67417"/>
                    </a:cubicBezTo>
                    <a:cubicBezTo>
                      <a:pt x="265257" y="59655"/>
                      <a:pt x="281009" y="50979"/>
                      <a:pt x="277585" y="36938"/>
                    </a:cubicBezTo>
                    <a:cubicBezTo>
                      <a:pt x="274160" y="22898"/>
                      <a:pt x="256238" y="23126"/>
                      <a:pt x="238887" y="23354"/>
                    </a:cubicBezTo>
                    <a:cubicBezTo>
                      <a:pt x="230782" y="23468"/>
                      <a:pt x="221650" y="23582"/>
                      <a:pt x="218454" y="21756"/>
                    </a:cubicBezTo>
                    <a:cubicBezTo>
                      <a:pt x="210349" y="17304"/>
                      <a:pt x="176104" y="2807"/>
                      <a:pt x="168455" y="19701"/>
                    </a:cubicBezTo>
                    <a:cubicBezTo>
                      <a:pt x="166172" y="24838"/>
                      <a:pt x="163204" y="26436"/>
                      <a:pt x="162063" y="26550"/>
                    </a:cubicBezTo>
                    <a:cubicBezTo>
                      <a:pt x="161835" y="25637"/>
                      <a:pt x="161720" y="24039"/>
                      <a:pt x="161606" y="22898"/>
                    </a:cubicBezTo>
                    <a:cubicBezTo>
                      <a:pt x="161036" y="17304"/>
                      <a:pt x="160236" y="9656"/>
                      <a:pt x="154529" y="5546"/>
                    </a:cubicBezTo>
                    <a:cubicBezTo>
                      <a:pt x="150762" y="2807"/>
                      <a:pt x="145739" y="2464"/>
                      <a:pt x="139575" y="4633"/>
                    </a:cubicBezTo>
                    <a:cubicBezTo>
                      <a:pt x="134210" y="6460"/>
                      <a:pt x="130443" y="9656"/>
                      <a:pt x="128502" y="14108"/>
                    </a:cubicBezTo>
                    <a:cubicBezTo>
                      <a:pt x="125306" y="21185"/>
                      <a:pt x="127589" y="29176"/>
                      <a:pt x="129529" y="34769"/>
                    </a:cubicBezTo>
                    <a:cubicBezTo>
                      <a:pt x="127361" y="33970"/>
                      <a:pt x="124735" y="32715"/>
                      <a:pt x="122452" y="30888"/>
                    </a:cubicBezTo>
                    <a:cubicBezTo>
                      <a:pt x="120169" y="29062"/>
                      <a:pt x="119256" y="27464"/>
                      <a:pt x="119142" y="26550"/>
                    </a:cubicBezTo>
                    <a:cubicBezTo>
                      <a:pt x="118571" y="22441"/>
                      <a:pt x="116402" y="20500"/>
                      <a:pt x="115146" y="19587"/>
                    </a:cubicBezTo>
                    <a:cubicBezTo>
                      <a:pt x="110923" y="16847"/>
                      <a:pt x="105900" y="19130"/>
                      <a:pt x="101106" y="21185"/>
                    </a:cubicBezTo>
                    <a:cubicBezTo>
                      <a:pt x="99622" y="21870"/>
                      <a:pt x="96996" y="23012"/>
                      <a:pt x="95398" y="23354"/>
                    </a:cubicBezTo>
                    <a:cubicBezTo>
                      <a:pt x="90946" y="7601"/>
                      <a:pt x="64919" y="-846"/>
                      <a:pt x="58412" y="67"/>
                    </a:cubicBezTo>
                    <a:cubicBezTo>
                      <a:pt x="54760" y="524"/>
                      <a:pt x="53276" y="2921"/>
                      <a:pt x="52705" y="4405"/>
                    </a:cubicBezTo>
                    <a:cubicBezTo>
                      <a:pt x="51107" y="8172"/>
                      <a:pt x="52705" y="11482"/>
                      <a:pt x="54189" y="14108"/>
                    </a:cubicBezTo>
                    <a:cubicBezTo>
                      <a:pt x="52819" y="13423"/>
                      <a:pt x="51335" y="12510"/>
                      <a:pt x="50308" y="11939"/>
                    </a:cubicBezTo>
                    <a:cubicBezTo>
                      <a:pt x="46769" y="9998"/>
                      <a:pt x="43801" y="8172"/>
                      <a:pt x="40947" y="7829"/>
                    </a:cubicBezTo>
                    <a:cubicBezTo>
                      <a:pt x="38322" y="7487"/>
                      <a:pt x="36039" y="8400"/>
                      <a:pt x="34441" y="10455"/>
                    </a:cubicBezTo>
                    <a:cubicBezTo>
                      <a:pt x="33071" y="12281"/>
                      <a:pt x="32728" y="14336"/>
                      <a:pt x="32843" y="16505"/>
                    </a:cubicBezTo>
                    <a:cubicBezTo>
                      <a:pt x="28961" y="12167"/>
                      <a:pt x="24395" y="8400"/>
                      <a:pt x="19373" y="8400"/>
                    </a:cubicBezTo>
                    <a:cubicBezTo>
                      <a:pt x="10697" y="8400"/>
                      <a:pt x="8072" y="15478"/>
                      <a:pt x="6816" y="18788"/>
                    </a:cubicBezTo>
                    <a:cubicBezTo>
                      <a:pt x="6588" y="19245"/>
                      <a:pt x="6359" y="19930"/>
                      <a:pt x="6131" y="20386"/>
                    </a:cubicBezTo>
                    <a:cubicBezTo>
                      <a:pt x="1565" y="21185"/>
                      <a:pt x="538" y="24838"/>
                      <a:pt x="195" y="25865"/>
                    </a:cubicBezTo>
                    <a:cubicBezTo>
                      <a:pt x="-1061" y="32144"/>
                      <a:pt x="3848" y="35568"/>
                      <a:pt x="11953" y="41162"/>
                    </a:cubicBezTo>
                    <a:close/>
                    <a:moveTo>
                      <a:pt x="21770" y="40934"/>
                    </a:moveTo>
                    <a:lnTo>
                      <a:pt x="18345" y="45956"/>
                    </a:lnTo>
                    <a:cubicBezTo>
                      <a:pt x="18345" y="45956"/>
                      <a:pt x="18345" y="45956"/>
                      <a:pt x="18231" y="45842"/>
                    </a:cubicBezTo>
                    <a:lnTo>
                      <a:pt x="21770" y="40934"/>
                    </a:lnTo>
                    <a:lnTo>
                      <a:pt x="21770" y="40934"/>
                    </a:ln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23C8A17-3F7B-4503-9117-570DB06A7532}"/>
                  </a:ext>
                </a:extLst>
              </p:cNvPr>
              <p:cNvSpPr/>
              <p:nvPr/>
            </p:nvSpPr>
            <p:spPr>
              <a:xfrm>
                <a:off x="5785530" y="1035158"/>
                <a:ext cx="409968" cy="256498"/>
              </a:xfrm>
              <a:custGeom>
                <a:avLst/>
                <a:gdLst>
                  <a:gd name="connsiteX0" fmla="*/ 25912 w 409968"/>
                  <a:gd name="connsiteY0" fmla="*/ 128762 h 256498"/>
                  <a:gd name="connsiteX1" fmla="*/ 32876 w 409968"/>
                  <a:gd name="connsiteY1" fmla="*/ 135041 h 256498"/>
                  <a:gd name="connsiteX2" fmla="*/ 48058 w 409968"/>
                  <a:gd name="connsiteY2" fmla="*/ 144287 h 256498"/>
                  <a:gd name="connsiteX3" fmla="*/ 53309 w 409968"/>
                  <a:gd name="connsiteY3" fmla="*/ 139949 h 256498"/>
                  <a:gd name="connsiteX4" fmla="*/ 47145 w 409968"/>
                  <a:gd name="connsiteY4" fmla="*/ 124425 h 256498"/>
                  <a:gd name="connsiteX5" fmla="*/ 52053 w 409968"/>
                  <a:gd name="connsiteY5" fmla="*/ 128306 h 256498"/>
                  <a:gd name="connsiteX6" fmla="*/ 61414 w 409968"/>
                  <a:gd name="connsiteY6" fmla="*/ 136296 h 256498"/>
                  <a:gd name="connsiteX7" fmla="*/ 108673 w 409968"/>
                  <a:gd name="connsiteY7" fmla="*/ 139835 h 256498"/>
                  <a:gd name="connsiteX8" fmla="*/ 117691 w 409968"/>
                  <a:gd name="connsiteY8" fmla="*/ 123968 h 256498"/>
                  <a:gd name="connsiteX9" fmla="*/ 121800 w 409968"/>
                  <a:gd name="connsiteY9" fmla="*/ 116206 h 256498"/>
                  <a:gd name="connsiteX10" fmla="*/ 135384 w 409968"/>
                  <a:gd name="connsiteY10" fmla="*/ 105704 h 256498"/>
                  <a:gd name="connsiteX11" fmla="*/ 137782 w 409968"/>
                  <a:gd name="connsiteY11" fmla="*/ 101822 h 256498"/>
                  <a:gd name="connsiteX12" fmla="*/ 134129 w 409968"/>
                  <a:gd name="connsiteY12" fmla="*/ 110726 h 256498"/>
                  <a:gd name="connsiteX13" fmla="*/ 133558 w 409968"/>
                  <a:gd name="connsiteY13" fmla="*/ 124767 h 256498"/>
                  <a:gd name="connsiteX14" fmla="*/ 147599 w 409968"/>
                  <a:gd name="connsiteY14" fmla="*/ 127393 h 256498"/>
                  <a:gd name="connsiteX15" fmla="*/ 135727 w 409968"/>
                  <a:gd name="connsiteY15" fmla="*/ 136411 h 256498"/>
                  <a:gd name="connsiteX16" fmla="*/ 119175 w 409968"/>
                  <a:gd name="connsiteY16" fmla="*/ 141662 h 256498"/>
                  <a:gd name="connsiteX17" fmla="*/ 91208 w 409968"/>
                  <a:gd name="connsiteY17" fmla="*/ 152734 h 256498"/>
                  <a:gd name="connsiteX18" fmla="*/ 87783 w 409968"/>
                  <a:gd name="connsiteY18" fmla="*/ 168830 h 256498"/>
                  <a:gd name="connsiteX19" fmla="*/ 122485 w 409968"/>
                  <a:gd name="connsiteY19" fmla="*/ 174309 h 256498"/>
                  <a:gd name="connsiteX20" fmla="*/ 126138 w 409968"/>
                  <a:gd name="connsiteY20" fmla="*/ 173510 h 256498"/>
                  <a:gd name="connsiteX21" fmla="*/ 124996 w 409968"/>
                  <a:gd name="connsiteY21" fmla="*/ 174766 h 256498"/>
                  <a:gd name="connsiteX22" fmla="*/ 122485 w 409968"/>
                  <a:gd name="connsiteY22" fmla="*/ 179332 h 256498"/>
                  <a:gd name="connsiteX23" fmla="*/ 119175 w 409968"/>
                  <a:gd name="connsiteY23" fmla="*/ 178989 h 256498"/>
                  <a:gd name="connsiteX24" fmla="*/ 98057 w 409968"/>
                  <a:gd name="connsiteY24" fmla="*/ 181615 h 256498"/>
                  <a:gd name="connsiteX25" fmla="*/ 94061 w 409968"/>
                  <a:gd name="connsiteY25" fmla="*/ 189834 h 256498"/>
                  <a:gd name="connsiteX26" fmla="*/ 113924 w 409968"/>
                  <a:gd name="connsiteY26" fmla="*/ 212778 h 256498"/>
                  <a:gd name="connsiteX27" fmla="*/ 123056 w 409968"/>
                  <a:gd name="connsiteY27" fmla="*/ 218258 h 256498"/>
                  <a:gd name="connsiteX28" fmla="*/ 139037 w 409968"/>
                  <a:gd name="connsiteY28" fmla="*/ 225678 h 256498"/>
                  <a:gd name="connsiteX29" fmla="*/ 137668 w 409968"/>
                  <a:gd name="connsiteY29" fmla="*/ 227162 h 256498"/>
                  <a:gd name="connsiteX30" fmla="*/ 136412 w 409968"/>
                  <a:gd name="connsiteY30" fmla="*/ 233440 h 256498"/>
                  <a:gd name="connsiteX31" fmla="*/ 148740 w 409968"/>
                  <a:gd name="connsiteY31" fmla="*/ 243029 h 256498"/>
                  <a:gd name="connsiteX32" fmla="*/ 160612 w 409968"/>
                  <a:gd name="connsiteY32" fmla="*/ 249764 h 256498"/>
                  <a:gd name="connsiteX33" fmla="*/ 172826 w 409968"/>
                  <a:gd name="connsiteY33" fmla="*/ 256499 h 256498"/>
                  <a:gd name="connsiteX34" fmla="*/ 179105 w 409968"/>
                  <a:gd name="connsiteY34" fmla="*/ 255471 h 256498"/>
                  <a:gd name="connsiteX35" fmla="*/ 190063 w 409968"/>
                  <a:gd name="connsiteY35" fmla="*/ 239832 h 256498"/>
                  <a:gd name="connsiteX36" fmla="*/ 219286 w 409968"/>
                  <a:gd name="connsiteY36" fmla="*/ 189491 h 256498"/>
                  <a:gd name="connsiteX37" fmla="*/ 233898 w 409968"/>
                  <a:gd name="connsiteY37" fmla="*/ 165976 h 256498"/>
                  <a:gd name="connsiteX38" fmla="*/ 233555 w 409968"/>
                  <a:gd name="connsiteY38" fmla="*/ 158442 h 256498"/>
                  <a:gd name="connsiteX39" fmla="*/ 238007 w 409968"/>
                  <a:gd name="connsiteY39" fmla="*/ 156501 h 256498"/>
                  <a:gd name="connsiteX40" fmla="*/ 246797 w 409968"/>
                  <a:gd name="connsiteY40" fmla="*/ 152049 h 256498"/>
                  <a:gd name="connsiteX41" fmla="*/ 246340 w 409968"/>
                  <a:gd name="connsiteY41" fmla="*/ 142346 h 256498"/>
                  <a:gd name="connsiteX42" fmla="*/ 255244 w 409968"/>
                  <a:gd name="connsiteY42" fmla="*/ 123169 h 256498"/>
                  <a:gd name="connsiteX43" fmla="*/ 269742 w 409968"/>
                  <a:gd name="connsiteY43" fmla="*/ 117347 h 256498"/>
                  <a:gd name="connsiteX44" fmla="*/ 278759 w 409968"/>
                  <a:gd name="connsiteY44" fmla="*/ 116434 h 256498"/>
                  <a:gd name="connsiteX45" fmla="*/ 277961 w 409968"/>
                  <a:gd name="connsiteY45" fmla="*/ 119630 h 256498"/>
                  <a:gd name="connsiteX46" fmla="*/ 293599 w 409968"/>
                  <a:gd name="connsiteY46" fmla="*/ 144059 h 256498"/>
                  <a:gd name="connsiteX47" fmla="*/ 295997 w 409968"/>
                  <a:gd name="connsiteY47" fmla="*/ 145314 h 256498"/>
                  <a:gd name="connsiteX48" fmla="*/ 304558 w 409968"/>
                  <a:gd name="connsiteY48" fmla="*/ 155588 h 256498"/>
                  <a:gd name="connsiteX49" fmla="*/ 305243 w 409968"/>
                  <a:gd name="connsiteY49" fmla="*/ 156159 h 256498"/>
                  <a:gd name="connsiteX50" fmla="*/ 296567 w 409968"/>
                  <a:gd name="connsiteY50" fmla="*/ 175222 h 256498"/>
                  <a:gd name="connsiteX51" fmla="*/ 292458 w 409968"/>
                  <a:gd name="connsiteY51" fmla="*/ 192573 h 256498"/>
                  <a:gd name="connsiteX52" fmla="*/ 329786 w 409968"/>
                  <a:gd name="connsiteY52" fmla="*/ 191774 h 256498"/>
                  <a:gd name="connsiteX53" fmla="*/ 336292 w 409968"/>
                  <a:gd name="connsiteY53" fmla="*/ 189605 h 256498"/>
                  <a:gd name="connsiteX54" fmla="*/ 336178 w 409968"/>
                  <a:gd name="connsiteY54" fmla="*/ 190519 h 256498"/>
                  <a:gd name="connsiteX55" fmla="*/ 339603 w 409968"/>
                  <a:gd name="connsiteY55" fmla="*/ 206500 h 256498"/>
                  <a:gd name="connsiteX56" fmla="*/ 349991 w 409968"/>
                  <a:gd name="connsiteY56" fmla="*/ 210609 h 256498"/>
                  <a:gd name="connsiteX57" fmla="*/ 384008 w 409968"/>
                  <a:gd name="connsiteY57" fmla="*/ 187208 h 256498"/>
                  <a:gd name="connsiteX58" fmla="*/ 398734 w 409968"/>
                  <a:gd name="connsiteY58" fmla="*/ 177277 h 256498"/>
                  <a:gd name="connsiteX59" fmla="*/ 409921 w 409968"/>
                  <a:gd name="connsiteY59" fmla="*/ 164378 h 256498"/>
                  <a:gd name="connsiteX60" fmla="*/ 403756 w 409968"/>
                  <a:gd name="connsiteY60" fmla="*/ 153762 h 256498"/>
                  <a:gd name="connsiteX61" fmla="*/ 381839 w 409968"/>
                  <a:gd name="connsiteY61" fmla="*/ 153533 h 256498"/>
                  <a:gd name="connsiteX62" fmla="*/ 367342 w 409968"/>
                  <a:gd name="connsiteY62" fmla="*/ 154447 h 256498"/>
                  <a:gd name="connsiteX63" fmla="*/ 370424 w 409968"/>
                  <a:gd name="connsiteY63" fmla="*/ 140406 h 256498"/>
                  <a:gd name="connsiteX64" fmla="*/ 355013 w 409968"/>
                  <a:gd name="connsiteY64" fmla="*/ 134128 h 256498"/>
                  <a:gd name="connsiteX65" fmla="*/ 340744 w 409968"/>
                  <a:gd name="connsiteY65" fmla="*/ 132644 h 256498"/>
                  <a:gd name="connsiteX66" fmla="*/ 341772 w 409968"/>
                  <a:gd name="connsiteY66" fmla="*/ 125109 h 256498"/>
                  <a:gd name="connsiteX67" fmla="*/ 317229 w 409968"/>
                  <a:gd name="connsiteY67" fmla="*/ 107416 h 256498"/>
                  <a:gd name="connsiteX68" fmla="*/ 316887 w 409968"/>
                  <a:gd name="connsiteY68" fmla="*/ 107416 h 256498"/>
                  <a:gd name="connsiteX69" fmla="*/ 317229 w 409968"/>
                  <a:gd name="connsiteY69" fmla="*/ 99425 h 256498"/>
                  <a:gd name="connsiteX70" fmla="*/ 317572 w 409968"/>
                  <a:gd name="connsiteY70" fmla="*/ 96115 h 256498"/>
                  <a:gd name="connsiteX71" fmla="*/ 299650 w 409968"/>
                  <a:gd name="connsiteY71" fmla="*/ 79905 h 256498"/>
                  <a:gd name="connsiteX72" fmla="*/ 298280 w 409968"/>
                  <a:gd name="connsiteY72" fmla="*/ 79334 h 256498"/>
                  <a:gd name="connsiteX73" fmla="*/ 289033 w 409968"/>
                  <a:gd name="connsiteY73" fmla="*/ 70431 h 256498"/>
                  <a:gd name="connsiteX74" fmla="*/ 272481 w 409968"/>
                  <a:gd name="connsiteY74" fmla="*/ 74198 h 256498"/>
                  <a:gd name="connsiteX75" fmla="*/ 271568 w 409968"/>
                  <a:gd name="connsiteY75" fmla="*/ 75111 h 256498"/>
                  <a:gd name="connsiteX76" fmla="*/ 271340 w 409968"/>
                  <a:gd name="connsiteY76" fmla="*/ 73741 h 256498"/>
                  <a:gd name="connsiteX77" fmla="*/ 268143 w 409968"/>
                  <a:gd name="connsiteY77" fmla="*/ 65864 h 256498"/>
                  <a:gd name="connsiteX78" fmla="*/ 239834 w 409968"/>
                  <a:gd name="connsiteY78" fmla="*/ 61755 h 256498"/>
                  <a:gd name="connsiteX79" fmla="*/ 238806 w 409968"/>
                  <a:gd name="connsiteY79" fmla="*/ 56618 h 256498"/>
                  <a:gd name="connsiteX80" fmla="*/ 231044 w 409968"/>
                  <a:gd name="connsiteY80" fmla="*/ 38582 h 256498"/>
                  <a:gd name="connsiteX81" fmla="*/ 214720 w 409968"/>
                  <a:gd name="connsiteY81" fmla="*/ 39952 h 256498"/>
                  <a:gd name="connsiteX82" fmla="*/ 217003 w 409968"/>
                  <a:gd name="connsiteY82" fmla="*/ 34815 h 256498"/>
                  <a:gd name="connsiteX83" fmla="*/ 204218 w 409968"/>
                  <a:gd name="connsiteY83" fmla="*/ 15866 h 256498"/>
                  <a:gd name="connsiteX84" fmla="*/ 180360 w 409968"/>
                  <a:gd name="connsiteY84" fmla="*/ 14154 h 256498"/>
                  <a:gd name="connsiteX85" fmla="*/ 179561 w 409968"/>
                  <a:gd name="connsiteY85" fmla="*/ 12898 h 256498"/>
                  <a:gd name="connsiteX86" fmla="*/ 168489 w 409968"/>
                  <a:gd name="connsiteY86" fmla="*/ 455 h 256498"/>
                  <a:gd name="connsiteX87" fmla="*/ 161411 w 409968"/>
                  <a:gd name="connsiteY87" fmla="*/ 1483 h 256498"/>
                  <a:gd name="connsiteX88" fmla="*/ 157416 w 409968"/>
                  <a:gd name="connsiteY88" fmla="*/ 12898 h 256498"/>
                  <a:gd name="connsiteX89" fmla="*/ 157187 w 409968"/>
                  <a:gd name="connsiteY89" fmla="*/ 16208 h 256498"/>
                  <a:gd name="connsiteX90" fmla="*/ 146115 w 409968"/>
                  <a:gd name="connsiteY90" fmla="*/ 27852 h 256498"/>
                  <a:gd name="connsiteX91" fmla="*/ 152964 w 409968"/>
                  <a:gd name="connsiteY91" fmla="*/ 41893 h 256498"/>
                  <a:gd name="connsiteX92" fmla="*/ 166320 w 409968"/>
                  <a:gd name="connsiteY92" fmla="*/ 72257 h 256498"/>
                  <a:gd name="connsiteX93" fmla="*/ 147827 w 409968"/>
                  <a:gd name="connsiteY93" fmla="*/ 43719 h 256498"/>
                  <a:gd name="connsiteX94" fmla="*/ 129106 w 409968"/>
                  <a:gd name="connsiteY94" fmla="*/ 18035 h 256498"/>
                  <a:gd name="connsiteX95" fmla="*/ 117234 w 409968"/>
                  <a:gd name="connsiteY95" fmla="*/ 25797 h 256498"/>
                  <a:gd name="connsiteX96" fmla="*/ 111983 w 409968"/>
                  <a:gd name="connsiteY96" fmla="*/ 34016 h 256498"/>
                  <a:gd name="connsiteX97" fmla="*/ 105020 w 409968"/>
                  <a:gd name="connsiteY97" fmla="*/ 47943 h 256498"/>
                  <a:gd name="connsiteX98" fmla="*/ 97029 w 409968"/>
                  <a:gd name="connsiteY98" fmla="*/ 40409 h 256498"/>
                  <a:gd name="connsiteX99" fmla="*/ 108559 w 409968"/>
                  <a:gd name="connsiteY99" fmla="*/ 35842 h 256498"/>
                  <a:gd name="connsiteX100" fmla="*/ 114495 w 409968"/>
                  <a:gd name="connsiteY100" fmla="*/ 27395 h 256498"/>
                  <a:gd name="connsiteX101" fmla="*/ 109586 w 409968"/>
                  <a:gd name="connsiteY101" fmla="*/ 18720 h 256498"/>
                  <a:gd name="connsiteX102" fmla="*/ 86641 w 409968"/>
                  <a:gd name="connsiteY102" fmla="*/ 18491 h 256498"/>
                  <a:gd name="connsiteX103" fmla="*/ 77852 w 409968"/>
                  <a:gd name="connsiteY103" fmla="*/ 19062 h 256498"/>
                  <a:gd name="connsiteX104" fmla="*/ 60957 w 409968"/>
                  <a:gd name="connsiteY104" fmla="*/ 24427 h 256498"/>
                  <a:gd name="connsiteX105" fmla="*/ 60387 w 409968"/>
                  <a:gd name="connsiteY105" fmla="*/ 25226 h 256498"/>
                  <a:gd name="connsiteX106" fmla="*/ 55250 w 409968"/>
                  <a:gd name="connsiteY106" fmla="*/ 23286 h 256498"/>
                  <a:gd name="connsiteX107" fmla="*/ 46574 w 409968"/>
                  <a:gd name="connsiteY107" fmla="*/ 19861 h 256498"/>
                  <a:gd name="connsiteX108" fmla="*/ 28995 w 409968"/>
                  <a:gd name="connsiteY108" fmla="*/ 27395 h 256498"/>
                  <a:gd name="connsiteX109" fmla="*/ 24314 w 409968"/>
                  <a:gd name="connsiteY109" fmla="*/ 31162 h 256498"/>
                  <a:gd name="connsiteX110" fmla="*/ 14155 w 409968"/>
                  <a:gd name="connsiteY110" fmla="*/ 34473 h 256498"/>
                  <a:gd name="connsiteX111" fmla="*/ 17808 w 409968"/>
                  <a:gd name="connsiteY111" fmla="*/ 72143 h 256498"/>
                  <a:gd name="connsiteX112" fmla="*/ 28310 w 409968"/>
                  <a:gd name="connsiteY112" fmla="*/ 81389 h 256498"/>
                  <a:gd name="connsiteX113" fmla="*/ 42579 w 409968"/>
                  <a:gd name="connsiteY113" fmla="*/ 76138 h 256498"/>
                  <a:gd name="connsiteX114" fmla="*/ 44291 w 409968"/>
                  <a:gd name="connsiteY114" fmla="*/ 74883 h 256498"/>
                  <a:gd name="connsiteX115" fmla="*/ 43949 w 409968"/>
                  <a:gd name="connsiteY115" fmla="*/ 75339 h 256498"/>
                  <a:gd name="connsiteX116" fmla="*/ 30593 w 409968"/>
                  <a:gd name="connsiteY116" fmla="*/ 94859 h 256498"/>
                  <a:gd name="connsiteX117" fmla="*/ 30593 w 409968"/>
                  <a:gd name="connsiteY117" fmla="*/ 104676 h 256498"/>
                  <a:gd name="connsiteX118" fmla="*/ 26940 w 409968"/>
                  <a:gd name="connsiteY118" fmla="*/ 98626 h 256498"/>
                  <a:gd name="connsiteX119" fmla="*/ 7420 w 409968"/>
                  <a:gd name="connsiteY119" fmla="*/ 88581 h 256498"/>
                  <a:gd name="connsiteX120" fmla="*/ 0 w 409968"/>
                  <a:gd name="connsiteY120" fmla="*/ 98969 h 256498"/>
                  <a:gd name="connsiteX121" fmla="*/ 25912 w 409968"/>
                  <a:gd name="connsiteY121" fmla="*/ 128762 h 256498"/>
                  <a:gd name="connsiteX122" fmla="*/ 167005 w 409968"/>
                  <a:gd name="connsiteY122" fmla="*/ 116662 h 256498"/>
                  <a:gd name="connsiteX123" fmla="*/ 169630 w 409968"/>
                  <a:gd name="connsiteY123" fmla="*/ 114265 h 256498"/>
                  <a:gd name="connsiteX124" fmla="*/ 168945 w 409968"/>
                  <a:gd name="connsiteY124" fmla="*/ 121114 h 256498"/>
                  <a:gd name="connsiteX125" fmla="*/ 158671 w 409968"/>
                  <a:gd name="connsiteY125" fmla="*/ 124653 h 256498"/>
                  <a:gd name="connsiteX126" fmla="*/ 153306 w 409968"/>
                  <a:gd name="connsiteY126" fmla="*/ 125794 h 256498"/>
                  <a:gd name="connsiteX127" fmla="*/ 167005 w 409968"/>
                  <a:gd name="connsiteY127" fmla="*/ 116662 h 256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09968" h="256498">
                    <a:moveTo>
                      <a:pt x="25912" y="128762"/>
                    </a:moveTo>
                    <a:cubicBezTo>
                      <a:pt x="27853" y="129333"/>
                      <a:pt x="30478" y="132301"/>
                      <a:pt x="32876" y="135041"/>
                    </a:cubicBezTo>
                    <a:cubicBezTo>
                      <a:pt x="36985" y="139721"/>
                      <a:pt x="41551" y="145086"/>
                      <a:pt x="48058" y="144287"/>
                    </a:cubicBezTo>
                    <a:cubicBezTo>
                      <a:pt x="50455" y="144059"/>
                      <a:pt x="52396" y="142346"/>
                      <a:pt x="53309" y="139949"/>
                    </a:cubicBezTo>
                    <a:cubicBezTo>
                      <a:pt x="54222" y="137210"/>
                      <a:pt x="55021" y="135155"/>
                      <a:pt x="47145" y="124425"/>
                    </a:cubicBezTo>
                    <a:cubicBezTo>
                      <a:pt x="48743" y="125794"/>
                      <a:pt x="50455" y="127050"/>
                      <a:pt x="52053" y="128306"/>
                    </a:cubicBezTo>
                    <a:cubicBezTo>
                      <a:pt x="55706" y="131160"/>
                      <a:pt x="59016" y="133899"/>
                      <a:pt x="61414" y="136296"/>
                    </a:cubicBezTo>
                    <a:cubicBezTo>
                      <a:pt x="72943" y="148168"/>
                      <a:pt x="98285" y="147027"/>
                      <a:pt x="108673" y="139835"/>
                    </a:cubicBezTo>
                    <a:cubicBezTo>
                      <a:pt x="114038" y="136182"/>
                      <a:pt x="116093" y="129447"/>
                      <a:pt x="117691" y="123968"/>
                    </a:cubicBezTo>
                    <a:cubicBezTo>
                      <a:pt x="119746" y="117233"/>
                      <a:pt x="120430" y="115977"/>
                      <a:pt x="121800" y="116206"/>
                    </a:cubicBezTo>
                    <a:cubicBezTo>
                      <a:pt x="131846" y="116891"/>
                      <a:pt x="134243" y="109356"/>
                      <a:pt x="135384" y="105704"/>
                    </a:cubicBezTo>
                    <a:cubicBezTo>
                      <a:pt x="136298" y="102964"/>
                      <a:pt x="136526" y="102393"/>
                      <a:pt x="137782" y="101822"/>
                    </a:cubicBezTo>
                    <a:cubicBezTo>
                      <a:pt x="137782" y="103649"/>
                      <a:pt x="136868" y="107188"/>
                      <a:pt x="134129" y="110726"/>
                    </a:cubicBezTo>
                    <a:cubicBezTo>
                      <a:pt x="129563" y="116662"/>
                      <a:pt x="130933" y="122027"/>
                      <a:pt x="133558" y="124767"/>
                    </a:cubicBezTo>
                    <a:cubicBezTo>
                      <a:pt x="136412" y="127849"/>
                      <a:pt x="141777" y="128534"/>
                      <a:pt x="147599" y="127393"/>
                    </a:cubicBezTo>
                    <a:cubicBezTo>
                      <a:pt x="143033" y="129105"/>
                      <a:pt x="138695" y="131730"/>
                      <a:pt x="135727" y="136411"/>
                    </a:cubicBezTo>
                    <a:cubicBezTo>
                      <a:pt x="133215" y="140292"/>
                      <a:pt x="126367" y="140862"/>
                      <a:pt x="119175" y="141662"/>
                    </a:cubicBezTo>
                    <a:cubicBezTo>
                      <a:pt x="109472" y="142575"/>
                      <a:pt x="98627" y="143716"/>
                      <a:pt x="91208" y="152734"/>
                    </a:cubicBezTo>
                    <a:cubicBezTo>
                      <a:pt x="85272" y="160040"/>
                      <a:pt x="86071" y="165519"/>
                      <a:pt x="87783" y="168830"/>
                    </a:cubicBezTo>
                    <a:cubicBezTo>
                      <a:pt x="93491" y="179788"/>
                      <a:pt x="115750" y="175793"/>
                      <a:pt x="122485" y="174309"/>
                    </a:cubicBezTo>
                    <a:cubicBezTo>
                      <a:pt x="123627" y="174081"/>
                      <a:pt x="124883" y="173852"/>
                      <a:pt x="126138" y="173510"/>
                    </a:cubicBezTo>
                    <a:cubicBezTo>
                      <a:pt x="125682" y="173967"/>
                      <a:pt x="125339" y="174309"/>
                      <a:pt x="124996" y="174766"/>
                    </a:cubicBezTo>
                    <a:cubicBezTo>
                      <a:pt x="123855" y="176136"/>
                      <a:pt x="123056" y="177734"/>
                      <a:pt x="122485" y="179332"/>
                    </a:cubicBezTo>
                    <a:cubicBezTo>
                      <a:pt x="121458" y="179218"/>
                      <a:pt x="120202" y="179103"/>
                      <a:pt x="119175" y="178989"/>
                    </a:cubicBezTo>
                    <a:cubicBezTo>
                      <a:pt x="111755" y="178076"/>
                      <a:pt x="103422" y="176935"/>
                      <a:pt x="98057" y="181615"/>
                    </a:cubicBezTo>
                    <a:cubicBezTo>
                      <a:pt x="95774" y="183670"/>
                      <a:pt x="94404" y="186523"/>
                      <a:pt x="94061" y="189834"/>
                    </a:cubicBezTo>
                    <a:cubicBezTo>
                      <a:pt x="92806" y="201820"/>
                      <a:pt x="104563" y="207870"/>
                      <a:pt x="113924" y="212778"/>
                    </a:cubicBezTo>
                    <a:cubicBezTo>
                      <a:pt x="117234" y="214491"/>
                      <a:pt x="122143" y="217116"/>
                      <a:pt x="123056" y="218258"/>
                    </a:cubicBezTo>
                    <a:cubicBezTo>
                      <a:pt x="125796" y="224993"/>
                      <a:pt x="132417" y="225906"/>
                      <a:pt x="139037" y="225678"/>
                    </a:cubicBezTo>
                    <a:cubicBezTo>
                      <a:pt x="138467" y="226134"/>
                      <a:pt x="138124" y="226591"/>
                      <a:pt x="137668" y="227162"/>
                    </a:cubicBezTo>
                    <a:cubicBezTo>
                      <a:pt x="136412" y="228988"/>
                      <a:pt x="135955" y="231271"/>
                      <a:pt x="136412" y="233440"/>
                    </a:cubicBezTo>
                    <a:cubicBezTo>
                      <a:pt x="137553" y="238006"/>
                      <a:pt x="141663" y="239947"/>
                      <a:pt x="148740" y="243029"/>
                    </a:cubicBezTo>
                    <a:cubicBezTo>
                      <a:pt x="152165" y="244627"/>
                      <a:pt x="159356" y="247823"/>
                      <a:pt x="160612" y="249764"/>
                    </a:cubicBezTo>
                    <a:cubicBezTo>
                      <a:pt x="163238" y="254558"/>
                      <a:pt x="168032" y="256499"/>
                      <a:pt x="172826" y="256499"/>
                    </a:cubicBezTo>
                    <a:cubicBezTo>
                      <a:pt x="174995" y="256499"/>
                      <a:pt x="177164" y="256156"/>
                      <a:pt x="179105" y="255471"/>
                    </a:cubicBezTo>
                    <a:cubicBezTo>
                      <a:pt x="186182" y="252960"/>
                      <a:pt x="190520" y="246796"/>
                      <a:pt x="190063" y="239832"/>
                    </a:cubicBezTo>
                    <a:cubicBezTo>
                      <a:pt x="189378" y="229559"/>
                      <a:pt x="202963" y="196112"/>
                      <a:pt x="219286" y="189491"/>
                    </a:cubicBezTo>
                    <a:cubicBezTo>
                      <a:pt x="235382" y="182985"/>
                      <a:pt x="235382" y="174652"/>
                      <a:pt x="233898" y="165976"/>
                    </a:cubicBezTo>
                    <a:cubicBezTo>
                      <a:pt x="233441" y="163236"/>
                      <a:pt x="233099" y="160953"/>
                      <a:pt x="233555" y="158442"/>
                    </a:cubicBezTo>
                    <a:cubicBezTo>
                      <a:pt x="233783" y="157186"/>
                      <a:pt x="233898" y="156844"/>
                      <a:pt x="238007" y="156501"/>
                    </a:cubicBezTo>
                    <a:cubicBezTo>
                      <a:pt x="240633" y="156273"/>
                      <a:pt x="244742" y="156045"/>
                      <a:pt x="246797" y="152049"/>
                    </a:cubicBezTo>
                    <a:cubicBezTo>
                      <a:pt x="248966" y="147940"/>
                      <a:pt x="247025" y="143716"/>
                      <a:pt x="246340" y="142346"/>
                    </a:cubicBezTo>
                    <a:cubicBezTo>
                      <a:pt x="243829" y="136867"/>
                      <a:pt x="243373" y="135726"/>
                      <a:pt x="255244" y="123169"/>
                    </a:cubicBezTo>
                    <a:cubicBezTo>
                      <a:pt x="260495" y="117690"/>
                      <a:pt x="264148" y="117575"/>
                      <a:pt x="269742" y="117347"/>
                    </a:cubicBezTo>
                    <a:cubicBezTo>
                      <a:pt x="272367" y="117233"/>
                      <a:pt x="275335" y="117119"/>
                      <a:pt x="278759" y="116434"/>
                    </a:cubicBezTo>
                    <a:cubicBezTo>
                      <a:pt x="278417" y="117461"/>
                      <a:pt x="278075" y="118489"/>
                      <a:pt x="277961" y="119630"/>
                    </a:cubicBezTo>
                    <a:cubicBezTo>
                      <a:pt x="276819" y="128648"/>
                      <a:pt x="283896" y="139835"/>
                      <a:pt x="293599" y="144059"/>
                    </a:cubicBezTo>
                    <a:cubicBezTo>
                      <a:pt x="294855" y="144630"/>
                      <a:pt x="295540" y="145086"/>
                      <a:pt x="295997" y="145314"/>
                    </a:cubicBezTo>
                    <a:cubicBezTo>
                      <a:pt x="295997" y="150908"/>
                      <a:pt x="298736" y="154104"/>
                      <a:pt x="304558" y="155588"/>
                    </a:cubicBezTo>
                    <a:cubicBezTo>
                      <a:pt x="305129" y="155702"/>
                      <a:pt x="305129" y="155816"/>
                      <a:pt x="305243" y="156159"/>
                    </a:cubicBezTo>
                    <a:cubicBezTo>
                      <a:pt x="306042" y="158899"/>
                      <a:pt x="303873" y="166775"/>
                      <a:pt x="296567" y="175222"/>
                    </a:cubicBezTo>
                    <a:cubicBezTo>
                      <a:pt x="289604" y="183441"/>
                      <a:pt x="290517" y="189149"/>
                      <a:pt x="292458" y="192573"/>
                    </a:cubicBezTo>
                    <a:cubicBezTo>
                      <a:pt x="298508" y="202619"/>
                      <a:pt x="318485" y="196340"/>
                      <a:pt x="329786" y="191774"/>
                    </a:cubicBezTo>
                    <a:cubicBezTo>
                      <a:pt x="332982" y="190519"/>
                      <a:pt x="335037" y="189834"/>
                      <a:pt x="336292" y="189605"/>
                    </a:cubicBezTo>
                    <a:cubicBezTo>
                      <a:pt x="336292" y="189948"/>
                      <a:pt x="336178" y="190176"/>
                      <a:pt x="336178" y="190519"/>
                    </a:cubicBezTo>
                    <a:cubicBezTo>
                      <a:pt x="335722" y="194856"/>
                      <a:pt x="335037" y="201477"/>
                      <a:pt x="339603" y="206500"/>
                    </a:cubicBezTo>
                    <a:cubicBezTo>
                      <a:pt x="341429" y="208555"/>
                      <a:pt x="344626" y="210838"/>
                      <a:pt x="349991" y="210609"/>
                    </a:cubicBezTo>
                    <a:cubicBezTo>
                      <a:pt x="361063" y="210039"/>
                      <a:pt x="375446" y="198395"/>
                      <a:pt x="384008" y="187208"/>
                    </a:cubicBezTo>
                    <a:cubicBezTo>
                      <a:pt x="388346" y="181501"/>
                      <a:pt x="393939" y="179218"/>
                      <a:pt x="398734" y="177277"/>
                    </a:cubicBezTo>
                    <a:cubicBezTo>
                      <a:pt x="403756" y="175222"/>
                      <a:pt x="410605" y="172483"/>
                      <a:pt x="409921" y="164378"/>
                    </a:cubicBezTo>
                    <a:cubicBezTo>
                      <a:pt x="409578" y="159926"/>
                      <a:pt x="407409" y="156159"/>
                      <a:pt x="403756" y="153762"/>
                    </a:cubicBezTo>
                    <a:cubicBezTo>
                      <a:pt x="398049" y="149995"/>
                      <a:pt x="389487" y="149881"/>
                      <a:pt x="381839" y="153533"/>
                    </a:cubicBezTo>
                    <a:cubicBezTo>
                      <a:pt x="378300" y="155246"/>
                      <a:pt x="371565" y="155246"/>
                      <a:pt x="367342" y="154447"/>
                    </a:cubicBezTo>
                    <a:cubicBezTo>
                      <a:pt x="372250" y="147940"/>
                      <a:pt x="371451" y="143031"/>
                      <a:pt x="370424" y="140406"/>
                    </a:cubicBezTo>
                    <a:cubicBezTo>
                      <a:pt x="368940" y="136867"/>
                      <a:pt x="365059" y="132872"/>
                      <a:pt x="355013" y="134128"/>
                    </a:cubicBezTo>
                    <a:cubicBezTo>
                      <a:pt x="350561" y="134698"/>
                      <a:pt x="344854" y="133785"/>
                      <a:pt x="340744" y="132644"/>
                    </a:cubicBezTo>
                    <a:cubicBezTo>
                      <a:pt x="342000" y="130475"/>
                      <a:pt x="342342" y="127849"/>
                      <a:pt x="341772" y="125109"/>
                    </a:cubicBezTo>
                    <a:cubicBezTo>
                      <a:pt x="339831" y="115521"/>
                      <a:pt x="325904" y="106845"/>
                      <a:pt x="317229" y="107416"/>
                    </a:cubicBezTo>
                    <a:cubicBezTo>
                      <a:pt x="317115" y="107416"/>
                      <a:pt x="317001" y="107416"/>
                      <a:pt x="316887" y="107416"/>
                    </a:cubicBezTo>
                    <a:cubicBezTo>
                      <a:pt x="316544" y="105704"/>
                      <a:pt x="317001" y="101708"/>
                      <a:pt x="317229" y="99425"/>
                    </a:cubicBezTo>
                    <a:cubicBezTo>
                      <a:pt x="317343" y="98284"/>
                      <a:pt x="317457" y="97142"/>
                      <a:pt x="317572" y="96115"/>
                    </a:cubicBezTo>
                    <a:cubicBezTo>
                      <a:pt x="318370" y="86754"/>
                      <a:pt x="307982" y="82987"/>
                      <a:pt x="299650" y="79905"/>
                    </a:cubicBezTo>
                    <a:cubicBezTo>
                      <a:pt x="299193" y="79791"/>
                      <a:pt x="298736" y="79563"/>
                      <a:pt x="298280" y="79334"/>
                    </a:cubicBezTo>
                    <a:cubicBezTo>
                      <a:pt x="297823" y="75339"/>
                      <a:pt x="294627" y="72257"/>
                      <a:pt x="289033" y="70431"/>
                    </a:cubicBezTo>
                    <a:cubicBezTo>
                      <a:pt x="286294" y="69632"/>
                      <a:pt x="277162" y="67348"/>
                      <a:pt x="272481" y="74198"/>
                    </a:cubicBezTo>
                    <a:cubicBezTo>
                      <a:pt x="272025" y="74883"/>
                      <a:pt x="271568" y="74997"/>
                      <a:pt x="271568" y="75111"/>
                    </a:cubicBezTo>
                    <a:cubicBezTo>
                      <a:pt x="271568" y="74997"/>
                      <a:pt x="271340" y="74654"/>
                      <a:pt x="271340" y="73741"/>
                    </a:cubicBezTo>
                    <a:cubicBezTo>
                      <a:pt x="271340" y="70773"/>
                      <a:pt x="270198" y="67919"/>
                      <a:pt x="268143" y="65864"/>
                    </a:cubicBezTo>
                    <a:cubicBezTo>
                      <a:pt x="262664" y="60271"/>
                      <a:pt x="251249" y="60728"/>
                      <a:pt x="239834" y="61755"/>
                    </a:cubicBezTo>
                    <a:cubicBezTo>
                      <a:pt x="239491" y="60385"/>
                      <a:pt x="239035" y="58216"/>
                      <a:pt x="238806" y="56618"/>
                    </a:cubicBezTo>
                    <a:cubicBezTo>
                      <a:pt x="237779" y="50568"/>
                      <a:pt x="236409" y="43034"/>
                      <a:pt x="231044" y="38582"/>
                    </a:cubicBezTo>
                    <a:cubicBezTo>
                      <a:pt x="225336" y="33902"/>
                      <a:pt x="219514" y="36413"/>
                      <a:pt x="214720" y="39952"/>
                    </a:cubicBezTo>
                    <a:cubicBezTo>
                      <a:pt x="215633" y="38240"/>
                      <a:pt x="216432" y="36527"/>
                      <a:pt x="217003" y="34815"/>
                    </a:cubicBezTo>
                    <a:cubicBezTo>
                      <a:pt x="218031" y="32190"/>
                      <a:pt x="219971" y="23057"/>
                      <a:pt x="204218" y="15866"/>
                    </a:cubicBezTo>
                    <a:cubicBezTo>
                      <a:pt x="195543" y="11871"/>
                      <a:pt x="185840" y="10272"/>
                      <a:pt x="180360" y="14154"/>
                    </a:cubicBezTo>
                    <a:cubicBezTo>
                      <a:pt x="180132" y="13697"/>
                      <a:pt x="179790" y="13240"/>
                      <a:pt x="179561" y="12898"/>
                    </a:cubicBezTo>
                    <a:cubicBezTo>
                      <a:pt x="176479" y="7533"/>
                      <a:pt x="173397" y="2053"/>
                      <a:pt x="168489" y="455"/>
                    </a:cubicBezTo>
                    <a:cubicBezTo>
                      <a:pt x="165064" y="-686"/>
                      <a:pt x="162553" y="569"/>
                      <a:pt x="161411" y="1483"/>
                    </a:cubicBezTo>
                    <a:cubicBezTo>
                      <a:pt x="157872" y="4222"/>
                      <a:pt x="157644" y="9017"/>
                      <a:pt x="157416" y="12898"/>
                    </a:cubicBezTo>
                    <a:cubicBezTo>
                      <a:pt x="157302" y="13811"/>
                      <a:pt x="157302" y="15181"/>
                      <a:pt x="157187" y="16208"/>
                    </a:cubicBezTo>
                    <a:cubicBezTo>
                      <a:pt x="152165" y="17921"/>
                      <a:pt x="147142" y="21916"/>
                      <a:pt x="146115" y="27852"/>
                    </a:cubicBezTo>
                    <a:cubicBezTo>
                      <a:pt x="145658" y="30820"/>
                      <a:pt x="145887" y="36642"/>
                      <a:pt x="152964" y="41893"/>
                    </a:cubicBezTo>
                    <a:cubicBezTo>
                      <a:pt x="157758" y="45431"/>
                      <a:pt x="163466" y="61184"/>
                      <a:pt x="166320" y="72257"/>
                    </a:cubicBezTo>
                    <a:cubicBezTo>
                      <a:pt x="158671" y="64152"/>
                      <a:pt x="148398" y="50796"/>
                      <a:pt x="147827" y="43719"/>
                    </a:cubicBezTo>
                    <a:cubicBezTo>
                      <a:pt x="146800" y="31505"/>
                      <a:pt x="138010" y="19519"/>
                      <a:pt x="129106" y="18035"/>
                    </a:cubicBezTo>
                    <a:cubicBezTo>
                      <a:pt x="123855" y="17236"/>
                      <a:pt x="119289" y="20204"/>
                      <a:pt x="117234" y="25797"/>
                    </a:cubicBezTo>
                    <a:cubicBezTo>
                      <a:pt x="116093" y="28879"/>
                      <a:pt x="114152" y="31391"/>
                      <a:pt x="111983" y="34016"/>
                    </a:cubicBezTo>
                    <a:cubicBezTo>
                      <a:pt x="109129" y="37555"/>
                      <a:pt x="105591" y="42007"/>
                      <a:pt x="105020" y="47943"/>
                    </a:cubicBezTo>
                    <a:cubicBezTo>
                      <a:pt x="102851" y="45089"/>
                      <a:pt x="99997" y="42577"/>
                      <a:pt x="97029" y="40409"/>
                    </a:cubicBezTo>
                    <a:cubicBezTo>
                      <a:pt x="101139" y="39039"/>
                      <a:pt x="105362" y="37555"/>
                      <a:pt x="108559" y="35842"/>
                    </a:cubicBezTo>
                    <a:cubicBezTo>
                      <a:pt x="113353" y="33331"/>
                      <a:pt x="114380" y="29907"/>
                      <a:pt x="114495" y="27395"/>
                    </a:cubicBezTo>
                    <a:cubicBezTo>
                      <a:pt x="114609" y="25455"/>
                      <a:pt x="114038" y="21573"/>
                      <a:pt x="109586" y="18720"/>
                    </a:cubicBezTo>
                    <a:cubicBezTo>
                      <a:pt x="104563" y="15409"/>
                      <a:pt x="93833" y="13583"/>
                      <a:pt x="86641" y="18491"/>
                    </a:cubicBezTo>
                    <a:cubicBezTo>
                      <a:pt x="84473" y="19975"/>
                      <a:pt x="81391" y="19519"/>
                      <a:pt x="77852" y="19062"/>
                    </a:cubicBezTo>
                    <a:cubicBezTo>
                      <a:pt x="72715" y="18263"/>
                      <a:pt x="65638" y="17350"/>
                      <a:pt x="60957" y="24427"/>
                    </a:cubicBezTo>
                    <a:cubicBezTo>
                      <a:pt x="60615" y="24998"/>
                      <a:pt x="60387" y="25112"/>
                      <a:pt x="60387" y="25226"/>
                    </a:cubicBezTo>
                    <a:cubicBezTo>
                      <a:pt x="59587" y="25340"/>
                      <a:pt x="56962" y="24085"/>
                      <a:pt x="55250" y="23286"/>
                    </a:cubicBezTo>
                    <a:cubicBezTo>
                      <a:pt x="52738" y="22030"/>
                      <a:pt x="49884" y="20660"/>
                      <a:pt x="46574" y="19861"/>
                    </a:cubicBezTo>
                    <a:cubicBezTo>
                      <a:pt x="39268" y="18149"/>
                      <a:pt x="33332" y="23514"/>
                      <a:pt x="28995" y="27395"/>
                    </a:cubicBezTo>
                    <a:cubicBezTo>
                      <a:pt x="27511" y="28765"/>
                      <a:pt x="25342" y="30706"/>
                      <a:pt x="24314" y="31162"/>
                    </a:cubicBezTo>
                    <a:cubicBezTo>
                      <a:pt x="20662" y="29792"/>
                      <a:pt x="16780" y="31048"/>
                      <a:pt x="14155" y="34473"/>
                    </a:cubicBezTo>
                    <a:cubicBezTo>
                      <a:pt x="9246" y="41093"/>
                      <a:pt x="8790" y="56504"/>
                      <a:pt x="17808" y="72143"/>
                    </a:cubicBezTo>
                    <a:cubicBezTo>
                      <a:pt x="20890" y="77508"/>
                      <a:pt x="24314" y="80476"/>
                      <a:pt x="28310" y="81389"/>
                    </a:cubicBezTo>
                    <a:cubicBezTo>
                      <a:pt x="34017" y="82645"/>
                      <a:pt x="38584" y="79220"/>
                      <a:pt x="42579" y="76138"/>
                    </a:cubicBezTo>
                    <a:cubicBezTo>
                      <a:pt x="43150" y="75682"/>
                      <a:pt x="43720" y="75225"/>
                      <a:pt x="44291" y="74883"/>
                    </a:cubicBezTo>
                    <a:cubicBezTo>
                      <a:pt x="44177" y="74997"/>
                      <a:pt x="44063" y="75225"/>
                      <a:pt x="43949" y="75339"/>
                    </a:cubicBezTo>
                    <a:cubicBezTo>
                      <a:pt x="38584" y="81161"/>
                      <a:pt x="32647" y="87668"/>
                      <a:pt x="30593" y="94859"/>
                    </a:cubicBezTo>
                    <a:cubicBezTo>
                      <a:pt x="29565" y="98284"/>
                      <a:pt x="29680" y="101594"/>
                      <a:pt x="30593" y="104676"/>
                    </a:cubicBezTo>
                    <a:cubicBezTo>
                      <a:pt x="29109" y="102622"/>
                      <a:pt x="27967" y="100681"/>
                      <a:pt x="26940" y="98626"/>
                    </a:cubicBezTo>
                    <a:cubicBezTo>
                      <a:pt x="23515" y="92462"/>
                      <a:pt x="19292" y="84928"/>
                      <a:pt x="7420" y="88581"/>
                    </a:cubicBezTo>
                    <a:cubicBezTo>
                      <a:pt x="2740" y="90065"/>
                      <a:pt x="0" y="93946"/>
                      <a:pt x="0" y="98969"/>
                    </a:cubicBezTo>
                    <a:cubicBezTo>
                      <a:pt x="799" y="110270"/>
                      <a:pt x="18036" y="126593"/>
                      <a:pt x="25912" y="128762"/>
                    </a:cubicBezTo>
                    <a:close/>
                    <a:moveTo>
                      <a:pt x="167005" y="116662"/>
                    </a:moveTo>
                    <a:cubicBezTo>
                      <a:pt x="168146" y="115521"/>
                      <a:pt x="169059" y="114722"/>
                      <a:pt x="169630" y="114265"/>
                    </a:cubicBezTo>
                    <a:cubicBezTo>
                      <a:pt x="169744" y="115863"/>
                      <a:pt x="169630" y="118146"/>
                      <a:pt x="168945" y="121114"/>
                    </a:cubicBezTo>
                    <a:cubicBezTo>
                      <a:pt x="168603" y="122712"/>
                      <a:pt x="162096" y="123968"/>
                      <a:pt x="158671" y="124653"/>
                    </a:cubicBezTo>
                    <a:cubicBezTo>
                      <a:pt x="156959" y="124995"/>
                      <a:pt x="155133" y="125338"/>
                      <a:pt x="153306" y="125794"/>
                    </a:cubicBezTo>
                    <a:cubicBezTo>
                      <a:pt x="158329" y="123854"/>
                      <a:pt x="163124" y="120772"/>
                      <a:pt x="167005" y="11666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ACC00A7-BC98-4E40-865A-432F66A49B9D}"/>
                  </a:ext>
                </a:extLst>
              </p:cNvPr>
              <p:cNvSpPr/>
              <p:nvPr/>
            </p:nvSpPr>
            <p:spPr>
              <a:xfrm>
                <a:off x="10844914" y="2037862"/>
                <a:ext cx="100066" cy="42929"/>
              </a:xfrm>
              <a:custGeom>
                <a:avLst/>
                <a:gdLst>
                  <a:gd name="connsiteX0" fmla="*/ 89565 w 100066"/>
                  <a:gd name="connsiteY0" fmla="*/ 14049 h 42929"/>
                  <a:gd name="connsiteX1" fmla="*/ 38995 w 100066"/>
                  <a:gd name="connsiteY1" fmla="*/ 1835 h 42929"/>
                  <a:gd name="connsiteX2" fmla="*/ 25411 w 100066"/>
                  <a:gd name="connsiteY2" fmla="*/ 4118 h 42929"/>
                  <a:gd name="connsiteX3" fmla="*/ 526 w 100066"/>
                  <a:gd name="connsiteY3" fmla="*/ 13706 h 42929"/>
                  <a:gd name="connsiteX4" fmla="*/ 2581 w 100066"/>
                  <a:gd name="connsiteY4" fmla="*/ 23409 h 42929"/>
                  <a:gd name="connsiteX5" fmla="*/ 29863 w 100066"/>
                  <a:gd name="connsiteY5" fmla="*/ 31628 h 42929"/>
                  <a:gd name="connsiteX6" fmla="*/ 57031 w 100066"/>
                  <a:gd name="connsiteY6" fmla="*/ 37678 h 42929"/>
                  <a:gd name="connsiteX7" fmla="*/ 75296 w 100066"/>
                  <a:gd name="connsiteY7" fmla="*/ 42929 h 42929"/>
                  <a:gd name="connsiteX8" fmla="*/ 92760 w 100066"/>
                  <a:gd name="connsiteY8" fmla="*/ 38249 h 42929"/>
                  <a:gd name="connsiteX9" fmla="*/ 100066 w 100066"/>
                  <a:gd name="connsiteY9" fmla="*/ 26720 h 42929"/>
                  <a:gd name="connsiteX10" fmla="*/ 89565 w 100066"/>
                  <a:gd name="connsiteY10" fmla="*/ 14049 h 42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066" h="42929">
                    <a:moveTo>
                      <a:pt x="89565" y="14049"/>
                    </a:moveTo>
                    <a:cubicBezTo>
                      <a:pt x="82829" y="10168"/>
                      <a:pt x="48242" y="-5243"/>
                      <a:pt x="38995" y="1835"/>
                    </a:cubicBezTo>
                    <a:cubicBezTo>
                      <a:pt x="37283" y="2748"/>
                      <a:pt x="30205" y="3661"/>
                      <a:pt x="25411" y="4118"/>
                    </a:cubicBezTo>
                    <a:cubicBezTo>
                      <a:pt x="11142" y="5716"/>
                      <a:pt x="2923" y="6972"/>
                      <a:pt x="526" y="13706"/>
                    </a:cubicBezTo>
                    <a:cubicBezTo>
                      <a:pt x="-159" y="15533"/>
                      <a:pt x="-730" y="19300"/>
                      <a:pt x="2581" y="23409"/>
                    </a:cubicBezTo>
                    <a:cubicBezTo>
                      <a:pt x="7375" y="29460"/>
                      <a:pt x="17306" y="30373"/>
                      <a:pt x="29863" y="31628"/>
                    </a:cubicBezTo>
                    <a:cubicBezTo>
                      <a:pt x="39794" y="32656"/>
                      <a:pt x="50981" y="33683"/>
                      <a:pt x="57031" y="37678"/>
                    </a:cubicBezTo>
                    <a:cubicBezTo>
                      <a:pt x="62739" y="41445"/>
                      <a:pt x="69132" y="42929"/>
                      <a:pt x="75296" y="42929"/>
                    </a:cubicBezTo>
                    <a:cubicBezTo>
                      <a:pt x="81917" y="42929"/>
                      <a:pt x="88195" y="41103"/>
                      <a:pt x="92760" y="38249"/>
                    </a:cubicBezTo>
                    <a:cubicBezTo>
                      <a:pt x="99154" y="34254"/>
                      <a:pt x="100066" y="29231"/>
                      <a:pt x="100066" y="26720"/>
                    </a:cubicBezTo>
                    <a:cubicBezTo>
                      <a:pt x="100066" y="20898"/>
                      <a:pt x="94702" y="17017"/>
                      <a:pt x="89565" y="1404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F9E4540-CDF9-478C-84A9-ECA8108EE2ED}"/>
                  </a:ext>
                </a:extLst>
              </p:cNvPr>
              <p:cNvSpPr/>
              <p:nvPr/>
            </p:nvSpPr>
            <p:spPr>
              <a:xfrm>
                <a:off x="9447176" y="2840075"/>
                <a:ext cx="201087" cy="167289"/>
              </a:xfrm>
              <a:custGeom>
                <a:avLst/>
                <a:gdLst>
                  <a:gd name="connsiteX0" fmla="*/ 24899 w 201087"/>
                  <a:gd name="connsiteY0" fmla="*/ 89209 h 167289"/>
                  <a:gd name="connsiteX1" fmla="*/ 15310 w 201087"/>
                  <a:gd name="connsiteY1" fmla="*/ 102908 h 167289"/>
                  <a:gd name="connsiteX2" fmla="*/ 12685 w 201087"/>
                  <a:gd name="connsiteY2" fmla="*/ 108273 h 167289"/>
                  <a:gd name="connsiteX3" fmla="*/ 14 w 201087"/>
                  <a:gd name="connsiteY3" fmla="*/ 124597 h 167289"/>
                  <a:gd name="connsiteX4" fmla="*/ 6977 w 201087"/>
                  <a:gd name="connsiteY4" fmla="*/ 138181 h 167289"/>
                  <a:gd name="connsiteX5" fmla="*/ 5379 w 201087"/>
                  <a:gd name="connsiteY5" fmla="*/ 150966 h 167289"/>
                  <a:gd name="connsiteX6" fmla="*/ 4352 w 201087"/>
                  <a:gd name="connsiteY6" fmla="*/ 155646 h 167289"/>
                  <a:gd name="connsiteX7" fmla="*/ 7890 w 201087"/>
                  <a:gd name="connsiteY7" fmla="*/ 166376 h 167289"/>
                  <a:gd name="connsiteX8" fmla="*/ 11200 w 201087"/>
                  <a:gd name="connsiteY8" fmla="*/ 167290 h 167289"/>
                  <a:gd name="connsiteX9" fmla="*/ 28438 w 201087"/>
                  <a:gd name="connsiteY9" fmla="*/ 154733 h 167289"/>
                  <a:gd name="connsiteX10" fmla="*/ 32433 w 201087"/>
                  <a:gd name="connsiteY10" fmla="*/ 154619 h 167289"/>
                  <a:gd name="connsiteX11" fmla="*/ 40994 w 201087"/>
                  <a:gd name="connsiteY11" fmla="*/ 154733 h 167289"/>
                  <a:gd name="connsiteX12" fmla="*/ 44990 w 201087"/>
                  <a:gd name="connsiteY12" fmla="*/ 147998 h 167289"/>
                  <a:gd name="connsiteX13" fmla="*/ 34373 w 201087"/>
                  <a:gd name="connsiteY13" fmla="*/ 129733 h 167289"/>
                  <a:gd name="connsiteX14" fmla="*/ 31063 w 201087"/>
                  <a:gd name="connsiteY14" fmla="*/ 127108 h 167289"/>
                  <a:gd name="connsiteX15" fmla="*/ 48642 w 201087"/>
                  <a:gd name="connsiteY15" fmla="*/ 126195 h 167289"/>
                  <a:gd name="connsiteX16" fmla="*/ 85399 w 201087"/>
                  <a:gd name="connsiteY16" fmla="*/ 136468 h 167289"/>
                  <a:gd name="connsiteX17" fmla="*/ 103549 w 201087"/>
                  <a:gd name="connsiteY17" fmla="*/ 144345 h 167289"/>
                  <a:gd name="connsiteX18" fmla="*/ 113253 w 201087"/>
                  <a:gd name="connsiteY18" fmla="*/ 125396 h 167289"/>
                  <a:gd name="connsiteX19" fmla="*/ 148982 w 201087"/>
                  <a:gd name="connsiteY19" fmla="*/ 109072 h 167289"/>
                  <a:gd name="connsiteX20" fmla="*/ 172383 w 201087"/>
                  <a:gd name="connsiteY20" fmla="*/ 97086 h 167289"/>
                  <a:gd name="connsiteX21" fmla="*/ 170329 w 201087"/>
                  <a:gd name="connsiteY21" fmla="*/ 85671 h 167289"/>
                  <a:gd name="connsiteX22" fmla="*/ 182999 w 201087"/>
                  <a:gd name="connsiteY22" fmla="*/ 72657 h 167289"/>
                  <a:gd name="connsiteX23" fmla="*/ 201036 w 201087"/>
                  <a:gd name="connsiteY23" fmla="*/ 47772 h 167289"/>
                  <a:gd name="connsiteX24" fmla="*/ 197040 w 201087"/>
                  <a:gd name="connsiteY24" fmla="*/ 41494 h 167289"/>
                  <a:gd name="connsiteX25" fmla="*/ 182999 w 201087"/>
                  <a:gd name="connsiteY25" fmla="*/ 46402 h 167289"/>
                  <a:gd name="connsiteX26" fmla="*/ 173297 w 201087"/>
                  <a:gd name="connsiteY26" fmla="*/ 52338 h 167289"/>
                  <a:gd name="connsiteX27" fmla="*/ 151265 w 201087"/>
                  <a:gd name="connsiteY27" fmla="*/ 52909 h 167289"/>
                  <a:gd name="connsiteX28" fmla="*/ 139507 w 201087"/>
                  <a:gd name="connsiteY28" fmla="*/ 58274 h 167289"/>
                  <a:gd name="connsiteX29" fmla="*/ 83002 w 201087"/>
                  <a:gd name="connsiteY29" fmla="*/ 10559 h 167289"/>
                  <a:gd name="connsiteX30" fmla="*/ 65765 w 201087"/>
                  <a:gd name="connsiteY30" fmla="*/ 57 h 167289"/>
                  <a:gd name="connsiteX31" fmla="*/ 52980 w 201087"/>
                  <a:gd name="connsiteY31" fmla="*/ 10102 h 167289"/>
                  <a:gd name="connsiteX32" fmla="*/ 55263 w 201087"/>
                  <a:gd name="connsiteY32" fmla="*/ 27225 h 167289"/>
                  <a:gd name="connsiteX33" fmla="*/ 55834 w 201087"/>
                  <a:gd name="connsiteY33" fmla="*/ 38183 h 167289"/>
                  <a:gd name="connsiteX34" fmla="*/ 52295 w 201087"/>
                  <a:gd name="connsiteY34" fmla="*/ 55991 h 167289"/>
                  <a:gd name="connsiteX35" fmla="*/ 48186 w 201087"/>
                  <a:gd name="connsiteY35" fmla="*/ 68890 h 167289"/>
                  <a:gd name="connsiteX36" fmla="*/ 43962 w 201087"/>
                  <a:gd name="connsiteY36" fmla="*/ 84986 h 167289"/>
                  <a:gd name="connsiteX37" fmla="*/ 44076 w 201087"/>
                  <a:gd name="connsiteY37" fmla="*/ 85671 h 167289"/>
                  <a:gd name="connsiteX38" fmla="*/ 32775 w 201087"/>
                  <a:gd name="connsiteY38" fmla="*/ 88068 h 167289"/>
                  <a:gd name="connsiteX39" fmla="*/ 24899 w 201087"/>
                  <a:gd name="connsiteY39" fmla="*/ 89209 h 167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01087" h="167289">
                    <a:moveTo>
                      <a:pt x="24899" y="89209"/>
                    </a:moveTo>
                    <a:cubicBezTo>
                      <a:pt x="15310" y="91036"/>
                      <a:pt x="15310" y="99369"/>
                      <a:pt x="15310" y="102908"/>
                    </a:cubicBezTo>
                    <a:cubicBezTo>
                      <a:pt x="15310" y="106332"/>
                      <a:pt x="15310" y="107017"/>
                      <a:pt x="12685" y="108273"/>
                    </a:cubicBezTo>
                    <a:cubicBezTo>
                      <a:pt x="2183" y="113296"/>
                      <a:pt x="242" y="120601"/>
                      <a:pt x="14" y="124597"/>
                    </a:cubicBezTo>
                    <a:cubicBezTo>
                      <a:pt x="-215" y="130076"/>
                      <a:pt x="2411" y="135327"/>
                      <a:pt x="6977" y="138181"/>
                    </a:cubicBezTo>
                    <a:cubicBezTo>
                      <a:pt x="8004" y="139893"/>
                      <a:pt x="6178" y="147655"/>
                      <a:pt x="5379" y="150966"/>
                    </a:cubicBezTo>
                    <a:cubicBezTo>
                      <a:pt x="5037" y="152564"/>
                      <a:pt x="4579" y="154162"/>
                      <a:pt x="4352" y="155646"/>
                    </a:cubicBezTo>
                    <a:cubicBezTo>
                      <a:pt x="2981" y="162609"/>
                      <a:pt x="6406" y="165463"/>
                      <a:pt x="7890" y="166376"/>
                    </a:cubicBezTo>
                    <a:cubicBezTo>
                      <a:pt x="8917" y="166947"/>
                      <a:pt x="10059" y="167290"/>
                      <a:pt x="11200" y="167290"/>
                    </a:cubicBezTo>
                    <a:cubicBezTo>
                      <a:pt x="17364" y="167290"/>
                      <a:pt x="24442" y="159756"/>
                      <a:pt x="28438" y="154733"/>
                    </a:cubicBezTo>
                    <a:cubicBezTo>
                      <a:pt x="29350" y="153591"/>
                      <a:pt x="29465" y="153477"/>
                      <a:pt x="32433" y="154619"/>
                    </a:cubicBezTo>
                    <a:cubicBezTo>
                      <a:pt x="34602" y="155418"/>
                      <a:pt x="37798" y="156787"/>
                      <a:pt x="40994" y="154733"/>
                    </a:cubicBezTo>
                    <a:cubicBezTo>
                      <a:pt x="43049" y="153477"/>
                      <a:pt x="44418" y="151194"/>
                      <a:pt x="44990" y="147998"/>
                    </a:cubicBezTo>
                    <a:cubicBezTo>
                      <a:pt x="46587" y="139208"/>
                      <a:pt x="39510" y="133729"/>
                      <a:pt x="34373" y="129733"/>
                    </a:cubicBezTo>
                    <a:cubicBezTo>
                      <a:pt x="33460" y="129049"/>
                      <a:pt x="32204" y="128021"/>
                      <a:pt x="31063" y="127108"/>
                    </a:cubicBezTo>
                    <a:cubicBezTo>
                      <a:pt x="35971" y="128364"/>
                      <a:pt x="42364" y="129733"/>
                      <a:pt x="48642" y="126195"/>
                    </a:cubicBezTo>
                    <a:cubicBezTo>
                      <a:pt x="56291" y="121971"/>
                      <a:pt x="73984" y="125624"/>
                      <a:pt x="85399" y="136468"/>
                    </a:cubicBezTo>
                    <a:cubicBezTo>
                      <a:pt x="90878" y="141719"/>
                      <a:pt x="97271" y="146742"/>
                      <a:pt x="103549" y="144345"/>
                    </a:cubicBezTo>
                    <a:cubicBezTo>
                      <a:pt x="109942" y="141834"/>
                      <a:pt x="111883" y="133272"/>
                      <a:pt x="113253" y="125396"/>
                    </a:cubicBezTo>
                    <a:cubicBezTo>
                      <a:pt x="115193" y="114209"/>
                      <a:pt x="133115" y="109072"/>
                      <a:pt x="148982" y="109072"/>
                    </a:cubicBezTo>
                    <a:cubicBezTo>
                      <a:pt x="166333" y="109072"/>
                      <a:pt x="171014" y="101538"/>
                      <a:pt x="172383" y="97086"/>
                    </a:cubicBezTo>
                    <a:cubicBezTo>
                      <a:pt x="173525" y="93205"/>
                      <a:pt x="172726" y="88981"/>
                      <a:pt x="170329" y="85671"/>
                    </a:cubicBezTo>
                    <a:cubicBezTo>
                      <a:pt x="172954" y="82246"/>
                      <a:pt x="178890" y="76653"/>
                      <a:pt x="182999" y="72657"/>
                    </a:cubicBezTo>
                    <a:cubicBezTo>
                      <a:pt x="195670" y="60557"/>
                      <a:pt x="201721" y="54393"/>
                      <a:pt x="201036" y="47772"/>
                    </a:cubicBezTo>
                    <a:cubicBezTo>
                      <a:pt x="200693" y="44918"/>
                      <a:pt x="199323" y="42635"/>
                      <a:pt x="197040" y="41494"/>
                    </a:cubicBezTo>
                    <a:cubicBezTo>
                      <a:pt x="192816" y="39325"/>
                      <a:pt x="188707" y="42293"/>
                      <a:pt x="182999" y="46402"/>
                    </a:cubicBezTo>
                    <a:cubicBezTo>
                      <a:pt x="180488" y="48229"/>
                      <a:pt x="175466" y="51882"/>
                      <a:pt x="173297" y="52338"/>
                    </a:cubicBezTo>
                    <a:cubicBezTo>
                      <a:pt x="166790" y="44005"/>
                      <a:pt x="157886" y="49142"/>
                      <a:pt x="151265" y="52909"/>
                    </a:cubicBezTo>
                    <a:cubicBezTo>
                      <a:pt x="147498" y="55078"/>
                      <a:pt x="143502" y="57361"/>
                      <a:pt x="139507" y="58274"/>
                    </a:cubicBezTo>
                    <a:cubicBezTo>
                      <a:pt x="131175" y="60101"/>
                      <a:pt x="93732" y="28366"/>
                      <a:pt x="83002" y="10559"/>
                    </a:cubicBezTo>
                    <a:cubicBezTo>
                      <a:pt x="78551" y="3253"/>
                      <a:pt x="72386" y="-514"/>
                      <a:pt x="65765" y="57"/>
                    </a:cubicBezTo>
                    <a:cubicBezTo>
                      <a:pt x="60057" y="627"/>
                      <a:pt x="55149" y="4508"/>
                      <a:pt x="52980" y="10102"/>
                    </a:cubicBezTo>
                    <a:cubicBezTo>
                      <a:pt x="50811" y="15695"/>
                      <a:pt x="51610" y="21974"/>
                      <a:pt x="55263" y="27225"/>
                    </a:cubicBezTo>
                    <a:cubicBezTo>
                      <a:pt x="58231" y="31563"/>
                      <a:pt x="57775" y="32818"/>
                      <a:pt x="55834" y="38183"/>
                    </a:cubicBezTo>
                    <a:cubicBezTo>
                      <a:pt x="54350" y="42293"/>
                      <a:pt x="52295" y="48000"/>
                      <a:pt x="52295" y="55991"/>
                    </a:cubicBezTo>
                    <a:cubicBezTo>
                      <a:pt x="52295" y="62726"/>
                      <a:pt x="50355" y="65580"/>
                      <a:pt x="48186" y="68890"/>
                    </a:cubicBezTo>
                    <a:cubicBezTo>
                      <a:pt x="45788" y="72543"/>
                      <a:pt x="42707" y="77109"/>
                      <a:pt x="43962" y="84986"/>
                    </a:cubicBezTo>
                    <a:cubicBezTo>
                      <a:pt x="44076" y="85442"/>
                      <a:pt x="43962" y="85671"/>
                      <a:pt x="44076" y="85671"/>
                    </a:cubicBezTo>
                    <a:cubicBezTo>
                      <a:pt x="42821" y="87040"/>
                      <a:pt x="36314" y="87726"/>
                      <a:pt x="32775" y="88068"/>
                    </a:cubicBezTo>
                    <a:cubicBezTo>
                      <a:pt x="30036" y="88525"/>
                      <a:pt x="27410" y="88753"/>
                      <a:pt x="24899" y="8920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8C851E8-7D12-44AF-B9E6-A631E689ACB1}"/>
                  </a:ext>
                </a:extLst>
              </p:cNvPr>
              <p:cNvSpPr/>
              <p:nvPr/>
            </p:nvSpPr>
            <p:spPr>
              <a:xfrm>
                <a:off x="9152625" y="3001580"/>
                <a:ext cx="367019" cy="382828"/>
              </a:xfrm>
              <a:custGeom>
                <a:avLst/>
                <a:gdLst>
                  <a:gd name="connsiteX0" fmla="*/ 12837 w 367019"/>
                  <a:gd name="connsiteY0" fmla="*/ 290936 h 382828"/>
                  <a:gd name="connsiteX1" fmla="*/ 2793 w 367019"/>
                  <a:gd name="connsiteY1" fmla="*/ 318675 h 382828"/>
                  <a:gd name="connsiteX2" fmla="*/ 13751 w 367019"/>
                  <a:gd name="connsiteY2" fmla="*/ 326438 h 382828"/>
                  <a:gd name="connsiteX3" fmla="*/ 25166 w 367019"/>
                  <a:gd name="connsiteY3" fmla="*/ 317420 h 382828"/>
                  <a:gd name="connsiteX4" fmla="*/ 22997 w 367019"/>
                  <a:gd name="connsiteY4" fmla="*/ 335341 h 382828"/>
                  <a:gd name="connsiteX5" fmla="*/ 25851 w 367019"/>
                  <a:gd name="connsiteY5" fmla="*/ 375523 h 382828"/>
                  <a:gd name="connsiteX6" fmla="*/ 37723 w 367019"/>
                  <a:gd name="connsiteY6" fmla="*/ 382829 h 382828"/>
                  <a:gd name="connsiteX7" fmla="*/ 40120 w 367019"/>
                  <a:gd name="connsiteY7" fmla="*/ 382600 h 382828"/>
                  <a:gd name="connsiteX8" fmla="*/ 61010 w 367019"/>
                  <a:gd name="connsiteY8" fmla="*/ 353492 h 382828"/>
                  <a:gd name="connsiteX9" fmla="*/ 75508 w 367019"/>
                  <a:gd name="connsiteY9" fmla="*/ 327123 h 382828"/>
                  <a:gd name="connsiteX10" fmla="*/ 80872 w 367019"/>
                  <a:gd name="connsiteY10" fmla="*/ 311027 h 382828"/>
                  <a:gd name="connsiteX11" fmla="*/ 72767 w 367019"/>
                  <a:gd name="connsiteY11" fmla="*/ 302808 h 382828"/>
                  <a:gd name="connsiteX12" fmla="*/ 70827 w 367019"/>
                  <a:gd name="connsiteY12" fmla="*/ 301895 h 382828"/>
                  <a:gd name="connsiteX13" fmla="*/ 57129 w 367019"/>
                  <a:gd name="connsiteY13" fmla="*/ 288197 h 382828"/>
                  <a:gd name="connsiteX14" fmla="*/ 51421 w 367019"/>
                  <a:gd name="connsiteY14" fmla="*/ 285571 h 382828"/>
                  <a:gd name="connsiteX15" fmla="*/ 50736 w 367019"/>
                  <a:gd name="connsiteY15" fmla="*/ 282831 h 382828"/>
                  <a:gd name="connsiteX16" fmla="*/ 52563 w 367019"/>
                  <a:gd name="connsiteY16" fmla="*/ 282032 h 382828"/>
                  <a:gd name="connsiteX17" fmla="*/ 65690 w 367019"/>
                  <a:gd name="connsiteY17" fmla="*/ 279635 h 382828"/>
                  <a:gd name="connsiteX18" fmla="*/ 85895 w 367019"/>
                  <a:gd name="connsiteY18" fmla="*/ 271530 h 382828"/>
                  <a:gd name="connsiteX19" fmla="*/ 120711 w 367019"/>
                  <a:gd name="connsiteY19" fmla="*/ 259088 h 382828"/>
                  <a:gd name="connsiteX20" fmla="*/ 117972 w 367019"/>
                  <a:gd name="connsiteY20" fmla="*/ 263882 h 382828"/>
                  <a:gd name="connsiteX21" fmla="*/ 108269 w 367019"/>
                  <a:gd name="connsiteY21" fmla="*/ 267079 h 382828"/>
                  <a:gd name="connsiteX22" fmla="*/ 95370 w 367019"/>
                  <a:gd name="connsiteY22" fmla="*/ 268334 h 382828"/>
                  <a:gd name="connsiteX23" fmla="*/ 79959 w 367019"/>
                  <a:gd name="connsiteY23" fmla="*/ 294703 h 382828"/>
                  <a:gd name="connsiteX24" fmla="*/ 90462 w 367019"/>
                  <a:gd name="connsiteY24" fmla="*/ 322442 h 382828"/>
                  <a:gd name="connsiteX25" fmla="*/ 105986 w 367019"/>
                  <a:gd name="connsiteY25" fmla="*/ 322442 h 382828"/>
                  <a:gd name="connsiteX26" fmla="*/ 113748 w 367019"/>
                  <a:gd name="connsiteY26" fmla="*/ 309543 h 382828"/>
                  <a:gd name="connsiteX27" fmla="*/ 118657 w 367019"/>
                  <a:gd name="connsiteY27" fmla="*/ 303493 h 382828"/>
                  <a:gd name="connsiteX28" fmla="*/ 130072 w 367019"/>
                  <a:gd name="connsiteY28" fmla="*/ 303379 h 382828"/>
                  <a:gd name="connsiteX29" fmla="*/ 142857 w 367019"/>
                  <a:gd name="connsiteY29" fmla="*/ 302237 h 382828"/>
                  <a:gd name="connsiteX30" fmla="*/ 157697 w 367019"/>
                  <a:gd name="connsiteY30" fmla="*/ 269704 h 382828"/>
                  <a:gd name="connsiteX31" fmla="*/ 148337 w 367019"/>
                  <a:gd name="connsiteY31" fmla="*/ 254864 h 382828"/>
                  <a:gd name="connsiteX32" fmla="*/ 153017 w 367019"/>
                  <a:gd name="connsiteY32" fmla="*/ 254636 h 382828"/>
                  <a:gd name="connsiteX33" fmla="*/ 161921 w 367019"/>
                  <a:gd name="connsiteY33" fmla="*/ 255435 h 382828"/>
                  <a:gd name="connsiteX34" fmla="*/ 160779 w 367019"/>
                  <a:gd name="connsiteY34" fmla="*/ 261143 h 382828"/>
                  <a:gd name="connsiteX35" fmla="*/ 158953 w 367019"/>
                  <a:gd name="connsiteY35" fmla="*/ 277124 h 382828"/>
                  <a:gd name="connsiteX36" fmla="*/ 170025 w 367019"/>
                  <a:gd name="connsiteY36" fmla="*/ 291621 h 382828"/>
                  <a:gd name="connsiteX37" fmla="*/ 202559 w 367019"/>
                  <a:gd name="connsiteY37" fmla="*/ 278608 h 382828"/>
                  <a:gd name="connsiteX38" fmla="*/ 211463 w 367019"/>
                  <a:gd name="connsiteY38" fmla="*/ 269362 h 382828"/>
                  <a:gd name="connsiteX39" fmla="*/ 218084 w 367019"/>
                  <a:gd name="connsiteY39" fmla="*/ 258745 h 382828"/>
                  <a:gd name="connsiteX40" fmla="*/ 218084 w 367019"/>
                  <a:gd name="connsiteY40" fmla="*/ 258289 h 382828"/>
                  <a:gd name="connsiteX41" fmla="*/ 234065 w 367019"/>
                  <a:gd name="connsiteY41" fmla="*/ 263083 h 382828"/>
                  <a:gd name="connsiteX42" fmla="*/ 257923 w 367019"/>
                  <a:gd name="connsiteY42" fmla="*/ 248928 h 382828"/>
                  <a:gd name="connsiteX43" fmla="*/ 259635 w 367019"/>
                  <a:gd name="connsiteY43" fmla="*/ 246303 h 382828"/>
                  <a:gd name="connsiteX44" fmla="*/ 261119 w 367019"/>
                  <a:gd name="connsiteY44" fmla="*/ 247673 h 382828"/>
                  <a:gd name="connsiteX45" fmla="*/ 274703 w 367019"/>
                  <a:gd name="connsiteY45" fmla="*/ 253723 h 382828"/>
                  <a:gd name="connsiteX46" fmla="*/ 290228 w 367019"/>
                  <a:gd name="connsiteY46" fmla="*/ 238769 h 382828"/>
                  <a:gd name="connsiteX47" fmla="*/ 293310 w 367019"/>
                  <a:gd name="connsiteY47" fmla="*/ 240481 h 382828"/>
                  <a:gd name="connsiteX48" fmla="*/ 322190 w 367019"/>
                  <a:gd name="connsiteY48" fmla="*/ 228381 h 382828"/>
                  <a:gd name="connsiteX49" fmla="*/ 328697 w 367019"/>
                  <a:gd name="connsiteY49" fmla="*/ 198701 h 382828"/>
                  <a:gd name="connsiteX50" fmla="*/ 330295 w 367019"/>
                  <a:gd name="connsiteY50" fmla="*/ 182834 h 382828"/>
                  <a:gd name="connsiteX51" fmla="*/ 337259 w 367019"/>
                  <a:gd name="connsiteY51" fmla="*/ 127813 h 382828"/>
                  <a:gd name="connsiteX52" fmla="*/ 350728 w 367019"/>
                  <a:gd name="connsiteY52" fmla="*/ 110462 h 382828"/>
                  <a:gd name="connsiteX53" fmla="*/ 362258 w 367019"/>
                  <a:gd name="connsiteY53" fmla="*/ 100873 h 382828"/>
                  <a:gd name="connsiteX54" fmla="*/ 357007 w 367019"/>
                  <a:gd name="connsiteY54" fmla="*/ 38432 h 382828"/>
                  <a:gd name="connsiteX55" fmla="*/ 350614 w 367019"/>
                  <a:gd name="connsiteY55" fmla="*/ 11948 h 382828"/>
                  <a:gd name="connsiteX56" fmla="*/ 345135 w 367019"/>
                  <a:gd name="connsiteY56" fmla="*/ 1332 h 382828"/>
                  <a:gd name="connsiteX57" fmla="*/ 313058 w 367019"/>
                  <a:gd name="connsiteY57" fmla="*/ 13318 h 382828"/>
                  <a:gd name="connsiteX58" fmla="*/ 306323 w 367019"/>
                  <a:gd name="connsiteY58" fmla="*/ 17770 h 382828"/>
                  <a:gd name="connsiteX59" fmla="*/ 306323 w 367019"/>
                  <a:gd name="connsiteY59" fmla="*/ 17770 h 382828"/>
                  <a:gd name="connsiteX60" fmla="*/ 293652 w 367019"/>
                  <a:gd name="connsiteY60" fmla="*/ 45052 h 382828"/>
                  <a:gd name="connsiteX61" fmla="*/ 300159 w 367019"/>
                  <a:gd name="connsiteY61" fmla="*/ 69938 h 382828"/>
                  <a:gd name="connsiteX62" fmla="*/ 294566 w 367019"/>
                  <a:gd name="connsiteY62" fmla="*/ 79983 h 382828"/>
                  <a:gd name="connsiteX63" fmla="*/ 283721 w 367019"/>
                  <a:gd name="connsiteY63" fmla="*/ 107722 h 382828"/>
                  <a:gd name="connsiteX64" fmla="*/ 276530 w 367019"/>
                  <a:gd name="connsiteY64" fmla="*/ 121078 h 382828"/>
                  <a:gd name="connsiteX65" fmla="*/ 266141 w 367019"/>
                  <a:gd name="connsiteY65" fmla="*/ 136831 h 382828"/>
                  <a:gd name="connsiteX66" fmla="*/ 257580 w 367019"/>
                  <a:gd name="connsiteY66" fmla="*/ 145621 h 382828"/>
                  <a:gd name="connsiteX67" fmla="*/ 242170 w 367019"/>
                  <a:gd name="connsiteY67" fmla="*/ 155552 h 382828"/>
                  <a:gd name="connsiteX68" fmla="*/ 233380 w 367019"/>
                  <a:gd name="connsiteY68" fmla="*/ 158291 h 382828"/>
                  <a:gd name="connsiteX69" fmla="*/ 232238 w 367019"/>
                  <a:gd name="connsiteY69" fmla="*/ 152812 h 382828"/>
                  <a:gd name="connsiteX70" fmla="*/ 231097 w 367019"/>
                  <a:gd name="connsiteY70" fmla="*/ 143680 h 382828"/>
                  <a:gd name="connsiteX71" fmla="*/ 220138 w 367019"/>
                  <a:gd name="connsiteY71" fmla="*/ 142995 h 382828"/>
                  <a:gd name="connsiteX72" fmla="*/ 200276 w 367019"/>
                  <a:gd name="connsiteY72" fmla="*/ 175871 h 382828"/>
                  <a:gd name="connsiteX73" fmla="*/ 190345 w 367019"/>
                  <a:gd name="connsiteY73" fmla="*/ 191738 h 382828"/>
                  <a:gd name="connsiteX74" fmla="*/ 183039 w 367019"/>
                  <a:gd name="connsiteY74" fmla="*/ 209774 h 382828"/>
                  <a:gd name="connsiteX75" fmla="*/ 176190 w 367019"/>
                  <a:gd name="connsiteY75" fmla="*/ 211601 h 382828"/>
                  <a:gd name="connsiteX76" fmla="*/ 172993 w 367019"/>
                  <a:gd name="connsiteY76" fmla="*/ 205436 h 382828"/>
                  <a:gd name="connsiteX77" fmla="*/ 133954 w 367019"/>
                  <a:gd name="connsiteY77" fmla="*/ 212514 h 382828"/>
                  <a:gd name="connsiteX78" fmla="*/ 113634 w 367019"/>
                  <a:gd name="connsiteY78" fmla="*/ 212400 h 382828"/>
                  <a:gd name="connsiteX79" fmla="*/ 89890 w 367019"/>
                  <a:gd name="connsiteY79" fmla="*/ 216737 h 382828"/>
                  <a:gd name="connsiteX80" fmla="*/ 87950 w 367019"/>
                  <a:gd name="connsiteY80" fmla="*/ 219020 h 382828"/>
                  <a:gd name="connsiteX81" fmla="*/ 49139 w 367019"/>
                  <a:gd name="connsiteY81" fmla="*/ 251440 h 382828"/>
                  <a:gd name="connsiteX82" fmla="*/ 36924 w 367019"/>
                  <a:gd name="connsiteY82" fmla="*/ 262741 h 382828"/>
                  <a:gd name="connsiteX83" fmla="*/ 38979 w 367019"/>
                  <a:gd name="connsiteY83" fmla="*/ 276096 h 382828"/>
                  <a:gd name="connsiteX84" fmla="*/ 16490 w 367019"/>
                  <a:gd name="connsiteY84" fmla="*/ 287968 h 382828"/>
                  <a:gd name="connsiteX85" fmla="*/ 12837 w 367019"/>
                  <a:gd name="connsiteY85" fmla="*/ 290936 h 38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367019" h="382828">
                    <a:moveTo>
                      <a:pt x="12837" y="290936"/>
                    </a:moveTo>
                    <a:cubicBezTo>
                      <a:pt x="2906" y="298813"/>
                      <a:pt x="-4171" y="304520"/>
                      <a:pt x="2793" y="318675"/>
                    </a:cubicBezTo>
                    <a:cubicBezTo>
                      <a:pt x="6331" y="325867"/>
                      <a:pt x="11126" y="326552"/>
                      <a:pt x="13751" y="326438"/>
                    </a:cubicBezTo>
                    <a:cubicBezTo>
                      <a:pt x="18317" y="326095"/>
                      <a:pt x="22198" y="322214"/>
                      <a:pt x="25166" y="317420"/>
                    </a:cubicBezTo>
                    <a:cubicBezTo>
                      <a:pt x="25737" y="322785"/>
                      <a:pt x="25509" y="329748"/>
                      <a:pt x="22997" y="335341"/>
                    </a:cubicBezTo>
                    <a:cubicBezTo>
                      <a:pt x="16605" y="349496"/>
                      <a:pt x="19687" y="366619"/>
                      <a:pt x="25851" y="375523"/>
                    </a:cubicBezTo>
                    <a:cubicBezTo>
                      <a:pt x="29162" y="380317"/>
                      <a:pt x="33385" y="382829"/>
                      <a:pt x="37723" y="382829"/>
                    </a:cubicBezTo>
                    <a:cubicBezTo>
                      <a:pt x="38522" y="382829"/>
                      <a:pt x="39321" y="382715"/>
                      <a:pt x="40120" y="382600"/>
                    </a:cubicBezTo>
                    <a:cubicBezTo>
                      <a:pt x="47312" y="381002"/>
                      <a:pt x="52449" y="371071"/>
                      <a:pt x="61010" y="353492"/>
                    </a:cubicBezTo>
                    <a:cubicBezTo>
                      <a:pt x="65690" y="344017"/>
                      <a:pt x="70485" y="334200"/>
                      <a:pt x="75508" y="327123"/>
                    </a:cubicBezTo>
                    <a:cubicBezTo>
                      <a:pt x="78932" y="322328"/>
                      <a:pt x="82242" y="316735"/>
                      <a:pt x="80872" y="311027"/>
                    </a:cubicBezTo>
                    <a:cubicBezTo>
                      <a:pt x="79617" y="305890"/>
                      <a:pt x="75508" y="304064"/>
                      <a:pt x="72767" y="302808"/>
                    </a:cubicBezTo>
                    <a:cubicBezTo>
                      <a:pt x="72197" y="302580"/>
                      <a:pt x="71398" y="302237"/>
                      <a:pt x="70827" y="301895"/>
                    </a:cubicBezTo>
                    <a:cubicBezTo>
                      <a:pt x="70371" y="293105"/>
                      <a:pt x="62380" y="290137"/>
                      <a:pt x="57129" y="288197"/>
                    </a:cubicBezTo>
                    <a:cubicBezTo>
                      <a:pt x="55302" y="287512"/>
                      <a:pt x="52334" y="286484"/>
                      <a:pt x="51421" y="285571"/>
                    </a:cubicBezTo>
                    <a:cubicBezTo>
                      <a:pt x="51307" y="284658"/>
                      <a:pt x="51079" y="283745"/>
                      <a:pt x="50736" y="282831"/>
                    </a:cubicBezTo>
                    <a:cubicBezTo>
                      <a:pt x="51307" y="282603"/>
                      <a:pt x="51992" y="282375"/>
                      <a:pt x="52563" y="282032"/>
                    </a:cubicBezTo>
                    <a:cubicBezTo>
                      <a:pt x="55987" y="280092"/>
                      <a:pt x="60896" y="279864"/>
                      <a:pt x="65690" y="279635"/>
                    </a:cubicBezTo>
                    <a:cubicBezTo>
                      <a:pt x="73110" y="279293"/>
                      <a:pt x="81557" y="278836"/>
                      <a:pt x="85895" y="271530"/>
                    </a:cubicBezTo>
                    <a:cubicBezTo>
                      <a:pt x="88293" y="268334"/>
                      <a:pt x="103247" y="262969"/>
                      <a:pt x="120711" y="259088"/>
                    </a:cubicBezTo>
                    <a:cubicBezTo>
                      <a:pt x="119456" y="260458"/>
                      <a:pt x="118543" y="262056"/>
                      <a:pt x="117972" y="263882"/>
                    </a:cubicBezTo>
                    <a:cubicBezTo>
                      <a:pt x="117173" y="266279"/>
                      <a:pt x="116260" y="266850"/>
                      <a:pt x="108269" y="267079"/>
                    </a:cubicBezTo>
                    <a:cubicBezTo>
                      <a:pt x="104502" y="267193"/>
                      <a:pt x="100164" y="267307"/>
                      <a:pt x="95370" y="268334"/>
                    </a:cubicBezTo>
                    <a:cubicBezTo>
                      <a:pt x="86809" y="270161"/>
                      <a:pt x="80872" y="280206"/>
                      <a:pt x="79959" y="294703"/>
                    </a:cubicBezTo>
                    <a:cubicBezTo>
                      <a:pt x="79274" y="305434"/>
                      <a:pt x="81672" y="319246"/>
                      <a:pt x="90462" y="322442"/>
                    </a:cubicBezTo>
                    <a:cubicBezTo>
                      <a:pt x="95027" y="324155"/>
                      <a:pt x="100849" y="325638"/>
                      <a:pt x="105986" y="322442"/>
                    </a:cubicBezTo>
                    <a:cubicBezTo>
                      <a:pt x="109753" y="320159"/>
                      <a:pt x="112379" y="315936"/>
                      <a:pt x="113748" y="309543"/>
                    </a:cubicBezTo>
                    <a:cubicBezTo>
                      <a:pt x="114433" y="306233"/>
                      <a:pt x="116831" y="304406"/>
                      <a:pt x="118657" y="303493"/>
                    </a:cubicBezTo>
                    <a:cubicBezTo>
                      <a:pt x="122310" y="301667"/>
                      <a:pt x="126876" y="301552"/>
                      <a:pt x="130072" y="303379"/>
                    </a:cubicBezTo>
                    <a:cubicBezTo>
                      <a:pt x="134068" y="305548"/>
                      <a:pt x="138519" y="305205"/>
                      <a:pt x="142857" y="302237"/>
                    </a:cubicBezTo>
                    <a:cubicBezTo>
                      <a:pt x="151076" y="296644"/>
                      <a:pt x="157697" y="282032"/>
                      <a:pt x="157697" y="269704"/>
                    </a:cubicBezTo>
                    <a:cubicBezTo>
                      <a:pt x="157697" y="263083"/>
                      <a:pt x="154272" y="257718"/>
                      <a:pt x="148337" y="254864"/>
                    </a:cubicBezTo>
                    <a:cubicBezTo>
                      <a:pt x="149934" y="254750"/>
                      <a:pt x="151533" y="254636"/>
                      <a:pt x="153017" y="254636"/>
                    </a:cubicBezTo>
                    <a:cubicBezTo>
                      <a:pt x="158953" y="254408"/>
                      <a:pt x="161235" y="255092"/>
                      <a:pt x="161921" y="255435"/>
                    </a:cubicBezTo>
                    <a:cubicBezTo>
                      <a:pt x="161921" y="256691"/>
                      <a:pt x="161235" y="259316"/>
                      <a:pt x="160779" y="261143"/>
                    </a:cubicBezTo>
                    <a:cubicBezTo>
                      <a:pt x="159638" y="265594"/>
                      <a:pt x="158268" y="271074"/>
                      <a:pt x="158953" y="277124"/>
                    </a:cubicBezTo>
                    <a:cubicBezTo>
                      <a:pt x="159752" y="284315"/>
                      <a:pt x="163747" y="289566"/>
                      <a:pt x="170025" y="291621"/>
                    </a:cubicBezTo>
                    <a:cubicBezTo>
                      <a:pt x="180071" y="295046"/>
                      <a:pt x="194111" y="289452"/>
                      <a:pt x="202559" y="278608"/>
                    </a:cubicBezTo>
                    <a:cubicBezTo>
                      <a:pt x="205869" y="274384"/>
                      <a:pt x="208952" y="271645"/>
                      <a:pt x="211463" y="269362"/>
                    </a:cubicBezTo>
                    <a:cubicBezTo>
                      <a:pt x="214887" y="266393"/>
                      <a:pt x="218084" y="263540"/>
                      <a:pt x="218084" y="258745"/>
                    </a:cubicBezTo>
                    <a:cubicBezTo>
                      <a:pt x="218084" y="258517"/>
                      <a:pt x="218084" y="258403"/>
                      <a:pt x="218084" y="258289"/>
                    </a:cubicBezTo>
                    <a:cubicBezTo>
                      <a:pt x="222421" y="261485"/>
                      <a:pt x="228129" y="263083"/>
                      <a:pt x="234065" y="263083"/>
                    </a:cubicBezTo>
                    <a:cubicBezTo>
                      <a:pt x="244110" y="262969"/>
                      <a:pt x="253014" y="257604"/>
                      <a:pt x="257923" y="248928"/>
                    </a:cubicBezTo>
                    <a:cubicBezTo>
                      <a:pt x="258608" y="247558"/>
                      <a:pt x="259178" y="246759"/>
                      <a:pt x="259635" y="246303"/>
                    </a:cubicBezTo>
                    <a:cubicBezTo>
                      <a:pt x="260092" y="246759"/>
                      <a:pt x="260662" y="247216"/>
                      <a:pt x="261119" y="247673"/>
                    </a:cubicBezTo>
                    <a:cubicBezTo>
                      <a:pt x="263972" y="250298"/>
                      <a:pt x="268310" y="254293"/>
                      <a:pt x="274703" y="253723"/>
                    </a:cubicBezTo>
                    <a:cubicBezTo>
                      <a:pt x="282009" y="253038"/>
                      <a:pt x="286803" y="245504"/>
                      <a:pt x="290228" y="238769"/>
                    </a:cubicBezTo>
                    <a:cubicBezTo>
                      <a:pt x="291141" y="239454"/>
                      <a:pt x="292168" y="240024"/>
                      <a:pt x="293310" y="240481"/>
                    </a:cubicBezTo>
                    <a:cubicBezTo>
                      <a:pt x="301529" y="243563"/>
                      <a:pt x="313857" y="238312"/>
                      <a:pt x="322190" y="228381"/>
                    </a:cubicBezTo>
                    <a:cubicBezTo>
                      <a:pt x="329382" y="219820"/>
                      <a:pt x="329039" y="208632"/>
                      <a:pt x="328697" y="198701"/>
                    </a:cubicBezTo>
                    <a:cubicBezTo>
                      <a:pt x="328469" y="192195"/>
                      <a:pt x="328354" y="186144"/>
                      <a:pt x="330295" y="182834"/>
                    </a:cubicBezTo>
                    <a:cubicBezTo>
                      <a:pt x="338058" y="169935"/>
                      <a:pt x="345249" y="144365"/>
                      <a:pt x="337259" y="127813"/>
                    </a:cubicBezTo>
                    <a:cubicBezTo>
                      <a:pt x="335090" y="123361"/>
                      <a:pt x="339655" y="118909"/>
                      <a:pt x="350728" y="110462"/>
                    </a:cubicBezTo>
                    <a:cubicBezTo>
                      <a:pt x="354723" y="107380"/>
                      <a:pt x="358833" y="104297"/>
                      <a:pt x="362258" y="100873"/>
                    </a:cubicBezTo>
                    <a:cubicBezTo>
                      <a:pt x="371390" y="91512"/>
                      <a:pt x="366139" y="70052"/>
                      <a:pt x="357007" y="38432"/>
                    </a:cubicBezTo>
                    <a:cubicBezTo>
                      <a:pt x="353811" y="27359"/>
                      <a:pt x="350843" y="16971"/>
                      <a:pt x="350614" y="11948"/>
                    </a:cubicBezTo>
                    <a:cubicBezTo>
                      <a:pt x="350272" y="5327"/>
                      <a:pt x="346961" y="2474"/>
                      <a:pt x="345135" y="1332"/>
                    </a:cubicBezTo>
                    <a:cubicBezTo>
                      <a:pt x="337601" y="-3006"/>
                      <a:pt x="326642" y="3843"/>
                      <a:pt x="313058" y="13318"/>
                    </a:cubicBezTo>
                    <a:cubicBezTo>
                      <a:pt x="310319" y="15259"/>
                      <a:pt x="307807" y="16971"/>
                      <a:pt x="306323" y="17770"/>
                    </a:cubicBezTo>
                    <a:lnTo>
                      <a:pt x="306323" y="17770"/>
                    </a:lnTo>
                    <a:cubicBezTo>
                      <a:pt x="299131" y="21765"/>
                      <a:pt x="294794" y="34436"/>
                      <a:pt x="293652" y="45052"/>
                    </a:cubicBezTo>
                    <a:cubicBezTo>
                      <a:pt x="292510" y="56468"/>
                      <a:pt x="294794" y="65371"/>
                      <a:pt x="300159" y="69938"/>
                    </a:cubicBezTo>
                    <a:cubicBezTo>
                      <a:pt x="300159" y="71650"/>
                      <a:pt x="296848" y="76673"/>
                      <a:pt x="294566" y="79983"/>
                    </a:cubicBezTo>
                    <a:cubicBezTo>
                      <a:pt x="289543" y="87517"/>
                      <a:pt x="283151" y="96992"/>
                      <a:pt x="283721" y="107722"/>
                    </a:cubicBezTo>
                    <a:cubicBezTo>
                      <a:pt x="284063" y="114229"/>
                      <a:pt x="281438" y="116740"/>
                      <a:pt x="276530" y="121078"/>
                    </a:cubicBezTo>
                    <a:cubicBezTo>
                      <a:pt x="272534" y="124616"/>
                      <a:pt x="267625" y="128954"/>
                      <a:pt x="266141" y="136831"/>
                    </a:cubicBezTo>
                    <a:cubicBezTo>
                      <a:pt x="265229" y="141511"/>
                      <a:pt x="263745" y="142538"/>
                      <a:pt x="257580" y="145621"/>
                    </a:cubicBezTo>
                    <a:cubicBezTo>
                      <a:pt x="253471" y="147789"/>
                      <a:pt x="248220" y="150415"/>
                      <a:pt x="242170" y="155552"/>
                    </a:cubicBezTo>
                    <a:cubicBezTo>
                      <a:pt x="238402" y="158748"/>
                      <a:pt x="235092" y="159775"/>
                      <a:pt x="233380" y="158291"/>
                    </a:cubicBezTo>
                    <a:cubicBezTo>
                      <a:pt x="232124" y="157150"/>
                      <a:pt x="231553" y="154524"/>
                      <a:pt x="232238" y="152812"/>
                    </a:cubicBezTo>
                    <a:cubicBezTo>
                      <a:pt x="234293" y="147789"/>
                      <a:pt x="231896" y="144479"/>
                      <a:pt x="231097" y="143680"/>
                    </a:cubicBezTo>
                    <a:cubicBezTo>
                      <a:pt x="229385" y="141739"/>
                      <a:pt x="226074" y="140141"/>
                      <a:pt x="220138" y="142995"/>
                    </a:cubicBezTo>
                    <a:cubicBezTo>
                      <a:pt x="212033" y="146876"/>
                      <a:pt x="199591" y="159319"/>
                      <a:pt x="200276" y="175871"/>
                    </a:cubicBezTo>
                    <a:cubicBezTo>
                      <a:pt x="200618" y="183177"/>
                      <a:pt x="196509" y="186944"/>
                      <a:pt x="190345" y="191738"/>
                    </a:cubicBezTo>
                    <a:cubicBezTo>
                      <a:pt x="186463" y="194820"/>
                      <a:pt x="178472" y="200984"/>
                      <a:pt x="183039" y="209774"/>
                    </a:cubicBezTo>
                    <a:cubicBezTo>
                      <a:pt x="181441" y="210801"/>
                      <a:pt x="178358" y="211715"/>
                      <a:pt x="176190" y="211601"/>
                    </a:cubicBezTo>
                    <a:cubicBezTo>
                      <a:pt x="175847" y="209089"/>
                      <a:pt x="174706" y="207034"/>
                      <a:pt x="172993" y="205436"/>
                    </a:cubicBezTo>
                    <a:cubicBezTo>
                      <a:pt x="168427" y="201555"/>
                      <a:pt x="160094" y="201213"/>
                      <a:pt x="133954" y="212514"/>
                    </a:cubicBezTo>
                    <a:cubicBezTo>
                      <a:pt x="126191" y="215824"/>
                      <a:pt x="119799" y="214112"/>
                      <a:pt x="113634" y="212400"/>
                    </a:cubicBezTo>
                    <a:cubicBezTo>
                      <a:pt x="106215" y="210345"/>
                      <a:pt x="97767" y="207948"/>
                      <a:pt x="89890" y="216737"/>
                    </a:cubicBezTo>
                    <a:lnTo>
                      <a:pt x="87950" y="219020"/>
                    </a:lnTo>
                    <a:cubicBezTo>
                      <a:pt x="77790" y="230321"/>
                      <a:pt x="60896" y="249157"/>
                      <a:pt x="49139" y="251440"/>
                    </a:cubicBezTo>
                    <a:cubicBezTo>
                      <a:pt x="42746" y="252695"/>
                      <a:pt x="38294" y="256805"/>
                      <a:pt x="36924" y="262741"/>
                    </a:cubicBezTo>
                    <a:cubicBezTo>
                      <a:pt x="35782" y="267535"/>
                      <a:pt x="36924" y="272444"/>
                      <a:pt x="38979" y="276096"/>
                    </a:cubicBezTo>
                    <a:cubicBezTo>
                      <a:pt x="30646" y="277238"/>
                      <a:pt x="20943" y="284315"/>
                      <a:pt x="16490" y="287968"/>
                    </a:cubicBezTo>
                    <a:lnTo>
                      <a:pt x="12837" y="290936"/>
                    </a:ln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A6E7EE3-E882-430B-A55F-65DA4567792E}"/>
                  </a:ext>
                </a:extLst>
              </p:cNvPr>
              <p:cNvSpPr/>
              <p:nvPr/>
            </p:nvSpPr>
            <p:spPr>
              <a:xfrm>
                <a:off x="8878481" y="3574528"/>
                <a:ext cx="65221" cy="114210"/>
              </a:xfrm>
              <a:custGeom>
                <a:avLst/>
                <a:gdLst>
                  <a:gd name="connsiteX0" fmla="*/ 15983 w 65221"/>
                  <a:gd name="connsiteY0" fmla="*/ 111471 h 114210"/>
                  <a:gd name="connsiteX1" fmla="*/ 22604 w 65221"/>
                  <a:gd name="connsiteY1" fmla="*/ 114211 h 114210"/>
                  <a:gd name="connsiteX2" fmla="*/ 26372 w 65221"/>
                  <a:gd name="connsiteY2" fmla="*/ 112841 h 114210"/>
                  <a:gd name="connsiteX3" fmla="*/ 64727 w 65221"/>
                  <a:gd name="connsiteY3" fmla="*/ 20948 h 114210"/>
                  <a:gd name="connsiteX4" fmla="*/ 63014 w 65221"/>
                  <a:gd name="connsiteY4" fmla="*/ 5880 h 114210"/>
                  <a:gd name="connsiteX5" fmla="*/ 46462 w 65221"/>
                  <a:gd name="connsiteY5" fmla="*/ 515 h 114210"/>
                  <a:gd name="connsiteX6" fmla="*/ 2399 w 65221"/>
                  <a:gd name="connsiteY6" fmla="*/ 51769 h 114210"/>
                  <a:gd name="connsiteX7" fmla="*/ 15983 w 65221"/>
                  <a:gd name="connsiteY7" fmla="*/ 111471 h 11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221" h="114210">
                    <a:moveTo>
                      <a:pt x="15983" y="111471"/>
                    </a:moveTo>
                    <a:cubicBezTo>
                      <a:pt x="18609" y="113526"/>
                      <a:pt x="20778" y="114211"/>
                      <a:pt x="22604" y="114211"/>
                    </a:cubicBezTo>
                    <a:cubicBezTo>
                      <a:pt x="24203" y="114211"/>
                      <a:pt x="25458" y="113640"/>
                      <a:pt x="26372" y="112841"/>
                    </a:cubicBezTo>
                    <a:cubicBezTo>
                      <a:pt x="35389" y="105878"/>
                      <a:pt x="61074" y="46975"/>
                      <a:pt x="64727" y="20948"/>
                    </a:cubicBezTo>
                    <a:cubicBezTo>
                      <a:pt x="65754" y="13871"/>
                      <a:pt x="65183" y="9077"/>
                      <a:pt x="63014" y="5880"/>
                    </a:cubicBezTo>
                    <a:cubicBezTo>
                      <a:pt x="61074" y="3027"/>
                      <a:pt x="56279" y="-1540"/>
                      <a:pt x="46462" y="515"/>
                    </a:cubicBezTo>
                    <a:cubicBezTo>
                      <a:pt x="30481" y="3940"/>
                      <a:pt x="9591" y="23003"/>
                      <a:pt x="2399" y="51769"/>
                    </a:cubicBezTo>
                    <a:cubicBezTo>
                      <a:pt x="-5477" y="84417"/>
                      <a:pt x="7879" y="105079"/>
                      <a:pt x="15983" y="11147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BF78D1D-A92E-4DA1-B729-2FD401039B10}"/>
                  </a:ext>
                </a:extLst>
              </p:cNvPr>
              <p:cNvSpPr/>
              <p:nvPr/>
            </p:nvSpPr>
            <p:spPr>
              <a:xfrm>
                <a:off x="8796967" y="4037588"/>
                <a:ext cx="74576" cy="103079"/>
              </a:xfrm>
              <a:custGeom>
                <a:avLst/>
                <a:gdLst>
                  <a:gd name="connsiteX0" fmla="*/ 62681 w 74576"/>
                  <a:gd name="connsiteY0" fmla="*/ 0 h 103079"/>
                  <a:gd name="connsiteX1" fmla="*/ 62681 w 74576"/>
                  <a:gd name="connsiteY1" fmla="*/ 0 h 103079"/>
                  <a:gd name="connsiteX2" fmla="*/ 48868 w 74576"/>
                  <a:gd name="connsiteY2" fmla="*/ 17808 h 103079"/>
                  <a:gd name="connsiteX3" fmla="*/ 37796 w 74576"/>
                  <a:gd name="connsiteY3" fmla="*/ 39382 h 103079"/>
                  <a:gd name="connsiteX4" fmla="*/ 37796 w 74576"/>
                  <a:gd name="connsiteY4" fmla="*/ 39382 h 103079"/>
                  <a:gd name="connsiteX5" fmla="*/ 23184 w 74576"/>
                  <a:gd name="connsiteY5" fmla="*/ 57647 h 103079"/>
                  <a:gd name="connsiteX6" fmla="*/ 1039 w 74576"/>
                  <a:gd name="connsiteY6" fmla="*/ 98513 h 103079"/>
                  <a:gd name="connsiteX7" fmla="*/ 7089 w 74576"/>
                  <a:gd name="connsiteY7" fmla="*/ 103079 h 103079"/>
                  <a:gd name="connsiteX8" fmla="*/ 8002 w 74576"/>
                  <a:gd name="connsiteY8" fmla="*/ 103079 h 103079"/>
                  <a:gd name="connsiteX9" fmla="*/ 38481 w 74576"/>
                  <a:gd name="connsiteY9" fmla="*/ 73286 h 103079"/>
                  <a:gd name="connsiteX10" fmla="*/ 60741 w 74576"/>
                  <a:gd name="connsiteY10" fmla="*/ 47373 h 103079"/>
                  <a:gd name="connsiteX11" fmla="*/ 70101 w 74576"/>
                  <a:gd name="connsiteY11" fmla="*/ 5822 h 103079"/>
                  <a:gd name="connsiteX12" fmla="*/ 62681 w 74576"/>
                  <a:gd name="connsiteY12" fmla="*/ 0 h 103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576" h="103079">
                    <a:moveTo>
                      <a:pt x="62681" y="0"/>
                    </a:moveTo>
                    <a:cubicBezTo>
                      <a:pt x="62681" y="0"/>
                      <a:pt x="62681" y="0"/>
                      <a:pt x="62681" y="0"/>
                    </a:cubicBezTo>
                    <a:cubicBezTo>
                      <a:pt x="56631" y="0"/>
                      <a:pt x="53778" y="6735"/>
                      <a:pt x="48868" y="17808"/>
                    </a:cubicBezTo>
                    <a:cubicBezTo>
                      <a:pt x="45787" y="24999"/>
                      <a:pt x="42134" y="33218"/>
                      <a:pt x="37796" y="39382"/>
                    </a:cubicBezTo>
                    <a:lnTo>
                      <a:pt x="37796" y="39382"/>
                    </a:lnTo>
                    <a:cubicBezTo>
                      <a:pt x="34143" y="44634"/>
                      <a:pt x="28778" y="50912"/>
                      <a:pt x="23184" y="57647"/>
                    </a:cubicBezTo>
                    <a:cubicBezTo>
                      <a:pt x="5719" y="78537"/>
                      <a:pt x="-3185" y="89838"/>
                      <a:pt x="1039" y="98513"/>
                    </a:cubicBezTo>
                    <a:cubicBezTo>
                      <a:pt x="2295" y="101139"/>
                      <a:pt x="4578" y="102737"/>
                      <a:pt x="7089" y="103079"/>
                    </a:cubicBezTo>
                    <a:cubicBezTo>
                      <a:pt x="7432" y="103079"/>
                      <a:pt x="7660" y="103079"/>
                      <a:pt x="8002" y="103079"/>
                    </a:cubicBezTo>
                    <a:cubicBezTo>
                      <a:pt x="14737" y="103079"/>
                      <a:pt x="22043" y="94518"/>
                      <a:pt x="38481" y="73286"/>
                    </a:cubicBezTo>
                    <a:cubicBezTo>
                      <a:pt x="46700" y="62669"/>
                      <a:pt x="55147" y="51825"/>
                      <a:pt x="60741" y="47373"/>
                    </a:cubicBezTo>
                    <a:cubicBezTo>
                      <a:pt x="78890" y="32876"/>
                      <a:pt x="75923" y="18835"/>
                      <a:pt x="70101" y="5822"/>
                    </a:cubicBezTo>
                    <a:cubicBezTo>
                      <a:pt x="67818" y="799"/>
                      <a:pt x="64508" y="0"/>
                      <a:pt x="62681" y="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CED3BAC-6C67-49EA-B3DF-59A8C7EB8FA7}"/>
                  </a:ext>
                </a:extLst>
              </p:cNvPr>
              <p:cNvSpPr/>
              <p:nvPr/>
            </p:nvSpPr>
            <p:spPr>
              <a:xfrm>
                <a:off x="8926622" y="4081430"/>
                <a:ext cx="147238" cy="151586"/>
              </a:xfrm>
              <a:custGeom>
                <a:avLst/>
                <a:gdLst>
                  <a:gd name="connsiteX0" fmla="*/ 137473 w 147238"/>
                  <a:gd name="connsiteY0" fmla="*/ 20996 h 151586"/>
                  <a:gd name="connsiteX1" fmla="*/ 126058 w 147238"/>
                  <a:gd name="connsiteY1" fmla="*/ 1134 h 151586"/>
                  <a:gd name="connsiteX2" fmla="*/ 107223 w 147238"/>
                  <a:gd name="connsiteY2" fmla="*/ 6043 h 151586"/>
                  <a:gd name="connsiteX3" fmla="*/ 106082 w 147238"/>
                  <a:gd name="connsiteY3" fmla="*/ 21225 h 151586"/>
                  <a:gd name="connsiteX4" fmla="*/ 105853 w 147238"/>
                  <a:gd name="connsiteY4" fmla="*/ 21225 h 151586"/>
                  <a:gd name="connsiteX5" fmla="*/ 89757 w 147238"/>
                  <a:gd name="connsiteY5" fmla="*/ 35037 h 151586"/>
                  <a:gd name="connsiteX6" fmla="*/ 84963 w 147238"/>
                  <a:gd name="connsiteY6" fmla="*/ 37663 h 151586"/>
                  <a:gd name="connsiteX7" fmla="*/ 75032 w 147238"/>
                  <a:gd name="connsiteY7" fmla="*/ 41772 h 151586"/>
                  <a:gd name="connsiteX8" fmla="*/ 72863 w 147238"/>
                  <a:gd name="connsiteY8" fmla="*/ 47936 h 151586"/>
                  <a:gd name="connsiteX9" fmla="*/ 56539 w 147238"/>
                  <a:gd name="connsiteY9" fmla="*/ 38234 h 151586"/>
                  <a:gd name="connsiteX10" fmla="*/ 32453 w 147238"/>
                  <a:gd name="connsiteY10" fmla="*/ 47822 h 151586"/>
                  <a:gd name="connsiteX11" fmla="*/ 18869 w 147238"/>
                  <a:gd name="connsiteY11" fmla="*/ 58781 h 151586"/>
                  <a:gd name="connsiteX12" fmla="*/ 262 w 147238"/>
                  <a:gd name="connsiteY12" fmla="*/ 94739 h 151586"/>
                  <a:gd name="connsiteX13" fmla="*/ 9851 w 147238"/>
                  <a:gd name="connsiteY13" fmla="*/ 103871 h 151586"/>
                  <a:gd name="connsiteX14" fmla="*/ 25262 w 147238"/>
                  <a:gd name="connsiteY14" fmla="*/ 94625 h 151586"/>
                  <a:gd name="connsiteX15" fmla="*/ 34165 w 147238"/>
                  <a:gd name="connsiteY15" fmla="*/ 88917 h 151586"/>
                  <a:gd name="connsiteX16" fmla="*/ 47064 w 147238"/>
                  <a:gd name="connsiteY16" fmla="*/ 82867 h 151586"/>
                  <a:gd name="connsiteX17" fmla="*/ 54713 w 147238"/>
                  <a:gd name="connsiteY17" fmla="*/ 80470 h 151586"/>
                  <a:gd name="connsiteX18" fmla="*/ 59622 w 147238"/>
                  <a:gd name="connsiteY18" fmla="*/ 99077 h 151586"/>
                  <a:gd name="connsiteX19" fmla="*/ 78342 w 147238"/>
                  <a:gd name="connsiteY19" fmla="*/ 134692 h 151586"/>
                  <a:gd name="connsiteX20" fmla="*/ 95465 w 147238"/>
                  <a:gd name="connsiteY20" fmla="*/ 144395 h 151586"/>
                  <a:gd name="connsiteX21" fmla="*/ 108821 w 147238"/>
                  <a:gd name="connsiteY21" fmla="*/ 151587 h 151586"/>
                  <a:gd name="connsiteX22" fmla="*/ 115784 w 147238"/>
                  <a:gd name="connsiteY22" fmla="*/ 148048 h 151586"/>
                  <a:gd name="connsiteX23" fmla="*/ 115670 w 147238"/>
                  <a:gd name="connsiteY23" fmla="*/ 120081 h 151586"/>
                  <a:gd name="connsiteX24" fmla="*/ 113615 w 147238"/>
                  <a:gd name="connsiteY24" fmla="*/ 106382 h 151586"/>
                  <a:gd name="connsiteX25" fmla="*/ 119323 w 147238"/>
                  <a:gd name="connsiteY25" fmla="*/ 105583 h 151586"/>
                  <a:gd name="connsiteX26" fmla="*/ 142610 w 147238"/>
                  <a:gd name="connsiteY26" fmla="*/ 95310 h 151586"/>
                  <a:gd name="connsiteX27" fmla="*/ 142153 w 147238"/>
                  <a:gd name="connsiteY27" fmla="*/ 49306 h 151586"/>
                  <a:gd name="connsiteX28" fmla="*/ 137473 w 147238"/>
                  <a:gd name="connsiteY28" fmla="*/ 20996 h 15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7238" h="151586">
                    <a:moveTo>
                      <a:pt x="137473" y="20996"/>
                    </a:moveTo>
                    <a:cubicBezTo>
                      <a:pt x="137473" y="11408"/>
                      <a:pt x="133249" y="3988"/>
                      <a:pt x="126058" y="1134"/>
                    </a:cubicBezTo>
                    <a:cubicBezTo>
                      <a:pt x="119323" y="-1491"/>
                      <a:pt x="111332" y="563"/>
                      <a:pt x="107223" y="6043"/>
                    </a:cubicBezTo>
                    <a:cubicBezTo>
                      <a:pt x="104026" y="10266"/>
                      <a:pt x="103684" y="15860"/>
                      <a:pt x="106082" y="21225"/>
                    </a:cubicBezTo>
                    <a:cubicBezTo>
                      <a:pt x="105967" y="21225"/>
                      <a:pt x="105967" y="21225"/>
                      <a:pt x="105853" y="21225"/>
                    </a:cubicBezTo>
                    <a:cubicBezTo>
                      <a:pt x="101059" y="21910"/>
                      <a:pt x="91241" y="23394"/>
                      <a:pt x="89757" y="35037"/>
                    </a:cubicBezTo>
                    <a:cubicBezTo>
                      <a:pt x="89529" y="37092"/>
                      <a:pt x="89529" y="37320"/>
                      <a:pt x="84963" y="37663"/>
                    </a:cubicBezTo>
                    <a:cubicBezTo>
                      <a:pt x="81767" y="37891"/>
                      <a:pt x="77771" y="38234"/>
                      <a:pt x="75032" y="41772"/>
                    </a:cubicBezTo>
                    <a:cubicBezTo>
                      <a:pt x="73776" y="43370"/>
                      <a:pt x="72977" y="45425"/>
                      <a:pt x="72863" y="47936"/>
                    </a:cubicBezTo>
                    <a:cubicBezTo>
                      <a:pt x="69553" y="46795"/>
                      <a:pt x="63502" y="43599"/>
                      <a:pt x="56539" y="38234"/>
                    </a:cubicBezTo>
                    <a:cubicBezTo>
                      <a:pt x="47978" y="31613"/>
                      <a:pt x="39416" y="40631"/>
                      <a:pt x="32453" y="47822"/>
                    </a:cubicBezTo>
                    <a:cubicBezTo>
                      <a:pt x="28001" y="52388"/>
                      <a:pt x="23093" y="57525"/>
                      <a:pt x="18869" y="58781"/>
                    </a:cubicBezTo>
                    <a:cubicBezTo>
                      <a:pt x="6312" y="62548"/>
                      <a:pt x="-1565" y="83438"/>
                      <a:pt x="262" y="94739"/>
                    </a:cubicBezTo>
                    <a:cubicBezTo>
                      <a:pt x="1404" y="102045"/>
                      <a:pt x="6198" y="104099"/>
                      <a:pt x="9851" y="103871"/>
                    </a:cubicBezTo>
                    <a:cubicBezTo>
                      <a:pt x="16586" y="103300"/>
                      <a:pt x="21380" y="98506"/>
                      <a:pt x="25262" y="94625"/>
                    </a:cubicBezTo>
                    <a:cubicBezTo>
                      <a:pt x="29029" y="90858"/>
                      <a:pt x="31426" y="88575"/>
                      <a:pt x="34165" y="88917"/>
                    </a:cubicBezTo>
                    <a:cubicBezTo>
                      <a:pt x="41471" y="89488"/>
                      <a:pt x="45010" y="85379"/>
                      <a:pt x="47064" y="82867"/>
                    </a:cubicBezTo>
                    <a:cubicBezTo>
                      <a:pt x="49006" y="80584"/>
                      <a:pt x="49804" y="79557"/>
                      <a:pt x="54713" y="80470"/>
                    </a:cubicBezTo>
                    <a:cubicBezTo>
                      <a:pt x="57338" y="80926"/>
                      <a:pt x="58708" y="92227"/>
                      <a:pt x="59622" y="99077"/>
                    </a:cubicBezTo>
                    <a:cubicBezTo>
                      <a:pt x="61562" y="113688"/>
                      <a:pt x="63845" y="131952"/>
                      <a:pt x="78342" y="134692"/>
                    </a:cubicBezTo>
                    <a:cubicBezTo>
                      <a:pt x="87703" y="136518"/>
                      <a:pt x="91813" y="140742"/>
                      <a:pt x="95465" y="144395"/>
                    </a:cubicBezTo>
                    <a:cubicBezTo>
                      <a:pt x="98776" y="147819"/>
                      <a:pt x="102543" y="151587"/>
                      <a:pt x="108821" y="151587"/>
                    </a:cubicBezTo>
                    <a:cubicBezTo>
                      <a:pt x="111675" y="151587"/>
                      <a:pt x="114072" y="150331"/>
                      <a:pt x="115784" y="148048"/>
                    </a:cubicBezTo>
                    <a:cubicBezTo>
                      <a:pt x="120008" y="142226"/>
                      <a:pt x="117953" y="131952"/>
                      <a:pt x="115670" y="120081"/>
                    </a:cubicBezTo>
                    <a:cubicBezTo>
                      <a:pt x="114643" y="115058"/>
                      <a:pt x="113615" y="109464"/>
                      <a:pt x="113615" y="106382"/>
                    </a:cubicBezTo>
                    <a:cubicBezTo>
                      <a:pt x="114871" y="105926"/>
                      <a:pt x="117497" y="105698"/>
                      <a:pt x="119323" y="105583"/>
                    </a:cubicBezTo>
                    <a:cubicBezTo>
                      <a:pt x="126286" y="104898"/>
                      <a:pt x="135761" y="104099"/>
                      <a:pt x="142610" y="95310"/>
                    </a:cubicBezTo>
                    <a:cubicBezTo>
                      <a:pt x="150715" y="84808"/>
                      <a:pt x="146606" y="67570"/>
                      <a:pt x="142153" y="49306"/>
                    </a:cubicBezTo>
                    <a:cubicBezTo>
                      <a:pt x="139984" y="39147"/>
                      <a:pt x="137473" y="28873"/>
                      <a:pt x="137473" y="2099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DEE0238-BBD8-469E-BA0D-EA2470B8EFB5}"/>
                  </a:ext>
                </a:extLst>
              </p:cNvPr>
              <p:cNvSpPr/>
              <p:nvPr/>
            </p:nvSpPr>
            <p:spPr>
              <a:xfrm>
                <a:off x="8885846" y="3964806"/>
                <a:ext cx="42699" cy="48696"/>
              </a:xfrm>
              <a:custGeom>
                <a:avLst/>
                <a:gdLst>
                  <a:gd name="connsiteX0" fmla="*/ 17523 w 42699"/>
                  <a:gd name="connsiteY0" fmla="*/ 45842 h 48696"/>
                  <a:gd name="connsiteX1" fmla="*/ 27226 w 42699"/>
                  <a:gd name="connsiteY1" fmla="*/ 48696 h 48696"/>
                  <a:gd name="connsiteX2" fmla="*/ 34417 w 42699"/>
                  <a:gd name="connsiteY2" fmla="*/ 47326 h 48696"/>
                  <a:gd name="connsiteX3" fmla="*/ 42180 w 42699"/>
                  <a:gd name="connsiteY3" fmla="*/ 32258 h 48696"/>
                  <a:gd name="connsiteX4" fmla="*/ 4966 w 42699"/>
                  <a:gd name="connsiteY4" fmla="*/ 181 h 48696"/>
                  <a:gd name="connsiteX5" fmla="*/ 172 w 42699"/>
                  <a:gd name="connsiteY5" fmla="*/ 9085 h 48696"/>
                  <a:gd name="connsiteX6" fmla="*/ 17523 w 42699"/>
                  <a:gd name="connsiteY6" fmla="*/ 45842 h 4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699" h="48696">
                    <a:moveTo>
                      <a:pt x="17523" y="45842"/>
                    </a:moveTo>
                    <a:cubicBezTo>
                      <a:pt x="20491" y="47783"/>
                      <a:pt x="23801" y="48696"/>
                      <a:pt x="27226" y="48696"/>
                    </a:cubicBezTo>
                    <a:cubicBezTo>
                      <a:pt x="29509" y="48696"/>
                      <a:pt x="31906" y="48240"/>
                      <a:pt x="34417" y="47326"/>
                    </a:cubicBezTo>
                    <a:cubicBezTo>
                      <a:pt x="40924" y="45044"/>
                      <a:pt x="44007" y="39107"/>
                      <a:pt x="42180" y="32258"/>
                    </a:cubicBezTo>
                    <a:cubicBezTo>
                      <a:pt x="38984" y="19702"/>
                      <a:pt x="13642" y="-2216"/>
                      <a:pt x="4966" y="181"/>
                    </a:cubicBezTo>
                    <a:cubicBezTo>
                      <a:pt x="1427" y="1209"/>
                      <a:pt x="-627" y="4862"/>
                      <a:pt x="172" y="9085"/>
                    </a:cubicBezTo>
                    <a:cubicBezTo>
                      <a:pt x="2797" y="22669"/>
                      <a:pt x="7135" y="39222"/>
                      <a:pt x="17523" y="4584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1CD943E-DF3A-4A32-9A86-A38F04E809D4}"/>
                  </a:ext>
                </a:extLst>
              </p:cNvPr>
              <p:cNvSpPr/>
              <p:nvPr/>
            </p:nvSpPr>
            <p:spPr>
              <a:xfrm>
                <a:off x="8869036" y="3798634"/>
                <a:ext cx="177459" cy="321372"/>
              </a:xfrm>
              <a:custGeom>
                <a:avLst/>
                <a:gdLst>
                  <a:gd name="connsiteX0" fmla="*/ 15384 w 177459"/>
                  <a:gd name="connsiteY0" fmla="*/ 74918 h 321372"/>
                  <a:gd name="connsiteX1" fmla="*/ 6024 w 177459"/>
                  <a:gd name="connsiteY1" fmla="*/ 71151 h 321372"/>
                  <a:gd name="connsiteX2" fmla="*/ 1115 w 177459"/>
                  <a:gd name="connsiteY2" fmla="*/ 76744 h 321372"/>
                  <a:gd name="connsiteX3" fmla="*/ 6822 w 177459"/>
                  <a:gd name="connsiteY3" fmla="*/ 123318 h 321372"/>
                  <a:gd name="connsiteX4" fmla="*/ 14128 w 177459"/>
                  <a:gd name="connsiteY4" fmla="*/ 127884 h 321372"/>
                  <a:gd name="connsiteX5" fmla="*/ 16069 w 177459"/>
                  <a:gd name="connsiteY5" fmla="*/ 129140 h 321372"/>
                  <a:gd name="connsiteX6" fmla="*/ 16297 w 177459"/>
                  <a:gd name="connsiteY6" fmla="*/ 143980 h 321372"/>
                  <a:gd name="connsiteX7" fmla="*/ 19380 w 177459"/>
                  <a:gd name="connsiteY7" fmla="*/ 160760 h 321372"/>
                  <a:gd name="connsiteX8" fmla="*/ 52370 w 177459"/>
                  <a:gd name="connsiteY8" fmla="*/ 162016 h 321372"/>
                  <a:gd name="connsiteX9" fmla="*/ 59333 w 177459"/>
                  <a:gd name="connsiteY9" fmla="*/ 163614 h 321372"/>
                  <a:gd name="connsiteX10" fmla="*/ 77483 w 177459"/>
                  <a:gd name="connsiteY10" fmla="*/ 171605 h 321372"/>
                  <a:gd name="connsiteX11" fmla="*/ 77483 w 177459"/>
                  <a:gd name="connsiteY11" fmla="*/ 171605 h 321372"/>
                  <a:gd name="connsiteX12" fmla="*/ 98144 w 177459"/>
                  <a:gd name="connsiteY12" fmla="*/ 180509 h 321372"/>
                  <a:gd name="connsiteX13" fmla="*/ 105793 w 177459"/>
                  <a:gd name="connsiteY13" fmla="*/ 191239 h 321372"/>
                  <a:gd name="connsiteX14" fmla="*/ 111843 w 177459"/>
                  <a:gd name="connsiteY14" fmla="*/ 227082 h 321372"/>
                  <a:gd name="connsiteX15" fmla="*/ 123372 w 177459"/>
                  <a:gd name="connsiteY15" fmla="*/ 226169 h 321372"/>
                  <a:gd name="connsiteX16" fmla="*/ 127367 w 177459"/>
                  <a:gd name="connsiteY16" fmla="*/ 225827 h 321372"/>
                  <a:gd name="connsiteX17" fmla="*/ 126682 w 177459"/>
                  <a:gd name="connsiteY17" fmla="*/ 231877 h 321372"/>
                  <a:gd name="connsiteX18" fmla="*/ 132504 w 177459"/>
                  <a:gd name="connsiteY18" fmla="*/ 261328 h 321372"/>
                  <a:gd name="connsiteX19" fmla="*/ 140039 w 177459"/>
                  <a:gd name="connsiteY19" fmla="*/ 275940 h 321372"/>
                  <a:gd name="connsiteX20" fmla="*/ 140381 w 177459"/>
                  <a:gd name="connsiteY20" fmla="*/ 277766 h 321372"/>
                  <a:gd name="connsiteX21" fmla="*/ 127025 w 177459"/>
                  <a:gd name="connsiteY21" fmla="*/ 280163 h 321372"/>
                  <a:gd name="connsiteX22" fmla="*/ 124513 w 177459"/>
                  <a:gd name="connsiteY22" fmla="*/ 281990 h 321372"/>
                  <a:gd name="connsiteX23" fmla="*/ 127254 w 177459"/>
                  <a:gd name="connsiteY23" fmla="*/ 262013 h 321372"/>
                  <a:gd name="connsiteX24" fmla="*/ 116751 w 177459"/>
                  <a:gd name="connsiteY24" fmla="*/ 255621 h 321372"/>
                  <a:gd name="connsiteX25" fmla="*/ 107619 w 177459"/>
                  <a:gd name="connsiteY25" fmla="*/ 238954 h 321372"/>
                  <a:gd name="connsiteX26" fmla="*/ 66981 w 177459"/>
                  <a:gd name="connsiteY26" fmla="*/ 215439 h 321372"/>
                  <a:gd name="connsiteX27" fmla="*/ 55680 w 177459"/>
                  <a:gd name="connsiteY27" fmla="*/ 252310 h 321372"/>
                  <a:gd name="connsiteX28" fmla="*/ 70862 w 177459"/>
                  <a:gd name="connsiteY28" fmla="*/ 270803 h 321372"/>
                  <a:gd name="connsiteX29" fmla="*/ 70862 w 177459"/>
                  <a:gd name="connsiteY29" fmla="*/ 270803 h 321372"/>
                  <a:gd name="connsiteX30" fmla="*/ 73145 w 177459"/>
                  <a:gd name="connsiteY30" fmla="*/ 270460 h 321372"/>
                  <a:gd name="connsiteX31" fmla="*/ 84446 w 177459"/>
                  <a:gd name="connsiteY31" fmla="*/ 266922 h 321372"/>
                  <a:gd name="connsiteX32" fmla="*/ 83305 w 177459"/>
                  <a:gd name="connsiteY32" fmla="*/ 275940 h 321372"/>
                  <a:gd name="connsiteX33" fmla="*/ 77597 w 177459"/>
                  <a:gd name="connsiteY33" fmla="*/ 306761 h 321372"/>
                  <a:gd name="connsiteX34" fmla="*/ 90382 w 177459"/>
                  <a:gd name="connsiteY34" fmla="*/ 321144 h 321372"/>
                  <a:gd name="connsiteX35" fmla="*/ 92665 w 177459"/>
                  <a:gd name="connsiteY35" fmla="*/ 321372 h 321372"/>
                  <a:gd name="connsiteX36" fmla="*/ 110131 w 177459"/>
                  <a:gd name="connsiteY36" fmla="*/ 308473 h 321372"/>
                  <a:gd name="connsiteX37" fmla="*/ 114469 w 177459"/>
                  <a:gd name="connsiteY37" fmla="*/ 301852 h 321372"/>
                  <a:gd name="connsiteX38" fmla="*/ 114811 w 177459"/>
                  <a:gd name="connsiteY38" fmla="*/ 303222 h 321372"/>
                  <a:gd name="connsiteX39" fmla="*/ 114811 w 177459"/>
                  <a:gd name="connsiteY39" fmla="*/ 303222 h 321372"/>
                  <a:gd name="connsiteX40" fmla="*/ 124171 w 177459"/>
                  <a:gd name="connsiteY40" fmla="*/ 310071 h 321372"/>
                  <a:gd name="connsiteX41" fmla="*/ 146545 w 177459"/>
                  <a:gd name="connsiteY41" fmla="*/ 295688 h 321372"/>
                  <a:gd name="connsiteX42" fmla="*/ 147915 w 177459"/>
                  <a:gd name="connsiteY42" fmla="*/ 287812 h 321372"/>
                  <a:gd name="connsiteX43" fmla="*/ 150655 w 177459"/>
                  <a:gd name="connsiteY43" fmla="*/ 287812 h 321372"/>
                  <a:gd name="connsiteX44" fmla="*/ 160243 w 177459"/>
                  <a:gd name="connsiteY44" fmla="*/ 265209 h 321372"/>
                  <a:gd name="connsiteX45" fmla="*/ 164353 w 177459"/>
                  <a:gd name="connsiteY45" fmla="*/ 257105 h 321372"/>
                  <a:gd name="connsiteX46" fmla="*/ 170517 w 177459"/>
                  <a:gd name="connsiteY46" fmla="*/ 252652 h 321372"/>
                  <a:gd name="connsiteX47" fmla="*/ 169832 w 177459"/>
                  <a:gd name="connsiteY47" fmla="*/ 216809 h 321372"/>
                  <a:gd name="connsiteX48" fmla="*/ 164809 w 177459"/>
                  <a:gd name="connsiteY48" fmla="*/ 206535 h 321372"/>
                  <a:gd name="connsiteX49" fmla="*/ 143349 w 177459"/>
                  <a:gd name="connsiteY49" fmla="*/ 190440 h 321372"/>
                  <a:gd name="connsiteX50" fmla="*/ 133303 w 177459"/>
                  <a:gd name="connsiteY50" fmla="*/ 184047 h 321372"/>
                  <a:gd name="connsiteX51" fmla="*/ 119377 w 177459"/>
                  <a:gd name="connsiteY51" fmla="*/ 160646 h 321372"/>
                  <a:gd name="connsiteX52" fmla="*/ 113897 w 177459"/>
                  <a:gd name="connsiteY52" fmla="*/ 155395 h 321372"/>
                  <a:gd name="connsiteX53" fmla="*/ 104309 w 177459"/>
                  <a:gd name="connsiteY53" fmla="*/ 143295 h 321372"/>
                  <a:gd name="connsiteX54" fmla="*/ 65725 w 177459"/>
                  <a:gd name="connsiteY54" fmla="*/ 143181 h 321372"/>
                  <a:gd name="connsiteX55" fmla="*/ 65611 w 177459"/>
                  <a:gd name="connsiteY55" fmla="*/ 143181 h 321372"/>
                  <a:gd name="connsiteX56" fmla="*/ 65268 w 177459"/>
                  <a:gd name="connsiteY56" fmla="*/ 139185 h 321372"/>
                  <a:gd name="connsiteX57" fmla="*/ 58419 w 177459"/>
                  <a:gd name="connsiteY57" fmla="*/ 115442 h 321372"/>
                  <a:gd name="connsiteX58" fmla="*/ 72803 w 177459"/>
                  <a:gd name="connsiteY58" fmla="*/ 85305 h 321372"/>
                  <a:gd name="connsiteX59" fmla="*/ 77825 w 177459"/>
                  <a:gd name="connsiteY59" fmla="*/ 79027 h 321372"/>
                  <a:gd name="connsiteX60" fmla="*/ 79880 w 177459"/>
                  <a:gd name="connsiteY60" fmla="*/ 37704 h 321372"/>
                  <a:gd name="connsiteX61" fmla="*/ 77483 w 177459"/>
                  <a:gd name="connsiteY61" fmla="*/ 24577 h 321372"/>
                  <a:gd name="connsiteX62" fmla="*/ 74743 w 177459"/>
                  <a:gd name="connsiteY62" fmla="*/ 6084 h 321372"/>
                  <a:gd name="connsiteX63" fmla="*/ 64356 w 177459"/>
                  <a:gd name="connsiteY63" fmla="*/ 6540 h 321372"/>
                  <a:gd name="connsiteX64" fmla="*/ 53625 w 177459"/>
                  <a:gd name="connsiteY64" fmla="*/ 4029 h 321372"/>
                  <a:gd name="connsiteX65" fmla="*/ 22575 w 177459"/>
                  <a:gd name="connsiteY65" fmla="*/ 3116 h 321372"/>
                  <a:gd name="connsiteX66" fmla="*/ 15042 w 177459"/>
                  <a:gd name="connsiteY66" fmla="*/ 56082 h 321372"/>
                  <a:gd name="connsiteX67" fmla="*/ 15384 w 177459"/>
                  <a:gd name="connsiteY67" fmla="*/ 74918 h 321372"/>
                  <a:gd name="connsiteX68" fmla="*/ 15384 w 177459"/>
                  <a:gd name="connsiteY68" fmla="*/ 74918 h 32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77459" h="321372">
                    <a:moveTo>
                      <a:pt x="15384" y="74918"/>
                    </a:moveTo>
                    <a:cubicBezTo>
                      <a:pt x="12987" y="72749"/>
                      <a:pt x="9905" y="69895"/>
                      <a:pt x="6024" y="71151"/>
                    </a:cubicBezTo>
                    <a:cubicBezTo>
                      <a:pt x="4653" y="71607"/>
                      <a:pt x="2257" y="72863"/>
                      <a:pt x="1115" y="76744"/>
                    </a:cubicBezTo>
                    <a:cubicBezTo>
                      <a:pt x="-1510" y="85534"/>
                      <a:pt x="544" y="113843"/>
                      <a:pt x="6822" y="123318"/>
                    </a:cubicBezTo>
                    <a:cubicBezTo>
                      <a:pt x="9334" y="127085"/>
                      <a:pt x="12188" y="127884"/>
                      <a:pt x="14128" y="127884"/>
                    </a:cubicBezTo>
                    <a:cubicBezTo>
                      <a:pt x="14357" y="127884"/>
                      <a:pt x="15270" y="127884"/>
                      <a:pt x="16069" y="129140"/>
                    </a:cubicBezTo>
                    <a:cubicBezTo>
                      <a:pt x="17553" y="131423"/>
                      <a:pt x="18352" y="136446"/>
                      <a:pt x="16297" y="143980"/>
                    </a:cubicBezTo>
                    <a:cubicBezTo>
                      <a:pt x="13786" y="152998"/>
                      <a:pt x="17096" y="158363"/>
                      <a:pt x="19380" y="160760"/>
                    </a:cubicBezTo>
                    <a:cubicBezTo>
                      <a:pt x="26799" y="168637"/>
                      <a:pt x="41297" y="166582"/>
                      <a:pt x="52370" y="162016"/>
                    </a:cubicBezTo>
                    <a:cubicBezTo>
                      <a:pt x="56821" y="160189"/>
                      <a:pt x="57050" y="160646"/>
                      <a:pt x="59333" y="163614"/>
                    </a:cubicBezTo>
                    <a:cubicBezTo>
                      <a:pt x="61958" y="167381"/>
                      <a:pt x="66410" y="173545"/>
                      <a:pt x="77483" y="171605"/>
                    </a:cubicBezTo>
                    <a:cubicBezTo>
                      <a:pt x="77483" y="171605"/>
                      <a:pt x="77483" y="171605"/>
                      <a:pt x="77483" y="171605"/>
                    </a:cubicBezTo>
                    <a:cubicBezTo>
                      <a:pt x="83077" y="170577"/>
                      <a:pt x="91181" y="174116"/>
                      <a:pt x="98144" y="180509"/>
                    </a:cubicBezTo>
                    <a:cubicBezTo>
                      <a:pt x="103281" y="185303"/>
                      <a:pt x="105679" y="189641"/>
                      <a:pt x="105793" y="191239"/>
                    </a:cubicBezTo>
                    <a:cubicBezTo>
                      <a:pt x="102711" y="199800"/>
                      <a:pt x="104423" y="221032"/>
                      <a:pt x="111843" y="227082"/>
                    </a:cubicBezTo>
                    <a:cubicBezTo>
                      <a:pt x="115381" y="229936"/>
                      <a:pt x="119833" y="229594"/>
                      <a:pt x="123372" y="226169"/>
                    </a:cubicBezTo>
                    <a:cubicBezTo>
                      <a:pt x="125085" y="224457"/>
                      <a:pt x="126682" y="225142"/>
                      <a:pt x="127367" y="225827"/>
                    </a:cubicBezTo>
                    <a:cubicBezTo>
                      <a:pt x="128623" y="226968"/>
                      <a:pt x="128281" y="229251"/>
                      <a:pt x="126682" y="231877"/>
                    </a:cubicBezTo>
                    <a:cubicBezTo>
                      <a:pt x="119833" y="242836"/>
                      <a:pt x="126911" y="252995"/>
                      <a:pt x="132504" y="261328"/>
                    </a:cubicBezTo>
                    <a:cubicBezTo>
                      <a:pt x="135815" y="266123"/>
                      <a:pt x="139239" y="271145"/>
                      <a:pt x="140039" y="275940"/>
                    </a:cubicBezTo>
                    <a:cubicBezTo>
                      <a:pt x="140153" y="276510"/>
                      <a:pt x="140266" y="277195"/>
                      <a:pt x="140381" y="277766"/>
                    </a:cubicBezTo>
                    <a:cubicBezTo>
                      <a:pt x="136500" y="276282"/>
                      <a:pt x="131705" y="277081"/>
                      <a:pt x="127025" y="280163"/>
                    </a:cubicBezTo>
                    <a:cubicBezTo>
                      <a:pt x="126226" y="280734"/>
                      <a:pt x="125427" y="281305"/>
                      <a:pt x="124513" y="281990"/>
                    </a:cubicBezTo>
                    <a:cubicBezTo>
                      <a:pt x="127481" y="273999"/>
                      <a:pt x="129080" y="266579"/>
                      <a:pt x="127254" y="262013"/>
                    </a:cubicBezTo>
                    <a:cubicBezTo>
                      <a:pt x="125198" y="256990"/>
                      <a:pt x="121659" y="254936"/>
                      <a:pt x="116751" y="255621"/>
                    </a:cubicBezTo>
                    <a:cubicBezTo>
                      <a:pt x="116066" y="250712"/>
                      <a:pt x="112985" y="245118"/>
                      <a:pt x="107619" y="238954"/>
                    </a:cubicBezTo>
                    <a:cubicBezTo>
                      <a:pt x="97802" y="227653"/>
                      <a:pt x="78852" y="212813"/>
                      <a:pt x="66981" y="215439"/>
                    </a:cubicBezTo>
                    <a:cubicBezTo>
                      <a:pt x="54310" y="218293"/>
                      <a:pt x="53282" y="239068"/>
                      <a:pt x="55680" y="252310"/>
                    </a:cubicBezTo>
                    <a:cubicBezTo>
                      <a:pt x="59219" y="271830"/>
                      <a:pt x="68236" y="271374"/>
                      <a:pt x="70862" y="270803"/>
                    </a:cubicBezTo>
                    <a:cubicBezTo>
                      <a:pt x="70862" y="270803"/>
                      <a:pt x="70862" y="270803"/>
                      <a:pt x="70862" y="270803"/>
                    </a:cubicBezTo>
                    <a:cubicBezTo>
                      <a:pt x="71433" y="270689"/>
                      <a:pt x="72232" y="270574"/>
                      <a:pt x="73145" y="270460"/>
                    </a:cubicBezTo>
                    <a:cubicBezTo>
                      <a:pt x="75885" y="270118"/>
                      <a:pt x="80679" y="269661"/>
                      <a:pt x="84446" y="266922"/>
                    </a:cubicBezTo>
                    <a:cubicBezTo>
                      <a:pt x="84903" y="270689"/>
                      <a:pt x="84674" y="274456"/>
                      <a:pt x="83305" y="275940"/>
                    </a:cubicBezTo>
                    <a:cubicBezTo>
                      <a:pt x="77141" y="282789"/>
                      <a:pt x="74743" y="296031"/>
                      <a:pt x="77597" y="306761"/>
                    </a:cubicBezTo>
                    <a:cubicBezTo>
                      <a:pt x="79652" y="314409"/>
                      <a:pt x="84332" y="319660"/>
                      <a:pt x="90382" y="321144"/>
                    </a:cubicBezTo>
                    <a:cubicBezTo>
                      <a:pt x="91181" y="321372"/>
                      <a:pt x="91866" y="321372"/>
                      <a:pt x="92665" y="321372"/>
                    </a:cubicBezTo>
                    <a:cubicBezTo>
                      <a:pt x="98031" y="321372"/>
                      <a:pt x="103852" y="317034"/>
                      <a:pt x="110131" y="308473"/>
                    </a:cubicBezTo>
                    <a:cubicBezTo>
                      <a:pt x="111500" y="306647"/>
                      <a:pt x="112985" y="304363"/>
                      <a:pt x="114469" y="301852"/>
                    </a:cubicBezTo>
                    <a:cubicBezTo>
                      <a:pt x="114582" y="302309"/>
                      <a:pt x="114696" y="302765"/>
                      <a:pt x="114811" y="303222"/>
                    </a:cubicBezTo>
                    <a:cubicBezTo>
                      <a:pt x="114811" y="303222"/>
                      <a:pt x="114811" y="303222"/>
                      <a:pt x="114811" y="303222"/>
                    </a:cubicBezTo>
                    <a:cubicBezTo>
                      <a:pt x="116295" y="307331"/>
                      <a:pt x="119719" y="309843"/>
                      <a:pt x="124171" y="310071"/>
                    </a:cubicBezTo>
                    <a:cubicBezTo>
                      <a:pt x="132162" y="310642"/>
                      <a:pt x="143007" y="303450"/>
                      <a:pt x="146545" y="295688"/>
                    </a:cubicBezTo>
                    <a:cubicBezTo>
                      <a:pt x="147801" y="293062"/>
                      <a:pt x="148143" y="290437"/>
                      <a:pt x="147915" y="287812"/>
                    </a:cubicBezTo>
                    <a:cubicBezTo>
                      <a:pt x="149056" y="288040"/>
                      <a:pt x="150084" y="287925"/>
                      <a:pt x="150655" y="287812"/>
                    </a:cubicBezTo>
                    <a:cubicBezTo>
                      <a:pt x="157846" y="286442"/>
                      <a:pt x="161727" y="274684"/>
                      <a:pt x="160243" y="265209"/>
                    </a:cubicBezTo>
                    <a:cubicBezTo>
                      <a:pt x="159558" y="260529"/>
                      <a:pt x="159558" y="260529"/>
                      <a:pt x="164353" y="257105"/>
                    </a:cubicBezTo>
                    <a:cubicBezTo>
                      <a:pt x="166065" y="255963"/>
                      <a:pt x="168120" y="254479"/>
                      <a:pt x="170517" y="252652"/>
                    </a:cubicBezTo>
                    <a:cubicBezTo>
                      <a:pt x="183188" y="242950"/>
                      <a:pt x="175768" y="228452"/>
                      <a:pt x="169832" y="216809"/>
                    </a:cubicBezTo>
                    <a:cubicBezTo>
                      <a:pt x="168120" y="213498"/>
                      <a:pt x="166293" y="209960"/>
                      <a:pt x="164809" y="206535"/>
                    </a:cubicBezTo>
                    <a:cubicBezTo>
                      <a:pt x="160472" y="196261"/>
                      <a:pt x="150997" y="193065"/>
                      <a:pt x="143349" y="190440"/>
                    </a:cubicBezTo>
                    <a:cubicBezTo>
                      <a:pt x="135358" y="187700"/>
                      <a:pt x="133303" y="186444"/>
                      <a:pt x="133303" y="184047"/>
                    </a:cubicBezTo>
                    <a:cubicBezTo>
                      <a:pt x="133303" y="172175"/>
                      <a:pt x="125198" y="165440"/>
                      <a:pt x="119377" y="160646"/>
                    </a:cubicBezTo>
                    <a:cubicBezTo>
                      <a:pt x="117322" y="158934"/>
                      <a:pt x="114240" y="156422"/>
                      <a:pt x="113897" y="155395"/>
                    </a:cubicBezTo>
                    <a:cubicBezTo>
                      <a:pt x="113555" y="152084"/>
                      <a:pt x="111615" y="147290"/>
                      <a:pt x="104309" y="143295"/>
                    </a:cubicBezTo>
                    <a:cubicBezTo>
                      <a:pt x="93921" y="137587"/>
                      <a:pt x="77369" y="135646"/>
                      <a:pt x="65725" y="143181"/>
                    </a:cubicBezTo>
                    <a:cubicBezTo>
                      <a:pt x="65725" y="143181"/>
                      <a:pt x="65725" y="143181"/>
                      <a:pt x="65611" y="143181"/>
                    </a:cubicBezTo>
                    <a:cubicBezTo>
                      <a:pt x="65497" y="141925"/>
                      <a:pt x="65383" y="140441"/>
                      <a:pt x="65268" y="139185"/>
                    </a:cubicBezTo>
                    <a:cubicBezTo>
                      <a:pt x="64812" y="132108"/>
                      <a:pt x="64127" y="122405"/>
                      <a:pt x="58419" y="115442"/>
                    </a:cubicBezTo>
                    <a:cubicBezTo>
                      <a:pt x="53625" y="109620"/>
                      <a:pt x="61730" y="98776"/>
                      <a:pt x="72803" y="85305"/>
                    </a:cubicBezTo>
                    <a:cubicBezTo>
                      <a:pt x="74515" y="83137"/>
                      <a:pt x="76227" y="81082"/>
                      <a:pt x="77825" y="79027"/>
                    </a:cubicBezTo>
                    <a:cubicBezTo>
                      <a:pt x="87528" y="66699"/>
                      <a:pt x="83077" y="50032"/>
                      <a:pt x="79880" y="37704"/>
                    </a:cubicBezTo>
                    <a:cubicBezTo>
                      <a:pt x="78510" y="32681"/>
                      <a:pt x="77026" y="27088"/>
                      <a:pt x="77483" y="24577"/>
                    </a:cubicBezTo>
                    <a:cubicBezTo>
                      <a:pt x="78625" y="16928"/>
                      <a:pt x="79309" y="9737"/>
                      <a:pt x="74743" y="6084"/>
                    </a:cubicBezTo>
                    <a:cubicBezTo>
                      <a:pt x="72004" y="3915"/>
                      <a:pt x="68465" y="4143"/>
                      <a:pt x="64356" y="6540"/>
                    </a:cubicBezTo>
                    <a:cubicBezTo>
                      <a:pt x="62529" y="6655"/>
                      <a:pt x="57164" y="5171"/>
                      <a:pt x="53625" y="4029"/>
                    </a:cubicBezTo>
                    <a:cubicBezTo>
                      <a:pt x="43009" y="833"/>
                      <a:pt x="31023" y="-2706"/>
                      <a:pt x="22575" y="3116"/>
                    </a:cubicBezTo>
                    <a:cubicBezTo>
                      <a:pt x="13900" y="9052"/>
                      <a:pt x="13900" y="28001"/>
                      <a:pt x="15042" y="56082"/>
                    </a:cubicBezTo>
                    <a:cubicBezTo>
                      <a:pt x="15270" y="62247"/>
                      <a:pt x="15612" y="70123"/>
                      <a:pt x="15384" y="74918"/>
                    </a:cubicBezTo>
                    <a:cubicBezTo>
                      <a:pt x="15612" y="75146"/>
                      <a:pt x="15498" y="75032"/>
                      <a:pt x="15384" y="7491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07E33E6-88C4-40A7-B46C-CFBA89E6AE67}"/>
                  </a:ext>
                </a:extLst>
              </p:cNvPr>
              <p:cNvSpPr/>
              <p:nvPr/>
            </p:nvSpPr>
            <p:spPr>
              <a:xfrm>
                <a:off x="9687311" y="4536154"/>
                <a:ext cx="126566" cy="75733"/>
              </a:xfrm>
              <a:custGeom>
                <a:avLst/>
                <a:gdLst>
                  <a:gd name="connsiteX0" fmla="*/ 3822 w 126566"/>
                  <a:gd name="connsiteY0" fmla="*/ 37835 h 75733"/>
                  <a:gd name="connsiteX1" fmla="*/ 55 w 126566"/>
                  <a:gd name="connsiteY1" fmla="*/ 45369 h 75733"/>
                  <a:gd name="connsiteX2" fmla="*/ 3822 w 126566"/>
                  <a:gd name="connsiteY2" fmla="*/ 55985 h 75733"/>
                  <a:gd name="connsiteX3" fmla="*/ 51994 w 126566"/>
                  <a:gd name="connsiteY3" fmla="*/ 75734 h 75733"/>
                  <a:gd name="connsiteX4" fmla="*/ 116718 w 126566"/>
                  <a:gd name="connsiteY4" fmla="*/ 36808 h 75733"/>
                  <a:gd name="connsiteX5" fmla="*/ 120371 w 126566"/>
                  <a:gd name="connsiteY5" fmla="*/ 29388 h 75733"/>
                  <a:gd name="connsiteX6" fmla="*/ 123796 w 126566"/>
                  <a:gd name="connsiteY6" fmla="*/ 4617 h 75733"/>
                  <a:gd name="connsiteX7" fmla="*/ 109185 w 126566"/>
                  <a:gd name="connsiteY7" fmla="*/ 1192 h 75733"/>
                  <a:gd name="connsiteX8" fmla="*/ 95258 w 126566"/>
                  <a:gd name="connsiteY8" fmla="*/ 20940 h 75733"/>
                  <a:gd name="connsiteX9" fmla="*/ 71629 w 126566"/>
                  <a:gd name="connsiteY9" fmla="*/ 34296 h 75733"/>
                  <a:gd name="connsiteX10" fmla="*/ 64323 w 126566"/>
                  <a:gd name="connsiteY10" fmla="*/ 37493 h 75733"/>
                  <a:gd name="connsiteX11" fmla="*/ 30077 w 126566"/>
                  <a:gd name="connsiteY11" fmla="*/ 37036 h 75733"/>
                  <a:gd name="connsiteX12" fmla="*/ 3822 w 126566"/>
                  <a:gd name="connsiteY12" fmla="*/ 37835 h 7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566" h="75733">
                    <a:moveTo>
                      <a:pt x="3822" y="37835"/>
                    </a:moveTo>
                    <a:cubicBezTo>
                      <a:pt x="1653" y="39661"/>
                      <a:pt x="397" y="42287"/>
                      <a:pt x="55" y="45369"/>
                    </a:cubicBezTo>
                    <a:cubicBezTo>
                      <a:pt x="-288" y="48908"/>
                      <a:pt x="969" y="52446"/>
                      <a:pt x="3822" y="55985"/>
                    </a:cubicBezTo>
                    <a:cubicBezTo>
                      <a:pt x="11585" y="65460"/>
                      <a:pt x="32132" y="75734"/>
                      <a:pt x="51994" y="75734"/>
                    </a:cubicBezTo>
                    <a:cubicBezTo>
                      <a:pt x="74939" y="75734"/>
                      <a:pt x="116718" y="50620"/>
                      <a:pt x="116718" y="36808"/>
                    </a:cubicBezTo>
                    <a:cubicBezTo>
                      <a:pt x="116833" y="35438"/>
                      <a:pt x="119002" y="31671"/>
                      <a:pt x="120371" y="29388"/>
                    </a:cubicBezTo>
                    <a:cubicBezTo>
                      <a:pt x="124253" y="22767"/>
                      <a:pt x="130075" y="12721"/>
                      <a:pt x="123796" y="4617"/>
                    </a:cubicBezTo>
                    <a:cubicBezTo>
                      <a:pt x="120257" y="51"/>
                      <a:pt x="114778" y="-1205"/>
                      <a:pt x="109185" y="1192"/>
                    </a:cubicBezTo>
                    <a:cubicBezTo>
                      <a:pt x="102449" y="3932"/>
                      <a:pt x="95258" y="12265"/>
                      <a:pt x="95258" y="20940"/>
                    </a:cubicBezTo>
                    <a:cubicBezTo>
                      <a:pt x="95258" y="24023"/>
                      <a:pt x="81560" y="29958"/>
                      <a:pt x="71629" y="34296"/>
                    </a:cubicBezTo>
                    <a:lnTo>
                      <a:pt x="64323" y="37493"/>
                    </a:lnTo>
                    <a:cubicBezTo>
                      <a:pt x="55419" y="41488"/>
                      <a:pt x="41378" y="38977"/>
                      <a:pt x="30077" y="37036"/>
                    </a:cubicBezTo>
                    <a:cubicBezTo>
                      <a:pt x="17863" y="34867"/>
                      <a:pt x="9073" y="33383"/>
                      <a:pt x="3822" y="3783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A3A8ED8-D758-4795-A3C3-19B64A7F5726}"/>
                  </a:ext>
                </a:extLst>
              </p:cNvPr>
              <p:cNvSpPr/>
              <p:nvPr/>
            </p:nvSpPr>
            <p:spPr>
              <a:xfrm>
                <a:off x="9794318" y="4505894"/>
                <a:ext cx="45150" cy="54054"/>
              </a:xfrm>
              <a:custGeom>
                <a:avLst/>
                <a:gdLst>
                  <a:gd name="connsiteX0" fmla="*/ 25579 w 45150"/>
                  <a:gd name="connsiteY0" fmla="*/ 10334 h 54054"/>
                  <a:gd name="connsiteX1" fmla="*/ 1379 w 45150"/>
                  <a:gd name="connsiteY1" fmla="*/ 2686 h 54054"/>
                  <a:gd name="connsiteX2" fmla="*/ 10169 w 45150"/>
                  <a:gd name="connsiteY2" fmla="*/ 22092 h 54054"/>
                  <a:gd name="connsiteX3" fmla="*/ 20214 w 45150"/>
                  <a:gd name="connsiteY3" fmla="*/ 42525 h 54054"/>
                  <a:gd name="connsiteX4" fmla="*/ 25009 w 45150"/>
                  <a:gd name="connsiteY4" fmla="*/ 52685 h 54054"/>
                  <a:gd name="connsiteX5" fmla="*/ 29689 w 45150"/>
                  <a:gd name="connsiteY5" fmla="*/ 54055 h 54054"/>
                  <a:gd name="connsiteX6" fmla="*/ 33227 w 45150"/>
                  <a:gd name="connsiteY6" fmla="*/ 53484 h 54054"/>
                  <a:gd name="connsiteX7" fmla="*/ 44985 w 45150"/>
                  <a:gd name="connsiteY7" fmla="*/ 41041 h 54054"/>
                  <a:gd name="connsiteX8" fmla="*/ 25579 w 45150"/>
                  <a:gd name="connsiteY8" fmla="*/ 10334 h 5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150" h="54054">
                    <a:moveTo>
                      <a:pt x="25579" y="10334"/>
                    </a:moveTo>
                    <a:cubicBezTo>
                      <a:pt x="11424" y="517"/>
                      <a:pt x="5375" y="-2907"/>
                      <a:pt x="1379" y="2686"/>
                    </a:cubicBezTo>
                    <a:cubicBezTo>
                      <a:pt x="-2730" y="8508"/>
                      <a:pt x="2977" y="14444"/>
                      <a:pt x="10169" y="22092"/>
                    </a:cubicBezTo>
                    <a:cubicBezTo>
                      <a:pt x="17817" y="30197"/>
                      <a:pt x="19187" y="37388"/>
                      <a:pt x="20214" y="42525"/>
                    </a:cubicBezTo>
                    <a:cubicBezTo>
                      <a:pt x="20899" y="46407"/>
                      <a:pt x="21698" y="50288"/>
                      <a:pt x="25009" y="52685"/>
                    </a:cubicBezTo>
                    <a:cubicBezTo>
                      <a:pt x="26607" y="53826"/>
                      <a:pt x="28319" y="54055"/>
                      <a:pt x="29689" y="54055"/>
                    </a:cubicBezTo>
                    <a:cubicBezTo>
                      <a:pt x="31287" y="54055"/>
                      <a:pt x="32542" y="53712"/>
                      <a:pt x="33227" y="53484"/>
                    </a:cubicBezTo>
                    <a:cubicBezTo>
                      <a:pt x="42360" y="50858"/>
                      <a:pt x="44529" y="44466"/>
                      <a:pt x="44985" y="41041"/>
                    </a:cubicBezTo>
                    <a:cubicBezTo>
                      <a:pt x="46584" y="30197"/>
                      <a:pt x="36310" y="17754"/>
                      <a:pt x="25579" y="10334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0444078-3EF7-4679-A163-6C889268565C}"/>
                  </a:ext>
                </a:extLst>
              </p:cNvPr>
              <p:cNvSpPr/>
              <p:nvPr/>
            </p:nvSpPr>
            <p:spPr>
              <a:xfrm>
                <a:off x="9185773" y="4406983"/>
                <a:ext cx="572857" cy="342229"/>
              </a:xfrm>
              <a:custGeom>
                <a:avLst/>
                <a:gdLst>
                  <a:gd name="connsiteX0" fmla="*/ 361757 w 572857"/>
                  <a:gd name="connsiteY0" fmla="*/ 277277 h 342229"/>
                  <a:gd name="connsiteX1" fmla="*/ 361986 w 572857"/>
                  <a:gd name="connsiteY1" fmla="*/ 276592 h 342229"/>
                  <a:gd name="connsiteX2" fmla="*/ 374771 w 572857"/>
                  <a:gd name="connsiteY2" fmla="*/ 262095 h 342229"/>
                  <a:gd name="connsiteX3" fmla="*/ 381049 w 572857"/>
                  <a:gd name="connsiteY3" fmla="*/ 251136 h 342229"/>
                  <a:gd name="connsiteX4" fmla="*/ 432988 w 572857"/>
                  <a:gd name="connsiteY4" fmla="*/ 267004 h 342229"/>
                  <a:gd name="connsiteX5" fmla="*/ 453764 w 572857"/>
                  <a:gd name="connsiteY5" fmla="*/ 292459 h 342229"/>
                  <a:gd name="connsiteX6" fmla="*/ 499995 w 572857"/>
                  <a:gd name="connsiteY6" fmla="*/ 329901 h 342229"/>
                  <a:gd name="connsiteX7" fmla="*/ 530931 w 572857"/>
                  <a:gd name="connsiteY7" fmla="*/ 335609 h 342229"/>
                  <a:gd name="connsiteX8" fmla="*/ 557300 w 572857"/>
                  <a:gd name="connsiteY8" fmla="*/ 342230 h 342229"/>
                  <a:gd name="connsiteX9" fmla="*/ 559012 w 572857"/>
                  <a:gd name="connsiteY9" fmla="*/ 342230 h 342229"/>
                  <a:gd name="connsiteX10" fmla="*/ 572710 w 572857"/>
                  <a:gd name="connsiteY10" fmla="*/ 332869 h 342229"/>
                  <a:gd name="connsiteX11" fmla="*/ 556729 w 572857"/>
                  <a:gd name="connsiteY11" fmla="*/ 310610 h 342229"/>
                  <a:gd name="connsiteX12" fmla="*/ 556729 w 572857"/>
                  <a:gd name="connsiteY12" fmla="*/ 310610 h 342229"/>
                  <a:gd name="connsiteX13" fmla="*/ 539949 w 572857"/>
                  <a:gd name="connsiteY13" fmla="*/ 295656 h 342229"/>
                  <a:gd name="connsiteX14" fmla="*/ 524196 w 572857"/>
                  <a:gd name="connsiteY14" fmla="*/ 281044 h 342229"/>
                  <a:gd name="connsiteX15" fmla="*/ 508785 w 572857"/>
                  <a:gd name="connsiteY15" fmla="*/ 274652 h 342229"/>
                  <a:gd name="connsiteX16" fmla="*/ 501594 w 572857"/>
                  <a:gd name="connsiteY16" fmla="*/ 257415 h 342229"/>
                  <a:gd name="connsiteX17" fmla="*/ 487895 w 572857"/>
                  <a:gd name="connsiteY17" fmla="*/ 232187 h 342229"/>
                  <a:gd name="connsiteX18" fmla="*/ 476594 w 572857"/>
                  <a:gd name="connsiteY18" fmla="*/ 218147 h 342229"/>
                  <a:gd name="connsiteX19" fmla="*/ 478420 w 572857"/>
                  <a:gd name="connsiteY19" fmla="*/ 218032 h 342229"/>
                  <a:gd name="connsiteX20" fmla="*/ 496914 w 572857"/>
                  <a:gd name="connsiteY20" fmla="*/ 209357 h 342229"/>
                  <a:gd name="connsiteX21" fmla="*/ 488580 w 572857"/>
                  <a:gd name="connsiteY21" fmla="*/ 186640 h 342229"/>
                  <a:gd name="connsiteX22" fmla="*/ 461869 w 572857"/>
                  <a:gd name="connsiteY22" fmla="*/ 172942 h 342229"/>
                  <a:gd name="connsiteX23" fmla="*/ 433787 w 572857"/>
                  <a:gd name="connsiteY23" fmla="*/ 156048 h 342229"/>
                  <a:gd name="connsiteX24" fmla="*/ 317352 w 572857"/>
                  <a:gd name="connsiteY24" fmla="*/ 82419 h 342229"/>
                  <a:gd name="connsiteX25" fmla="*/ 296805 w 572857"/>
                  <a:gd name="connsiteY25" fmla="*/ 75799 h 342229"/>
                  <a:gd name="connsiteX26" fmla="*/ 251600 w 572857"/>
                  <a:gd name="connsiteY26" fmla="*/ 57192 h 342229"/>
                  <a:gd name="connsiteX27" fmla="*/ 196807 w 572857"/>
                  <a:gd name="connsiteY27" fmla="*/ 37558 h 342229"/>
                  <a:gd name="connsiteX28" fmla="*/ 196807 w 572857"/>
                  <a:gd name="connsiteY28" fmla="*/ 37558 h 342229"/>
                  <a:gd name="connsiteX29" fmla="*/ 178771 w 572857"/>
                  <a:gd name="connsiteY29" fmla="*/ 53996 h 342229"/>
                  <a:gd name="connsiteX30" fmla="*/ 171922 w 572857"/>
                  <a:gd name="connsiteY30" fmla="*/ 62785 h 342229"/>
                  <a:gd name="connsiteX31" fmla="*/ 149206 w 572857"/>
                  <a:gd name="connsiteY31" fmla="*/ 77168 h 342229"/>
                  <a:gd name="connsiteX32" fmla="*/ 123750 w 572857"/>
                  <a:gd name="connsiteY32" fmla="*/ 95775 h 342229"/>
                  <a:gd name="connsiteX33" fmla="*/ 121695 w 572857"/>
                  <a:gd name="connsiteY33" fmla="*/ 95661 h 342229"/>
                  <a:gd name="connsiteX34" fmla="*/ 108796 w 572857"/>
                  <a:gd name="connsiteY34" fmla="*/ 53196 h 342229"/>
                  <a:gd name="connsiteX35" fmla="*/ 99778 w 572857"/>
                  <a:gd name="connsiteY35" fmla="*/ 19636 h 342229"/>
                  <a:gd name="connsiteX36" fmla="*/ 40761 w 572857"/>
                  <a:gd name="connsiteY36" fmla="*/ 572 h 342229"/>
                  <a:gd name="connsiteX37" fmla="*/ 25008 w 572857"/>
                  <a:gd name="connsiteY37" fmla="*/ 11988 h 342229"/>
                  <a:gd name="connsiteX38" fmla="*/ 14963 w 572857"/>
                  <a:gd name="connsiteY38" fmla="*/ 19522 h 342229"/>
                  <a:gd name="connsiteX39" fmla="*/ 352 w 572857"/>
                  <a:gd name="connsiteY39" fmla="*/ 33677 h 342229"/>
                  <a:gd name="connsiteX40" fmla="*/ 2520 w 572857"/>
                  <a:gd name="connsiteY40" fmla="*/ 46462 h 342229"/>
                  <a:gd name="connsiteX41" fmla="*/ 15191 w 572857"/>
                  <a:gd name="connsiteY41" fmla="*/ 49658 h 342229"/>
                  <a:gd name="connsiteX42" fmla="*/ 21127 w 572857"/>
                  <a:gd name="connsiteY42" fmla="*/ 49315 h 342229"/>
                  <a:gd name="connsiteX43" fmla="*/ 29003 w 572857"/>
                  <a:gd name="connsiteY43" fmla="*/ 59018 h 342229"/>
                  <a:gd name="connsiteX44" fmla="*/ 31971 w 572857"/>
                  <a:gd name="connsiteY44" fmla="*/ 67123 h 342229"/>
                  <a:gd name="connsiteX45" fmla="*/ 38364 w 572857"/>
                  <a:gd name="connsiteY45" fmla="*/ 74315 h 342229"/>
                  <a:gd name="connsiteX46" fmla="*/ 32086 w 572857"/>
                  <a:gd name="connsiteY46" fmla="*/ 79223 h 342229"/>
                  <a:gd name="connsiteX47" fmla="*/ 35054 w 572857"/>
                  <a:gd name="connsiteY47" fmla="*/ 90753 h 342229"/>
                  <a:gd name="connsiteX48" fmla="*/ 38934 w 572857"/>
                  <a:gd name="connsiteY48" fmla="*/ 94291 h 342229"/>
                  <a:gd name="connsiteX49" fmla="*/ 50807 w 572857"/>
                  <a:gd name="connsiteY49" fmla="*/ 114040 h 342229"/>
                  <a:gd name="connsiteX50" fmla="*/ 65418 w 572857"/>
                  <a:gd name="connsiteY50" fmla="*/ 130477 h 342229"/>
                  <a:gd name="connsiteX51" fmla="*/ 81171 w 572857"/>
                  <a:gd name="connsiteY51" fmla="*/ 117921 h 342229"/>
                  <a:gd name="connsiteX52" fmla="*/ 82655 w 572857"/>
                  <a:gd name="connsiteY52" fmla="*/ 118834 h 342229"/>
                  <a:gd name="connsiteX53" fmla="*/ 104001 w 572857"/>
                  <a:gd name="connsiteY53" fmla="*/ 129450 h 342229"/>
                  <a:gd name="connsiteX54" fmla="*/ 113020 w 572857"/>
                  <a:gd name="connsiteY54" fmla="*/ 135386 h 342229"/>
                  <a:gd name="connsiteX55" fmla="*/ 130485 w 572857"/>
                  <a:gd name="connsiteY55" fmla="*/ 144632 h 342229"/>
                  <a:gd name="connsiteX56" fmla="*/ 207423 w 572857"/>
                  <a:gd name="connsiteY56" fmla="*/ 174198 h 342229"/>
                  <a:gd name="connsiteX57" fmla="*/ 215528 w 572857"/>
                  <a:gd name="connsiteY57" fmla="*/ 190179 h 342229"/>
                  <a:gd name="connsiteX58" fmla="*/ 222720 w 572857"/>
                  <a:gd name="connsiteY58" fmla="*/ 209813 h 342229"/>
                  <a:gd name="connsiteX59" fmla="*/ 230482 w 572857"/>
                  <a:gd name="connsiteY59" fmla="*/ 226023 h 342229"/>
                  <a:gd name="connsiteX60" fmla="*/ 226030 w 572857"/>
                  <a:gd name="connsiteY60" fmla="*/ 227164 h 342229"/>
                  <a:gd name="connsiteX61" fmla="*/ 195209 w 572857"/>
                  <a:gd name="connsiteY61" fmla="*/ 246456 h 342229"/>
                  <a:gd name="connsiteX62" fmla="*/ 194068 w 572857"/>
                  <a:gd name="connsiteY62" fmla="*/ 261752 h 342229"/>
                  <a:gd name="connsiteX63" fmla="*/ 245892 w 572857"/>
                  <a:gd name="connsiteY63" fmla="*/ 263807 h 342229"/>
                  <a:gd name="connsiteX64" fmla="*/ 264728 w 572857"/>
                  <a:gd name="connsiteY64" fmla="*/ 261296 h 342229"/>
                  <a:gd name="connsiteX65" fmla="*/ 275002 w 572857"/>
                  <a:gd name="connsiteY65" fmla="*/ 270314 h 342229"/>
                  <a:gd name="connsiteX66" fmla="*/ 291896 w 572857"/>
                  <a:gd name="connsiteY66" fmla="*/ 286409 h 342229"/>
                  <a:gd name="connsiteX67" fmla="*/ 325114 w 572857"/>
                  <a:gd name="connsiteY67" fmla="*/ 298624 h 342229"/>
                  <a:gd name="connsiteX68" fmla="*/ 361757 w 572857"/>
                  <a:gd name="connsiteY68" fmla="*/ 277277 h 342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72857" h="342229">
                    <a:moveTo>
                      <a:pt x="361757" y="277277"/>
                    </a:moveTo>
                    <a:cubicBezTo>
                      <a:pt x="361871" y="277049"/>
                      <a:pt x="361871" y="276821"/>
                      <a:pt x="361986" y="276592"/>
                    </a:cubicBezTo>
                    <a:cubicBezTo>
                      <a:pt x="368150" y="275337"/>
                      <a:pt x="371460" y="268602"/>
                      <a:pt x="374771" y="262095"/>
                    </a:cubicBezTo>
                    <a:cubicBezTo>
                      <a:pt x="376597" y="258442"/>
                      <a:pt x="378537" y="254561"/>
                      <a:pt x="381049" y="251136"/>
                    </a:cubicBezTo>
                    <a:cubicBezTo>
                      <a:pt x="385158" y="245543"/>
                      <a:pt x="413696" y="250223"/>
                      <a:pt x="432988" y="267004"/>
                    </a:cubicBezTo>
                    <a:cubicBezTo>
                      <a:pt x="439381" y="272597"/>
                      <a:pt x="446344" y="282186"/>
                      <a:pt x="453764" y="292459"/>
                    </a:cubicBezTo>
                    <a:cubicBezTo>
                      <a:pt x="468376" y="312665"/>
                      <a:pt x="483672" y="333668"/>
                      <a:pt x="499995" y="329901"/>
                    </a:cubicBezTo>
                    <a:cubicBezTo>
                      <a:pt x="509699" y="327733"/>
                      <a:pt x="519972" y="331500"/>
                      <a:pt x="530931" y="335609"/>
                    </a:cubicBezTo>
                    <a:cubicBezTo>
                      <a:pt x="539606" y="338805"/>
                      <a:pt x="548510" y="342230"/>
                      <a:pt x="557300" y="342230"/>
                    </a:cubicBezTo>
                    <a:cubicBezTo>
                      <a:pt x="557871" y="342230"/>
                      <a:pt x="558441" y="342230"/>
                      <a:pt x="559012" y="342230"/>
                    </a:cubicBezTo>
                    <a:cubicBezTo>
                      <a:pt x="569172" y="341773"/>
                      <a:pt x="572140" y="336865"/>
                      <a:pt x="572710" y="332869"/>
                    </a:cubicBezTo>
                    <a:cubicBezTo>
                      <a:pt x="574423" y="322596"/>
                      <a:pt x="560724" y="312550"/>
                      <a:pt x="556729" y="310610"/>
                    </a:cubicBezTo>
                    <a:cubicBezTo>
                      <a:pt x="556729" y="310610"/>
                      <a:pt x="556729" y="310610"/>
                      <a:pt x="556729" y="310610"/>
                    </a:cubicBezTo>
                    <a:cubicBezTo>
                      <a:pt x="550108" y="307413"/>
                      <a:pt x="540406" y="298624"/>
                      <a:pt x="539949" y="295656"/>
                    </a:cubicBezTo>
                    <a:cubicBezTo>
                      <a:pt x="541091" y="286067"/>
                      <a:pt x="531730" y="283327"/>
                      <a:pt x="524196" y="281044"/>
                    </a:cubicBezTo>
                    <a:cubicBezTo>
                      <a:pt x="519059" y="279560"/>
                      <a:pt x="513237" y="277848"/>
                      <a:pt x="508785" y="274652"/>
                    </a:cubicBezTo>
                    <a:cubicBezTo>
                      <a:pt x="504904" y="271912"/>
                      <a:pt x="503306" y="264949"/>
                      <a:pt x="501594" y="257415"/>
                    </a:cubicBezTo>
                    <a:cubicBezTo>
                      <a:pt x="499310" y="247712"/>
                      <a:pt x="496799" y="236753"/>
                      <a:pt x="487895" y="232187"/>
                    </a:cubicBezTo>
                    <a:cubicBezTo>
                      <a:pt x="481161" y="228763"/>
                      <a:pt x="476823" y="221114"/>
                      <a:pt x="476594" y="218147"/>
                    </a:cubicBezTo>
                    <a:cubicBezTo>
                      <a:pt x="476937" y="218032"/>
                      <a:pt x="477508" y="218032"/>
                      <a:pt x="478420" y="218032"/>
                    </a:cubicBezTo>
                    <a:cubicBezTo>
                      <a:pt x="491206" y="218831"/>
                      <a:pt x="495543" y="212895"/>
                      <a:pt x="496914" y="209357"/>
                    </a:cubicBezTo>
                    <a:cubicBezTo>
                      <a:pt x="498397" y="205590"/>
                      <a:pt x="499196" y="197599"/>
                      <a:pt x="488580" y="186640"/>
                    </a:cubicBezTo>
                    <a:cubicBezTo>
                      <a:pt x="482987" y="180819"/>
                      <a:pt x="472713" y="177052"/>
                      <a:pt x="461869" y="172942"/>
                    </a:cubicBezTo>
                    <a:cubicBezTo>
                      <a:pt x="450339" y="168605"/>
                      <a:pt x="434472" y="162668"/>
                      <a:pt x="433787" y="156048"/>
                    </a:cubicBezTo>
                    <a:cubicBezTo>
                      <a:pt x="431618" y="132532"/>
                      <a:pt x="347830" y="89953"/>
                      <a:pt x="317352" y="82419"/>
                    </a:cubicBezTo>
                    <a:cubicBezTo>
                      <a:pt x="312215" y="81164"/>
                      <a:pt x="305709" y="79109"/>
                      <a:pt x="296805" y="75799"/>
                    </a:cubicBezTo>
                    <a:cubicBezTo>
                      <a:pt x="282878" y="70547"/>
                      <a:pt x="267011" y="63813"/>
                      <a:pt x="251600" y="57192"/>
                    </a:cubicBezTo>
                    <a:cubicBezTo>
                      <a:pt x="221464" y="44293"/>
                      <a:pt x="204227" y="36873"/>
                      <a:pt x="196807" y="37558"/>
                    </a:cubicBezTo>
                    <a:lnTo>
                      <a:pt x="196807" y="37558"/>
                    </a:lnTo>
                    <a:cubicBezTo>
                      <a:pt x="187332" y="38243"/>
                      <a:pt x="182652" y="47032"/>
                      <a:pt x="178771" y="53996"/>
                    </a:cubicBezTo>
                    <a:cubicBezTo>
                      <a:pt x="176488" y="58333"/>
                      <a:pt x="173977" y="62785"/>
                      <a:pt x="171922" y="62785"/>
                    </a:cubicBezTo>
                    <a:cubicBezTo>
                      <a:pt x="164502" y="62785"/>
                      <a:pt x="157424" y="69520"/>
                      <a:pt x="149206" y="77168"/>
                    </a:cubicBezTo>
                    <a:cubicBezTo>
                      <a:pt x="141671" y="84246"/>
                      <a:pt x="133110" y="92351"/>
                      <a:pt x="123750" y="95775"/>
                    </a:cubicBezTo>
                    <a:cubicBezTo>
                      <a:pt x="122608" y="96232"/>
                      <a:pt x="122152" y="96004"/>
                      <a:pt x="121695" y="95661"/>
                    </a:cubicBezTo>
                    <a:cubicBezTo>
                      <a:pt x="115759" y="91780"/>
                      <a:pt x="111536" y="68493"/>
                      <a:pt x="108796" y="53196"/>
                    </a:cubicBezTo>
                    <a:cubicBezTo>
                      <a:pt x="106170" y="38471"/>
                      <a:pt x="103887" y="25800"/>
                      <a:pt x="99778" y="19636"/>
                    </a:cubicBezTo>
                    <a:cubicBezTo>
                      <a:pt x="91102" y="6508"/>
                      <a:pt x="58683" y="-2396"/>
                      <a:pt x="40761" y="572"/>
                    </a:cubicBezTo>
                    <a:cubicBezTo>
                      <a:pt x="30145" y="2285"/>
                      <a:pt x="26378" y="7764"/>
                      <a:pt x="25008" y="11988"/>
                    </a:cubicBezTo>
                    <a:cubicBezTo>
                      <a:pt x="23410" y="16782"/>
                      <a:pt x="20442" y="17923"/>
                      <a:pt x="14963" y="19522"/>
                    </a:cubicBezTo>
                    <a:cubicBezTo>
                      <a:pt x="9711" y="21005"/>
                      <a:pt x="1721" y="23289"/>
                      <a:pt x="352" y="33677"/>
                    </a:cubicBezTo>
                    <a:cubicBezTo>
                      <a:pt x="-220" y="37786"/>
                      <a:pt x="-448" y="42809"/>
                      <a:pt x="2520" y="46462"/>
                    </a:cubicBezTo>
                    <a:cubicBezTo>
                      <a:pt x="5831" y="50343"/>
                      <a:pt x="10396" y="50000"/>
                      <a:pt x="15191" y="49658"/>
                    </a:cubicBezTo>
                    <a:cubicBezTo>
                      <a:pt x="16903" y="49543"/>
                      <a:pt x="18844" y="49315"/>
                      <a:pt x="21127" y="49315"/>
                    </a:cubicBezTo>
                    <a:cubicBezTo>
                      <a:pt x="25237" y="49315"/>
                      <a:pt x="26036" y="50228"/>
                      <a:pt x="29003" y="59018"/>
                    </a:cubicBezTo>
                    <a:cubicBezTo>
                      <a:pt x="29802" y="61530"/>
                      <a:pt x="30830" y="64269"/>
                      <a:pt x="31971" y="67123"/>
                    </a:cubicBezTo>
                    <a:cubicBezTo>
                      <a:pt x="33341" y="70434"/>
                      <a:pt x="35624" y="72716"/>
                      <a:pt x="38364" y="74315"/>
                    </a:cubicBezTo>
                    <a:cubicBezTo>
                      <a:pt x="35624" y="75114"/>
                      <a:pt x="33341" y="76598"/>
                      <a:pt x="32086" y="79223"/>
                    </a:cubicBezTo>
                    <a:cubicBezTo>
                      <a:pt x="31286" y="81050"/>
                      <a:pt x="29802" y="85730"/>
                      <a:pt x="35054" y="90753"/>
                    </a:cubicBezTo>
                    <a:cubicBezTo>
                      <a:pt x="36309" y="91894"/>
                      <a:pt x="37565" y="93150"/>
                      <a:pt x="38934" y="94291"/>
                    </a:cubicBezTo>
                    <a:cubicBezTo>
                      <a:pt x="44985" y="99656"/>
                      <a:pt x="50807" y="104679"/>
                      <a:pt x="50807" y="114040"/>
                    </a:cubicBezTo>
                    <a:cubicBezTo>
                      <a:pt x="50807" y="123742"/>
                      <a:pt x="56856" y="130477"/>
                      <a:pt x="65418" y="130477"/>
                    </a:cubicBezTo>
                    <a:cubicBezTo>
                      <a:pt x="72267" y="130477"/>
                      <a:pt x="79345" y="125797"/>
                      <a:pt x="81171" y="117921"/>
                    </a:cubicBezTo>
                    <a:cubicBezTo>
                      <a:pt x="81628" y="118263"/>
                      <a:pt x="82199" y="118606"/>
                      <a:pt x="82655" y="118834"/>
                    </a:cubicBezTo>
                    <a:cubicBezTo>
                      <a:pt x="87792" y="122144"/>
                      <a:pt x="94869" y="126825"/>
                      <a:pt x="104001" y="129450"/>
                    </a:cubicBezTo>
                    <a:cubicBezTo>
                      <a:pt x="111079" y="131505"/>
                      <a:pt x="111992" y="133331"/>
                      <a:pt x="113020" y="135386"/>
                    </a:cubicBezTo>
                    <a:cubicBezTo>
                      <a:pt x="115874" y="141094"/>
                      <a:pt x="119412" y="144062"/>
                      <a:pt x="130485" y="144632"/>
                    </a:cubicBezTo>
                    <a:cubicBezTo>
                      <a:pt x="148635" y="145546"/>
                      <a:pt x="191442" y="160956"/>
                      <a:pt x="207423" y="174198"/>
                    </a:cubicBezTo>
                    <a:cubicBezTo>
                      <a:pt x="214843" y="180362"/>
                      <a:pt x="215072" y="184471"/>
                      <a:pt x="215528" y="190179"/>
                    </a:cubicBezTo>
                    <a:cubicBezTo>
                      <a:pt x="215985" y="195659"/>
                      <a:pt x="216442" y="202508"/>
                      <a:pt x="222720" y="209813"/>
                    </a:cubicBezTo>
                    <a:cubicBezTo>
                      <a:pt x="229569" y="217918"/>
                      <a:pt x="231167" y="224425"/>
                      <a:pt x="230482" y="226023"/>
                    </a:cubicBezTo>
                    <a:cubicBezTo>
                      <a:pt x="230254" y="226479"/>
                      <a:pt x="228998" y="227164"/>
                      <a:pt x="226030" y="227164"/>
                    </a:cubicBezTo>
                    <a:cubicBezTo>
                      <a:pt x="213131" y="227164"/>
                      <a:pt x="200232" y="236982"/>
                      <a:pt x="195209" y="246456"/>
                    </a:cubicBezTo>
                    <a:cubicBezTo>
                      <a:pt x="192355" y="251935"/>
                      <a:pt x="191899" y="257415"/>
                      <a:pt x="194068" y="261752"/>
                    </a:cubicBezTo>
                    <a:cubicBezTo>
                      <a:pt x="198405" y="270428"/>
                      <a:pt x="213131" y="269058"/>
                      <a:pt x="245892" y="263807"/>
                    </a:cubicBezTo>
                    <a:cubicBezTo>
                      <a:pt x="253883" y="262552"/>
                      <a:pt x="261531" y="261296"/>
                      <a:pt x="264728" y="261296"/>
                    </a:cubicBezTo>
                    <a:cubicBezTo>
                      <a:pt x="266668" y="261296"/>
                      <a:pt x="271349" y="266319"/>
                      <a:pt x="275002" y="270314"/>
                    </a:cubicBezTo>
                    <a:cubicBezTo>
                      <a:pt x="279453" y="275223"/>
                      <a:pt x="284933" y="281273"/>
                      <a:pt x="291896" y="286409"/>
                    </a:cubicBezTo>
                    <a:cubicBezTo>
                      <a:pt x="302169" y="294058"/>
                      <a:pt x="313014" y="297939"/>
                      <a:pt x="325114" y="298624"/>
                    </a:cubicBezTo>
                    <a:cubicBezTo>
                      <a:pt x="351712" y="299537"/>
                      <a:pt x="358561" y="288350"/>
                      <a:pt x="361757" y="277277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FDBF8F9-38F9-42DC-9C80-D299CB3D04BE}"/>
                  </a:ext>
                </a:extLst>
              </p:cNvPr>
              <p:cNvSpPr/>
              <p:nvPr/>
            </p:nvSpPr>
            <p:spPr>
              <a:xfrm>
                <a:off x="7754560" y="4084817"/>
                <a:ext cx="70883" cy="133701"/>
              </a:xfrm>
              <a:custGeom>
                <a:avLst/>
                <a:gdLst>
                  <a:gd name="connsiteX0" fmla="*/ 32743 w 70883"/>
                  <a:gd name="connsiteY0" fmla="*/ 9390 h 133701"/>
                  <a:gd name="connsiteX1" fmla="*/ 18132 w 70883"/>
                  <a:gd name="connsiteY1" fmla="*/ 29 h 133701"/>
                  <a:gd name="connsiteX2" fmla="*/ 18132 w 70883"/>
                  <a:gd name="connsiteY2" fmla="*/ 29 h 133701"/>
                  <a:gd name="connsiteX3" fmla="*/ 6032 w 70883"/>
                  <a:gd name="connsiteY3" fmla="*/ 21148 h 133701"/>
                  <a:gd name="connsiteX4" fmla="*/ 3406 w 70883"/>
                  <a:gd name="connsiteY4" fmla="*/ 33933 h 133701"/>
                  <a:gd name="connsiteX5" fmla="*/ 1351 w 70883"/>
                  <a:gd name="connsiteY5" fmla="*/ 78794 h 133701"/>
                  <a:gd name="connsiteX6" fmla="*/ 2036 w 70883"/>
                  <a:gd name="connsiteY6" fmla="*/ 87699 h 133701"/>
                  <a:gd name="connsiteX7" fmla="*/ 18245 w 70883"/>
                  <a:gd name="connsiteY7" fmla="*/ 130049 h 133701"/>
                  <a:gd name="connsiteX8" fmla="*/ 29433 w 70883"/>
                  <a:gd name="connsiteY8" fmla="*/ 133702 h 133701"/>
                  <a:gd name="connsiteX9" fmla="*/ 42332 w 70883"/>
                  <a:gd name="connsiteY9" fmla="*/ 129935 h 133701"/>
                  <a:gd name="connsiteX10" fmla="*/ 70870 w 70883"/>
                  <a:gd name="connsiteY10" fmla="*/ 80278 h 133701"/>
                  <a:gd name="connsiteX11" fmla="*/ 32743 w 70883"/>
                  <a:gd name="connsiteY11" fmla="*/ 9390 h 13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883" h="133701">
                    <a:moveTo>
                      <a:pt x="32743" y="9390"/>
                    </a:moveTo>
                    <a:cubicBezTo>
                      <a:pt x="24296" y="714"/>
                      <a:pt x="20757" y="-199"/>
                      <a:pt x="18132" y="29"/>
                    </a:cubicBezTo>
                    <a:cubicBezTo>
                      <a:pt x="18132" y="29"/>
                      <a:pt x="18132" y="29"/>
                      <a:pt x="18132" y="29"/>
                    </a:cubicBezTo>
                    <a:cubicBezTo>
                      <a:pt x="8999" y="1171"/>
                      <a:pt x="7401" y="11787"/>
                      <a:pt x="6032" y="21148"/>
                    </a:cubicBezTo>
                    <a:cubicBezTo>
                      <a:pt x="5347" y="25600"/>
                      <a:pt x="4662" y="30166"/>
                      <a:pt x="3406" y="33933"/>
                    </a:cubicBezTo>
                    <a:cubicBezTo>
                      <a:pt x="-1160" y="47174"/>
                      <a:pt x="-361" y="59731"/>
                      <a:pt x="1351" y="78794"/>
                    </a:cubicBezTo>
                    <a:cubicBezTo>
                      <a:pt x="1579" y="81762"/>
                      <a:pt x="1808" y="84731"/>
                      <a:pt x="2036" y="87699"/>
                    </a:cubicBezTo>
                    <a:cubicBezTo>
                      <a:pt x="2949" y="102766"/>
                      <a:pt x="3976" y="119889"/>
                      <a:pt x="18245" y="130049"/>
                    </a:cubicBezTo>
                    <a:cubicBezTo>
                      <a:pt x="21670" y="132446"/>
                      <a:pt x="25437" y="133702"/>
                      <a:pt x="29433" y="133702"/>
                    </a:cubicBezTo>
                    <a:cubicBezTo>
                      <a:pt x="33542" y="133702"/>
                      <a:pt x="37880" y="132446"/>
                      <a:pt x="42332" y="129935"/>
                    </a:cubicBezTo>
                    <a:cubicBezTo>
                      <a:pt x="57742" y="121031"/>
                      <a:pt x="70185" y="99228"/>
                      <a:pt x="70870" y="80278"/>
                    </a:cubicBezTo>
                    <a:cubicBezTo>
                      <a:pt x="71555" y="57106"/>
                      <a:pt x="45528" y="22517"/>
                      <a:pt x="32743" y="939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F08DD65-D1E0-4C79-9EE6-545EACE3A89A}"/>
                  </a:ext>
                </a:extLst>
              </p:cNvPr>
              <p:cNvSpPr/>
              <p:nvPr/>
            </p:nvSpPr>
            <p:spPr>
              <a:xfrm>
                <a:off x="6697129" y="4768253"/>
                <a:ext cx="217333" cy="460741"/>
              </a:xfrm>
              <a:custGeom>
                <a:avLst/>
                <a:gdLst>
                  <a:gd name="connsiteX0" fmla="*/ 206293 w 217333"/>
                  <a:gd name="connsiteY0" fmla="*/ 63835 h 460741"/>
                  <a:gd name="connsiteX1" fmla="*/ 191795 w 217333"/>
                  <a:gd name="connsiteY1" fmla="*/ 22626 h 460741"/>
                  <a:gd name="connsiteX2" fmla="*/ 185860 w 217333"/>
                  <a:gd name="connsiteY2" fmla="*/ 10183 h 460741"/>
                  <a:gd name="connsiteX3" fmla="*/ 177869 w 217333"/>
                  <a:gd name="connsiteY3" fmla="*/ 23 h 460741"/>
                  <a:gd name="connsiteX4" fmla="*/ 168052 w 217333"/>
                  <a:gd name="connsiteY4" fmla="*/ 11781 h 460741"/>
                  <a:gd name="connsiteX5" fmla="*/ 166111 w 217333"/>
                  <a:gd name="connsiteY5" fmla="*/ 16804 h 460741"/>
                  <a:gd name="connsiteX6" fmla="*/ 160290 w 217333"/>
                  <a:gd name="connsiteY6" fmla="*/ 44429 h 460741"/>
                  <a:gd name="connsiteX7" fmla="*/ 158806 w 217333"/>
                  <a:gd name="connsiteY7" fmla="*/ 47054 h 460741"/>
                  <a:gd name="connsiteX8" fmla="*/ 149787 w 217333"/>
                  <a:gd name="connsiteY8" fmla="*/ 51392 h 460741"/>
                  <a:gd name="connsiteX9" fmla="*/ 131295 w 217333"/>
                  <a:gd name="connsiteY9" fmla="*/ 58926 h 460741"/>
                  <a:gd name="connsiteX10" fmla="*/ 129354 w 217333"/>
                  <a:gd name="connsiteY10" fmla="*/ 73880 h 460741"/>
                  <a:gd name="connsiteX11" fmla="*/ 129240 w 217333"/>
                  <a:gd name="connsiteY11" fmla="*/ 77305 h 460741"/>
                  <a:gd name="connsiteX12" fmla="*/ 128898 w 217333"/>
                  <a:gd name="connsiteY12" fmla="*/ 91574 h 460741"/>
                  <a:gd name="connsiteX13" fmla="*/ 128669 w 217333"/>
                  <a:gd name="connsiteY13" fmla="*/ 92829 h 460741"/>
                  <a:gd name="connsiteX14" fmla="*/ 112346 w 217333"/>
                  <a:gd name="connsiteY14" fmla="*/ 101847 h 460741"/>
                  <a:gd name="connsiteX15" fmla="*/ 91570 w 217333"/>
                  <a:gd name="connsiteY15" fmla="*/ 113947 h 460741"/>
                  <a:gd name="connsiteX16" fmla="*/ 73990 w 217333"/>
                  <a:gd name="connsiteY16" fmla="*/ 124221 h 460741"/>
                  <a:gd name="connsiteX17" fmla="*/ 52187 w 217333"/>
                  <a:gd name="connsiteY17" fmla="*/ 128445 h 460741"/>
                  <a:gd name="connsiteX18" fmla="*/ 37918 w 217333"/>
                  <a:gd name="connsiteY18" fmla="*/ 131755 h 460741"/>
                  <a:gd name="connsiteX19" fmla="*/ 29813 w 217333"/>
                  <a:gd name="connsiteY19" fmla="*/ 133924 h 460741"/>
                  <a:gd name="connsiteX20" fmla="*/ 24334 w 217333"/>
                  <a:gd name="connsiteY20" fmla="*/ 154129 h 460741"/>
                  <a:gd name="connsiteX21" fmla="*/ 20225 w 217333"/>
                  <a:gd name="connsiteY21" fmla="*/ 176845 h 460741"/>
                  <a:gd name="connsiteX22" fmla="*/ 23307 w 217333"/>
                  <a:gd name="connsiteY22" fmla="*/ 239172 h 460741"/>
                  <a:gd name="connsiteX23" fmla="*/ 17485 w 217333"/>
                  <a:gd name="connsiteY23" fmla="*/ 297162 h 460741"/>
                  <a:gd name="connsiteX24" fmla="*/ 5727 w 217333"/>
                  <a:gd name="connsiteY24" fmla="*/ 379351 h 460741"/>
                  <a:gd name="connsiteX25" fmla="*/ 12120 w 217333"/>
                  <a:gd name="connsiteY25" fmla="*/ 403780 h 460741"/>
                  <a:gd name="connsiteX26" fmla="*/ 25362 w 217333"/>
                  <a:gd name="connsiteY26" fmla="*/ 440765 h 460741"/>
                  <a:gd name="connsiteX27" fmla="*/ 67826 w 217333"/>
                  <a:gd name="connsiteY27" fmla="*/ 460742 h 460741"/>
                  <a:gd name="connsiteX28" fmla="*/ 68625 w 217333"/>
                  <a:gd name="connsiteY28" fmla="*/ 460742 h 460741"/>
                  <a:gd name="connsiteX29" fmla="*/ 84150 w 217333"/>
                  <a:gd name="connsiteY29" fmla="*/ 454920 h 460741"/>
                  <a:gd name="connsiteX30" fmla="*/ 93396 w 217333"/>
                  <a:gd name="connsiteY30" fmla="*/ 451952 h 460741"/>
                  <a:gd name="connsiteX31" fmla="*/ 113830 w 217333"/>
                  <a:gd name="connsiteY31" fmla="*/ 442478 h 460741"/>
                  <a:gd name="connsiteX32" fmla="*/ 142710 w 217333"/>
                  <a:gd name="connsiteY32" fmla="*/ 355494 h 460741"/>
                  <a:gd name="connsiteX33" fmla="*/ 156180 w 217333"/>
                  <a:gd name="connsiteY33" fmla="*/ 307778 h 460741"/>
                  <a:gd name="connsiteX34" fmla="*/ 187572 w 217333"/>
                  <a:gd name="connsiteY34" fmla="*/ 181640 h 460741"/>
                  <a:gd name="connsiteX35" fmla="*/ 190198 w 217333"/>
                  <a:gd name="connsiteY35" fmla="*/ 169426 h 460741"/>
                  <a:gd name="connsiteX36" fmla="*/ 192252 w 217333"/>
                  <a:gd name="connsiteY36" fmla="*/ 144654 h 460741"/>
                  <a:gd name="connsiteX37" fmla="*/ 191110 w 217333"/>
                  <a:gd name="connsiteY37" fmla="*/ 133125 h 460741"/>
                  <a:gd name="connsiteX38" fmla="*/ 205379 w 217333"/>
                  <a:gd name="connsiteY38" fmla="*/ 141458 h 460741"/>
                  <a:gd name="connsiteX39" fmla="*/ 216909 w 217333"/>
                  <a:gd name="connsiteY39" fmla="*/ 124792 h 460741"/>
                  <a:gd name="connsiteX40" fmla="*/ 212000 w 217333"/>
                  <a:gd name="connsiteY40" fmla="*/ 92373 h 460741"/>
                  <a:gd name="connsiteX41" fmla="*/ 206293 w 217333"/>
                  <a:gd name="connsiteY41" fmla="*/ 63835 h 46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7333" h="460741">
                    <a:moveTo>
                      <a:pt x="206293" y="63835"/>
                    </a:moveTo>
                    <a:cubicBezTo>
                      <a:pt x="205722" y="48196"/>
                      <a:pt x="197617" y="33356"/>
                      <a:pt x="191795" y="22626"/>
                    </a:cubicBezTo>
                    <a:cubicBezTo>
                      <a:pt x="189056" y="17603"/>
                      <a:pt x="186545" y="12923"/>
                      <a:pt x="185860" y="10183"/>
                    </a:cubicBezTo>
                    <a:cubicBezTo>
                      <a:pt x="185175" y="7215"/>
                      <a:pt x="183462" y="366"/>
                      <a:pt x="177869" y="23"/>
                    </a:cubicBezTo>
                    <a:cubicBezTo>
                      <a:pt x="172276" y="-433"/>
                      <a:pt x="170221" y="5845"/>
                      <a:pt x="168052" y="11781"/>
                    </a:cubicBezTo>
                    <a:cubicBezTo>
                      <a:pt x="167481" y="13494"/>
                      <a:pt x="166454" y="16233"/>
                      <a:pt x="166111" y="16804"/>
                    </a:cubicBezTo>
                    <a:cubicBezTo>
                      <a:pt x="160746" y="22740"/>
                      <a:pt x="159376" y="36780"/>
                      <a:pt x="160290" y="44429"/>
                    </a:cubicBezTo>
                    <a:cubicBezTo>
                      <a:pt x="160290" y="44657"/>
                      <a:pt x="160061" y="45684"/>
                      <a:pt x="158806" y="47054"/>
                    </a:cubicBezTo>
                    <a:cubicBezTo>
                      <a:pt x="156180" y="50022"/>
                      <a:pt x="151956" y="51734"/>
                      <a:pt x="149787" y="51392"/>
                    </a:cubicBezTo>
                    <a:cubicBezTo>
                      <a:pt x="143965" y="50593"/>
                      <a:pt x="135861" y="52648"/>
                      <a:pt x="131295" y="58926"/>
                    </a:cubicBezTo>
                    <a:cubicBezTo>
                      <a:pt x="128327" y="63150"/>
                      <a:pt x="127642" y="68401"/>
                      <a:pt x="129354" y="73880"/>
                    </a:cubicBezTo>
                    <a:cubicBezTo>
                      <a:pt x="130039" y="76049"/>
                      <a:pt x="129925" y="76163"/>
                      <a:pt x="129240" y="77305"/>
                    </a:cubicBezTo>
                    <a:cubicBezTo>
                      <a:pt x="127870" y="79474"/>
                      <a:pt x="125131" y="84040"/>
                      <a:pt x="128898" y="91574"/>
                    </a:cubicBezTo>
                    <a:cubicBezTo>
                      <a:pt x="129012" y="91688"/>
                      <a:pt x="129126" y="91916"/>
                      <a:pt x="128669" y="92829"/>
                    </a:cubicBezTo>
                    <a:cubicBezTo>
                      <a:pt x="126843" y="96596"/>
                      <a:pt x="119423" y="101277"/>
                      <a:pt x="112346" y="101847"/>
                    </a:cubicBezTo>
                    <a:cubicBezTo>
                      <a:pt x="105268" y="102418"/>
                      <a:pt x="98533" y="108012"/>
                      <a:pt x="91570" y="113947"/>
                    </a:cubicBezTo>
                    <a:cubicBezTo>
                      <a:pt x="85405" y="119084"/>
                      <a:pt x="78442" y="124906"/>
                      <a:pt x="73990" y="124221"/>
                    </a:cubicBezTo>
                    <a:cubicBezTo>
                      <a:pt x="66114" y="123080"/>
                      <a:pt x="58808" y="125933"/>
                      <a:pt x="52187" y="128445"/>
                    </a:cubicBezTo>
                    <a:cubicBezTo>
                      <a:pt x="46823" y="130500"/>
                      <a:pt x="41800" y="132440"/>
                      <a:pt x="37918" y="131755"/>
                    </a:cubicBezTo>
                    <a:cubicBezTo>
                      <a:pt x="33923" y="131070"/>
                      <a:pt x="31297" y="132554"/>
                      <a:pt x="29813" y="133924"/>
                    </a:cubicBezTo>
                    <a:cubicBezTo>
                      <a:pt x="25248" y="137920"/>
                      <a:pt x="24905" y="145454"/>
                      <a:pt x="24334" y="154129"/>
                    </a:cubicBezTo>
                    <a:cubicBezTo>
                      <a:pt x="23878" y="161777"/>
                      <a:pt x="23421" y="170567"/>
                      <a:pt x="20225" y="176845"/>
                    </a:cubicBezTo>
                    <a:cubicBezTo>
                      <a:pt x="10065" y="197050"/>
                      <a:pt x="16116" y="219653"/>
                      <a:pt x="23307" y="239172"/>
                    </a:cubicBezTo>
                    <a:cubicBezTo>
                      <a:pt x="30498" y="258692"/>
                      <a:pt x="35749" y="272733"/>
                      <a:pt x="17485" y="297162"/>
                    </a:cubicBezTo>
                    <a:cubicBezTo>
                      <a:pt x="-4090" y="326042"/>
                      <a:pt x="-2720" y="358576"/>
                      <a:pt x="5727" y="379351"/>
                    </a:cubicBezTo>
                    <a:cubicBezTo>
                      <a:pt x="8581" y="386315"/>
                      <a:pt x="10294" y="395219"/>
                      <a:pt x="12120" y="403780"/>
                    </a:cubicBezTo>
                    <a:cubicBezTo>
                      <a:pt x="14859" y="417592"/>
                      <a:pt x="17713" y="431747"/>
                      <a:pt x="25362" y="440765"/>
                    </a:cubicBezTo>
                    <a:cubicBezTo>
                      <a:pt x="34380" y="451496"/>
                      <a:pt x="53443" y="460514"/>
                      <a:pt x="67826" y="460742"/>
                    </a:cubicBezTo>
                    <a:cubicBezTo>
                      <a:pt x="68055" y="460742"/>
                      <a:pt x="68282" y="460742"/>
                      <a:pt x="68625" y="460742"/>
                    </a:cubicBezTo>
                    <a:cubicBezTo>
                      <a:pt x="75361" y="460742"/>
                      <a:pt x="80611" y="458801"/>
                      <a:pt x="84150" y="454920"/>
                    </a:cubicBezTo>
                    <a:cubicBezTo>
                      <a:pt x="86662" y="452066"/>
                      <a:pt x="88945" y="451952"/>
                      <a:pt x="93396" y="451952"/>
                    </a:cubicBezTo>
                    <a:cubicBezTo>
                      <a:pt x="98989" y="451952"/>
                      <a:pt x="106638" y="451838"/>
                      <a:pt x="113830" y="442478"/>
                    </a:cubicBezTo>
                    <a:cubicBezTo>
                      <a:pt x="121135" y="433117"/>
                      <a:pt x="129583" y="403323"/>
                      <a:pt x="142710" y="355494"/>
                    </a:cubicBezTo>
                    <a:cubicBezTo>
                      <a:pt x="147162" y="339170"/>
                      <a:pt x="151842" y="322161"/>
                      <a:pt x="156180" y="307778"/>
                    </a:cubicBezTo>
                    <a:cubicBezTo>
                      <a:pt x="177298" y="237575"/>
                      <a:pt x="189284" y="194311"/>
                      <a:pt x="187572" y="181640"/>
                    </a:cubicBezTo>
                    <a:cubicBezTo>
                      <a:pt x="187001" y="177530"/>
                      <a:pt x="188485" y="173763"/>
                      <a:pt x="190198" y="169426"/>
                    </a:cubicBezTo>
                    <a:cubicBezTo>
                      <a:pt x="192709" y="162919"/>
                      <a:pt x="195905" y="154928"/>
                      <a:pt x="192252" y="144654"/>
                    </a:cubicBezTo>
                    <a:cubicBezTo>
                      <a:pt x="190768" y="140431"/>
                      <a:pt x="190654" y="136093"/>
                      <a:pt x="191110" y="133125"/>
                    </a:cubicBezTo>
                    <a:cubicBezTo>
                      <a:pt x="195220" y="139404"/>
                      <a:pt x="200243" y="142486"/>
                      <a:pt x="205379" y="141458"/>
                    </a:cubicBezTo>
                    <a:cubicBezTo>
                      <a:pt x="208805" y="140773"/>
                      <a:pt x="214740" y="137805"/>
                      <a:pt x="216909" y="124792"/>
                    </a:cubicBezTo>
                    <a:cubicBezTo>
                      <a:pt x="218507" y="115317"/>
                      <a:pt x="215311" y="104131"/>
                      <a:pt x="212000" y="92373"/>
                    </a:cubicBezTo>
                    <a:cubicBezTo>
                      <a:pt x="209489" y="83012"/>
                      <a:pt x="206636" y="73081"/>
                      <a:pt x="206293" y="6383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417F1FD-9DE2-427D-9355-7B5AD3562DD1}"/>
                  </a:ext>
                </a:extLst>
              </p:cNvPr>
              <p:cNvSpPr/>
              <p:nvPr/>
            </p:nvSpPr>
            <p:spPr>
              <a:xfrm>
                <a:off x="6993819" y="3984695"/>
                <a:ext cx="42080" cy="26295"/>
              </a:xfrm>
              <a:custGeom>
                <a:avLst/>
                <a:gdLst>
                  <a:gd name="connsiteX0" fmla="*/ 41906 w 42080"/>
                  <a:gd name="connsiteY0" fmla="*/ 11113 h 26295"/>
                  <a:gd name="connsiteX1" fmla="*/ 37682 w 42080"/>
                  <a:gd name="connsiteY1" fmla="*/ 2552 h 26295"/>
                  <a:gd name="connsiteX2" fmla="*/ 1496 w 42080"/>
                  <a:gd name="connsiteY2" fmla="*/ 6776 h 26295"/>
                  <a:gd name="connsiteX3" fmla="*/ 3322 w 42080"/>
                  <a:gd name="connsiteY3" fmla="*/ 20132 h 26295"/>
                  <a:gd name="connsiteX4" fmla="*/ 17134 w 42080"/>
                  <a:gd name="connsiteY4" fmla="*/ 26296 h 26295"/>
                  <a:gd name="connsiteX5" fmla="*/ 24326 w 42080"/>
                  <a:gd name="connsiteY5" fmla="*/ 25154 h 26295"/>
                  <a:gd name="connsiteX6" fmla="*/ 41906 w 42080"/>
                  <a:gd name="connsiteY6" fmla="*/ 11113 h 26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80" h="26295">
                    <a:moveTo>
                      <a:pt x="41906" y="11113"/>
                    </a:moveTo>
                    <a:cubicBezTo>
                      <a:pt x="42477" y="8488"/>
                      <a:pt x="41792" y="4607"/>
                      <a:pt x="37682" y="2552"/>
                    </a:cubicBezTo>
                    <a:cubicBezTo>
                      <a:pt x="31632" y="-530"/>
                      <a:pt x="7317" y="-2471"/>
                      <a:pt x="1496" y="6776"/>
                    </a:cubicBezTo>
                    <a:cubicBezTo>
                      <a:pt x="583" y="8260"/>
                      <a:pt x="-2157" y="13739"/>
                      <a:pt x="3322" y="20132"/>
                    </a:cubicBezTo>
                    <a:cubicBezTo>
                      <a:pt x="6861" y="24241"/>
                      <a:pt x="11655" y="26296"/>
                      <a:pt x="17134" y="26296"/>
                    </a:cubicBezTo>
                    <a:cubicBezTo>
                      <a:pt x="19418" y="26296"/>
                      <a:pt x="21815" y="25953"/>
                      <a:pt x="24326" y="25154"/>
                    </a:cubicBezTo>
                    <a:cubicBezTo>
                      <a:pt x="30719" y="23214"/>
                      <a:pt x="40422" y="17620"/>
                      <a:pt x="41906" y="1111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4082DB5-CCFE-44FE-BC0F-9707A3941770}"/>
                  </a:ext>
                </a:extLst>
              </p:cNvPr>
              <p:cNvSpPr/>
              <p:nvPr/>
            </p:nvSpPr>
            <p:spPr>
              <a:xfrm>
                <a:off x="7422610" y="6084467"/>
                <a:ext cx="69139" cy="53292"/>
              </a:xfrm>
              <a:custGeom>
                <a:avLst/>
                <a:gdLst>
                  <a:gd name="connsiteX0" fmla="*/ 42897 w 69139"/>
                  <a:gd name="connsiteY0" fmla="*/ 9687 h 53292"/>
                  <a:gd name="connsiteX1" fmla="*/ 30112 w 69139"/>
                  <a:gd name="connsiteY1" fmla="*/ 5235 h 53292"/>
                  <a:gd name="connsiteX2" fmla="*/ 21209 w 69139"/>
                  <a:gd name="connsiteY2" fmla="*/ 98 h 53292"/>
                  <a:gd name="connsiteX3" fmla="*/ 204 w 69139"/>
                  <a:gd name="connsiteY3" fmla="*/ 26581 h 53292"/>
                  <a:gd name="connsiteX4" fmla="*/ 12875 w 69139"/>
                  <a:gd name="connsiteY4" fmla="*/ 49298 h 53292"/>
                  <a:gd name="connsiteX5" fmla="*/ 30455 w 69139"/>
                  <a:gd name="connsiteY5" fmla="*/ 48841 h 53292"/>
                  <a:gd name="connsiteX6" fmla="*/ 35021 w 69139"/>
                  <a:gd name="connsiteY6" fmla="*/ 48385 h 53292"/>
                  <a:gd name="connsiteX7" fmla="*/ 47806 w 69139"/>
                  <a:gd name="connsiteY7" fmla="*/ 53293 h 53292"/>
                  <a:gd name="connsiteX8" fmla="*/ 55112 w 69139"/>
                  <a:gd name="connsiteY8" fmla="*/ 51809 h 53292"/>
                  <a:gd name="connsiteX9" fmla="*/ 68924 w 69139"/>
                  <a:gd name="connsiteY9" fmla="*/ 32175 h 53292"/>
                  <a:gd name="connsiteX10" fmla="*/ 42897 w 69139"/>
                  <a:gd name="connsiteY10" fmla="*/ 9687 h 5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139" h="53292">
                    <a:moveTo>
                      <a:pt x="42897" y="9687"/>
                    </a:moveTo>
                    <a:cubicBezTo>
                      <a:pt x="38674" y="8660"/>
                      <a:pt x="31596" y="6833"/>
                      <a:pt x="30112" y="5235"/>
                    </a:cubicBezTo>
                    <a:cubicBezTo>
                      <a:pt x="28514" y="1468"/>
                      <a:pt x="25089" y="-473"/>
                      <a:pt x="21209" y="98"/>
                    </a:cubicBezTo>
                    <a:cubicBezTo>
                      <a:pt x="13332" y="1240"/>
                      <a:pt x="1803" y="14025"/>
                      <a:pt x="204" y="26581"/>
                    </a:cubicBezTo>
                    <a:cubicBezTo>
                      <a:pt x="-1051" y="36399"/>
                      <a:pt x="3515" y="44732"/>
                      <a:pt x="12875" y="49298"/>
                    </a:cubicBezTo>
                    <a:cubicBezTo>
                      <a:pt x="20637" y="53065"/>
                      <a:pt x="26459" y="50553"/>
                      <a:pt x="30455" y="48841"/>
                    </a:cubicBezTo>
                    <a:cubicBezTo>
                      <a:pt x="33879" y="47357"/>
                      <a:pt x="34108" y="47471"/>
                      <a:pt x="35021" y="48385"/>
                    </a:cubicBezTo>
                    <a:cubicBezTo>
                      <a:pt x="38559" y="51581"/>
                      <a:pt x="43126" y="53293"/>
                      <a:pt x="47806" y="53293"/>
                    </a:cubicBezTo>
                    <a:cubicBezTo>
                      <a:pt x="50317" y="53293"/>
                      <a:pt x="52714" y="52837"/>
                      <a:pt x="55112" y="51809"/>
                    </a:cubicBezTo>
                    <a:cubicBezTo>
                      <a:pt x="62417" y="48841"/>
                      <a:pt x="67440" y="41650"/>
                      <a:pt x="68924" y="32175"/>
                    </a:cubicBezTo>
                    <a:cubicBezTo>
                      <a:pt x="71207" y="16878"/>
                      <a:pt x="54883" y="12769"/>
                      <a:pt x="42897" y="9687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FE0795B-64C2-469A-AA38-FFA3CD3F332B}"/>
                  </a:ext>
                </a:extLst>
              </p:cNvPr>
              <p:cNvSpPr/>
              <p:nvPr/>
            </p:nvSpPr>
            <p:spPr>
              <a:xfrm>
                <a:off x="9870054" y="4572049"/>
                <a:ext cx="50731" cy="60158"/>
              </a:xfrm>
              <a:custGeom>
                <a:avLst/>
                <a:gdLst>
                  <a:gd name="connsiteX0" fmla="*/ 7261 w 50731"/>
                  <a:gd name="connsiteY0" fmla="*/ 0 h 60158"/>
                  <a:gd name="connsiteX1" fmla="*/ 6918 w 50731"/>
                  <a:gd name="connsiteY1" fmla="*/ 0 h 60158"/>
                  <a:gd name="connsiteX2" fmla="*/ 184 w 50731"/>
                  <a:gd name="connsiteY2" fmla="*/ 6050 h 60158"/>
                  <a:gd name="connsiteX3" fmla="*/ 28722 w 50731"/>
                  <a:gd name="connsiteY3" fmla="*/ 56048 h 60158"/>
                  <a:gd name="connsiteX4" fmla="*/ 38653 w 50731"/>
                  <a:gd name="connsiteY4" fmla="*/ 60158 h 60158"/>
                  <a:gd name="connsiteX5" fmla="*/ 44132 w 50731"/>
                  <a:gd name="connsiteY5" fmla="*/ 58446 h 60158"/>
                  <a:gd name="connsiteX6" fmla="*/ 49840 w 50731"/>
                  <a:gd name="connsiteY6" fmla="*/ 39839 h 60158"/>
                  <a:gd name="connsiteX7" fmla="*/ 7261 w 50731"/>
                  <a:gd name="connsiteY7" fmla="*/ 0 h 6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731" h="60158">
                    <a:moveTo>
                      <a:pt x="7261" y="0"/>
                    </a:moveTo>
                    <a:cubicBezTo>
                      <a:pt x="7147" y="0"/>
                      <a:pt x="7033" y="0"/>
                      <a:pt x="6918" y="0"/>
                    </a:cubicBezTo>
                    <a:cubicBezTo>
                      <a:pt x="3494" y="114"/>
                      <a:pt x="869" y="2511"/>
                      <a:pt x="184" y="6050"/>
                    </a:cubicBezTo>
                    <a:cubicBezTo>
                      <a:pt x="-2099" y="17123"/>
                      <a:pt x="17420" y="47259"/>
                      <a:pt x="28722" y="56048"/>
                    </a:cubicBezTo>
                    <a:cubicBezTo>
                      <a:pt x="32717" y="59131"/>
                      <a:pt x="36027" y="60158"/>
                      <a:pt x="38653" y="60158"/>
                    </a:cubicBezTo>
                    <a:cubicBezTo>
                      <a:pt x="40936" y="60158"/>
                      <a:pt x="42762" y="59359"/>
                      <a:pt x="44132" y="58446"/>
                    </a:cubicBezTo>
                    <a:cubicBezTo>
                      <a:pt x="49954" y="54336"/>
                      <a:pt x="52123" y="47601"/>
                      <a:pt x="49840" y="39839"/>
                    </a:cubicBezTo>
                    <a:cubicBezTo>
                      <a:pt x="45160" y="22716"/>
                      <a:pt x="17078" y="0"/>
                      <a:pt x="7261" y="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FBAE5A0-F2C9-4AEF-B0CB-459B616C7FAB}"/>
                  </a:ext>
                </a:extLst>
              </p:cNvPr>
              <p:cNvSpPr/>
              <p:nvPr/>
            </p:nvSpPr>
            <p:spPr>
              <a:xfrm>
                <a:off x="9924132" y="4611291"/>
                <a:ext cx="35818" cy="35755"/>
              </a:xfrm>
              <a:custGeom>
                <a:avLst/>
                <a:gdLst>
                  <a:gd name="connsiteX0" fmla="*/ 6378 w 35818"/>
                  <a:gd name="connsiteY0" fmla="*/ 26 h 35755"/>
                  <a:gd name="connsiteX1" fmla="*/ 100 w 35818"/>
                  <a:gd name="connsiteY1" fmla="*/ 6076 h 35755"/>
                  <a:gd name="connsiteX2" fmla="*/ 100 w 35818"/>
                  <a:gd name="connsiteY2" fmla="*/ 6076 h 35755"/>
                  <a:gd name="connsiteX3" fmla="*/ 19506 w 35818"/>
                  <a:gd name="connsiteY3" fmla="*/ 31989 h 35755"/>
                  <a:gd name="connsiteX4" fmla="*/ 28524 w 35818"/>
                  <a:gd name="connsiteY4" fmla="*/ 35756 h 35755"/>
                  <a:gd name="connsiteX5" fmla="*/ 32976 w 35818"/>
                  <a:gd name="connsiteY5" fmla="*/ 34158 h 35755"/>
                  <a:gd name="connsiteX6" fmla="*/ 35259 w 35818"/>
                  <a:gd name="connsiteY6" fmla="*/ 24683 h 35755"/>
                  <a:gd name="connsiteX7" fmla="*/ 6378 w 35818"/>
                  <a:gd name="connsiteY7" fmla="*/ 26 h 35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18" h="35755">
                    <a:moveTo>
                      <a:pt x="6378" y="26"/>
                    </a:moveTo>
                    <a:cubicBezTo>
                      <a:pt x="3182" y="254"/>
                      <a:pt x="670" y="2651"/>
                      <a:pt x="100" y="6076"/>
                    </a:cubicBezTo>
                    <a:lnTo>
                      <a:pt x="100" y="6076"/>
                    </a:lnTo>
                    <a:cubicBezTo>
                      <a:pt x="-1613" y="15551"/>
                      <a:pt x="19277" y="31760"/>
                      <a:pt x="19506" y="31989"/>
                    </a:cubicBezTo>
                    <a:cubicBezTo>
                      <a:pt x="20990" y="33016"/>
                      <a:pt x="24756" y="35756"/>
                      <a:pt x="28524" y="35756"/>
                    </a:cubicBezTo>
                    <a:cubicBezTo>
                      <a:pt x="30008" y="35756"/>
                      <a:pt x="31606" y="35299"/>
                      <a:pt x="32976" y="34158"/>
                    </a:cubicBezTo>
                    <a:cubicBezTo>
                      <a:pt x="35030" y="32559"/>
                      <a:pt x="36743" y="29135"/>
                      <a:pt x="35259" y="24683"/>
                    </a:cubicBezTo>
                    <a:cubicBezTo>
                      <a:pt x="32747" y="17149"/>
                      <a:pt x="14369" y="-773"/>
                      <a:pt x="6378" y="2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2AEA433-DA55-4120-B572-E9D233BBFF8A}"/>
                  </a:ext>
                </a:extLst>
              </p:cNvPr>
              <p:cNvSpPr/>
              <p:nvPr/>
            </p:nvSpPr>
            <p:spPr>
              <a:xfrm>
                <a:off x="10065545" y="4727945"/>
                <a:ext cx="38574" cy="29257"/>
              </a:xfrm>
              <a:custGeom>
                <a:avLst/>
                <a:gdLst>
                  <a:gd name="connsiteX0" fmla="*/ 3660 w 38574"/>
                  <a:gd name="connsiteY0" fmla="*/ 720 h 29257"/>
                  <a:gd name="connsiteX1" fmla="*/ 464 w 38574"/>
                  <a:gd name="connsiteY1" fmla="*/ 9967 h 29257"/>
                  <a:gd name="connsiteX2" fmla="*/ 464 w 38574"/>
                  <a:gd name="connsiteY2" fmla="*/ 9967 h 29257"/>
                  <a:gd name="connsiteX3" fmla="*/ 21924 w 38574"/>
                  <a:gd name="connsiteY3" fmla="*/ 28345 h 29257"/>
                  <a:gd name="connsiteX4" fmla="*/ 27403 w 38574"/>
                  <a:gd name="connsiteY4" fmla="*/ 29258 h 29257"/>
                  <a:gd name="connsiteX5" fmla="*/ 34938 w 38574"/>
                  <a:gd name="connsiteY5" fmla="*/ 26747 h 29257"/>
                  <a:gd name="connsiteX6" fmla="*/ 37335 w 38574"/>
                  <a:gd name="connsiteY6" fmla="*/ 14761 h 29257"/>
                  <a:gd name="connsiteX7" fmla="*/ 3660 w 38574"/>
                  <a:gd name="connsiteY7" fmla="*/ 720 h 2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74" h="29257">
                    <a:moveTo>
                      <a:pt x="3660" y="720"/>
                    </a:moveTo>
                    <a:cubicBezTo>
                      <a:pt x="578" y="2432"/>
                      <a:pt x="-792" y="6314"/>
                      <a:pt x="464" y="9967"/>
                    </a:cubicBezTo>
                    <a:lnTo>
                      <a:pt x="464" y="9967"/>
                    </a:lnTo>
                    <a:cubicBezTo>
                      <a:pt x="2176" y="14761"/>
                      <a:pt x="12907" y="25377"/>
                      <a:pt x="21924" y="28345"/>
                    </a:cubicBezTo>
                    <a:cubicBezTo>
                      <a:pt x="23979" y="29030"/>
                      <a:pt x="25806" y="29258"/>
                      <a:pt x="27403" y="29258"/>
                    </a:cubicBezTo>
                    <a:cubicBezTo>
                      <a:pt x="30829" y="29258"/>
                      <a:pt x="33340" y="28002"/>
                      <a:pt x="34938" y="26747"/>
                    </a:cubicBezTo>
                    <a:cubicBezTo>
                      <a:pt x="38705" y="23893"/>
                      <a:pt x="39618" y="19099"/>
                      <a:pt x="37335" y="14761"/>
                    </a:cubicBezTo>
                    <a:cubicBezTo>
                      <a:pt x="33111" y="6770"/>
                      <a:pt x="10167" y="-2705"/>
                      <a:pt x="3660" y="72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E33560D-C6D6-4301-9586-CCDA94F44441}"/>
                  </a:ext>
                </a:extLst>
              </p:cNvPr>
              <p:cNvSpPr/>
              <p:nvPr/>
            </p:nvSpPr>
            <p:spPr>
              <a:xfrm>
                <a:off x="10013690" y="4694321"/>
                <a:ext cx="41623" cy="35600"/>
              </a:xfrm>
              <a:custGeom>
                <a:avLst/>
                <a:gdLst>
                  <a:gd name="connsiteX0" fmla="*/ 5631 w 41623"/>
                  <a:gd name="connsiteY0" fmla="*/ 442 h 35600"/>
                  <a:gd name="connsiteX1" fmla="*/ 266 w 41623"/>
                  <a:gd name="connsiteY1" fmla="*/ 11628 h 35600"/>
                  <a:gd name="connsiteX2" fmla="*/ 266 w 41623"/>
                  <a:gd name="connsiteY2" fmla="*/ 11628 h 35600"/>
                  <a:gd name="connsiteX3" fmla="*/ 16932 w 41623"/>
                  <a:gd name="connsiteY3" fmla="*/ 32404 h 35600"/>
                  <a:gd name="connsiteX4" fmla="*/ 29375 w 41623"/>
                  <a:gd name="connsiteY4" fmla="*/ 35601 h 35600"/>
                  <a:gd name="connsiteX5" fmla="*/ 37822 w 41623"/>
                  <a:gd name="connsiteY5" fmla="*/ 33317 h 35600"/>
                  <a:gd name="connsiteX6" fmla="*/ 40790 w 41623"/>
                  <a:gd name="connsiteY6" fmla="*/ 22016 h 35600"/>
                  <a:gd name="connsiteX7" fmla="*/ 5631 w 41623"/>
                  <a:gd name="connsiteY7" fmla="*/ 442 h 35600"/>
                  <a:gd name="connsiteX8" fmla="*/ 5859 w 41623"/>
                  <a:gd name="connsiteY8" fmla="*/ 10487 h 35600"/>
                  <a:gd name="connsiteX9" fmla="*/ 5859 w 41623"/>
                  <a:gd name="connsiteY9" fmla="*/ 10487 h 35600"/>
                  <a:gd name="connsiteX10" fmla="*/ 5859 w 41623"/>
                  <a:gd name="connsiteY10" fmla="*/ 10487 h 35600"/>
                  <a:gd name="connsiteX11" fmla="*/ 5859 w 41623"/>
                  <a:gd name="connsiteY11" fmla="*/ 10487 h 3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623" h="35600">
                    <a:moveTo>
                      <a:pt x="5631" y="442"/>
                    </a:moveTo>
                    <a:cubicBezTo>
                      <a:pt x="2435" y="1583"/>
                      <a:pt x="-990" y="5236"/>
                      <a:pt x="266" y="11628"/>
                    </a:cubicBezTo>
                    <a:lnTo>
                      <a:pt x="266" y="11628"/>
                    </a:lnTo>
                    <a:cubicBezTo>
                      <a:pt x="1750" y="20190"/>
                      <a:pt x="8028" y="27952"/>
                      <a:pt x="16932" y="32404"/>
                    </a:cubicBezTo>
                    <a:cubicBezTo>
                      <a:pt x="21270" y="34573"/>
                      <a:pt x="25494" y="35601"/>
                      <a:pt x="29375" y="35601"/>
                    </a:cubicBezTo>
                    <a:cubicBezTo>
                      <a:pt x="32571" y="35601"/>
                      <a:pt x="35425" y="34801"/>
                      <a:pt x="37822" y="33317"/>
                    </a:cubicBezTo>
                    <a:cubicBezTo>
                      <a:pt x="41361" y="31035"/>
                      <a:pt x="42617" y="26468"/>
                      <a:pt x="40790" y="22016"/>
                    </a:cubicBezTo>
                    <a:cubicBezTo>
                      <a:pt x="37138" y="13227"/>
                      <a:pt x="15106" y="-2869"/>
                      <a:pt x="5631" y="442"/>
                    </a:cubicBezTo>
                    <a:close/>
                    <a:moveTo>
                      <a:pt x="5859" y="10487"/>
                    </a:moveTo>
                    <a:lnTo>
                      <a:pt x="5859" y="10487"/>
                    </a:lnTo>
                    <a:lnTo>
                      <a:pt x="5859" y="10487"/>
                    </a:lnTo>
                    <a:lnTo>
                      <a:pt x="5859" y="10487"/>
                    </a:ln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DD964D0-A51A-43EE-BB4C-03B034308EF8}"/>
                  </a:ext>
                </a:extLst>
              </p:cNvPr>
              <p:cNvSpPr/>
              <p:nvPr/>
            </p:nvSpPr>
            <p:spPr>
              <a:xfrm>
                <a:off x="10042539" y="4665328"/>
                <a:ext cx="35467" cy="56944"/>
              </a:xfrm>
              <a:custGeom>
                <a:avLst/>
                <a:gdLst>
                  <a:gd name="connsiteX0" fmla="*/ 29521 w 35467"/>
                  <a:gd name="connsiteY0" fmla="*/ 56945 h 56944"/>
                  <a:gd name="connsiteX1" fmla="*/ 35343 w 35467"/>
                  <a:gd name="connsiteY1" fmla="*/ 51922 h 56944"/>
                  <a:gd name="connsiteX2" fmla="*/ 11256 w 35467"/>
                  <a:gd name="connsiteY2" fmla="*/ 554 h 56944"/>
                  <a:gd name="connsiteX3" fmla="*/ 1553 w 35467"/>
                  <a:gd name="connsiteY3" fmla="*/ 5348 h 56944"/>
                  <a:gd name="connsiteX4" fmla="*/ 1553 w 35467"/>
                  <a:gd name="connsiteY4" fmla="*/ 5348 h 56944"/>
                  <a:gd name="connsiteX5" fmla="*/ 4064 w 35467"/>
                  <a:gd name="connsiteY5" fmla="*/ 28978 h 56944"/>
                  <a:gd name="connsiteX6" fmla="*/ 28493 w 35467"/>
                  <a:gd name="connsiteY6" fmla="*/ 56831 h 56944"/>
                  <a:gd name="connsiteX7" fmla="*/ 29521 w 35467"/>
                  <a:gd name="connsiteY7" fmla="*/ 56945 h 5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67" h="56944">
                    <a:moveTo>
                      <a:pt x="29521" y="56945"/>
                    </a:moveTo>
                    <a:cubicBezTo>
                      <a:pt x="32260" y="56945"/>
                      <a:pt x="34658" y="54890"/>
                      <a:pt x="35343" y="51922"/>
                    </a:cubicBezTo>
                    <a:cubicBezTo>
                      <a:pt x="37054" y="44617"/>
                      <a:pt x="20845" y="4321"/>
                      <a:pt x="11256" y="554"/>
                    </a:cubicBezTo>
                    <a:cubicBezTo>
                      <a:pt x="7261" y="-1044"/>
                      <a:pt x="3379" y="896"/>
                      <a:pt x="1553" y="5348"/>
                    </a:cubicBezTo>
                    <a:lnTo>
                      <a:pt x="1553" y="5348"/>
                    </a:lnTo>
                    <a:cubicBezTo>
                      <a:pt x="-1186" y="11969"/>
                      <a:pt x="-273" y="19845"/>
                      <a:pt x="4064" y="28978"/>
                    </a:cubicBezTo>
                    <a:cubicBezTo>
                      <a:pt x="9772" y="40964"/>
                      <a:pt x="22900" y="55804"/>
                      <a:pt x="28493" y="56831"/>
                    </a:cubicBezTo>
                    <a:cubicBezTo>
                      <a:pt x="28836" y="56945"/>
                      <a:pt x="29178" y="56945"/>
                      <a:pt x="29521" y="5694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58A11E-20B8-4BE8-81EC-4D73C02A0B2D}"/>
                  </a:ext>
                </a:extLst>
              </p:cNvPr>
              <p:cNvSpPr/>
              <p:nvPr/>
            </p:nvSpPr>
            <p:spPr>
              <a:xfrm>
                <a:off x="9979109" y="4642771"/>
                <a:ext cx="51902" cy="38765"/>
              </a:xfrm>
              <a:custGeom>
                <a:avLst/>
                <a:gdLst>
                  <a:gd name="connsiteX0" fmla="*/ 48545 w 51902"/>
                  <a:gd name="connsiteY0" fmla="*/ 37151 h 38765"/>
                  <a:gd name="connsiteX1" fmla="*/ 51399 w 51902"/>
                  <a:gd name="connsiteY1" fmla="*/ 27562 h 38765"/>
                  <a:gd name="connsiteX2" fmla="*/ 6766 w 51902"/>
                  <a:gd name="connsiteY2" fmla="*/ 51 h 38765"/>
                  <a:gd name="connsiteX3" fmla="*/ 30 w 51902"/>
                  <a:gd name="connsiteY3" fmla="*/ 7471 h 38765"/>
                  <a:gd name="connsiteX4" fmla="*/ 16354 w 51902"/>
                  <a:gd name="connsiteY4" fmla="*/ 28019 h 38765"/>
                  <a:gd name="connsiteX5" fmla="*/ 42495 w 51902"/>
                  <a:gd name="connsiteY5" fmla="*/ 38749 h 38765"/>
                  <a:gd name="connsiteX6" fmla="*/ 48545 w 51902"/>
                  <a:gd name="connsiteY6" fmla="*/ 37151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902" h="38765">
                    <a:moveTo>
                      <a:pt x="48545" y="37151"/>
                    </a:moveTo>
                    <a:cubicBezTo>
                      <a:pt x="51513" y="35096"/>
                      <a:pt x="52654" y="31215"/>
                      <a:pt x="51399" y="27562"/>
                    </a:cubicBezTo>
                    <a:cubicBezTo>
                      <a:pt x="47974" y="17060"/>
                      <a:pt x="16125" y="-1090"/>
                      <a:pt x="6766" y="51"/>
                    </a:cubicBezTo>
                    <a:cubicBezTo>
                      <a:pt x="2998" y="622"/>
                      <a:pt x="259" y="3476"/>
                      <a:pt x="30" y="7471"/>
                    </a:cubicBezTo>
                    <a:cubicBezTo>
                      <a:pt x="-84" y="9754"/>
                      <a:pt x="-655" y="16718"/>
                      <a:pt x="16354" y="28019"/>
                    </a:cubicBezTo>
                    <a:cubicBezTo>
                      <a:pt x="20692" y="30873"/>
                      <a:pt x="33363" y="38749"/>
                      <a:pt x="42495" y="38749"/>
                    </a:cubicBezTo>
                    <a:cubicBezTo>
                      <a:pt x="44663" y="38863"/>
                      <a:pt x="46832" y="38407"/>
                      <a:pt x="48545" y="3715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9B706E0-A47D-4ACD-82EB-69B19398C856}"/>
                  </a:ext>
                </a:extLst>
              </p:cNvPr>
              <p:cNvSpPr/>
              <p:nvPr/>
            </p:nvSpPr>
            <p:spPr>
              <a:xfrm>
                <a:off x="9577330" y="5772350"/>
                <a:ext cx="115352" cy="124777"/>
              </a:xfrm>
              <a:custGeom>
                <a:avLst/>
                <a:gdLst>
                  <a:gd name="connsiteX0" fmla="*/ 103643 w 115352"/>
                  <a:gd name="connsiteY0" fmla="*/ 1949 h 124777"/>
                  <a:gd name="connsiteX1" fmla="*/ 76132 w 115352"/>
                  <a:gd name="connsiteY1" fmla="*/ 7885 h 124777"/>
                  <a:gd name="connsiteX2" fmla="*/ 54786 w 115352"/>
                  <a:gd name="connsiteY2" fmla="*/ 15533 h 124777"/>
                  <a:gd name="connsiteX3" fmla="*/ 54786 w 115352"/>
                  <a:gd name="connsiteY3" fmla="*/ 15533 h 124777"/>
                  <a:gd name="connsiteX4" fmla="*/ 23965 w 115352"/>
                  <a:gd name="connsiteY4" fmla="*/ 5945 h 124777"/>
                  <a:gd name="connsiteX5" fmla="*/ 5244 w 115352"/>
                  <a:gd name="connsiteY5" fmla="*/ 351 h 124777"/>
                  <a:gd name="connsiteX6" fmla="*/ 792 w 115352"/>
                  <a:gd name="connsiteY6" fmla="*/ 4461 h 124777"/>
                  <a:gd name="connsiteX7" fmla="*/ 6614 w 115352"/>
                  <a:gd name="connsiteY7" fmla="*/ 30601 h 124777"/>
                  <a:gd name="connsiteX8" fmla="*/ 15517 w 115352"/>
                  <a:gd name="connsiteY8" fmla="*/ 65532 h 124777"/>
                  <a:gd name="connsiteX9" fmla="*/ 14490 w 115352"/>
                  <a:gd name="connsiteY9" fmla="*/ 82427 h 124777"/>
                  <a:gd name="connsiteX10" fmla="*/ 57069 w 115352"/>
                  <a:gd name="connsiteY10" fmla="*/ 124549 h 124777"/>
                  <a:gd name="connsiteX11" fmla="*/ 60151 w 115352"/>
                  <a:gd name="connsiteY11" fmla="*/ 124777 h 124777"/>
                  <a:gd name="connsiteX12" fmla="*/ 72936 w 115352"/>
                  <a:gd name="connsiteY12" fmla="*/ 113932 h 124777"/>
                  <a:gd name="connsiteX13" fmla="*/ 73735 w 115352"/>
                  <a:gd name="connsiteY13" fmla="*/ 111992 h 124777"/>
                  <a:gd name="connsiteX14" fmla="*/ 81840 w 115352"/>
                  <a:gd name="connsiteY14" fmla="*/ 109138 h 124777"/>
                  <a:gd name="connsiteX15" fmla="*/ 85379 w 115352"/>
                  <a:gd name="connsiteY15" fmla="*/ 97152 h 124777"/>
                  <a:gd name="connsiteX16" fmla="*/ 99191 w 115352"/>
                  <a:gd name="connsiteY16" fmla="*/ 98522 h 124777"/>
                  <a:gd name="connsiteX17" fmla="*/ 105127 w 115352"/>
                  <a:gd name="connsiteY17" fmla="*/ 76377 h 124777"/>
                  <a:gd name="connsiteX18" fmla="*/ 105698 w 115352"/>
                  <a:gd name="connsiteY18" fmla="*/ 64961 h 124777"/>
                  <a:gd name="connsiteX19" fmla="*/ 112433 w 115352"/>
                  <a:gd name="connsiteY19" fmla="*/ 60737 h 124777"/>
                  <a:gd name="connsiteX20" fmla="*/ 109008 w 115352"/>
                  <a:gd name="connsiteY20" fmla="*/ 8684 h 124777"/>
                  <a:gd name="connsiteX21" fmla="*/ 103643 w 115352"/>
                  <a:gd name="connsiteY21" fmla="*/ 1949 h 1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5352" h="124777">
                    <a:moveTo>
                      <a:pt x="103643" y="1949"/>
                    </a:moveTo>
                    <a:cubicBezTo>
                      <a:pt x="97137" y="-1590"/>
                      <a:pt x="87890" y="2634"/>
                      <a:pt x="76132" y="7885"/>
                    </a:cubicBezTo>
                    <a:cubicBezTo>
                      <a:pt x="68484" y="11310"/>
                      <a:pt x="60608" y="14734"/>
                      <a:pt x="54786" y="15533"/>
                    </a:cubicBezTo>
                    <a:lnTo>
                      <a:pt x="54786" y="15533"/>
                    </a:lnTo>
                    <a:cubicBezTo>
                      <a:pt x="46111" y="16561"/>
                      <a:pt x="33325" y="10511"/>
                      <a:pt x="23965" y="5945"/>
                    </a:cubicBezTo>
                    <a:cubicBezTo>
                      <a:pt x="14262" y="1264"/>
                      <a:pt x="9353" y="-905"/>
                      <a:pt x="5244" y="351"/>
                    </a:cubicBezTo>
                    <a:cubicBezTo>
                      <a:pt x="3304" y="922"/>
                      <a:pt x="1705" y="2406"/>
                      <a:pt x="792" y="4461"/>
                    </a:cubicBezTo>
                    <a:cubicBezTo>
                      <a:pt x="-1377" y="9483"/>
                      <a:pt x="1021" y="16104"/>
                      <a:pt x="6614" y="30601"/>
                    </a:cubicBezTo>
                    <a:cubicBezTo>
                      <a:pt x="10153" y="39734"/>
                      <a:pt x="18486" y="61194"/>
                      <a:pt x="15517" y="65532"/>
                    </a:cubicBezTo>
                    <a:cubicBezTo>
                      <a:pt x="13349" y="68614"/>
                      <a:pt x="11408" y="73979"/>
                      <a:pt x="14490" y="82427"/>
                    </a:cubicBezTo>
                    <a:cubicBezTo>
                      <a:pt x="20654" y="99663"/>
                      <a:pt x="45540" y="122608"/>
                      <a:pt x="57069" y="124549"/>
                    </a:cubicBezTo>
                    <a:cubicBezTo>
                      <a:pt x="58211" y="124777"/>
                      <a:pt x="59124" y="124777"/>
                      <a:pt x="60151" y="124777"/>
                    </a:cubicBezTo>
                    <a:cubicBezTo>
                      <a:pt x="68713" y="124777"/>
                      <a:pt x="71452" y="117585"/>
                      <a:pt x="72936" y="113932"/>
                    </a:cubicBezTo>
                    <a:cubicBezTo>
                      <a:pt x="73165" y="113362"/>
                      <a:pt x="73507" y="112563"/>
                      <a:pt x="73735" y="111992"/>
                    </a:cubicBezTo>
                    <a:cubicBezTo>
                      <a:pt x="77046" y="112220"/>
                      <a:pt x="79785" y="111193"/>
                      <a:pt x="81840" y="109138"/>
                    </a:cubicBezTo>
                    <a:cubicBezTo>
                      <a:pt x="85036" y="105942"/>
                      <a:pt x="85379" y="101262"/>
                      <a:pt x="85379" y="97152"/>
                    </a:cubicBezTo>
                    <a:cubicBezTo>
                      <a:pt x="89031" y="99435"/>
                      <a:pt x="94054" y="101718"/>
                      <a:pt x="99191" y="98522"/>
                    </a:cubicBezTo>
                    <a:cubicBezTo>
                      <a:pt x="105356" y="94755"/>
                      <a:pt x="105242" y="85394"/>
                      <a:pt x="105127" y="76377"/>
                    </a:cubicBezTo>
                    <a:cubicBezTo>
                      <a:pt x="105127" y="72838"/>
                      <a:pt x="105013" y="67244"/>
                      <a:pt x="105698" y="64961"/>
                    </a:cubicBezTo>
                    <a:cubicBezTo>
                      <a:pt x="108323" y="64733"/>
                      <a:pt x="110721" y="63249"/>
                      <a:pt x="112433" y="60737"/>
                    </a:cubicBezTo>
                    <a:cubicBezTo>
                      <a:pt x="118939" y="51035"/>
                      <a:pt x="113118" y="23981"/>
                      <a:pt x="109008" y="8684"/>
                    </a:cubicBezTo>
                    <a:cubicBezTo>
                      <a:pt x="108095" y="5716"/>
                      <a:pt x="106269" y="3319"/>
                      <a:pt x="103643" y="194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979AD45-B98F-4CCF-9096-D19BE682FF5B}"/>
                  </a:ext>
                </a:extLst>
              </p:cNvPr>
              <p:cNvSpPr/>
              <p:nvPr/>
            </p:nvSpPr>
            <p:spPr>
              <a:xfrm>
                <a:off x="9340765" y="5583922"/>
                <a:ext cx="46310" cy="25998"/>
              </a:xfrm>
              <a:custGeom>
                <a:avLst/>
                <a:gdLst>
                  <a:gd name="connsiteX0" fmla="*/ 42157 w 46310"/>
                  <a:gd name="connsiteY0" fmla="*/ 2141 h 25998"/>
                  <a:gd name="connsiteX1" fmla="*/ 1405 w 46310"/>
                  <a:gd name="connsiteY1" fmla="*/ 9675 h 25998"/>
                  <a:gd name="connsiteX2" fmla="*/ 2432 w 46310"/>
                  <a:gd name="connsiteY2" fmla="*/ 20291 h 25998"/>
                  <a:gd name="connsiteX3" fmla="*/ 20012 w 46310"/>
                  <a:gd name="connsiteY3" fmla="*/ 25999 h 25998"/>
                  <a:gd name="connsiteX4" fmla="*/ 29715 w 46310"/>
                  <a:gd name="connsiteY4" fmla="*/ 24857 h 25998"/>
                  <a:gd name="connsiteX5" fmla="*/ 45582 w 46310"/>
                  <a:gd name="connsiteY5" fmla="*/ 13214 h 25998"/>
                  <a:gd name="connsiteX6" fmla="*/ 42157 w 46310"/>
                  <a:gd name="connsiteY6" fmla="*/ 2141 h 25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310" h="25998">
                    <a:moveTo>
                      <a:pt x="42157" y="2141"/>
                    </a:moveTo>
                    <a:cubicBezTo>
                      <a:pt x="33824" y="-3110"/>
                      <a:pt x="6428" y="2026"/>
                      <a:pt x="1405" y="9675"/>
                    </a:cubicBezTo>
                    <a:cubicBezTo>
                      <a:pt x="-764" y="13099"/>
                      <a:pt x="-422" y="17437"/>
                      <a:pt x="2432" y="20291"/>
                    </a:cubicBezTo>
                    <a:cubicBezTo>
                      <a:pt x="6542" y="24401"/>
                      <a:pt x="13391" y="25999"/>
                      <a:pt x="20012" y="25999"/>
                    </a:cubicBezTo>
                    <a:cubicBezTo>
                      <a:pt x="23436" y="25999"/>
                      <a:pt x="26746" y="25542"/>
                      <a:pt x="29715" y="24857"/>
                    </a:cubicBezTo>
                    <a:cubicBezTo>
                      <a:pt x="37820" y="22917"/>
                      <a:pt x="43413" y="18693"/>
                      <a:pt x="45582" y="13214"/>
                    </a:cubicBezTo>
                    <a:cubicBezTo>
                      <a:pt x="47294" y="8876"/>
                      <a:pt x="45924" y="4424"/>
                      <a:pt x="42157" y="214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FF53629-6512-4A49-BC0E-87DBE28A7232}"/>
                  </a:ext>
                </a:extLst>
              </p:cNvPr>
              <p:cNvSpPr/>
              <p:nvPr/>
            </p:nvSpPr>
            <p:spPr>
              <a:xfrm>
                <a:off x="8670334" y="4737952"/>
                <a:ext cx="1175163" cy="987490"/>
              </a:xfrm>
              <a:custGeom>
                <a:avLst/>
                <a:gdLst>
                  <a:gd name="connsiteX0" fmla="*/ 1172393 w 1175163"/>
                  <a:gd name="connsiteY0" fmla="*/ 584647 h 987490"/>
                  <a:gd name="connsiteX1" fmla="*/ 1169539 w 1175163"/>
                  <a:gd name="connsiteY1" fmla="*/ 556223 h 987490"/>
                  <a:gd name="connsiteX2" fmla="*/ 1163717 w 1175163"/>
                  <a:gd name="connsiteY2" fmla="*/ 551315 h 987490"/>
                  <a:gd name="connsiteX3" fmla="*/ 1165201 w 1175163"/>
                  <a:gd name="connsiteY3" fmla="*/ 506453 h 987490"/>
                  <a:gd name="connsiteX4" fmla="*/ 1163147 w 1175163"/>
                  <a:gd name="connsiteY4" fmla="*/ 486590 h 987490"/>
                  <a:gd name="connsiteX5" fmla="*/ 1148878 w 1175163"/>
                  <a:gd name="connsiteY5" fmla="*/ 494124 h 987490"/>
                  <a:gd name="connsiteX6" fmla="*/ 1139175 w 1175163"/>
                  <a:gd name="connsiteY6" fmla="*/ 472550 h 987490"/>
                  <a:gd name="connsiteX7" fmla="*/ 1110523 w 1175163"/>
                  <a:gd name="connsiteY7" fmla="*/ 444354 h 987490"/>
                  <a:gd name="connsiteX8" fmla="*/ 1109952 w 1175163"/>
                  <a:gd name="connsiteY8" fmla="*/ 441843 h 987490"/>
                  <a:gd name="connsiteX9" fmla="*/ 1096710 w 1175163"/>
                  <a:gd name="connsiteY9" fmla="*/ 429628 h 987490"/>
                  <a:gd name="connsiteX10" fmla="*/ 1095569 w 1175163"/>
                  <a:gd name="connsiteY10" fmla="*/ 429400 h 987490"/>
                  <a:gd name="connsiteX11" fmla="*/ 1093286 w 1175163"/>
                  <a:gd name="connsiteY11" fmla="*/ 403716 h 987490"/>
                  <a:gd name="connsiteX12" fmla="*/ 1090775 w 1175163"/>
                  <a:gd name="connsiteY12" fmla="*/ 390018 h 987490"/>
                  <a:gd name="connsiteX13" fmla="*/ 1081871 w 1175163"/>
                  <a:gd name="connsiteY13" fmla="*/ 388191 h 987490"/>
                  <a:gd name="connsiteX14" fmla="*/ 1080615 w 1175163"/>
                  <a:gd name="connsiteY14" fmla="*/ 388420 h 987490"/>
                  <a:gd name="connsiteX15" fmla="*/ 1062008 w 1175163"/>
                  <a:gd name="connsiteY15" fmla="*/ 386022 h 987490"/>
                  <a:gd name="connsiteX16" fmla="*/ 1059154 w 1175163"/>
                  <a:gd name="connsiteY16" fmla="*/ 387506 h 987490"/>
                  <a:gd name="connsiteX17" fmla="*/ 1058241 w 1175163"/>
                  <a:gd name="connsiteY17" fmla="*/ 374036 h 987490"/>
                  <a:gd name="connsiteX18" fmla="*/ 1045456 w 1175163"/>
                  <a:gd name="connsiteY18" fmla="*/ 344014 h 987490"/>
                  <a:gd name="connsiteX19" fmla="*/ 1038264 w 1175163"/>
                  <a:gd name="connsiteY19" fmla="*/ 326435 h 987490"/>
                  <a:gd name="connsiteX20" fmla="*/ 968061 w 1175163"/>
                  <a:gd name="connsiteY20" fmla="*/ 277121 h 987490"/>
                  <a:gd name="connsiteX21" fmla="*/ 966463 w 1175163"/>
                  <a:gd name="connsiteY21" fmla="*/ 276550 h 987490"/>
                  <a:gd name="connsiteX22" fmla="*/ 966691 w 1175163"/>
                  <a:gd name="connsiteY22" fmla="*/ 271528 h 987490"/>
                  <a:gd name="connsiteX23" fmla="*/ 963609 w 1175163"/>
                  <a:gd name="connsiteY23" fmla="*/ 256916 h 987490"/>
                  <a:gd name="connsiteX24" fmla="*/ 958586 w 1175163"/>
                  <a:gd name="connsiteY24" fmla="*/ 223127 h 987490"/>
                  <a:gd name="connsiteX25" fmla="*/ 947627 w 1175163"/>
                  <a:gd name="connsiteY25" fmla="*/ 200639 h 987490"/>
                  <a:gd name="connsiteX26" fmla="*/ 941463 w 1175163"/>
                  <a:gd name="connsiteY26" fmla="*/ 190594 h 987490"/>
                  <a:gd name="connsiteX27" fmla="*/ 939409 w 1175163"/>
                  <a:gd name="connsiteY27" fmla="*/ 171531 h 987490"/>
                  <a:gd name="connsiteX28" fmla="*/ 937582 w 1175163"/>
                  <a:gd name="connsiteY28" fmla="*/ 152353 h 987490"/>
                  <a:gd name="connsiteX29" fmla="*/ 923656 w 1175163"/>
                  <a:gd name="connsiteY29" fmla="*/ 129637 h 987490"/>
                  <a:gd name="connsiteX30" fmla="*/ 918633 w 1175163"/>
                  <a:gd name="connsiteY30" fmla="*/ 125527 h 987490"/>
                  <a:gd name="connsiteX31" fmla="*/ 914980 w 1175163"/>
                  <a:gd name="connsiteY31" fmla="*/ 118564 h 987490"/>
                  <a:gd name="connsiteX32" fmla="*/ 899455 w 1175163"/>
                  <a:gd name="connsiteY32" fmla="*/ 118792 h 987490"/>
                  <a:gd name="connsiteX33" fmla="*/ 890209 w 1175163"/>
                  <a:gd name="connsiteY33" fmla="*/ 121075 h 987490"/>
                  <a:gd name="connsiteX34" fmla="*/ 888839 w 1175163"/>
                  <a:gd name="connsiteY34" fmla="*/ 120847 h 987490"/>
                  <a:gd name="connsiteX35" fmla="*/ 887697 w 1175163"/>
                  <a:gd name="connsiteY35" fmla="*/ 96304 h 987490"/>
                  <a:gd name="connsiteX36" fmla="*/ 872287 w 1175163"/>
                  <a:gd name="connsiteY36" fmla="*/ 40484 h 987490"/>
                  <a:gd name="connsiteX37" fmla="*/ 864753 w 1175163"/>
                  <a:gd name="connsiteY37" fmla="*/ 19137 h 987490"/>
                  <a:gd name="connsiteX38" fmla="*/ 858589 w 1175163"/>
                  <a:gd name="connsiteY38" fmla="*/ 2128 h 987490"/>
                  <a:gd name="connsiteX39" fmla="*/ 848087 w 1175163"/>
                  <a:gd name="connsiteY39" fmla="*/ 1558 h 987490"/>
                  <a:gd name="connsiteX40" fmla="*/ 830964 w 1175163"/>
                  <a:gd name="connsiteY40" fmla="*/ 30552 h 987490"/>
                  <a:gd name="connsiteX41" fmla="*/ 825941 w 1175163"/>
                  <a:gd name="connsiteY41" fmla="*/ 50529 h 987490"/>
                  <a:gd name="connsiteX42" fmla="*/ 822745 w 1175163"/>
                  <a:gd name="connsiteY42" fmla="*/ 71076 h 987490"/>
                  <a:gd name="connsiteX43" fmla="*/ 822060 w 1175163"/>
                  <a:gd name="connsiteY43" fmla="*/ 85574 h 987490"/>
                  <a:gd name="connsiteX44" fmla="*/ 817266 w 1175163"/>
                  <a:gd name="connsiteY44" fmla="*/ 123016 h 987490"/>
                  <a:gd name="connsiteX45" fmla="*/ 817722 w 1175163"/>
                  <a:gd name="connsiteY45" fmla="*/ 145504 h 987490"/>
                  <a:gd name="connsiteX46" fmla="*/ 816695 w 1175163"/>
                  <a:gd name="connsiteY46" fmla="*/ 158060 h 987490"/>
                  <a:gd name="connsiteX47" fmla="*/ 809960 w 1175163"/>
                  <a:gd name="connsiteY47" fmla="*/ 190936 h 987490"/>
                  <a:gd name="connsiteX48" fmla="*/ 803339 w 1175163"/>
                  <a:gd name="connsiteY48" fmla="*/ 205205 h 987490"/>
                  <a:gd name="connsiteX49" fmla="*/ 788613 w 1175163"/>
                  <a:gd name="connsiteY49" fmla="*/ 225753 h 987490"/>
                  <a:gd name="connsiteX50" fmla="*/ 767267 w 1175163"/>
                  <a:gd name="connsiteY50" fmla="*/ 222214 h 987490"/>
                  <a:gd name="connsiteX51" fmla="*/ 761445 w 1175163"/>
                  <a:gd name="connsiteY51" fmla="*/ 216050 h 987490"/>
                  <a:gd name="connsiteX52" fmla="*/ 756993 w 1175163"/>
                  <a:gd name="connsiteY52" fmla="*/ 204635 h 987490"/>
                  <a:gd name="connsiteX53" fmla="*/ 729597 w 1175163"/>
                  <a:gd name="connsiteY53" fmla="*/ 196073 h 987490"/>
                  <a:gd name="connsiteX54" fmla="*/ 719894 w 1175163"/>
                  <a:gd name="connsiteY54" fmla="*/ 187512 h 987490"/>
                  <a:gd name="connsiteX55" fmla="*/ 706082 w 1175163"/>
                  <a:gd name="connsiteY55" fmla="*/ 172900 h 987490"/>
                  <a:gd name="connsiteX56" fmla="*/ 684392 w 1175163"/>
                  <a:gd name="connsiteY56" fmla="*/ 166736 h 987490"/>
                  <a:gd name="connsiteX57" fmla="*/ 678913 w 1175163"/>
                  <a:gd name="connsiteY57" fmla="*/ 164567 h 987490"/>
                  <a:gd name="connsiteX58" fmla="*/ 660649 w 1175163"/>
                  <a:gd name="connsiteY58" fmla="*/ 139796 h 987490"/>
                  <a:gd name="connsiteX59" fmla="*/ 657909 w 1175163"/>
                  <a:gd name="connsiteY59" fmla="*/ 137741 h 987490"/>
                  <a:gd name="connsiteX60" fmla="*/ 655969 w 1175163"/>
                  <a:gd name="connsiteY60" fmla="*/ 136257 h 987490"/>
                  <a:gd name="connsiteX61" fmla="*/ 656996 w 1175163"/>
                  <a:gd name="connsiteY61" fmla="*/ 135458 h 987490"/>
                  <a:gd name="connsiteX62" fmla="*/ 660535 w 1175163"/>
                  <a:gd name="connsiteY62" fmla="*/ 132605 h 987490"/>
                  <a:gd name="connsiteX63" fmla="*/ 665101 w 1175163"/>
                  <a:gd name="connsiteY63" fmla="*/ 98587 h 987490"/>
                  <a:gd name="connsiteX64" fmla="*/ 667727 w 1175163"/>
                  <a:gd name="connsiteY64" fmla="*/ 97560 h 987490"/>
                  <a:gd name="connsiteX65" fmla="*/ 680739 w 1175163"/>
                  <a:gd name="connsiteY65" fmla="*/ 91624 h 987490"/>
                  <a:gd name="connsiteX66" fmla="*/ 689415 w 1175163"/>
                  <a:gd name="connsiteY66" fmla="*/ 72675 h 987490"/>
                  <a:gd name="connsiteX67" fmla="*/ 689301 w 1175163"/>
                  <a:gd name="connsiteY67" fmla="*/ 71076 h 987490"/>
                  <a:gd name="connsiteX68" fmla="*/ 689529 w 1175163"/>
                  <a:gd name="connsiteY68" fmla="*/ 70962 h 987490"/>
                  <a:gd name="connsiteX69" fmla="*/ 697862 w 1175163"/>
                  <a:gd name="connsiteY69" fmla="*/ 58177 h 987490"/>
                  <a:gd name="connsiteX70" fmla="*/ 682109 w 1175163"/>
                  <a:gd name="connsiteY70" fmla="*/ 43566 h 987490"/>
                  <a:gd name="connsiteX71" fmla="*/ 669096 w 1175163"/>
                  <a:gd name="connsiteY71" fmla="*/ 49730 h 987490"/>
                  <a:gd name="connsiteX72" fmla="*/ 658480 w 1175163"/>
                  <a:gd name="connsiteY72" fmla="*/ 39342 h 987490"/>
                  <a:gd name="connsiteX73" fmla="*/ 651174 w 1175163"/>
                  <a:gd name="connsiteY73" fmla="*/ 44707 h 987490"/>
                  <a:gd name="connsiteX74" fmla="*/ 642613 w 1175163"/>
                  <a:gd name="connsiteY74" fmla="*/ 51442 h 987490"/>
                  <a:gd name="connsiteX75" fmla="*/ 642499 w 1175163"/>
                  <a:gd name="connsiteY75" fmla="*/ 51442 h 987490"/>
                  <a:gd name="connsiteX76" fmla="*/ 583139 w 1175163"/>
                  <a:gd name="connsiteY76" fmla="*/ 30096 h 987490"/>
                  <a:gd name="connsiteX77" fmla="*/ 570925 w 1175163"/>
                  <a:gd name="connsiteY77" fmla="*/ 20507 h 987490"/>
                  <a:gd name="connsiteX78" fmla="*/ 553802 w 1175163"/>
                  <a:gd name="connsiteY78" fmla="*/ 12174 h 987490"/>
                  <a:gd name="connsiteX79" fmla="*/ 547182 w 1175163"/>
                  <a:gd name="connsiteY79" fmla="*/ 19822 h 987490"/>
                  <a:gd name="connsiteX80" fmla="*/ 556200 w 1175163"/>
                  <a:gd name="connsiteY80" fmla="*/ 36488 h 987490"/>
                  <a:gd name="connsiteX81" fmla="*/ 561451 w 1175163"/>
                  <a:gd name="connsiteY81" fmla="*/ 42196 h 987490"/>
                  <a:gd name="connsiteX82" fmla="*/ 524694 w 1175163"/>
                  <a:gd name="connsiteY82" fmla="*/ 47789 h 987490"/>
                  <a:gd name="connsiteX83" fmla="*/ 524579 w 1175163"/>
                  <a:gd name="connsiteY83" fmla="*/ 47789 h 987490"/>
                  <a:gd name="connsiteX84" fmla="*/ 533369 w 1175163"/>
                  <a:gd name="connsiteY84" fmla="*/ 43794 h 987490"/>
                  <a:gd name="connsiteX85" fmla="*/ 539876 w 1175163"/>
                  <a:gd name="connsiteY85" fmla="*/ 31808 h 987490"/>
                  <a:gd name="connsiteX86" fmla="*/ 539876 w 1175163"/>
                  <a:gd name="connsiteY86" fmla="*/ 31808 h 987490"/>
                  <a:gd name="connsiteX87" fmla="*/ 529602 w 1175163"/>
                  <a:gd name="connsiteY87" fmla="*/ 23589 h 987490"/>
                  <a:gd name="connsiteX88" fmla="*/ 491133 w 1175163"/>
                  <a:gd name="connsiteY88" fmla="*/ 36831 h 987490"/>
                  <a:gd name="connsiteX89" fmla="*/ 493987 w 1175163"/>
                  <a:gd name="connsiteY89" fmla="*/ 47561 h 987490"/>
                  <a:gd name="connsiteX90" fmla="*/ 512936 w 1175163"/>
                  <a:gd name="connsiteY90" fmla="*/ 50529 h 987490"/>
                  <a:gd name="connsiteX91" fmla="*/ 512137 w 1175163"/>
                  <a:gd name="connsiteY91" fmla="*/ 56807 h 987490"/>
                  <a:gd name="connsiteX92" fmla="*/ 496726 w 1175163"/>
                  <a:gd name="connsiteY92" fmla="*/ 75072 h 987490"/>
                  <a:gd name="connsiteX93" fmla="*/ 490219 w 1175163"/>
                  <a:gd name="connsiteY93" fmla="*/ 87400 h 987490"/>
                  <a:gd name="connsiteX94" fmla="*/ 483485 w 1175163"/>
                  <a:gd name="connsiteY94" fmla="*/ 102697 h 987490"/>
                  <a:gd name="connsiteX95" fmla="*/ 479946 w 1175163"/>
                  <a:gd name="connsiteY95" fmla="*/ 109432 h 987490"/>
                  <a:gd name="connsiteX96" fmla="*/ 470700 w 1175163"/>
                  <a:gd name="connsiteY96" fmla="*/ 123130 h 987490"/>
                  <a:gd name="connsiteX97" fmla="*/ 479261 w 1175163"/>
                  <a:gd name="connsiteY97" fmla="*/ 144590 h 987490"/>
                  <a:gd name="connsiteX98" fmla="*/ 473668 w 1175163"/>
                  <a:gd name="connsiteY98" fmla="*/ 140367 h 987490"/>
                  <a:gd name="connsiteX99" fmla="*/ 452321 w 1175163"/>
                  <a:gd name="connsiteY99" fmla="*/ 131920 h 987490"/>
                  <a:gd name="connsiteX100" fmla="*/ 447755 w 1175163"/>
                  <a:gd name="connsiteY100" fmla="*/ 136371 h 987490"/>
                  <a:gd name="connsiteX101" fmla="*/ 434970 w 1175163"/>
                  <a:gd name="connsiteY101" fmla="*/ 123130 h 987490"/>
                  <a:gd name="connsiteX102" fmla="*/ 431431 w 1175163"/>
                  <a:gd name="connsiteY102" fmla="*/ 122102 h 987490"/>
                  <a:gd name="connsiteX103" fmla="*/ 401751 w 1175163"/>
                  <a:gd name="connsiteY103" fmla="*/ 98701 h 987490"/>
                  <a:gd name="connsiteX104" fmla="*/ 389880 w 1175163"/>
                  <a:gd name="connsiteY104" fmla="*/ 106121 h 987490"/>
                  <a:gd name="connsiteX105" fmla="*/ 385771 w 1175163"/>
                  <a:gd name="connsiteY105" fmla="*/ 109203 h 987490"/>
                  <a:gd name="connsiteX106" fmla="*/ 374127 w 1175163"/>
                  <a:gd name="connsiteY106" fmla="*/ 114112 h 987490"/>
                  <a:gd name="connsiteX107" fmla="*/ 370931 w 1175163"/>
                  <a:gd name="connsiteY107" fmla="*/ 127468 h 987490"/>
                  <a:gd name="connsiteX108" fmla="*/ 368648 w 1175163"/>
                  <a:gd name="connsiteY108" fmla="*/ 126783 h 987490"/>
                  <a:gd name="connsiteX109" fmla="*/ 354150 w 1175163"/>
                  <a:gd name="connsiteY109" fmla="*/ 124614 h 987490"/>
                  <a:gd name="connsiteX110" fmla="*/ 346502 w 1175163"/>
                  <a:gd name="connsiteY110" fmla="*/ 129294 h 987490"/>
                  <a:gd name="connsiteX111" fmla="*/ 345247 w 1175163"/>
                  <a:gd name="connsiteY111" fmla="*/ 140139 h 987490"/>
                  <a:gd name="connsiteX112" fmla="*/ 340452 w 1175163"/>
                  <a:gd name="connsiteY112" fmla="*/ 145732 h 987490"/>
                  <a:gd name="connsiteX113" fmla="*/ 336571 w 1175163"/>
                  <a:gd name="connsiteY113" fmla="*/ 149156 h 987490"/>
                  <a:gd name="connsiteX114" fmla="*/ 328694 w 1175163"/>
                  <a:gd name="connsiteY114" fmla="*/ 153152 h 987490"/>
                  <a:gd name="connsiteX115" fmla="*/ 324699 w 1175163"/>
                  <a:gd name="connsiteY115" fmla="*/ 181462 h 987490"/>
                  <a:gd name="connsiteX116" fmla="*/ 308375 w 1175163"/>
                  <a:gd name="connsiteY116" fmla="*/ 178151 h 987490"/>
                  <a:gd name="connsiteX117" fmla="*/ 301868 w 1175163"/>
                  <a:gd name="connsiteY117" fmla="*/ 184201 h 987490"/>
                  <a:gd name="connsiteX118" fmla="*/ 304836 w 1175163"/>
                  <a:gd name="connsiteY118" fmla="*/ 199041 h 987490"/>
                  <a:gd name="connsiteX119" fmla="*/ 308946 w 1175163"/>
                  <a:gd name="connsiteY119" fmla="*/ 209429 h 987490"/>
                  <a:gd name="connsiteX120" fmla="*/ 306777 w 1175163"/>
                  <a:gd name="connsiteY120" fmla="*/ 215479 h 987490"/>
                  <a:gd name="connsiteX121" fmla="*/ 304380 w 1175163"/>
                  <a:gd name="connsiteY121" fmla="*/ 217191 h 987490"/>
                  <a:gd name="connsiteX122" fmla="*/ 299928 w 1175163"/>
                  <a:gd name="connsiteY122" fmla="*/ 200297 h 987490"/>
                  <a:gd name="connsiteX123" fmla="*/ 294677 w 1175163"/>
                  <a:gd name="connsiteY123" fmla="*/ 190251 h 987490"/>
                  <a:gd name="connsiteX124" fmla="*/ 267965 w 1175163"/>
                  <a:gd name="connsiteY124" fmla="*/ 208630 h 987490"/>
                  <a:gd name="connsiteX125" fmla="*/ 264883 w 1175163"/>
                  <a:gd name="connsiteY125" fmla="*/ 241620 h 987490"/>
                  <a:gd name="connsiteX126" fmla="*/ 266025 w 1175163"/>
                  <a:gd name="connsiteY126" fmla="*/ 246072 h 987490"/>
                  <a:gd name="connsiteX127" fmla="*/ 225387 w 1175163"/>
                  <a:gd name="connsiteY127" fmla="*/ 290819 h 987490"/>
                  <a:gd name="connsiteX128" fmla="*/ 197191 w 1175163"/>
                  <a:gd name="connsiteY128" fmla="*/ 299952 h 987490"/>
                  <a:gd name="connsiteX129" fmla="*/ 175502 w 1175163"/>
                  <a:gd name="connsiteY129" fmla="*/ 305545 h 987490"/>
                  <a:gd name="connsiteX130" fmla="*/ 164772 w 1175163"/>
                  <a:gd name="connsiteY130" fmla="*/ 309198 h 987490"/>
                  <a:gd name="connsiteX131" fmla="*/ 148448 w 1175163"/>
                  <a:gd name="connsiteY131" fmla="*/ 315134 h 987490"/>
                  <a:gd name="connsiteX132" fmla="*/ 147421 w 1175163"/>
                  <a:gd name="connsiteY132" fmla="*/ 316047 h 987490"/>
                  <a:gd name="connsiteX133" fmla="*/ 129499 w 1175163"/>
                  <a:gd name="connsiteY133" fmla="*/ 329631 h 987490"/>
                  <a:gd name="connsiteX134" fmla="*/ 122536 w 1175163"/>
                  <a:gd name="connsiteY134" fmla="*/ 323695 h 987490"/>
                  <a:gd name="connsiteX135" fmla="*/ 86463 w 1175163"/>
                  <a:gd name="connsiteY135" fmla="*/ 338307 h 987490"/>
                  <a:gd name="connsiteX136" fmla="*/ 54843 w 1175163"/>
                  <a:gd name="connsiteY136" fmla="*/ 358055 h 987490"/>
                  <a:gd name="connsiteX137" fmla="*/ 42515 w 1175163"/>
                  <a:gd name="connsiteY137" fmla="*/ 366731 h 987490"/>
                  <a:gd name="connsiteX138" fmla="*/ 37264 w 1175163"/>
                  <a:gd name="connsiteY138" fmla="*/ 360567 h 987490"/>
                  <a:gd name="connsiteX139" fmla="*/ 16945 w 1175163"/>
                  <a:gd name="connsiteY139" fmla="*/ 388876 h 987490"/>
                  <a:gd name="connsiteX140" fmla="*/ 18999 w 1175163"/>
                  <a:gd name="connsiteY140" fmla="*/ 409424 h 987490"/>
                  <a:gd name="connsiteX141" fmla="*/ 18885 w 1175163"/>
                  <a:gd name="connsiteY141" fmla="*/ 423008 h 987490"/>
                  <a:gd name="connsiteX142" fmla="*/ 13977 w 1175163"/>
                  <a:gd name="connsiteY142" fmla="*/ 480769 h 987490"/>
                  <a:gd name="connsiteX143" fmla="*/ 29501 w 1175163"/>
                  <a:gd name="connsiteY143" fmla="*/ 507823 h 987490"/>
                  <a:gd name="connsiteX144" fmla="*/ 29159 w 1175163"/>
                  <a:gd name="connsiteY144" fmla="*/ 507138 h 987490"/>
                  <a:gd name="connsiteX145" fmla="*/ 19228 w 1175163"/>
                  <a:gd name="connsiteY145" fmla="*/ 496408 h 987490"/>
                  <a:gd name="connsiteX146" fmla="*/ 13862 w 1175163"/>
                  <a:gd name="connsiteY146" fmla="*/ 498462 h 987490"/>
                  <a:gd name="connsiteX147" fmla="*/ 11808 w 1175163"/>
                  <a:gd name="connsiteY147" fmla="*/ 502800 h 987490"/>
                  <a:gd name="connsiteX148" fmla="*/ 6214 w 1175163"/>
                  <a:gd name="connsiteY148" fmla="*/ 501088 h 987490"/>
                  <a:gd name="connsiteX149" fmla="*/ 621 w 1175163"/>
                  <a:gd name="connsiteY149" fmla="*/ 505882 h 987490"/>
                  <a:gd name="connsiteX150" fmla="*/ 12264 w 1175163"/>
                  <a:gd name="connsiteY150" fmla="*/ 539100 h 987490"/>
                  <a:gd name="connsiteX151" fmla="*/ 29273 w 1175163"/>
                  <a:gd name="connsiteY151" fmla="*/ 580081 h 987490"/>
                  <a:gd name="connsiteX152" fmla="*/ 40802 w 1175163"/>
                  <a:gd name="connsiteY152" fmla="*/ 606907 h 987490"/>
                  <a:gd name="connsiteX153" fmla="*/ 53245 w 1175163"/>
                  <a:gd name="connsiteY153" fmla="*/ 638984 h 987490"/>
                  <a:gd name="connsiteX154" fmla="*/ 79271 w 1175163"/>
                  <a:gd name="connsiteY154" fmla="*/ 714552 h 987490"/>
                  <a:gd name="connsiteX155" fmla="*/ 76875 w 1175163"/>
                  <a:gd name="connsiteY155" fmla="*/ 723456 h 987490"/>
                  <a:gd name="connsiteX156" fmla="*/ 72194 w 1175163"/>
                  <a:gd name="connsiteY156" fmla="*/ 754392 h 987490"/>
                  <a:gd name="connsiteX157" fmla="*/ 70139 w 1175163"/>
                  <a:gd name="connsiteY157" fmla="*/ 769574 h 987490"/>
                  <a:gd name="connsiteX158" fmla="*/ 61464 w 1175163"/>
                  <a:gd name="connsiteY158" fmla="*/ 772999 h 987490"/>
                  <a:gd name="connsiteX159" fmla="*/ 50277 w 1175163"/>
                  <a:gd name="connsiteY159" fmla="*/ 784299 h 987490"/>
                  <a:gd name="connsiteX160" fmla="*/ 68428 w 1175163"/>
                  <a:gd name="connsiteY160" fmla="*/ 806559 h 987490"/>
                  <a:gd name="connsiteX161" fmla="*/ 74706 w 1175163"/>
                  <a:gd name="connsiteY161" fmla="*/ 811582 h 987490"/>
                  <a:gd name="connsiteX162" fmla="*/ 86806 w 1175163"/>
                  <a:gd name="connsiteY162" fmla="*/ 825851 h 987490"/>
                  <a:gd name="connsiteX163" fmla="*/ 138516 w 1175163"/>
                  <a:gd name="connsiteY163" fmla="*/ 833385 h 987490"/>
                  <a:gd name="connsiteX164" fmla="*/ 145594 w 1175163"/>
                  <a:gd name="connsiteY164" fmla="*/ 833157 h 987490"/>
                  <a:gd name="connsiteX165" fmla="*/ 161804 w 1175163"/>
                  <a:gd name="connsiteY165" fmla="*/ 822883 h 987490"/>
                  <a:gd name="connsiteX166" fmla="*/ 174360 w 1175163"/>
                  <a:gd name="connsiteY166" fmla="*/ 814207 h 987490"/>
                  <a:gd name="connsiteX167" fmla="*/ 195365 w 1175163"/>
                  <a:gd name="connsiteY167" fmla="*/ 801879 h 987490"/>
                  <a:gd name="connsiteX168" fmla="*/ 198789 w 1175163"/>
                  <a:gd name="connsiteY168" fmla="*/ 796400 h 987490"/>
                  <a:gd name="connsiteX169" fmla="*/ 261344 w 1175163"/>
                  <a:gd name="connsiteY169" fmla="*/ 793546 h 987490"/>
                  <a:gd name="connsiteX170" fmla="*/ 267395 w 1175163"/>
                  <a:gd name="connsiteY170" fmla="*/ 793888 h 987490"/>
                  <a:gd name="connsiteX171" fmla="*/ 326068 w 1175163"/>
                  <a:gd name="connsiteY171" fmla="*/ 765236 h 987490"/>
                  <a:gd name="connsiteX172" fmla="*/ 343191 w 1175163"/>
                  <a:gd name="connsiteY172" fmla="*/ 754506 h 987490"/>
                  <a:gd name="connsiteX173" fmla="*/ 362483 w 1175163"/>
                  <a:gd name="connsiteY173" fmla="*/ 743889 h 987490"/>
                  <a:gd name="connsiteX174" fmla="*/ 400610 w 1175163"/>
                  <a:gd name="connsiteY174" fmla="*/ 736470 h 987490"/>
                  <a:gd name="connsiteX175" fmla="*/ 456202 w 1175163"/>
                  <a:gd name="connsiteY175" fmla="*/ 720602 h 987490"/>
                  <a:gd name="connsiteX176" fmla="*/ 466248 w 1175163"/>
                  <a:gd name="connsiteY176" fmla="*/ 715808 h 987490"/>
                  <a:gd name="connsiteX177" fmla="*/ 499694 w 1175163"/>
                  <a:gd name="connsiteY177" fmla="*/ 710671 h 987490"/>
                  <a:gd name="connsiteX178" fmla="*/ 525493 w 1175163"/>
                  <a:gd name="connsiteY178" fmla="*/ 707589 h 987490"/>
                  <a:gd name="connsiteX179" fmla="*/ 536565 w 1175163"/>
                  <a:gd name="connsiteY179" fmla="*/ 714438 h 987490"/>
                  <a:gd name="connsiteX180" fmla="*/ 559396 w 1175163"/>
                  <a:gd name="connsiteY180" fmla="*/ 726652 h 987490"/>
                  <a:gd name="connsiteX181" fmla="*/ 579829 w 1175163"/>
                  <a:gd name="connsiteY181" fmla="*/ 729278 h 987490"/>
                  <a:gd name="connsiteX182" fmla="*/ 592729 w 1175163"/>
                  <a:gd name="connsiteY182" fmla="*/ 731561 h 987490"/>
                  <a:gd name="connsiteX183" fmla="*/ 596952 w 1175163"/>
                  <a:gd name="connsiteY183" fmla="*/ 733730 h 987490"/>
                  <a:gd name="connsiteX184" fmla="*/ 607568 w 1175163"/>
                  <a:gd name="connsiteY184" fmla="*/ 740579 h 987490"/>
                  <a:gd name="connsiteX185" fmla="*/ 609394 w 1175163"/>
                  <a:gd name="connsiteY185" fmla="*/ 741378 h 987490"/>
                  <a:gd name="connsiteX186" fmla="*/ 605970 w 1175163"/>
                  <a:gd name="connsiteY186" fmla="*/ 750396 h 987490"/>
                  <a:gd name="connsiteX187" fmla="*/ 604144 w 1175163"/>
                  <a:gd name="connsiteY187" fmla="*/ 759186 h 987490"/>
                  <a:gd name="connsiteX188" fmla="*/ 614417 w 1175163"/>
                  <a:gd name="connsiteY188" fmla="*/ 769688 h 987490"/>
                  <a:gd name="connsiteX189" fmla="*/ 631312 w 1175163"/>
                  <a:gd name="connsiteY189" fmla="*/ 784299 h 987490"/>
                  <a:gd name="connsiteX190" fmla="*/ 635650 w 1175163"/>
                  <a:gd name="connsiteY190" fmla="*/ 800623 h 987490"/>
                  <a:gd name="connsiteX191" fmla="*/ 637818 w 1175163"/>
                  <a:gd name="connsiteY191" fmla="*/ 818431 h 987490"/>
                  <a:gd name="connsiteX192" fmla="*/ 649576 w 1175163"/>
                  <a:gd name="connsiteY192" fmla="*/ 830417 h 987490"/>
                  <a:gd name="connsiteX193" fmla="*/ 670923 w 1175163"/>
                  <a:gd name="connsiteY193" fmla="*/ 810212 h 987490"/>
                  <a:gd name="connsiteX194" fmla="*/ 685876 w 1175163"/>
                  <a:gd name="connsiteY194" fmla="*/ 799710 h 987490"/>
                  <a:gd name="connsiteX195" fmla="*/ 700374 w 1175163"/>
                  <a:gd name="connsiteY195" fmla="*/ 783500 h 987490"/>
                  <a:gd name="connsiteX196" fmla="*/ 713159 w 1175163"/>
                  <a:gd name="connsiteY196" fmla="*/ 759186 h 987490"/>
                  <a:gd name="connsiteX197" fmla="*/ 715099 w 1175163"/>
                  <a:gd name="connsiteY197" fmla="*/ 759414 h 987490"/>
                  <a:gd name="connsiteX198" fmla="*/ 715784 w 1175163"/>
                  <a:gd name="connsiteY198" fmla="*/ 760099 h 987490"/>
                  <a:gd name="connsiteX199" fmla="*/ 713159 w 1175163"/>
                  <a:gd name="connsiteY199" fmla="*/ 765236 h 987490"/>
                  <a:gd name="connsiteX200" fmla="*/ 701173 w 1175163"/>
                  <a:gd name="connsiteY200" fmla="*/ 798226 h 987490"/>
                  <a:gd name="connsiteX201" fmla="*/ 693411 w 1175163"/>
                  <a:gd name="connsiteY201" fmla="*/ 814435 h 987490"/>
                  <a:gd name="connsiteX202" fmla="*/ 683593 w 1175163"/>
                  <a:gd name="connsiteY202" fmla="*/ 822541 h 987490"/>
                  <a:gd name="connsiteX203" fmla="*/ 687475 w 1175163"/>
                  <a:gd name="connsiteY203" fmla="*/ 833613 h 987490"/>
                  <a:gd name="connsiteX204" fmla="*/ 712703 w 1175163"/>
                  <a:gd name="connsiteY204" fmla="*/ 836239 h 987490"/>
                  <a:gd name="connsiteX205" fmla="*/ 721264 w 1175163"/>
                  <a:gd name="connsiteY205" fmla="*/ 821170 h 987490"/>
                  <a:gd name="connsiteX206" fmla="*/ 722405 w 1175163"/>
                  <a:gd name="connsiteY206" fmla="*/ 810669 h 987490"/>
                  <a:gd name="connsiteX207" fmla="*/ 726857 w 1175163"/>
                  <a:gd name="connsiteY207" fmla="*/ 815919 h 987490"/>
                  <a:gd name="connsiteX208" fmla="*/ 725373 w 1175163"/>
                  <a:gd name="connsiteY208" fmla="*/ 834298 h 987490"/>
                  <a:gd name="connsiteX209" fmla="*/ 722291 w 1175163"/>
                  <a:gd name="connsiteY209" fmla="*/ 849480 h 987490"/>
                  <a:gd name="connsiteX210" fmla="*/ 741354 w 1175163"/>
                  <a:gd name="connsiteY210" fmla="*/ 853704 h 987490"/>
                  <a:gd name="connsiteX211" fmla="*/ 747861 w 1175163"/>
                  <a:gd name="connsiteY211" fmla="*/ 851992 h 987490"/>
                  <a:gd name="connsiteX212" fmla="*/ 758249 w 1175163"/>
                  <a:gd name="connsiteY212" fmla="*/ 861580 h 987490"/>
                  <a:gd name="connsiteX213" fmla="*/ 766925 w 1175163"/>
                  <a:gd name="connsiteY213" fmla="*/ 888064 h 987490"/>
                  <a:gd name="connsiteX214" fmla="*/ 766468 w 1175163"/>
                  <a:gd name="connsiteY214" fmla="*/ 890347 h 987490"/>
                  <a:gd name="connsiteX215" fmla="*/ 785075 w 1175163"/>
                  <a:gd name="connsiteY215" fmla="*/ 935551 h 987490"/>
                  <a:gd name="connsiteX216" fmla="*/ 799230 w 1175163"/>
                  <a:gd name="connsiteY216" fmla="*/ 945026 h 987490"/>
                  <a:gd name="connsiteX217" fmla="*/ 816695 w 1175163"/>
                  <a:gd name="connsiteY217" fmla="*/ 950163 h 987490"/>
                  <a:gd name="connsiteX218" fmla="*/ 870460 w 1175163"/>
                  <a:gd name="connsiteY218" fmla="*/ 971052 h 987490"/>
                  <a:gd name="connsiteX219" fmla="*/ 888268 w 1175163"/>
                  <a:gd name="connsiteY219" fmla="*/ 973678 h 987490"/>
                  <a:gd name="connsiteX220" fmla="*/ 913952 w 1175163"/>
                  <a:gd name="connsiteY220" fmla="*/ 949706 h 987490"/>
                  <a:gd name="connsiteX221" fmla="*/ 914067 w 1175163"/>
                  <a:gd name="connsiteY221" fmla="*/ 957354 h 987490"/>
                  <a:gd name="connsiteX222" fmla="*/ 926052 w 1175163"/>
                  <a:gd name="connsiteY222" fmla="*/ 967285 h 987490"/>
                  <a:gd name="connsiteX223" fmla="*/ 932673 w 1175163"/>
                  <a:gd name="connsiteY223" fmla="*/ 960208 h 987490"/>
                  <a:gd name="connsiteX224" fmla="*/ 942263 w 1175163"/>
                  <a:gd name="connsiteY224" fmla="*/ 968085 h 987490"/>
                  <a:gd name="connsiteX225" fmla="*/ 948883 w 1175163"/>
                  <a:gd name="connsiteY225" fmla="*/ 973678 h 987490"/>
                  <a:gd name="connsiteX226" fmla="*/ 961896 w 1175163"/>
                  <a:gd name="connsiteY226" fmla="*/ 987490 h 987490"/>
                  <a:gd name="connsiteX227" fmla="*/ 963723 w 1175163"/>
                  <a:gd name="connsiteY227" fmla="*/ 987262 h 987490"/>
                  <a:gd name="connsiteX228" fmla="*/ 968860 w 1175163"/>
                  <a:gd name="connsiteY228" fmla="*/ 978244 h 987490"/>
                  <a:gd name="connsiteX229" fmla="*/ 977764 w 1175163"/>
                  <a:gd name="connsiteY229" fmla="*/ 966601 h 987490"/>
                  <a:gd name="connsiteX230" fmla="*/ 999909 w 1175163"/>
                  <a:gd name="connsiteY230" fmla="*/ 950163 h 987490"/>
                  <a:gd name="connsiteX231" fmla="*/ 1006645 w 1175163"/>
                  <a:gd name="connsiteY231" fmla="*/ 943884 h 987490"/>
                  <a:gd name="connsiteX232" fmla="*/ 1062464 w 1175163"/>
                  <a:gd name="connsiteY232" fmla="*/ 933382 h 987490"/>
                  <a:gd name="connsiteX233" fmla="*/ 1075707 w 1175163"/>
                  <a:gd name="connsiteY233" fmla="*/ 882813 h 987490"/>
                  <a:gd name="connsiteX234" fmla="*/ 1077533 w 1175163"/>
                  <a:gd name="connsiteY234" fmla="*/ 864092 h 987490"/>
                  <a:gd name="connsiteX235" fmla="*/ 1086779 w 1175163"/>
                  <a:gd name="connsiteY235" fmla="*/ 844001 h 987490"/>
                  <a:gd name="connsiteX236" fmla="*/ 1098993 w 1175163"/>
                  <a:gd name="connsiteY236" fmla="*/ 815806 h 987490"/>
                  <a:gd name="connsiteX237" fmla="*/ 1125933 w 1175163"/>
                  <a:gd name="connsiteY237" fmla="*/ 752908 h 987490"/>
                  <a:gd name="connsiteX238" fmla="*/ 1146367 w 1175163"/>
                  <a:gd name="connsiteY238" fmla="*/ 725739 h 987490"/>
                  <a:gd name="connsiteX239" fmla="*/ 1152645 w 1175163"/>
                  <a:gd name="connsiteY239" fmla="*/ 709073 h 987490"/>
                  <a:gd name="connsiteX240" fmla="*/ 1161549 w 1175163"/>
                  <a:gd name="connsiteY240" fmla="*/ 681334 h 987490"/>
                  <a:gd name="connsiteX241" fmla="*/ 1166001 w 1175163"/>
                  <a:gd name="connsiteY241" fmla="*/ 656221 h 987490"/>
                  <a:gd name="connsiteX242" fmla="*/ 1168284 w 1175163"/>
                  <a:gd name="connsiteY242" fmla="*/ 639668 h 987490"/>
                  <a:gd name="connsiteX243" fmla="*/ 1167941 w 1175163"/>
                  <a:gd name="connsiteY243" fmla="*/ 638527 h 987490"/>
                  <a:gd name="connsiteX244" fmla="*/ 1170110 w 1175163"/>
                  <a:gd name="connsiteY244" fmla="*/ 614213 h 987490"/>
                  <a:gd name="connsiteX245" fmla="*/ 1172850 w 1175163"/>
                  <a:gd name="connsiteY245" fmla="*/ 588186 h 987490"/>
                  <a:gd name="connsiteX246" fmla="*/ 1172393 w 1175163"/>
                  <a:gd name="connsiteY246" fmla="*/ 584647 h 987490"/>
                  <a:gd name="connsiteX247" fmla="*/ 915209 w 1175163"/>
                  <a:gd name="connsiteY247" fmla="*/ 947195 h 987490"/>
                  <a:gd name="connsiteX248" fmla="*/ 916008 w 1175163"/>
                  <a:gd name="connsiteY248" fmla="*/ 944569 h 987490"/>
                  <a:gd name="connsiteX249" fmla="*/ 917377 w 1175163"/>
                  <a:gd name="connsiteY249" fmla="*/ 941715 h 987490"/>
                  <a:gd name="connsiteX250" fmla="*/ 917491 w 1175163"/>
                  <a:gd name="connsiteY250" fmla="*/ 941715 h 987490"/>
                  <a:gd name="connsiteX251" fmla="*/ 919089 w 1175163"/>
                  <a:gd name="connsiteY251" fmla="*/ 942743 h 987490"/>
                  <a:gd name="connsiteX252" fmla="*/ 915209 w 1175163"/>
                  <a:gd name="connsiteY252" fmla="*/ 947195 h 98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</a:cxnLst>
                <a:rect l="l" t="t" r="r" b="b"/>
                <a:pathLst>
                  <a:path w="1175163" h="987490">
                    <a:moveTo>
                      <a:pt x="1172393" y="584647"/>
                    </a:moveTo>
                    <a:cubicBezTo>
                      <a:pt x="1178101" y="577684"/>
                      <a:pt x="1173763" y="562616"/>
                      <a:pt x="1169539" y="556223"/>
                    </a:cubicBezTo>
                    <a:cubicBezTo>
                      <a:pt x="1167713" y="553369"/>
                      <a:pt x="1165659" y="551885"/>
                      <a:pt x="1163717" y="551315"/>
                    </a:cubicBezTo>
                    <a:cubicBezTo>
                      <a:pt x="1162576" y="542753"/>
                      <a:pt x="1162690" y="519809"/>
                      <a:pt x="1165201" y="506453"/>
                    </a:cubicBezTo>
                    <a:cubicBezTo>
                      <a:pt x="1166914" y="496636"/>
                      <a:pt x="1168170" y="489558"/>
                      <a:pt x="1163147" y="486590"/>
                    </a:cubicBezTo>
                    <a:cubicBezTo>
                      <a:pt x="1158467" y="483851"/>
                      <a:pt x="1154928" y="487618"/>
                      <a:pt x="1148878" y="494124"/>
                    </a:cubicBezTo>
                    <a:cubicBezTo>
                      <a:pt x="1146138" y="491842"/>
                      <a:pt x="1141572" y="481796"/>
                      <a:pt x="1139175" y="472550"/>
                    </a:cubicBezTo>
                    <a:cubicBezTo>
                      <a:pt x="1136778" y="463760"/>
                      <a:pt x="1125591" y="440701"/>
                      <a:pt x="1110523" y="444354"/>
                    </a:cubicBezTo>
                    <a:cubicBezTo>
                      <a:pt x="1110294" y="443555"/>
                      <a:pt x="1110066" y="442642"/>
                      <a:pt x="1109952" y="441843"/>
                    </a:cubicBezTo>
                    <a:cubicBezTo>
                      <a:pt x="1109267" y="438304"/>
                      <a:pt x="1107098" y="427460"/>
                      <a:pt x="1096710" y="429628"/>
                    </a:cubicBezTo>
                    <a:cubicBezTo>
                      <a:pt x="1096025" y="429743"/>
                      <a:pt x="1095797" y="429628"/>
                      <a:pt x="1095569" y="429400"/>
                    </a:cubicBezTo>
                    <a:cubicBezTo>
                      <a:pt x="1093286" y="427003"/>
                      <a:pt x="1091687" y="417186"/>
                      <a:pt x="1093286" y="403716"/>
                    </a:cubicBezTo>
                    <a:cubicBezTo>
                      <a:pt x="1093856" y="398807"/>
                      <a:pt x="1093971" y="393328"/>
                      <a:pt x="1090775" y="390018"/>
                    </a:cubicBezTo>
                    <a:cubicBezTo>
                      <a:pt x="1087692" y="386821"/>
                      <a:pt x="1083925" y="387735"/>
                      <a:pt x="1081871" y="388191"/>
                    </a:cubicBezTo>
                    <a:cubicBezTo>
                      <a:pt x="1081528" y="388305"/>
                      <a:pt x="1081071" y="388420"/>
                      <a:pt x="1080615" y="388420"/>
                    </a:cubicBezTo>
                    <a:cubicBezTo>
                      <a:pt x="1074565" y="379287"/>
                      <a:pt x="1066460" y="383625"/>
                      <a:pt x="1062008" y="386022"/>
                    </a:cubicBezTo>
                    <a:cubicBezTo>
                      <a:pt x="1061095" y="386479"/>
                      <a:pt x="1060181" y="387050"/>
                      <a:pt x="1059154" y="387506"/>
                    </a:cubicBezTo>
                    <a:cubicBezTo>
                      <a:pt x="1058013" y="384652"/>
                      <a:pt x="1057327" y="377689"/>
                      <a:pt x="1058241" y="374036"/>
                    </a:cubicBezTo>
                    <a:cubicBezTo>
                      <a:pt x="1060980" y="363877"/>
                      <a:pt x="1056415" y="352918"/>
                      <a:pt x="1045456" y="344014"/>
                    </a:cubicBezTo>
                    <a:cubicBezTo>
                      <a:pt x="1037808" y="337850"/>
                      <a:pt x="1037808" y="333741"/>
                      <a:pt x="1038264" y="326435"/>
                    </a:cubicBezTo>
                    <a:cubicBezTo>
                      <a:pt x="1039406" y="309769"/>
                      <a:pt x="975595" y="278834"/>
                      <a:pt x="968061" y="277121"/>
                    </a:cubicBezTo>
                    <a:cubicBezTo>
                      <a:pt x="966919" y="276893"/>
                      <a:pt x="966577" y="276550"/>
                      <a:pt x="966463" y="276550"/>
                    </a:cubicBezTo>
                    <a:cubicBezTo>
                      <a:pt x="966120" y="275751"/>
                      <a:pt x="966463" y="273012"/>
                      <a:pt x="966691" y="271528"/>
                    </a:cubicBezTo>
                    <a:cubicBezTo>
                      <a:pt x="967262" y="267418"/>
                      <a:pt x="967947" y="261026"/>
                      <a:pt x="963609" y="256916"/>
                    </a:cubicBezTo>
                    <a:cubicBezTo>
                      <a:pt x="961554" y="254976"/>
                      <a:pt x="958586" y="242876"/>
                      <a:pt x="958586" y="223127"/>
                    </a:cubicBezTo>
                    <a:cubicBezTo>
                      <a:pt x="958586" y="212511"/>
                      <a:pt x="952536" y="205890"/>
                      <a:pt x="947627" y="200639"/>
                    </a:cubicBezTo>
                    <a:cubicBezTo>
                      <a:pt x="943747" y="196416"/>
                      <a:pt x="941349" y="193676"/>
                      <a:pt x="941463" y="190594"/>
                    </a:cubicBezTo>
                    <a:cubicBezTo>
                      <a:pt x="941805" y="183859"/>
                      <a:pt x="940550" y="177581"/>
                      <a:pt x="939409" y="171531"/>
                    </a:cubicBezTo>
                    <a:cubicBezTo>
                      <a:pt x="938153" y="165024"/>
                      <a:pt x="937011" y="158859"/>
                      <a:pt x="937582" y="152353"/>
                    </a:cubicBezTo>
                    <a:cubicBezTo>
                      <a:pt x="938610" y="140253"/>
                      <a:pt x="929592" y="133860"/>
                      <a:pt x="923656" y="129637"/>
                    </a:cubicBezTo>
                    <a:cubicBezTo>
                      <a:pt x="921943" y="128381"/>
                      <a:pt x="919318" y="126555"/>
                      <a:pt x="918633" y="125527"/>
                    </a:cubicBezTo>
                    <a:cubicBezTo>
                      <a:pt x="918177" y="121760"/>
                      <a:pt x="916464" y="119591"/>
                      <a:pt x="914980" y="118564"/>
                    </a:cubicBezTo>
                    <a:cubicBezTo>
                      <a:pt x="910871" y="115367"/>
                      <a:pt x="905619" y="116966"/>
                      <a:pt x="899455" y="118792"/>
                    </a:cubicBezTo>
                    <a:cubicBezTo>
                      <a:pt x="896373" y="119705"/>
                      <a:pt x="893291" y="120618"/>
                      <a:pt x="890209" y="121075"/>
                    </a:cubicBezTo>
                    <a:cubicBezTo>
                      <a:pt x="889524" y="121189"/>
                      <a:pt x="889067" y="121075"/>
                      <a:pt x="888839" y="120847"/>
                    </a:cubicBezTo>
                    <a:cubicBezTo>
                      <a:pt x="885986" y="117765"/>
                      <a:pt x="887241" y="101555"/>
                      <a:pt x="887697" y="96304"/>
                    </a:cubicBezTo>
                    <a:cubicBezTo>
                      <a:pt x="888953" y="80095"/>
                      <a:pt x="883588" y="50301"/>
                      <a:pt x="872287" y="40484"/>
                    </a:cubicBezTo>
                    <a:cubicBezTo>
                      <a:pt x="868634" y="37287"/>
                      <a:pt x="866465" y="26785"/>
                      <a:pt x="864753" y="19137"/>
                    </a:cubicBezTo>
                    <a:cubicBezTo>
                      <a:pt x="863041" y="11033"/>
                      <a:pt x="861785" y="5211"/>
                      <a:pt x="858589" y="2128"/>
                    </a:cubicBezTo>
                    <a:cubicBezTo>
                      <a:pt x="857333" y="873"/>
                      <a:pt x="853680" y="-1639"/>
                      <a:pt x="848087" y="1558"/>
                    </a:cubicBezTo>
                    <a:cubicBezTo>
                      <a:pt x="840781" y="5667"/>
                      <a:pt x="830165" y="20279"/>
                      <a:pt x="830964" y="30552"/>
                    </a:cubicBezTo>
                    <a:cubicBezTo>
                      <a:pt x="831535" y="39114"/>
                      <a:pt x="829594" y="46990"/>
                      <a:pt x="825941" y="50529"/>
                    </a:cubicBezTo>
                    <a:cubicBezTo>
                      <a:pt x="821147" y="55323"/>
                      <a:pt x="821946" y="63314"/>
                      <a:pt x="822745" y="71076"/>
                    </a:cubicBezTo>
                    <a:cubicBezTo>
                      <a:pt x="823315" y="76327"/>
                      <a:pt x="824001" y="83633"/>
                      <a:pt x="822060" y="85574"/>
                    </a:cubicBezTo>
                    <a:cubicBezTo>
                      <a:pt x="815325" y="92423"/>
                      <a:pt x="816238" y="106578"/>
                      <a:pt x="817266" y="123016"/>
                    </a:cubicBezTo>
                    <a:cubicBezTo>
                      <a:pt x="817836" y="131121"/>
                      <a:pt x="818293" y="139454"/>
                      <a:pt x="817722" y="145504"/>
                    </a:cubicBezTo>
                    <a:cubicBezTo>
                      <a:pt x="817266" y="149613"/>
                      <a:pt x="816923" y="153837"/>
                      <a:pt x="816695" y="158060"/>
                    </a:cubicBezTo>
                    <a:cubicBezTo>
                      <a:pt x="815782" y="170960"/>
                      <a:pt x="814868" y="183174"/>
                      <a:pt x="809960" y="190936"/>
                    </a:cubicBezTo>
                    <a:cubicBezTo>
                      <a:pt x="807106" y="195274"/>
                      <a:pt x="805166" y="200297"/>
                      <a:pt x="803339" y="205205"/>
                    </a:cubicBezTo>
                    <a:cubicBezTo>
                      <a:pt x="799687" y="214452"/>
                      <a:pt x="796604" y="222442"/>
                      <a:pt x="788613" y="225753"/>
                    </a:cubicBezTo>
                    <a:cubicBezTo>
                      <a:pt x="781308" y="228835"/>
                      <a:pt x="772518" y="225753"/>
                      <a:pt x="767267" y="222214"/>
                    </a:cubicBezTo>
                    <a:cubicBezTo>
                      <a:pt x="763158" y="219474"/>
                      <a:pt x="761559" y="216735"/>
                      <a:pt x="761445" y="216050"/>
                    </a:cubicBezTo>
                    <a:cubicBezTo>
                      <a:pt x="761674" y="213196"/>
                      <a:pt x="760989" y="208858"/>
                      <a:pt x="756993" y="204635"/>
                    </a:cubicBezTo>
                    <a:cubicBezTo>
                      <a:pt x="750487" y="197900"/>
                      <a:pt x="737588" y="194703"/>
                      <a:pt x="729597" y="196073"/>
                    </a:cubicBezTo>
                    <a:cubicBezTo>
                      <a:pt x="727428" y="196530"/>
                      <a:pt x="724460" y="192991"/>
                      <a:pt x="719894" y="187512"/>
                    </a:cubicBezTo>
                    <a:cubicBezTo>
                      <a:pt x="716355" y="183174"/>
                      <a:pt x="712017" y="177809"/>
                      <a:pt x="706082" y="172900"/>
                    </a:cubicBezTo>
                    <a:cubicBezTo>
                      <a:pt x="697520" y="165594"/>
                      <a:pt x="689644" y="166279"/>
                      <a:pt x="684392" y="166736"/>
                    </a:cubicBezTo>
                    <a:cubicBezTo>
                      <a:pt x="679712" y="167193"/>
                      <a:pt x="679712" y="167193"/>
                      <a:pt x="678913" y="164567"/>
                    </a:cubicBezTo>
                    <a:cubicBezTo>
                      <a:pt x="674347" y="149956"/>
                      <a:pt x="669096" y="146189"/>
                      <a:pt x="660649" y="139796"/>
                    </a:cubicBezTo>
                    <a:lnTo>
                      <a:pt x="657909" y="137741"/>
                    </a:lnTo>
                    <a:cubicBezTo>
                      <a:pt x="657110" y="137171"/>
                      <a:pt x="656539" y="136600"/>
                      <a:pt x="655969" y="136257"/>
                    </a:cubicBezTo>
                    <a:cubicBezTo>
                      <a:pt x="656311" y="136029"/>
                      <a:pt x="656654" y="135687"/>
                      <a:pt x="656996" y="135458"/>
                    </a:cubicBezTo>
                    <a:cubicBezTo>
                      <a:pt x="658023" y="134659"/>
                      <a:pt x="659279" y="133746"/>
                      <a:pt x="660535" y="132605"/>
                    </a:cubicBezTo>
                    <a:cubicBezTo>
                      <a:pt x="666470" y="127810"/>
                      <a:pt x="674804" y="116966"/>
                      <a:pt x="665101" y="98587"/>
                    </a:cubicBezTo>
                    <a:cubicBezTo>
                      <a:pt x="665900" y="98245"/>
                      <a:pt x="666928" y="97902"/>
                      <a:pt x="667727" y="97560"/>
                    </a:cubicBezTo>
                    <a:cubicBezTo>
                      <a:pt x="671151" y="96304"/>
                      <a:pt x="675831" y="94706"/>
                      <a:pt x="680739" y="91624"/>
                    </a:cubicBezTo>
                    <a:cubicBezTo>
                      <a:pt x="690899" y="85460"/>
                      <a:pt x="689986" y="76784"/>
                      <a:pt x="689415" y="72675"/>
                    </a:cubicBezTo>
                    <a:cubicBezTo>
                      <a:pt x="689415" y="72218"/>
                      <a:pt x="689301" y="71533"/>
                      <a:pt x="689301" y="71076"/>
                    </a:cubicBezTo>
                    <a:cubicBezTo>
                      <a:pt x="689415" y="71076"/>
                      <a:pt x="689529" y="70962"/>
                      <a:pt x="689529" y="70962"/>
                    </a:cubicBezTo>
                    <a:cubicBezTo>
                      <a:pt x="697977" y="67195"/>
                      <a:pt x="698091" y="60232"/>
                      <a:pt x="697862" y="58177"/>
                    </a:cubicBezTo>
                    <a:cubicBezTo>
                      <a:pt x="697292" y="51214"/>
                      <a:pt x="690899" y="45278"/>
                      <a:pt x="682109" y="43566"/>
                    </a:cubicBezTo>
                    <a:cubicBezTo>
                      <a:pt x="674804" y="42082"/>
                      <a:pt x="671037" y="45849"/>
                      <a:pt x="669096" y="49730"/>
                    </a:cubicBezTo>
                    <a:cubicBezTo>
                      <a:pt x="666699" y="43794"/>
                      <a:pt x="663959" y="38087"/>
                      <a:pt x="658480" y="39342"/>
                    </a:cubicBezTo>
                    <a:cubicBezTo>
                      <a:pt x="655969" y="39913"/>
                      <a:pt x="654143" y="41739"/>
                      <a:pt x="651174" y="44707"/>
                    </a:cubicBezTo>
                    <a:cubicBezTo>
                      <a:pt x="649348" y="46534"/>
                      <a:pt x="644439" y="51442"/>
                      <a:pt x="642613" y="51442"/>
                    </a:cubicBezTo>
                    <a:cubicBezTo>
                      <a:pt x="642613" y="51442"/>
                      <a:pt x="642613" y="51442"/>
                      <a:pt x="642499" y="51442"/>
                    </a:cubicBezTo>
                    <a:cubicBezTo>
                      <a:pt x="633024" y="37744"/>
                      <a:pt x="583596" y="30210"/>
                      <a:pt x="583139" y="30096"/>
                    </a:cubicBezTo>
                    <a:cubicBezTo>
                      <a:pt x="578117" y="29297"/>
                      <a:pt x="574464" y="24845"/>
                      <a:pt x="570925" y="20507"/>
                    </a:cubicBezTo>
                    <a:cubicBezTo>
                      <a:pt x="566930" y="15599"/>
                      <a:pt x="561451" y="8864"/>
                      <a:pt x="553802" y="12174"/>
                    </a:cubicBezTo>
                    <a:cubicBezTo>
                      <a:pt x="550036" y="13772"/>
                      <a:pt x="547867" y="16397"/>
                      <a:pt x="547182" y="19822"/>
                    </a:cubicBezTo>
                    <a:cubicBezTo>
                      <a:pt x="546154" y="25872"/>
                      <a:pt x="550378" y="30324"/>
                      <a:pt x="556200" y="36488"/>
                    </a:cubicBezTo>
                    <a:cubicBezTo>
                      <a:pt x="557798" y="38201"/>
                      <a:pt x="559510" y="40027"/>
                      <a:pt x="561451" y="42196"/>
                    </a:cubicBezTo>
                    <a:cubicBezTo>
                      <a:pt x="555401" y="46419"/>
                      <a:pt x="532913" y="50643"/>
                      <a:pt x="524694" y="47789"/>
                    </a:cubicBezTo>
                    <a:cubicBezTo>
                      <a:pt x="524694" y="47789"/>
                      <a:pt x="524579" y="47789"/>
                      <a:pt x="524579" y="47789"/>
                    </a:cubicBezTo>
                    <a:cubicBezTo>
                      <a:pt x="528118" y="46648"/>
                      <a:pt x="531315" y="45164"/>
                      <a:pt x="533369" y="43794"/>
                    </a:cubicBezTo>
                    <a:cubicBezTo>
                      <a:pt x="539990" y="39456"/>
                      <a:pt x="540332" y="34434"/>
                      <a:pt x="539876" y="31808"/>
                    </a:cubicBezTo>
                    <a:cubicBezTo>
                      <a:pt x="539876" y="31808"/>
                      <a:pt x="539876" y="31808"/>
                      <a:pt x="539876" y="31808"/>
                    </a:cubicBezTo>
                    <a:cubicBezTo>
                      <a:pt x="539419" y="28612"/>
                      <a:pt x="537250" y="24502"/>
                      <a:pt x="529602" y="23589"/>
                    </a:cubicBezTo>
                    <a:cubicBezTo>
                      <a:pt x="520356" y="22448"/>
                      <a:pt x="495128" y="26443"/>
                      <a:pt x="491133" y="36831"/>
                    </a:cubicBezTo>
                    <a:cubicBezTo>
                      <a:pt x="489992" y="39799"/>
                      <a:pt x="490219" y="44251"/>
                      <a:pt x="493987" y="47561"/>
                    </a:cubicBezTo>
                    <a:cubicBezTo>
                      <a:pt x="497868" y="50986"/>
                      <a:pt x="505402" y="51556"/>
                      <a:pt x="512936" y="50529"/>
                    </a:cubicBezTo>
                    <a:cubicBezTo>
                      <a:pt x="511794" y="52584"/>
                      <a:pt x="511794" y="54981"/>
                      <a:pt x="512137" y="56807"/>
                    </a:cubicBezTo>
                    <a:cubicBezTo>
                      <a:pt x="504032" y="58063"/>
                      <a:pt x="500037" y="67423"/>
                      <a:pt x="496726" y="75072"/>
                    </a:cubicBezTo>
                    <a:cubicBezTo>
                      <a:pt x="494786" y="79638"/>
                      <a:pt x="492731" y="84318"/>
                      <a:pt x="490219" y="87400"/>
                    </a:cubicBezTo>
                    <a:cubicBezTo>
                      <a:pt x="485197" y="93336"/>
                      <a:pt x="484170" y="98815"/>
                      <a:pt x="483485" y="102697"/>
                    </a:cubicBezTo>
                    <a:cubicBezTo>
                      <a:pt x="482800" y="106235"/>
                      <a:pt x="482571" y="107605"/>
                      <a:pt x="479946" y="109432"/>
                    </a:cubicBezTo>
                    <a:cubicBezTo>
                      <a:pt x="474353" y="113427"/>
                      <a:pt x="471385" y="117879"/>
                      <a:pt x="470700" y="123130"/>
                    </a:cubicBezTo>
                    <a:cubicBezTo>
                      <a:pt x="469901" y="129408"/>
                      <a:pt x="472526" y="136143"/>
                      <a:pt x="479261" y="144590"/>
                    </a:cubicBezTo>
                    <a:cubicBezTo>
                      <a:pt x="477549" y="143791"/>
                      <a:pt x="475494" y="142422"/>
                      <a:pt x="473668" y="140367"/>
                    </a:cubicBezTo>
                    <a:cubicBezTo>
                      <a:pt x="466248" y="132148"/>
                      <a:pt x="458257" y="128952"/>
                      <a:pt x="452321" y="131920"/>
                    </a:cubicBezTo>
                    <a:cubicBezTo>
                      <a:pt x="451180" y="132490"/>
                      <a:pt x="449239" y="133746"/>
                      <a:pt x="447755" y="136371"/>
                    </a:cubicBezTo>
                    <a:cubicBezTo>
                      <a:pt x="447412" y="126098"/>
                      <a:pt x="438851" y="124157"/>
                      <a:pt x="434970" y="123130"/>
                    </a:cubicBezTo>
                    <a:cubicBezTo>
                      <a:pt x="433828" y="122902"/>
                      <a:pt x="432116" y="122445"/>
                      <a:pt x="431431" y="122102"/>
                    </a:cubicBezTo>
                    <a:cubicBezTo>
                      <a:pt x="428007" y="112514"/>
                      <a:pt x="412825" y="97674"/>
                      <a:pt x="401751" y="98701"/>
                    </a:cubicBezTo>
                    <a:cubicBezTo>
                      <a:pt x="395473" y="99272"/>
                      <a:pt x="392049" y="103382"/>
                      <a:pt x="389880" y="106121"/>
                    </a:cubicBezTo>
                    <a:cubicBezTo>
                      <a:pt x="387825" y="108633"/>
                      <a:pt x="387255" y="109203"/>
                      <a:pt x="385771" y="109203"/>
                    </a:cubicBezTo>
                    <a:cubicBezTo>
                      <a:pt x="380519" y="109203"/>
                      <a:pt x="376639" y="110801"/>
                      <a:pt x="374127" y="114112"/>
                    </a:cubicBezTo>
                    <a:cubicBezTo>
                      <a:pt x="371159" y="117879"/>
                      <a:pt x="370702" y="122787"/>
                      <a:pt x="370931" y="127468"/>
                    </a:cubicBezTo>
                    <a:cubicBezTo>
                      <a:pt x="370132" y="127239"/>
                      <a:pt x="369333" y="127011"/>
                      <a:pt x="368648" y="126783"/>
                    </a:cubicBezTo>
                    <a:cubicBezTo>
                      <a:pt x="364424" y="125527"/>
                      <a:pt x="359059" y="123929"/>
                      <a:pt x="354150" y="124614"/>
                    </a:cubicBezTo>
                    <a:cubicBezTo>
                      <a:pt x="350726" y="125071"/>
                      <a:pt x="348100" y="126668"/>
                      <a:pt x="346502" y="129294"/>
                    </a:cubicBezTo>
                    <a:cubicBezTo>
                      <a:pt x="344219" y="132947"/>
                      <a:pt x="344675" y="137056"/>
                      <a:pt x="345247" y="140139"/>
                    </a:cubicBezTo>
                    <a:cubicBezTo>
                      <a:pt x="342963" y="141622"/>
                      <a:pt x="341479" y="144020"/>
                      <a:pt x="340452" y="145732"/>
                    </a:cubicBezTo>
                    <a:cubicBezTo>
                      <a:pt x="338626" y="148700"/>
                      <a:pt x="338055" y="149156"/>
                      <a:pt x="336571" y="149156"/>
                    </a:cubicBezTo>
                    <a:cubicBezTo>
                      <a:pt x="333489" y="149156"/>
                      <a:pt x="330749" y="150526"/>
                      <a:pt x="328694" y="153152"/>
                    </a:cubicBezTo>
                    <a:cubicBezTo>
                      <a:pt x="324927" y="157946"/>
                      <a:pt x="323557" y="167421"/>
                      <a:pt x="324699" y="181462"/>
                    </a:cubicBezTo>
                    <a:cubicBezTo>
                      <a:pt x="319905" y="178950"/>
                      <a:pt x="313968" y="176210"/>
                      <a:pt x="308375" y="178151"/>
                    </a:cubicBezTo>
                    <a:cubicBezTo>
                      <a:pt x="304266" y="179521"/>
                      <a:pt x="302553" y="182261"/>
                      <a:pt x="301868" y="184201"/>
                    </a:cubicBezTo>
                    <a:cubicBezTo>
                      <a:pt x="300042" y="189224"/>
                      <a:pt x="302440" y="194019"/>
                      <a:pt x="304836" y="199041"/>
                    </a:cubicBezTo>
                    <a:cubicBezTo>
                      <a:pt x="306435" y="202238"/>
                      <a:pt x="308147" y="205776"/>
                      <a:pt x="308946" y="209429"/>
                    </a:cubicBezTo>
                    <a:cubicBezTo>
                      <a:pt x="309859" y="213538"/>
                      <a:pt x="309859" y="213538"/>
                      <a:pt x="306777" y="215479"/>
                    </a:cubicBezTo>
                    <a:cubicBezTo>
                      <a:pt x="305978" y="215936"/>
                      <a:pt x="305179" y="216507"/>
                      <a:pt x="304380" y="217191"/>
                    </a:cubicBezTo>
                    <a:cubicBezTo>
                      <a:pt x="302440" y="213538"/>
                      <a:pt x="299928" y="206004"/>
                      <a:pt x="299928" y="200297"/>
                    </a:cubicBezTo>
                    <a:cubicBezTo>
                      <a:pt x="299928" y="193448"/>
                      <a:pt x="296618" y="191050"/>
                      <a:pt x="294677" y="190251"/>
                    </a:cubicBezTo>
                    <a:cubicBezTo>
                      <a:pt x="289768" y="188082"/>
                      <a:pt x="283490" y="190366"/>
                      <a:pt x="267965" y="208630"/>
                    </a:cubicBezTo>
                    <a:cubicBezTo>
                      <a:pt x="258719" y="219474"/>
                      <a:pt x="262600" y="233401"/>
                      <a:pt x="264883" y="241620"/>
                    </a:cubicBezTo>
                    <a:cubicBezTo>
                      <a:pt x="265226" y="242990"/>
                      <a:pt x="265796" y="244816"/>
                      <a:pt x="266025" y="246072"/>
                    </a:cubicBezTo>
                    <a:cubicBezTo>
                      <a:pt x="258262" y="252693"/>
                      <a:pt x="237829" y="274381"/>
                      <a:pt x="225387" y="290819"/>
                    </a:cubicBezTo>
                    <a:cubicBezTo>
                      <a:pt x="219108" y="299038"/>
                      <a:pt x="207465" y="299495"/>
                      <a:pt x="197191" y="299952"/>
                    </a:cubicBezTo>
                    <a:cubicBezTo>
                      <a:pt x="188287" y="300294"/>
                      <a:pt x="180524" y="300637"/>
                      <a:pt x="175502" y="305545"/>
                    </a:cubicBezTo>
                    <a:cubicBezTo>
                      <a:pt x="172420" y="308513"/>
                      <a:pt x="168996" y="308856"/>
                      <a:pt x="164772" y="309198"/>
                    </a:cubicBezTo>
                    <a:cubicBezTo>
                      <a:pt x="159977" y="309654"/>
                      <a:pt x="154155" y="310225"/>
                      <a:pt x="148448" y="315134"/>
                    </a:cubicBezTo>
                    <a:lnTo>
                      <a:pt x="147421" y="316047"/>
                    </a:lnTo>
                    <a:cubicBezTo>
                      <a:pt x="143539" y="319357"/>
                      <a:pt x="134179" y="327576"/>
                      <a:pt x="129499" y="329631"/>
                    </a:cubicBezTo>
                    <a:cubicBezTo>
                      <a:pt x="128243" y="326777"/>
                      <a:pt x="125732" y="324608"/>
                      <a:pt x="122536" y="323695"/>
                    </a:cubicBezTo>
                    <a:cubicBezTo>
                      <a:pt x="112947" y="320841"/>
                      <a:pt x="95139" y="328033"/>
                      <a:pt x="86463" y="338307"/>
                    </a:cubicBezTo>
                    <a:cubicBezTo>
                      <a:pt x="77560" y="348809"/>
                      <a:pt x="63747" y="357484"/>
                      <a:pt x="54843" y="358055"/>
                    </a:cubicBezTo>
                    <a:cubicBezTo>
                      <a:pt x="48793" y="358398"/>
                      <a:pt x="45026" y="362279"/>
                      <a:pt x="42515" y="366731"/>
                    </a:cubicBezTo>
                    <a:cubicBezTo>
                      <a:pt x="42058" y="363078"/>
                      <a:pt x="39661" y="361023"/>
                      <a:pt x="37264" y="360567"/>
                    </a:cubicBezTo>
                    <a:cubicBezTo>
                      <a:pt x="28017" y="358968"/>
                      <a:pt x="18315" y="384196"/>
                      <a:pt x="16945" y="388876"/>
                    </a:cubicBezTo>
                    <a:cubicBezTo>
                      <a:pt x="14205" y="397780"/>
                      <a:pt x="17059" y="404515"/>
                      <a:pt x="18999" y="409424"/>
                    </a:cubicBezTo>
                    <a:cubicBezTo>
                      <a:pt x="21168" y="414789"/>
                      <a:pt x="22310" y="417414"/>
                      <a:pt x="18885" y="423008"/>
                    </a:cubicBezTo>
                    <a:cubicBezTo>
                      <a:pt x="10095" y="437391"/>
                      <a:pt x="-2005" y="457025"/>
                      <a:pt x="13977" y="480769"/>
                    </a:cubicBezTo>
                    <a:cubicBezTo>
                      <a:pt x="21283" y="491499"/>
                      <a:pt x="27332" y="500859"/>
                      <a:pt x="29501" y="507823"/>
                    </a:cubicBezTo>
                    <a:cubicBezTo>
                      <a:pt x="29387" y="507595"/>
                      <a:pt x="29273" y="507366"/>
                      <a:pt x="29159" y="507138"/>
                    </a:cubicBezTo>
                    <a:cubicBezTo>
                      <a:pt x="25620" y="500974"/>
                      <a:pt x="23337" y="496864"/>
                      <a:pt x="19228" y="496408"/>
                    </a:cubicBezTo>
                    <a:cubicBezTo>
                      <a:pt x="17287" y="496179"/>
                      <a:pt x="15232" y="496978"/>
                      <a:pt x="13862" y="498462"/>
                    </a:cubicBezTo>
                    <a:cubicBezTo>
                      <a:pt x="12607" y="499832"/>
                      <a:pt x="11922" y="501316"/>
                      <a:pt x="11808" y="502800"/>
                    </a:cubicBezTo>
                    <a:cubicBezTo>
                      <a:pt x="10095" y="501544"/>
                      <a:pt x="8269" y="500859"/>
                      <a:pt x="6214" y="501088"/>
                    </a:cubicBezTo>
                    <a:cubicBezTo>
                      <a:pt x="3817" y="501430"/>
                      <a:pt x="1762" y="503143"/>
                      <a:pt x="621" y="505882"/>
                    </a:cubicBezTo>
                    <a:cubicBezTo>
                      <a:pt x="-1548" y="511362"/>
                      <a:pt x="1877" y="518667"/>
                      <a:pt x="12264" y="539100"/>
                    </a:cubicBezTo>
                    <a:cubicBezTo>
                      <a:pt x="19342" y="553027"/>
                      <a:pt x="28931" y="572091"/>
                      <a:pt x="29273" y="580081"/>
                    </a:cubicBezTo>
                    <a:cubicBezTo>
                      <a:pt x="29616" y="589670"/>
                      <a:pt x="35095" y="598003"/>
                      <a:pt x="40802" y="606907"/>
                    </a:cubicBezTo>
                    <a:cubicBezTo>
                      <a:pt x="47195" y="616838"/>
                      <a:pt x="53930" y="627112"/>
                      <a:pt x="53245" y="638984"/>
                    </a:cubicBezTo>
                    <a:cubicBezTo>
                      <a:pt x="51875" y="667179"/>
                      <a:pt x="76532" y="709986"/>
                      <a:pt x="79271" y="714552"/>
                    </a:cubicBezTo>
                    <a:cubicBezTo>
                      <a:pt x="79271" y="716151"/>
                      <a:pt x="77902" y="720374"/>
                      <a:pt x="76875" y="723456"/>
                    </a:cubicBezTo>
                    <a:cubicBezTo>
                      <a:pt x="74249" y="731447"/>
                      <a:pt x="70710" y="742405"/>
                      <a:pt x="72194" y="754392"/>
                    </a:cubicBezTo>
                    <a:cubicBezTo>
                      <a:pt x="73108" y="761355"/>
                      <a:pt x="72423" y="766606"/>
                      <a:pt x="70139" y="769574"/>
                    </a:cubicBezTo>
                    <a:cubicBezTo>
                      <a:pt x="68313" y="771857"/>
                      <a:pt x="65460" y="772999"/>
                      <a:pt x="61464" y="772999"/>
                    </a:cubicBezTo>
                    <a:cubicBezTo>
                      <a:pt x="55071" y="772999"/>
                      <a:pt x="50620" y="777565"/>
                      <a:pt x="50277" y="784299"/>
                    </a:cubicBezTo>
                    <a:cubicBezTo>
                      <a:pt x="49821" y="793546"/>
                      <a:pt x="57697" y="805303"/>
                      <a:pt x="68428" y="806559"/>
                    </a:cubicBezTo>
                    <a:cubicBezTo>
                      <a:pt x="72194" y="807016"/>
                      <a:pt x="72651" y="807815"/>
                      <a:pt x="74706" y="811582"/>
                    </a:cubicBezTo>
                    <a:cubicBezTo>
                      <a:pt x="76760" y="815349"/>
                      <a:pt x="79614" y="820600"/>
                      <a:pt x="86806" y="825851"/>
                    </a:cubicBezTo>
                    <a:cubicBezTo>
                      <a:pt x="99362" y="835097"/>
                      <a:pt x="123905" y="834070"/>
                      <a:pt x="138516" y="833385"/>
                    </a:cubicBezTo>
                    <a:cubicBezTo>
                      <a:pt x="141370" y="833271"/>
                      <a:pt x="143768" y="833157"/>
                      <a:pt x="145594" y="833157"/>
                    </a:cubicBezTo>
                    <a:cubicBezTo>
                      <a:pt x="153014" y="833157"/>
                      <a:pt x="157694" y="827677"/>
                      <a:pt x="161804" y="822883"/>
                    </a:cubicBezTo>
                    <a:cubicBezTo>
                      <a:pt x="165571" y="818431"/>
                      <a:pt x="168881" y="814550"/>
                      <a:pt x="174360" y="814207"/>
                    </a:cubicBezTo>
                    <a:cubicBezTo>
                      <a:pt x="187830" y="813522"/>
                      <a:pt x="191141" y="809070"/>
                      <a:pt x="195365" y="801879"/>
                    </a:cubicBezTo>
                    <a:cubicBezTo>
                      <a:pt x="196277" y="800281"/>
                      <a:pt x="197305" y="798454"/>
                      <a:pt x="198789" y="796400"/>
                    </a:cubicBezTo>
                    <a:cubicBezTo>
                      <a:pt x="203469" y="789779"/>
                      <a:pt x="236916" y="791947"/>
                      <a:pt x="261344" y="793546"/>
                    </a:cubicBezTo>
                    <a:lnTo>
                      <a:pt x="267395" y="793888"/>
                    </a:lnTo>
                    <a:cubicBezTo>
                      <a:pt x="299586" y="795943"/>
                      <a:pt x="319220" y="786240"/>
                      <a:pt x="326068" y="765236"/>
                    </a:cubicBezTo>
                    <a:cubicBezTo>
                      <a:pt x="327667" y="760442"/>
                      <a:pt x="335886" y="757245"/>
                      <a:pt x="343191" y="754506"/>
                    </a:cubicBezTo>
                    <a:cubicBezTo>
                      <a:pt x="350269" y="751766"/>
                      <a:pt x="357575" y="748912"/>
                      <a:pt x="362483" y="743889"/>
                    </a:cubicBezTo>
                    <a:cubicBezTo>
                      <a:pt x="369903" y="736127"/>
                      <a:pt x="375725" y="735100"/>
                      <a:pt x="400610" y="736470"/>
                    </a:cubicBezTo>
                    <a:cubicBezTo>
                      <a:pt x="421728" y="737725"/>
                      <a:pt x="440792" y="728136"/>
                      <a:pt x="456202" y="720602"/>
                    </a:cubicBezTo>
                    <a:cubicBezTo>
                      <a:pt x="459741" y="718776"/>
                      <a:pt x="463165" y="717178"/>
                      <a:pt x="466248" y="715808"/>
                    </a:cubicBezTo>
                    <a:cubicBezTo>
                      <a:pt x="474466" y="712155"/>
                      <a:pt x="487252" y="711356"/>
                      <a:pt x="499694" y="710671"/>
                    </a:cubicBezTo>
                    <a:cubicBezTo>
                      <a:pt x="509397" y="710101"/>
                      <a:pt x="518530" y="709530"/>
                      <a:pt x="525493" y="707589"/>
                    </a:cubicBezTo>
                    <a:cubicBezTo>
                      <a:pt x="529374" y="706448"/>
                      <a:pt x="531657" y="708616"/>
                      <a:pt x="536565" y="714438"/>
                    </a:cubicBezTo>
                    <a:cubicBezTo>
                      <a:pt x="541474" y="720146"/>
                      <a:pt x="547980" y="728023"/>
                      <a:pt x="559396" y="726652"/>
                    </a:cubicBezTo>
                    <a:cubicBezTo>
                      <a:pt x="568414" y="725511"/>
                      <a:pt x="574464" y="727566"/>
                      <a:pt x="579829" y="729278"/>
                    </a:cubicBezTo>
                    <a:cubicBezTo>
                      <a:pt x="584053" y="730648"/>
                      <a:pt x="588048" y="731904"/>
                      <a:pt x="592729" y="731561"/>
                    </a:cubicBezTo>
                    <a:cubicBezTo>
                      <a:pt x="594897" y="731333"/>
                      <a:pt x="595125" y="731675"/>
                      <a:pt x="596952" y="733730"/>
                    </a:cubicBezTo>
                    <a:cubicBezTo>
                      <a:pt x="598893" y="735899"/>
                      <a:pt x="601861" y="739209"/>
                      <a:pt x="607568" y="740579"/>
                    </a:cubicBezTo>
                    <a:cubicBezTo>
                      <a:pt x="608824" y="740921"/>
                      <a:pt x="609394" y="741264"/>
                      <a:pt x="609394" y="741378"/>
                    </a:cubicBezTo>
                    <a:cubicBezTo>
                      <a:pt x="609623" y="741835"/>
                      <a:pt x="609509" y="744689"/>
                      <a:pt x="605970" y="750396"/>
                    </a:cubicBezTo>
                    <a:cubicBezTo>
                      <a:pt x="604144" y="753364"/>
                      <a:pt x="603459" y="756332"/>
                      <a:pt x="604144" y="759186"/>
                    </a:cubicBezTo>
                    <a:cubicBezTo>
                      <a:pt x="605285" y="764323"/>
                      <a:pt x="609509" y="766720"/>
                      <a:pt x="614417" y="769688"/>
                    </a:cubicBezTo>
                    <a:cubicBezTo>
                      <a:pt x="619668" y="772770"/>
                      <a:pt x="626289" y="776651"/>
                      <a:pt x="631312" y="784299"/>
                    </a:cubicBezTo>
                    <a:cubicBezTo>
                      <a:pt x="636791" y="792518"/>
                      <a:pt x="636335" y="795943"/>
                      <a:pt x="635650" y="800623"/>
                    </a:cubicBezTo>
                    <a:cubicBezTo>
                      <a:pt x="635079" y="805075"/>
                      <a:pt x="634279" y="810554"/>
                      <a:pt x="637818" y="818431"/>
                    </a:cubicBezTo>
                    <a:cubicBezTo>
                      <a:pt x="640330" y="824024"/>
                      <a:pt x="643754" y="829846"/>
                      <a:pt x="649576" y="830417"/>
                    </a:cubicBezTo>
                    <a:cubicBezTo>
                      <a:pt x="656882" y="830988"/>
                      <a:pt x="662817" y="822883"/>
                      <a:pt x="670923" y="810212"/>
                    </a:cubicBezTo>
                    <a:cubicBezTo>
                      <a:pt x="676060" y="802335"/>
                      <a:pt x="680968" y="800966"/>
                      <a:pt x="685876" y="799710"/>
                    </a:cubicBezTo>
                    <a:cubicBezTo>
                      <a:pt x="691356" y="798226"/>
                      <a:pt x="699004" y="796285"/>
                      <a:pt x="700374" y="783500"/>
                    </a:cubicBezTo>
                    <a:cubicBezTo>
                      <a:pt x="701630" y="772542"/>
                      <a:pt x="708365" y="761240"/>
                      <a:pt x="713159" y="759186"/>
                    </a:cubicBezTo>
                    <a:cubicBezTo>
                      <a:pt x="714300" y="758729"/>
                      <a:pt x="714643" y="758958"/>
                      <a:pt x="715099" y="759414"/>
                    </a:cubicBezTo>
                    <a:cubicBezTo>
                      <a:pt x="715442" y="759757"/>
                      <a:pt x="715556" y="759871"/>
                      <a:pt x="715784" y="760099"/>
                    </a:cubicBezTo>
                    <a:cubicBezTo>
                      <a:pt x="715442" y="761240"/>
                      <a:pt x="714186" y="763409"/>
                      <a:pt x="713159" y="765236"/>
                    </a:cubicBezTo>
                    <a:cubicBezTo>
                      <a:pt x="709620" y="771628"/>
                      <a:pt x="704141" y="781331"/>
                      <a:pt x="701173" y="798226"/>
                    </a:cubicBezTo>
                    <a:cubicBezTo>
                      <a:pt x="698319" y="814322"/>
                      <a:pt x="695351" y="814322"/>
                      <a:pt x="693411" y="814435"/>
                    </a:cubicBezTo>
                    <a:cubicBezTo>
                      <a:pt x="691128" y="814435"/>
                      <a:pt x="685192" y="814664"/>
                      <a:pt x="683593" y="822541"/>
                    </a:cubicBezTo>
                    <a:cubicBezTo>
                      <a:pt x="682794" y="826650"/>
                      <a:pt x="684165" y="830645"/>
                      <a:pt x="687475" y="833613"/>
                    </a:cubicBezTo>
                    <a:cubicBezTo>
                      <a:pt x="692954" y="838407"/>
                      <a:pt x="704369" y="840691"/>
                      <a:pt x="712703" y="836239"/>
                    </a:cubicBezTo>
                    <a:cubicBezTo>
                      <a:pt x="718182" y="833271"/>
                      <a:pt x="721264" y="827791"/>
                      <a:pt x="721264" y="821170"/>
                    </a:cubicBezTo>
                    <a:cubicBezTo>
                      <a:pt x="721264" y="815577"/>
                      <a:pt x="721835" y="812267"/>
                      <a:pt x="722405" y="810669"/>
                    </a:cubicBezTo>
                    <a:cubicBezTo>
                      <a:pt x="723319" y="811353"/>
                      <a:pt x="724803" y="812838"/>
                      <a:pt x="726857" y="815919"/>
                    </a:cubicBezTo>
                    <a:cubicBezTo>
                      <a:pt x="731195" y="822084"/>
                      <a:pt x="729140" y="826878"/>
                      <a:pt x="725373" y="834298"/>
                    </a:cubicBezTo>
                    <a:cubicBezTo>
                      <a:pt x="722862" y="839092"/>
                      <a:pt x="720351" y="844115"/>
                      <a:pt x="722291" y="849480"/>
                    </a:cubicBezTo>
                    <a:cubicBezTo>
                      <a:pt x="725830" y="859298"/>
                      <a:pt x="735875" y="855645"/>
                      <a:pt x="741354" y="853704"/>
                    </a:cubicBezTo>
                    <a:cubicBezTo>
                      <a:pt x="743637" y="852905"/>
                      <a:pt x="746606" y="851763"/>
                      <a:pt x="747861" y="851992"/>
                    </a:cubicBezTo>
                    <a:cubicBezTo>
                      <a:pt x="750030" y="852220"/>
                      <a:pt x="754026" y="855302"/>
                      <a:pt x="758249" y="861580"/>
                    </a:cubicBezTo>
                    <a:cubicBezTo>
                      <a:pt x="764185" y="870484"/>
                      <a:pt x="767952" y="881786"/>
                      <a:pt x="766925" y="888064"/>
                    </a:cubicBezTo>
                    <a:lnTo>
                      <a:pt x="766468" y="890347"/>
                    </a:lnTo>
                    <a:cubicBezTo>
                      <a:pt x="763957" y="904502"/>
                      <a:pt x="760875" y="922081"/>
                      <a:pt x="785075" y="935551"/>
                    </a:cubicBezTo>
                    <a:cubicBezTo>
                      <a:pt x="793294" y="940117"/>
                      <a:pt x="796833" y="943085"/>
                      <a:pt x="799230" y="945026"/>
                    </a:cubicBezTo>
                    <a:cubicBezTo>
                      <a:pt x="804252" y="949135"/>
                      <a:pt x="806421" y="950163"/>
                      <a:pt x="816695" y="950163"/>
                    </a:cubicBezTo>
                    <a:cubicBezTo>
                      <a:pt x="831306" y="950163"/>
                      <a:pt x="863041" y="963975"/>
                      <a:pt x="870460" y="971052"/>
                    </a:cubicBezTo>
                    <a:cubicBezTo>
                      <a:pt x="874798" y="975162"/>
                      <a:pt x="881077" y="976075"/>
                      <a:pt x="888268" y="973678"/>
                    </a:cubicBezTo>
                    <a:cubicBezTo>
                      <a:pt x="897514" y="970596"/>
                      <a:pt x="908930" y="961464"/>
                      <a:pt x="913952" y="949706"/>
                    </a:cubicBezTo>
                    <a:cubicBezTo>
                      <a:pt x="913267" y="952103"/>
                      <a:pt x="913267" y="954729"/>
                      <a:pt x="914067" y="957354"/>
                    </a:cubicBezTo>
                    <a:cubicBezTo>
                      <a:pt x="915665" y="962719"/>
                      <a:pt x="920802" y="968085"/>
                      <a:pt x="926052" y="967285"/>
                    </a:cubicBezTo>
                    <a:cubicBezTo>
                      <a:pt x="928678" y="966943"/>
                      <a:pt x="931760" y="964888"/>
                      <a:pt x="932673" y="960208"/>
                    </a:cubicBezTo>
                    <a:cubicBezTo>
                      <a:pt x="935413" y="963975"/>
                      <a:pt x="939066" y="966258"/>
                      <a:pt x="942263" y="968085"/>
                    </a:cubicBezTo>
                    <a:cubicBezTo>
                      <a:pt x="945231" y="969911"/>
                      <a:pt x="947742" y="971395"/>
                      <a:pt x="948883" y="973678"/>
                    </a:cubicBezTo>
                    <a:cubicBezTo>
                      <a:pt x="953906" y="983267"/>
                      <a:pt x="957901" y="987490"/>
                      <a:pt x="961896" y="987490"/>
                    </a:cubicBezTo>
                    <a:cubicBezTo>
                      <a:pt x="962467" y="987490"/>
                      <a:pt x="963152" y="987376"/>
                      <a:pt x="963723" y="987262"/>
                    </a:cubicBezTo>
                    <a:cubicBezTo>
                      <a:pt x="965321" y="986805"/>
                      <a:pt x="968860" y="984979"/>
                      <a:pt x="968860" y="978244"/>
                    </a:cubicBezTo>
                    <a:cubicBezTo>
                      <a:pt x="968860" y="974249"/>
                      <a:pt x="969545" y="970025"/>
                      <a:pt x="977764" y="966601"/>
                    </a:cubicBezTo>
                    <a:cubicBezTo>
                      <a:pt x="986439" y="962948"/>
                      <a:pt x="992718" y="957012"/>
                      <a:pt x="999909" y="950163"/>
                    </a:cubicBezTo>
                    <a:cubicBezTo>
                      <a:pt x="1001964" y="948222"/>
                      <a:pt x="1004133" y="946053"/>
                      <a:pt x="1006645" y="943884"/>
                    </a:cubicBezTo>
                    <a:cubicBezTo>
                      <a:pt x="1014520" y="936693"/>
                      <a:pt x="1052077" y="933382"/>
                      <a:pt x="1062464" y="933382"/>
                    </a:cubicBezTo>
                    <a:cubicBezTo>
                      <a:pt x="1070227" y="933382"/>
                      <a:pt x="1071711" y="924478"/>
                      <a:pt x="1075707" y="882813"/>
                    </a:cubicBezTo>
                    <a:cubicBezTo>
                      <a:pt x="1076391" y="875964"/>
                      <a:pt x="1076962" y="869457"/>
                      <a:pt x="1077533" y="864092"/>
                    </a:cubicBezTo>
                    <a:cubicBezTo>
                      <a:pt x="1078560" y="855188"/>
                      <a:pt x="1082441" y="850051"/>
                      <a:pt x="1086779" y="844001"/>
                    </a:cubicBezTo>
                    <a:cubicBezTo>
                      <a:pt x="1091802" y="837152"/>
                      <a:pt x="1097509" y="829275"/>
                      <a:pt x="1098993" y="815806"/>
                    </a:cubicBezTo>
                    <a:cubicBezTo>
                      <a:pt x="1101277" y="795144"/>
                      <a:pt x="1120454" y="757702"/>
                      <a:pt x="1125933" y="752908"/>
                    </a:cubicBezTo>
                    <a:cubicBezTo>
                      <a:pt x="1135522" y="749255"/>
                      <a:pt x="1145795" y="740237"/>
                      <a:pt x="1146367" y="725739"/>
                    </a:cubicBezTo>
                    <a:cubicBezTo>
                      <a:pt x="1146595" y="721059"/>
                      <a:pt x="1149563" y="715237"/>
                      <a:pt x="1152645" y="709073"/>
                    </a:cubicBezTo>
                    <a:cubicBezTo>
                      <a:pt x="1156754" y="700854"/>
                      <a:pt x="1161549" y="691608"/>
                      <a:pt x="1161549" y="681334"/>
                    </a:cubicBezTo>
                    <a:cubicBezTo>
                      <a:pt x="1161549" y="673115"/>
                      <a:pt x="1164060" y="663755"/>
                      <a:pt x="1166001" y="656221"/>
                    </a:cubicBezTo>
                    <a:cubicBezTo>
                      <a:pt x="1168055" y="648344"/>
                      <a:pt x="1169311" y="643550"/>
                      <a:pt x="1168284" y="639668"/>
                    </a:cubicBezTo>
                    <a:lnTo>
                      <a:pt x="1167941" y="638527"/>
                    </a:lnTo>
                    <a:cubicBezTo>
                      <a:pt x="1165772" y="630308"/>
                      <a:pt x="1164289" y="621062"/>
                      <a:pt x="1170110" y="614213"/>
                    </a:cubicBezTo>
                    <a:cubicBezTo>
                      <a:pt x="1177986" y="604852"/>
                      <a:pt x="1174791" y="594464"/>
                      <a:pt x="1172850" y="588186"/>
                    </a:cubicBezTo>
                    <a:cubicBezTo>
                      <a:pt x="1173078" y="586816"/>
                      <a:pt x="1172622" y="585560"/>
                      <a:pt x="1172393" y="584647"/>
                    </a:cubicBezTo>
                    <a:close/>
                    <a:moveTo>
                      <a:pt x="915209" y="947195"/>
                    </a:moveTo>
                    <a:cubicBezTo>
                      <a:pt x="915551" y="946281"/>
                      <a:pt x="915779" y="945482"/>
                      <a:pt x="916008" y="944569"/>
                    </a:cubicBezTo>
                    <a:cubicBezTo>
                      <a:pt x="916578" y="942514"/>
                      <a:pt x="917263" y="941715"/>
                      <a:pt x="917377" y="941715"/>
                    </a:cubicBezTo>
                    <a:cubicBezTo>
                      <a:pt x="917377" y="941715"/>
                      <a:pt x="917377" y="941715"/>
                      <a:pt x="917491" y="941715"/>
                    </a:cubicBezTo>
                    <a:cubicBezTo>
                      <a:pt x="917948" y="941715"/>
                      <a:pt x="918633" y="942172"/>
                      <a:pt x="919089" y="942743"/>
                    </a:cubicBezTo>
                    <a:cubicBezTo>
                      <a:pt x="917377" y="943884"/>
                      <a:pt x="916008" y="945482"/>
                      <a:pt x="915209" y="94719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773D6E5-277B-4234-A747-0D6670879919}"/>
                  </a:ext>
                </a:extLst>
              </p:cNvPr>
              <p:cNvSpPr/>
              <p:nvPr/>
            </p:nvSpPr>
            <p:spPr>
              <a:xfrm>
                <a:off x="10393278" y="5554100"/>
                <a:ext cx="170994" cy="263348"/>
              </a:xfrm>
              <a:custGeom>
                <a:avLst/>
                <a:gdLst>
                  <a:gd name="connsiteX0" fmla="*/ 165184 w 170994"/>
                  <a:gd name="connsiteY0" fmla="*/ 106161 h 263348"/>
                  <a:gd name="connsiteX1" fmla="*/ 132079 w 170994"/>
                  <a:gd name="connsiteY1" fmla="*/ 117919 h 263348"/>
                  <a:gd name="connsiteX2" fmla="*/ 123518 w 170994"/>
                  <a:gd name="connsiteY2" fmla="*/ 116207 h 263348"/>
                  <a:gd name="connsiteX3" fmla="*/ 109135 w 170994"/>
                  <a:gd name="connsiteY3" fmla="*/ 111983 h 263348"/>
                  <a:gd name="connsiteX4" fmla="*/ 97720 w 170994"/>
                  <a:gd name="connsiteY4" fmla="*/ 99426 h 263348"/>
                  <a:gd name="connsiteX5" fmla="*/ 89957 w 170994"/>
                  <a:gd name="connsiteY5" fmla="*/ 72258 h 263348"/>
                  <a:gd name="connsiteX6" fmla="*/ 78999 w 170994"/>
                  <a:gd name="connsiteY6" fmla="*/ 67920 h 263348"/>
                  <a:gd name="connsiteX7" fmla="*/ 70780 w 170994"/>
                  <a:gd name="connsiteY7" fmla="*/ 72715 h 263348"/>
                  <a:gd name="connsiteX8" fmla="*/ 70095 w 170994"/>
                  <a:gd name="connsiteY8" fmla="*/ 79564 h 263348"/>
                  <a:gd name="connsiteX9" fmla="*/ 67355 w 170994"/>
                  <a:gd name="connsiteY9" fmla="*/ 79107 h 263348"/>
                  <a:gd name="connsiteX10" fmla="*/ 62333 w 170994"/>
                  <a:gd name="connsiteY10" fmla="*/ 63697 h 263348"/>
                  <a:gd name="connsiteX11" fmla="*/ 55826 w 170994"/>
                  <a:gd name="connsiteY11" fmla="*/ 46346 h 263348"/>
                  <a:gd name="connsiteX12" fmla="*/ 51602 w 170994"/>
                  <a:gd name="connsiteY12" fmla="*/ 35044 h 263348"/>
                  <a:gd name="connsiteX13" fmla="*/ 10508 w 170994"/>
                  <a:gd name="connsiteY13" fmla="*/ 0 h 263348"/>
                  <a:gd name="connsiteX14" fmla="*/ 919 w 170994"/>
                  <a:gd name="connsiteY14" fmla="*/ 6050 h 263348"/>
                  <a:gd name="connsiteX15" fmla="*/ 14960 w 170994"/>
                  <a:gd name="connsiteY15" fmla="*/ 43948 h 263348"/>
                  <a:gd name="connsiteX16" fmla="*/ 25462 w 170994"/>
                  <a:gd name="connsiteY16" fmla="*/ 54450 h 263348"/>
                  <a:gd name="connsiteX17" fmla="*/ 33224 w 170994"/>
                  <a:gd name="connsiteY17" fmla="*/ 62213 h 263348"/>
                  <a:gd name="connsiteX18" fmla="*/ 52858 w 170994"/>
                  <a:gd name="connsiteY18" fmla="*/ 92920 h 263348"/>
                  <a:gd name="connsiteX19" fmla="*/ 50232 w 170994"/>
                  <a:gd name="connsiteY19" fmla="*/ 106961 h 263348"/>
                  <a:gd name="connsiteX20" fmla="*/ 45895 w 170994"/>
                  <a:gd name="connsiteY20" fmla="*/ 134357 h 263348"/>
                  <a:gd name="connsiteX21" fmla="*/ 37105 w 170994"/>
                  <a:gd name="connsiteY21" fmla="*/ 148055 h 263348"/>
                  <a:gd name="connsiteX22" fmla="*/ 23863 w 170994"/>
                  <a:gd name="connsiteY22" fmla="*/ 159014 h 263348"/>
                  <a:gd name="connsiteX23" fmla="*/ 21009 w 170994"/>
                  <a:gd name="connsiteY23" fmla="*/ 169858 h 263348"/>
                  <a:gd name="connsiteX24" fmla="*/ 46352 w 170994"/>
                  <a:gd name="connsiteY24" fmla="*/ 194515 h 263348"/>
                  <a:gd name="connsiteX25" fmla="*/ 62447 w 170994"/>
                  <a:gd name="connsiteY25" fmla="*/ 205702 h 263348"/>
                  <a:gd name="connsiteX26" fmla="*/ 57310 w 170994"/>
                  <a:gd name="connsiteY26" fmla="*/ 232984 h 263348"/>
                  <a:gd name="connsiteX27" fmla="*/ 52972 w 170994"/>
                  <a:gd name="connsiteY27" fmla="*/ 254445 h 263348"/>
                  <a:gd name="connsiteX28" fmla="*/ 72949 w 170994"/>
                  <a:gd name="connsiteY28" fmla="*/ 263349 h 263348"/>
                  <a:gd name="connsiteX29" fmla="*/ 85163 w 170994"/>
                  <a:gd name="connsiteY29" fmla="*/ 261522 h 263348"/>
                  <a:gd name="connsiteX30" fmla="*/ 109021 w 170994"/>
                  <a:gd name="connsiteY30" fmla="*/ 229674 h 263348"/>
                  <a:gd name="connsiteX31" fmla="*/ 119067 w 170994"/>
                  <a:gd name="connsiteY31" fmla="*/ 211182 h 263348"/>
                  <a:gd name="connsiteX32" fmla="*/ 127399 w 170994"/>
                  <a:gd name="connsiteY32" fmla="*/ 186296 h 263348"/>
                  <a:gd name="connsiteX33" fmla="*/ 128769 w 170994"/>
                  <a:gd name="connsiteY33" fmla="*/ 177278 h 263348"/>
                  <a:gd name="connsiteX34" fmla="*/ 141440 w 170994"/>
                  <a:gd name="connsiteY34" fmla="*/ 172826 h 263348"/>
                  <a:gd name="connsiteX35" fmla="*/ 143152 w 170994"/>
                  <a:gd name="connsiteY35" fmla="*/ 172826 h 263348"/>
                  <a:gd name="connsiteX36" fmla="*/ 153769 w 170994"/>
                  <a:gd name="connsiteY36" fmla="*/ 159356 h 263348"/>
                  <a:gd name="connsiteX37" fmla="*/ 155138 w 170994"/>
                  <a:gd name="connsiteY37" fmla="*/ 153877 h 263348"/>
                  <a:gd name="connsiteX38" fmla="*/ 167353 w 170994"/>
                  <a:gd name="connsiteY38" fmla="*/ 136183 h 263348"/>
                  <a:gd name="connsiteX39" fmla="*/ 169978 w 170994"/>
                  <a:gd name="connsiteY39" fmla="*/ 121914 h 263348"/>
                  <a:gd name="connsiteX40" fmla="*/ 165184 w 170994"/>
                  <a:gd name="connsiteY40" fmla="*/ 106161 h 263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70994" h="263348">
                    <a:moveTo>
                      <a:pt x="165184" y="106161"/>
                    </a:moveTo>
                    <a:cubicBezTo>
                      <a:pt x="156052" y="101253"/>
                      <a:pt x="137559" y="107874"/>
                      <a:pt x="132079" y="117919"/>
                    </a:cubicBezTo>
                    <a:cubicBezTo>
                      <a:pt x="131394" y="119175"/>
                      <a:pt x="131052" y="119746"/>
                      <a:pt x="123518" y="116207"/>
                    </a:cubicBezTo>
                    <a:cubicBezTo>
                      <a:pt x="119180" y="114266"/>
                      <a:pt x="114386" y="111983"/>
                      <a:pt x="109135" y="111983"/>
                    </a:cubicBezTo>
                    <a:cubicBezTo>
                      <a:pt x="100687" y="111983"/>
                      <a:pt x="97720" y="105477"/>
                      <a:pt x="97720" y="99426"/>
                    </a:cubicBezTo>
                    <a:cubicBezTo>
                      <a:pt x="97720" y="92235"/>
                      <a:pt x="96692" y="79221"/>
                      <a:pt x="89957" y="72258"/>
                    </a:cubicBezTo>
                    <a:cubicBezTo>
                      <a:pt x="86990" y="69176"/>
                      <a:pt x="83223" y="67578"/>
                      <a:pt x="78999" y="67920"/>
                    </a:cubicBezTo>
                    <a:cubicBezTo>
                      <a:pt x="75003" y="68149"/>
                      <a:pt x="72264" y="69747"/>
                      <a:pt x="70780" y="72715"/>
                    </a:cubicBezTo>
                    <a:cubicBezTo>
                      <a:pt x="69638" y="74998"/>
                      <a:pt x="69524" y="77395"/>
                      <a:pt x="70095" y="79564"/>
                    </a:cubicBezTo>
                    <a:cubicBezTo>
                      <a:pt x="69296" y="79336"/>
                      <a:pt x="68383" y="79107"/>
                      <a:pt x="67355" y="79107"/>
                    </a:cubicBezTo>
                    <a:cubicBezTo>
                      <a:pt x="66328" y="78993"/>
                      <a:pt x="62333" y="74770"/>
                      <a:pt x="62333" y="63697"/>
                    </a:cubicBezTo>
                    <a:cubicBezTo>
                      <a:pt x="62333" y="54565"/>
                      <a:pt x="58680" y="49998"/>
                      <a:pt x="55826" y="46346"/>
                    </a:cubicBezTo>
                    <a:cubicBezTo>
                      <a:pt x="53315" y="43150"/>
                      <a:pt x="51602" y="40981"/>
                      <a:pt x="51602" y="35044"/>
                    </a:cubicBezTo>
                    <a:cubicBezTo>
                      <a:pt x="51602" y="13698"/>
                      <a:pt x="24662" y="0"/>
                      <a:pt x="10508" y="0"/>
                    </a:cubicBezTo>
                    <a:cubicBezTo>
                      <a:pt x="4115" y="0"/>
                      <a:pt x="1718" y="4224"/>
                      <a:pt x="919" y="6050"/>
                    </a:cubicBezTo>
                    <a:cubicBezTo>
                      <a:pt x="-4104" y="17922"/>
                      <a:pt x="13019" y="41323"/>
                      <a:pt x="14960" y="43948"/>
                    </a:cubicBezTo>
                    <a:cubicBezTo>
                      <a:pt x="17814" y="47716"/>
                      <a:pt x="21694" y="51140"/>
                      <a:pt x="25462" y="54450"/>
                    </a:cubicBezTo>
                    <a:cubicBezTo>
                      <a:pt x="28201" y="56848"/>
                      <a:pt x="32310" y="60501"/>
                      <a:pt x="33224" y="62213"/>
                    </a:cubicBezTo>
                    <a:cubicBezTo>
                      <a:pt x="32767" y="71688"/>
                      <a:pt x="43498" y="88354"/>
                      <a:pt x="52858" y="92920"/>
                    </a:cubicBezTo>
                    <a:cubicBezTo>
                      <a:pt x="52858" y="95774"/>
                      <a:pt x="51374" y="102166"/>
                      <a:pt x="50232" y="106961"/>
                    </a:cubicBezTo>
                    <a:cubicBezTo>
                      <a:pt x="48178" y="115522"/>
                      <a:pt x="45895" y="125225"/>
                      <a:pt x="45895" y="134357"/>
                    </a:cubicBezTo>
                    <a:cubicBezTo>
                      <a:pt x="45895" y="142918"/>
                      <a:pt x="43155" y="144516"/>
                      <a:pt x="37105" y="148055"/>
                    </a:cubicBezTo>
                    <a:cubicBezTo>
                      <a:pt x="33110" y="150453"/>
                      <a:pt x="28087" y="153306"/>
                      <a:pt x="23863" y="159014"/>
                    </a:cubicBezTo>
                    <a:cubicBezTo>
                      <a:pt x="20781" y="163123"/>
                      <a:pt x="20667" y="167233"/>
                      <a:pt x="21009" y="169858"/>
                    </a:cubicBezTo>
                    <a:cubicBezTo>
                      <a:pt x="22608" y="179447"/>
                      <a:pt x="33566" y="186410"/>
                      <a:pt x="46352" y="194515"/>
                    </a:cubicBezTo>
                    <a:cubicBezTo>
                      <a:pt x="52287" y="198282"/>
                      <a:pt x="58452" y="202163"/>
                      <a:pt x="62447" y="205702"/>
                    </a:cubicBezTo>
                    <a:cubicBezTo>
                      <a:pt x="67241" y="210040"/>
                      <a:pt x="62790" y="221113"/>
                      <a:pt x="57310" y="232984"/>
                    </a:cubicBezTo>
                    <a:cubicBezTo>
                      <a:pt x="53086" y="242231"/>
                      <a:pt x="50004" y="248966"/>
                      <a:pt x="52972" y="254445"/>
                    </a:cubicBezTo>
                    <a:cubicBezTo>
                      <a:pt x="55598" y="259468"/>
                      <a:pt x="63017" y="263349"/>
                      <a:pt x="72949" y="263349"/>
                    </a:cubicBezTo>
                    <a:cubicBezTo>
                      <a:pt x="76716" y="263349"/>
                      <a:pt x="80825" y="262778"/>
                      <a:pt x="85163" y="261522"/>
                    </a:cubicBezTo>
                    <a:cubicBezTo>
                      <a:pt x="96350" y="258326"/>
                      <a:pt x="102856" y="243715"/>
                      <a:pt x="109021" y="229674"/>
                    </a:cubicBezTo>
                    <a:cubicBezTo>
                      <a:pt x="112331" y="222140"/>
                      <a:pt x="115870" y="214264"/>
                      <a:pt x="119067" y="211182"/>
                    </a:cubicBezTo>
                    <a:cubicBezTo>
                      <a:pt x="126829" y="203647"/>
                      <a:pt x="127171" y="193602"/>
                      <a:pt x="127399" y="186296"/>
                    </a:cubicBezTo>
                    <a:cubicBezTo>
                      <a:pt x="127514" y="182529"/>
                      <a:pt x="127628" y="178876"/>
                      <a:pt x="128769" y="177278"/>
                    </a:cubicBezTo>
                    <a:cubicBezTo>
                      <a:pt x="131623" y="173054"/>
                      <a:pt x="135162" y="172826"/>
                      <a:pt x="141440" y="172826"/>
                    </a:cubicBezTo>
                    <a:lnTo>
                      <a:pt x="143152" y="172826"/>
                    </a:lnTo>
                    <a:cubicBezTo>
                      <a:pt x="150915" y="172826"/>
                      <a:pt x="152741" y="164037"/>
                      <a:pt x="153769" y="159356"/>
                    </a:cubicBezTo>
                    <a:cubicBezTo>
                      <a:pt x="154111" y="157644"/>
                      <a:pt x="154796" y="154334"/>
                      <a:pt x="155138" y="153877"/>
                    </a:cubicBezTo>
                    <a:cubicBezTo>
                      <a:pt x="165640" y="153877"/>
                      <a:pt x="166668" y="143147"/>
                      <a:pt x="167353" y="136183"/>
                    </a:cubicBezTo>
                    <a:cubicBezTo>
                      <a:pt x="167809" y="131846"/>
                      <a:pt x="168266" y="126823"/>
                      <a:pt x="169978" y="121914"/>
                    </a:cubicBezTo>
                    <a:cubicBezTo>
                      <a:pt x="172375" y="115180"/>
                      <a:pt x="170435" y="109015"/>
                      <a:pt x="165184" y="10616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E700C53-A4F5-435F-B601-AA87D401A092}"/>
                  </a:ext>
                </a:extLst>
              </p:cNvPr>
              <p:cNvSpPr/>
              <p:nvPr/>
            </p:nvSpPr>
            <p:spPr>
              <a:xfrm>
                <a:off x="10208098" y="5774348"/>
                <a:ext cx="229122" cy="261588"/>
              </a:xfrm>
              <a:custGeom>
                <a:avLst/>
                <a:gdLst>
                  <a:gd name="connsiteX0" fmla="*/ 227535 w 229122"/>
                  <a:gd name="connsiteY0" fmla="*/ 26778 h 261588"/>
                  <a:gd name="connsiteX1" fmla="*/ 222398 w 229122"/>
                  <a:gd name="connsiteY1" fmla="*/ 8399 h 261588"/>
                  <a:gd name="connsiteX2" fmla="*/ 222398 w 229122"/>
                  <a:gd name="connsiteY2" fmla="*/ 8399 h 261588"/>
                  <a:gd name="connsiteX3" fmla="*/ 200596 w 229122"/>
                  <a:gd name="connsiteY3" fmla="*/ 10911 h 261588"/>
                  <a:gd name="connsiteX4" fmla="*/ 194203 w 229122"/>
                  <a:gd name="connsiteY4" fmla="*/ 15591 h 261588"/>
                  <a:gd name="connsiteX5" fmla="*/ 188952 w 229122"/>
                  <a:gd name="connsiteY5" fmla="*/ 10340 h 261588"/>
                  <a:gd name="connsiteX6" fmla="*/ 165095 w 229122"/>
                  <a:gd name="connsiteY6" fmla="*/ 3833 h 261588"/>
                  <a:gd name="connsiteX7" fmla="*/ 156190 w 229122"/>
                  <a:gd name="connsiteY7" fmla="*/ 20499 h 261588"/>
                  <a:gd name="connsiteX8" fmla="*/ 150368 w 229122"/>
                  <a:gd name="connsiteY8" fmla="*/ 31230 h 261588"/>
                  <a:gd name="connsiteX9" fmla="*/ 137356 w 229122"/>
                  <a:gd name="connsiteY9" fmla="*/ 52005 h 261588"/>
                  <a:gd name="connsiteX10" fmla="*/ 125826 w 229122"/>
                  <a:gd name="connsiteY10" fmla="*/ 76776 h 261588"/>
                  <a:gd name="connsiteX11" fmla="*/ 78796 w 229122"/>
                  <a:gd name="connsiteY11" fmla="*/ 111935 h 261588"/>
                  <a:gd name="connsiteX12" fmla="*/ 47404 w 229122"/>
                  <a:gd name="connsiteY12" fmla="*/ 134309 h 261588"/>
                  <a:gd name="connsiteX13" fmla="*/ 29596 w 229122"/>
                  <a:gd name="connsiteY13" fmla="*/ 151432 h 261588"/>
                  <a:gd name="connsiteX14" fmla="*/ 10532 w 229122"/>
                  <a:gd name="connsiteY14" fmla="*/ 174947 h 261588"/>
                  <a:gd name="connsiteX15" fmla="*/ 6537 w 229122"/>
                  <a:gd name="connsiteY15" fmla="*/ 183280 h 261588"/>
                  <a:gd name="connsiteX16" fmla="*/ 4025 w 229122"/>
                  <a:gd name="connsiteY16" fmla="*/ 213188 h 261588"/>
                  <a:gd name="connsiteX17" fmla="*/ 21833 w 229122"/>
                  <a:gd name="connsiteY17" fmla="*/ 223348 h 261588"/>
                  <a:gd name="connsiteX18" fmla="*/ 30509 w 229122"/>
                  <a:gd name="connsiteY18" fmla="*/ 226658 h 261588"/>
                  <a:gd name="connsiteX19" fmla="*/ 38385 w 229122"/>
                  <a:gd name="connsiteY19" fmla="*/ 232252 h 261588"/>
                  <a:gd name="connsiteX20" fmla="*/ 37472 w 229122"/>
                  <a:gd name="connsiteY20" fmla="*/ 232594 h 261588"/>
                  <a:gd name="connsiteX21" fmla="*/ 26856 w 229122"/>
                  <a:gd name="connsiteY21" fmla="*/ 250059 h 261588"/>
                  <a:gd name="connsiteX22" fmla="*/ 34847 w 229122"/>
                  <a:gd name="connsiteY22" fmla="*/ 261132 h 261588"/>
                  <a:gd name="connsiteX23" fmla="*/ 34847 w 229122"/>
                  <a:gd name="connsiteY23" fmla="*/ 261132 h 261588"/>
                  <a:gd name="connsiteX24" fmla="*/ 38385 w 229122"/>
                  <a:gd name="connsiteY24" fmla="*/ 261589 h 261588"/>
                  <a:gd name="connsiteX25" fmla="*/ 53453 w 229122"/>
                  <a:gd name="connsiteY25" fmla="*/ 253827 h 261588"/>
                  <a:gd name="connsiteX26" fmla="*/ 51513 w 229122"/>
                  <a:gd name="connsiteY26" fmla="*/ 237046 h 261588"/>
                  <a:gd name="connsiteX27" fmla="*/ 48089 w 229122"/>
                  <a:gd name="connsiteY27" fmla="*/ 233621 h 261588"/>
                  <a:gd name="connsiteX28" fmla="*/ 49686 w 229122"/>
                  <a:gd name="connsiteY28" fmla="*/ 234192 h 261588"/>
                  <a:gd name="connsiteX29" fmla="*/ 61216 w 229122"/>
                  <a:gd name="connsiteY29" fmla="*/ 241612 h 261588"/>
                  <a:gd name="connsiteX30" fmla="*/ 110872 w 229122"/>
                  <a:gd name="connsiteY30" fmla="*/ 222549 h 261588"/>
                  <a:gd name="connsiteX31" fmla="*/ 127424 w 229122"/>
                  <a:gd name="connsiteY31" fmla="*/ 191385 h 261588"/>
                  <a:gd name="connsiteX32" fmla="*/ 129022 w 229122"/>
                  <a:gd name="connsiteY32" fmla="*/ 186819 h 261588"/>
                  <a:gd name="connsiteX33" fmla="*/ 141579 w 229122"/>
                  <a:gd name="connsiteY33" fmla="*/ 163304 h 261588"/>
                  <a:gd name="connsiteX34" fmla="*/ 145574 w 229122"/>
                  <a:gd name="connsiteY34" fmla="*/ 151546 h 261588"/>
                  <a:gd name="connsiteX35" fmla="*/ 146488 w 229122"/>
                  <a:gd name="connsiteY35" fmla="*/ 149491 h 261588"/>
                  <a:gd name="connsiteX36" fmla="*/ 172172 w 229122"/>
                  <a:gd name="connsiteY36" fmla="*/ 133053 h 261588"/>
                  <a:gd name="connsiteX37" fmla="*/ 190550 w 229122"/>
                  <a:gd name="connsiteY37" fmla="*/ 127574 h 261588"/>
                  <a:gd name="connsiteX38" fmla="*/ 189523 w 229122"/>
                  <a:gd name="connsiteY38" fmla="*/ 115930 h 261588"/>
                  <a:gd name="connsiteX39" fmla="*/ 187240 w 229122"/>
                  <a:gd name="connsiteY39" fmla="*/ 109196 h 261588"/>
                  <a:gd name="connsiteX40" fmla="*/ 193290 w 229122"/>
                  <a:gd name="connsiteY40" fmla="*/ 102118 h 261588"/>
                  <a:gd name="connsiteX41" fmla="*/ 206189 w 229122"/>
                  <a:gd name="connsiteY41" fmla="*/ 80429 h 261588"/>
                  <a:gd name="connsiteX42" fmla="*/ 216919 w 229122"/>
                  <a:gd name="connsiteY42" fmla="*/ 63763 h 261588"/>
                  <a:gd name="connsiteX43" fmla="*/ 227650 w 229122"/>
                  <a:gd name="connsiteY43" fmla="*/ 36138 h 261588"/>
                  <a:gd name="connsiteX44" fmla="*/ 227535 w 229122"/>
                  <a:gd name="connsiteY44" fmla="*/ 26778 h 26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29122" h="261588">
                    <a:moveTo>
                      <a:pt x="227535" y="26778"/>
                    </a:moveTo>
                    <a:cubicBezTo>
                      <a:pt x="228563" y="22212"/>
                      <a:pt x="230161" y="14563"/>
                      <a:pt x="222398" y="8399"/>
                    </a:cubicBezTo>
                    <a:lnTo>
                      <a:pt x="222398" y="8399"/>
                    </a:lnTo>
                    <a:cubicBezTo>
                      <a:pt x="212924" y="865"/>
                      <a:pt x="205847" y="6687"/>
                      <a:pt x="200596" y="10911"/>
                    </a:cubicBezTo>
                    <a:cubicBezTo>
                      <a:pt x="198541" y="12623"/>
                      <a:pt x="196372" y="14335"/>
                      <a:pt x="194203" y="15591"/>
                    </a:cubicBezTo>
                    <a:cubicBezTo>
                      <a:pt x="193061" y="15362"/>
                      <a:pt x="190550" y="12166"/>
                      <a:pt x="188952" y="10340"/>
                    </a:cubicBezTo>
                    <a:cubicBezTo>
                      <a:pt x="184386" y="4746"/>
                      <a:pt x="175825" y="-5642"/>
                      <a:pt x="165095" y="3833"/>
                    </a:cubicBezTo>
                    <a:cubicBezTo>
                      <a:pt x="158017" y="9997"/>
                      <a:pt x="156875" y="15020"/>
                      <a:pt x="156190" y="20499"/>
                    </a:cubicBezTo>
                    <a:cubicBezTo>
                      <a:pt x="155734" y="23924"/>
                      <a:pt x="155505" y="26435"/>
                      <a:pt x="150368" y="31230"/>
                    </a:cubicBezTo>
                    <a:cubicBezTo>
                      <a:pt x="142036" y="39106"/>
                      <a:pt x="140095" y="44471"/>
                      <a:pt x="137356" y="52005"/>
                    </a:cubicBezTo>
                    <a:cubicBezTo>
                      <a:pt x="135300" y="57713"/>
                      <a:pt x="132675" y="64904"/>
                      <a:pt x="125826" y="76776"/>
                    </a:cubicBezTo>
                    <a:cubicBezTo>
                      <a:pt x="117607" y="90931"/>
                      <a:pt x="96032" y="102575"/>
                      <a:pt x="78796" y="111935"/>
                    </a:cubicBezTo>
                    <a:cubicBezTo>
                      <a:pt x="63727" y="120040"/>
                      <a:pt x="51742" y="126547"/>
                      <a:pt x="47404" y="134309"/>
                    </a:cubicBezTo>
                    <a:cubicBezTo>
                      <a:pt x="44207" y="140131"/>
                      <a:pt x="36445" y="146181"/>
                      <a:pt x="29596" y="151432"/>
                    </a:cubicBezTo>
                    <a:cubicBezTo>
                      <a:pt x="19665" y="159194"/>
                      <a:pt x="10989" y="166043"/>
                      <a:pt x="10532" y="174947"/>
                    </a:cubicBezTo>
                    <a:cubicBezTo>
                      <a:pt x="10418" y="177230"/>
                      <a:pt x="8477" y="180198"/>
                      <a:pt x="6537" y="183280"/>
                    </a:cubicBezTo>
                    <a:cubicBezTo>
                      <a:pt x="2199" y="190015"/>
                      <a:pt x="-4308" y="200061"/>
                      <a:pt x="4025" y="213188"/>
                    </a:cubicBezTo>
                    <a:cubicBezTo>
                      <a:pt x="9619" y="221978"/>
                      <a:pt x="16697" y="222777"/>
                      <a:pt x="21833" y="223348"/>
                    </a:cubicBezTo>
                    <a:cubicBezTo>
                      <a:pt x="25943" y="223804"/>
                      <a:pt x="28340" y="224147"/>
                      <a:pt x="30509" y="226658"/>
                    </a:cubicBezTo>
                    <a:cubicBezTo>
                      <a:pt x="33135" y="229626"/>
                      <a:pt x="35874" y="231224"/>
                      <a:pt x="38385" y="232252"/>
                    </a:cubicBezTo>
                    <a:cubicBezTo>
                      <a:pt x="38043" y="232366"/>
                      <a:pt x="37815" y="232480"/>
                      <a:pt x="37472" y="232594"/>
                    </a:cubicBezTo>
                    <a:cubicBezTo>
                      <a:pt x="31308" y="235220"/>
                      <a:pt x="26514" y="242982"/>
                      <a:pt x="26856" y="250059"/>
                    </a:cubicBezTo>
                    <a:cubicBezTo>
                      <a:pt x="27084" y="255424"/>
                      <a:pt x="30052" y="259648"/>
                      <a:pt x="34847" y="261132"/>
                    </a:cubicBezTo>
                    <a:cubicBezTo>
                      <a:pt x="34847" y="261132"/>
                      <a:pt x="34847" y="261132"/>
                      <a:pt x="34847" y="261132"/>
                    </a:cubicBezTo>
                    <a:cubicBezTo>
                      <a:pt x="35874" y="261475"/>
                      <a:pt x="37130" y="261589"/>
                      <a:pt x="38385" y="261589"/>
                    </a:cubicBezTo>
                    <a:cubicBezTo>
                      <a:pt x="43522" y="261589"/>
                      <a:pt x="50257" y="259192"/>
                      <a:pt x="53453" y="253827"/>
                    </a:cubicBezTo>
                    <a:cubicBezTo>
                      <a:pt x="54823" y="251429"/>
                      <a:pt x="57449" y="245151"/>
                      <a:pt x="51513" y="237046"/>
                    </a:cubicBezTo>
                    <a:cubicBezTo>
                      <a:pt x="50485" y="235676"/>
                      <a:pt x="49344" y="234535"/>
                      <a:pt x="48089" y="233621"/>
                    </a:cubicBezTo>
                    <a:cubicBezTo>
                      <a:pt x="48773" y="233736"/>
                      <a:pt x="49344" y="233850"/>
                      <a:pt x="49686" y="234192"/>
                    </a:cubicBezTo>
                    <a:cubicBezTo>
                      <a:pt x="51513" y="237959"/>
                      <a:pt x="55508" y="240585"/>
                      <a:pt x="61216" y="241612"/>
                    </a:cubicBezTo>
                    <a:cubicBezTo>
                      <a:pt x="73773" y="243895"/>
                      <a:pt x="94549" y="238987"/>
                      <a:pt x="110872" y="222549"/>
                    </a:cubicBezTo>
                    <a:cubicBezTo>
                      <a:pt x="125027" y="208280"/>
                      <a:pt x="126511" y="198120"/>
                      <a:pt x="127424" y="191385"/>
                    </a:cubicBezTo>
                    <a:cubicBezTo>
                      <a:pt x="127995" y="187504"/>
                      <a:pt x="128109" y="187390"/>
                      <a:pt x="129022" y="186819"/>
                    </a:cubicBezTo>
                    <a:cubicBezTo>
                      <a:pt x="136099" y="182025"/>
                      <a:pt x="138839" y="172436"/>
                      <a:pt x="141579" y="163304"/>
                    </a:cubicBezTo>
                    <a:cubicBezTo>
                      <a:pt x="142835" y="158966"/>
                      <a:pt x="144090" y="154742"/>
                      <a:pt x="145574" y="151546"/>
                    </a:cubicBezTo>
                    <a:lnTo>
                      <a:pt x="146488" y="149491"/>
                    </a:lnTo>
                    <a:cubicBezTo>
                      <a:pt x="150940" y="140017"/>
                      <a:pt x="154250" y="133053"/>
                      <a:pt x="172172" y="133053"/>
                    </a:cubicBezTo>
                    <a:cubicBezTo>
                      <a:pt x="182559" y="133053"/>
                      <a:pt x="187925" y="132254"/>
                      <a:pt x="190550" y="127574"/>
                    </a:cubicBezTo>
                    <a:cubicBezTo>
                      <a:pt x="192948" y="123350"/>
                      <a:pt x="191007" y="119013"/>
                      <a:pt x="189523" y="115930"/>
                    </a:cubicBezTo>
                    <a:cubicBezTo>
                      <a:pt x="188496" y="113762"/>
                      <a:pt x="187582" y="111593"/>
                      <a:pt x="187240" y="109196"/>
                    </a:cubicBezTo>
                    <a:cubicBezTo>
                      <a:pt x="187012" y="107369"/>
                      <a:pt x="189409" y="105314"/>
                      <a:pt x="193290" y="102118"/>
                    </a:cubicBezTo>
                    <a:cubicBezTo>
                      <a:pt x="198769" y="97780"/>
                      <a:pt x="206189" y="91730"/>
                      <a:pt x="206189" y="80429"/>
                    </a:cubicBezTo>
                    <a:cubicBezTo>
                      <a:pt x="206189" y="75635"/>
                      <a:pt x="211897" y="69357"/>
                      <a:pt x="216919" y="63763"/>
                    </a:cubicBezTo>
                    <a:cubicBezTo>
                      <a:pt x="224225" y="55658"/>
                      <a:pt x="232558" y="46412"/>
                      <a:pt x="227650" y="36138"/>
                    </a:cubicBezTo>
                    <a:cubicBezTo>
                      <a:pt x="226166" y="32942"/>
                      <a:pt x="226736" y="30431"/>
                      <a:pt x="227535" y="2677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53E2EAC-4357-463D-BD6E-6DC5A1B50464}"/>
                  </a:ext>
                </a:extLst>
              </p:cNvPr>
              <p:cNvSpPr/>
              <p:nvPr/>
            </p:nvSpPr>
            <p:spPr>
              <a:xfrm>
                <a:off x="7084114" y="1008112"/>
                <a:ext cx="107613" cy="48505"/>
              </a:xfrm>
              <a:custGeom>
                <a:avLst/>
                <a:gdLst>
                  <a:gd name="connsiteX0" fmla="*/ 696 w 107613"/>
                  <a:gd name="connsiteY0" fmla="*/ 25675 h 48505"/>
                  <a:gd name="connsiteX1" fmla="*/ 5490 w 107613"/>
                  <a:gd name="connsiteY1" fmla="*/ 41770 h 48505"/>
                  <a:gd name="connsiteX2" fmla="*/ 32544 w 107613"/>
                  <a:gd name="connsiteY2" fmla="*/ 48505 h 48505"/>
                  <a:gd name="connsiteX3" fmla="*/ 46129 w 107613"/>
                  <a:gd name="connsiteY3" fmla="*/ 47592 h 48505"/>
                  <a:gd name="connsiteX4" fmla="*/ 76036 w 107613"/>
                  <a:gd name="connsiteY4" fmla="*/ 35035 h 48505"/>
                  <a:gd name="connsiteX5" fmla="*/ 88479 w 107613"/>
                  <a:gd name="connsiteY5" fmla="*/ 31040 h 48505"/>
                  <a:gd name="connsiteX6" fmla="*/ 107200 w 107613"/>
                  <a:gd name="connsiteY6" fmla="*/ 20196 h 48505"/>
                  <a:gd name="connsiteX7" fmla="*/ 103205 w 107613"/>
                  <a:gd name="connsiteY7" fmla="*/ 8895 h 48505"/>
                  <a:gd name="connsiteX8" fmla="*/ 44074 w 107613"/>
                  <a:gd name="connsiteY8" fmla="*/ 3301 h 48505"/>
                  <a:gd name="connsiteX9" fmla="*/ 41449 w 107613"/>
                  <a:gd name="connsiteY9" fmla="*/ 11064 h 48505"/>
                  <a:gd name="connsiteX10" fmla="*/ 25923 w 107613"/>
                  <a:gd name="connsiteY10" fmla="*/ 11977 h 48505"/>
                  <a:gd name="connsiteX11" fmla="*/ 696 w 107613"/>
                  <a:gd name="connsiteY11" fmla="*/ 25675 h 4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613" h="48505">
                    <a:moveTo>
                      <a:pt x="696" y="25675"/>
                    </a:moveTo>
                    <a:cubicBezTo>
                      <a:pt x="-1131" y="31268"/>
                      <a:pt x="696" y="37319"/>
                      <a:pt x="5490" y="41770"/>
                    </a:cubicBezTo>
                    <a:cubicBezTo>
                      <a:pt x="10856" y="46793"/>
                      <a:pt x="21700" y="48505"/>
                      <a:pt x="32544" y="48505"/>
                    </a:cubicBezTo>
                    <a:cubicBezTo>
                      <a:pt x="37225" y="48505"/>
                      <a:pt x="41905" y="48163"/>
                      <a:pt x="46129" y="47592"/>
                    </a:cubicBezTo>
                    <a:cubicBezTo>
                      <a:pt x="54918" y="46451"/>
                      <a:pt x="70443" y="43369"/>
                      <a:pt x="76036" y="35035"/>
                    </a:cubicBezTo>
                    <a:cubicBezTo>
                      <a:pt x="78091" y="32068"/>
                      <a:pt x="82315" y="31497"/>
                      <a:pt x="88479" y="31040"/>
                    </a:cubicBezTo>
                    <a:cubicBezTo>
                      <a:pt x="95100" y="30584"/>
                      <a:pt x="104347" y="29899"/>
                      <a:pt x="107200" y="20196"/>
                    </a:cubicBezTo>
                    <a:cubicBezTo>
                      <a:pt x="107657" y="18598"/>
                      <a:pt x="108798" y="13232"/>
                      <a:pt x="103205" y="8895"/>
                    </a:cubicBezTo>
                    <a:cubicBezTo>
                      <a:pt x="92703" y="562"/>
                      <a:pt x="51836" y="-3206"/>
                      <a:pt x="44074" y="3301"/>
                    </a:cubicBezTo>
                    <a:cubicBezTo>
                      <a:pt x="41791" y="5242"/>
                      <a:pt x="40877" y="8210"/>
                      <a:pt x="41449" y="11064"/>
                    </a:cubicBezTo>
                    <a:cubicBezTo>
                      <a:pt x="37796" y="11977"/>
                      <a:pt x="29462" y="11977"/>
                      <a:pt x="25923" y="11977"/>
                    </a:cubicBezTo>
                    <a:cubicBezTo>
                      <a:pt x="13367" y="11977"/>
                      <a:pt x="3436" y="17342"/>
                      <a:pt x="696" y="2567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7A91B86-6A41-4D8C-9D19-38A0708117A3}"/>
                  </a:ext>
                </a:extLst>
              </p:cNvPr>
              <p:cNvSpPr/>
              <p:nvPr/>
            </p:nvSpPr>
            <p:spPr>
              <a:xfrm>
                <a:off x="9505232" y="2473799"/>
                <a:ext cx="87246" cy="356515"/>
              </a:xfrm>
              <a:custGeom>
                <a:avLst/>
                <a:gdLst>
                  <a:gd name="connsiteX0" fmla="*/ 11477 w 87246"/>
                  <a:gd name="connsiteY0" fmla="*/ 139398 h 356515"/>
                  <a:gd name="connsiteX1" fmla="*/ 9765 w 87246"/>
                  <a:gd name="connsiteY1" fmla="*/ 197958 h 356515"/>
                  <a:gd name="connsiteX2" fmla="*/ 9080 w 87246"/>
                  <a:gd name="connsiteY2" fmla="*/ 260970 h 356515"/>
                  <a:gd name="connsiteX3" fmla="*/ 5769 w 87246"/>
                  <a:gd name="connsiteY3" fmla="*/ 307658 h 356515"/>
                  <a:gd name="connsiteX4" fmla="*/ 4742 w 87246"/>
                  <a:gd name="connsiteY4" fmla="*/ 351036 h 356515"/>
                  <a:gd name="connsiteX5" fmla="*/ 12961 w 87246"/>
                  <a:gd name="connsiteY5" fmla="*/ 356515 h 356515"/>
                  <a:gd name="connsiteX6" fmla="*/ 14559 w 87246"/>
                  <a:gd name="connsiteY6" fmla="*/ 356287 h 356515"/>
                  <a:gd name="connsiteX7" fmla="*/ 21751 w 87246"/>
                  <a:gd name="connsiteY7" fmla="*/ 344643 h 356515"/>
                  <a:gd name="connsiteX8" fmla="*/ 28486 w 87246"/>
                  <a:gd name="connsiteY8" fmla="*/ 332543 h 356515"/>
                  <a:gd name="connsiteX9" fmla="*/ 38874 w 87246"/>
                  <a:gd name="connsiteY9" fmla="*/ 341904 h 356515"/>
                  <a:gd name="connsiteX10" fmla="*/ 49604 w 87246"/>
                  <a:gd name="connsiteY10" fmla="*/ 355374 h 356515"/>
                  <a:gd name="connsiteX11" fmla="*/ 59421 w 87246"/>
                  <a:gd name="connsiteY11" fmla="*/ 353433 h 356515"/>
                  <a:gd name="connsiteX12" fmla="*/ 57823 w 87246"/>
                  <a:gd name="connsiteY12" fmla="*/ 323297 h 356515"/>
                  <a:gd name="connsiteX13" fmla="*/ 46293 w 87246"/>
                  <a:gd name="connsiteY13" fmla="*/ 315420 h 356515"/>
                  <a:gd name="connsiteX14" fmla="*/ 33166 w 87246"/>
                  <a:gd name="connsiteY14" fmla="*/ 283115 h 356515"/>
                  <a:gd name="connsiteX15" fmla="*/ 32938 w 87246"/>
                  <a:gd name="connsiteY15" fmla="*/ 282316 h 356515"/>
                  <a:gd name="connsiteX16" fmla="*/ 36362 w 87246"/>
                  <a:gd name="connsiteY16" fmla="*/ 259257 h 356515"/>
                  <a:gd name="connsiteX17" fmla="*/ 41613 w 87246"/>
                  <a:gd name="connsiteY17" fmla="*/ 232888 h 356515"/>
                  <a:gd name="connsiteX18" fmla="*/ 45038 w 87246"/>
                  <a:gd name="connsiteY18" fmla="*/ 225811 h 356515"/>
                  <a:gd name="connsiteX19" fmla="*/ 65585 w 87246"/>
                  <a:gd name="connsiteY19" fmla="*/ 233573 h 356515"/>
                  <a:gd name="connsiteX20" fmla="*/ 83964 w 87246"/>
                  <a:gd name="connsiteY20" fmla="*/ 240879 h 356515"/>
                  <a:gd name="connsiteX21" fmla="*/ 83850 w 87246"/>
                  <a:gd name="connsiteY21" fmla="*/ 220560 h 356515"/>
                  <a:gd name="connsiteX22" fmla="*/ 70836 w 87246"/>
                  <a:gd name="connsiteY22" fmla="*/ 172502 h 356515"/>
                  <a:gd name="connsiteX23" fmla="*/ 53828 w 87246"/>
                  <a:gd name="connsiteY23" fmla="*/ 109376 h 356515"/>
                  <a:gd name="connsiteX24" fmla="*/ 53828 w 87246"/>
                  <a:gd name="connsiteY24" fmla="*/ 109376 h 356515"/>
                  <a:gd name="connsiteX25" fmla="*/ 54741 w 87246"/>
                  <a:gd name="connsiteY25" fmla="*/ 76957 h 356515"/>
                  <a:gd name="connsiteX26" fmla="*/ 48576 w 87246"/>
                  <a:gd name="connsiteY26" fmla="*/ 39286 h 356515"/>
                  <a:gd name="connsiteX27" fmla="*/ 37846 w 87246"/>
                  <a:gd name="connsiteY27" fmla="*/ 14515 h 356515"/>
                  <a:gd name="connsiteX28" fmla="*/ 31568 w 87246"/>
                  <a:gd name="connsiteY28" fmla="*/ 703 h 356515"/>
                  <a:gd name="connsiteX29" fmla="*/ 23691 w 87246"/>
                  <a:gd name="connsiteY29" fmla="*/ 1616 h 356515"/>
                  <a:gd name="connsiteX30" fmla="*/ 16271 w 87246"/>
                  <a:gd name="connsiteY30" fmla="*/ 21479 h 356515"/>
                  <a:gd name="connsiteX31" fmla="*/ 12390 w 87246"/>
                  <a:gd name="connsiteY31" fmla="*/ 33464 h 356515"/>
                  <a:gd name="connsiteX32" fmla="*/ 3030 w 87246"/>
                  <a:gd name="connsiteY32" fmla="*/ 38715 h 356515"/>
                  <a:gd name="connsiteX33" fmla="*/ 1774 w 87246"/>
                  <a:gd name="connsiteY33" fmla="*/ 54354 h 356515"/>
                  <a:gd name="connsiteX34" fmla="*/ 1774 w 87246"/>
                  <a:gd name="connsiteY34" fmla="*/ 72504 h 356515"/>
                  <a:gd name="connsiteX35" fmla="*/ 11477 w 87246"/>
                  <a:gd name="connsiteY35" fmla="*/ 139398 h 35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7246" h="356515">
                    <a:moveTo>
                      <a:pt x="11477" y="139398"/>
                    </a:moveTo>
                    <a:cubicBezTo>
                      <a:pt x="14217" y="146361"/>
                      <a:pt x="11706" y="174899"/>
                      <a:pt x="9765" y="197958"/>
                    </a:cubicBezTo>
                    <a:cubicBezTo>
                      <a:pt x="6797" y="231404"/>
                      <a:pt x="5199" y="252408"/>
                      <a:pt x="9080" y="260970"/>
                    </a:cubicBezTo>
                    <a:cubicBezTo>
                      <a:pt x="11820" y="267020"/>
                      <a:pt x="8167" y="291448"/>
                      <a:pt x="5769" y="307658"/>
                    </a:cubicBezTo>
                    <a:cubicBezTo>
                      <a:pt x="1774" y="334826"/>
                      <a:pt x="632" y="345671"/>
                      <a:pt x="4742" y="351036"/>
                    </a:cubicBezTo>
                    <a:cubicBezTo>
                      <a:pt x="5998" y="352634"/>
                      <a:pt x="8966" y="356515"/>
                      <a:pt x="12961" y="356515"/>
                    </a:cubicBezTo>
                    <a:cubicBezTo>
                      <a:pt x="13532" y="356515"/>
                      <a:pt x="13989" y="356401"/>
                      <a:pt x="14559" y="356287"/>
                    </a:cubicBezTo>
                    <a:cubicBezTo>
                      <a:pt x="19354" y="355031"/>
                      <a:pt x="20609" y="349780"/>
                      <a:pt x="21751" y="344643"/>
                    </a:cubicBezTo>
                    <a:cubicBezTo>
                      <a:pt x="23463" y="336995"/>
                      <a:pt x="24947" y="333228"/>
                      <a:pt x="28486" y="332543"/>
                    </a:cubicBezTo>
                    <a:cubicBezTo>
                      <a:pt x="33280" y="331630"/>
                      <a:pt x="35107" y="334255"/>
                      <a:pt x="38874" y="341904"/>
                    </a:cubicBezTo>
                    <a:cubicBezTo>
                      <a:pt x="41385" y="346926"/>
                      <a:pt x="44239" y="352634"/>
                      <a:pt x="49604" y="355374"/>
                    </a:cubicBezTo>
                    <a:cubicBezTo>
                      <a:pt x="53257" y="357200"/>
                      <a:pt x="57024" y="356515"/>
                      <a:pt x="59421" y="353433"/>
                    </a:cubicBezTo>
                    <a:cubicBezTo>
                      <a:pt x="65014" y="346584"/>
                      <a:pt x="61361" y="330488"/>
                      <a:pt x="57823" y="323297"/>
                    </a:cubicBezTo>
                    <a:cubicBezTo>
                      <a:pt x="53599" y="315078"/>
                      <a:pt x="48462" y="314735"/>
                      <a:pt x="46293" y="315420"/>
                    </a:cubicBezTo>
                    <a:cubicBezTo>
                      <a:pt x="41842" y="313594"/>
                      <a:pt x="35335" y="290649"/>
                      <a:pt x="33166" y="283115"/>
                    </a:cubicBezTo>
                    <a:lnTo>
                      <a:pt x="32938" y="282316"/>
                    </a:lnTo>
                    <a:cubicBezTo>
                      <a:pt x="31225" y="276038"/>
                      <a:pt x="33737" y="267819"/>
                      <a:pt x="36362" y="259257"/>
                    </a:cubicBezTo>
                    <a:cubicBezTo>
                      <a:pt x="38874" y="251267"/>
                      <a:pt x="41613" y="242249"/>
                      <a:pt x="41613" y="232888"/>
                    </a:cubicBezTo>
                    <a:cubicBezTo>
                      <a:pt x="41613" y="227980"/>
                      <a:pt x="43554" y="226496"/>
                      <a:pt x="45038" y="225811"/>
                    </a:cubicBezTo>
                    <a:cubicBezTo>
                      <a:pt x="49604" y="223756"/>
                      <a:pt x="58736" y="226039"/>
                      <a:pt x="65585" y="233573"/>
                    </a:cubicBezTo>
                    <a:cubicBezTo>
                      <a:pt x="68439" y="236770"/>
                      <a:pt x="77229" y="246358"/>
                      <a:pt x="83964" y="240879"/>
                    </a:cubicBezTo>
                    <a:cubicBezTo>
                      <a:pt x="88415" y="237226"/>
                      <a:pt x="88301" y="229578"/>
                      <a:pt x="83850" y="220560"/>
                    </a:cubicBezTo>
                    <a:cubicBezTo>
                      <a:pt x="81681" y="216108"/>
                      <a:pt x="75859" y="192935"/>
                      <a:pt x="70836" y="172502"/>
                    </a:cubicBezTo>
                    <a:cubicBezTo>
                      <a:pt x="64786" y="148302"/>
                      <a:pt x="58622" y="123188"/>
                      <a:pt x="53828" y="109376"/>
                    </a:cubicBezTo>
                    <a:lnTo>
                      <a:pt x="53828" y="109376"/>
                    </a:lnTo>
                    <a:cubicBezTo>
                      <a:pt x="50175" y="98645"/>
                      <a:pt x="52458" y="87573"/>
                      <a:pt x="54741" y="76957"/>
                    </a:cubicBezTo>
                    <a:cubicBezTo>
                      <a:pt x="57481" y="63943"/>
                      <a:pt x="60562" y="49217"/>
                      <a:pt x="48576" y="39286"/>
                    </a:cubicBezTo>
                    <a:cubicBezTo>
                      <a:pt x="41043" y="33008"/>
                      <a:pt x="39216" y="22278"/>
                      <a:pt x="37846" y="14515"/>
                    </a:cubicBezTo>
                    <a:cubicBezTo>
                      <a:pt x="36705" y="8008"/>
                      <a:pt x="35906" y="2872"/>
                      <a:pt x="31568" y="703"/>
                    </a:cubicBezTo>
                    <a:cubicBezTo>
                      <a:pt x="29855" y="-96"/>
                      <a:pt x="27116" y="-667"/>
                      <a:pt x="23691" y="1616"/>
                    </a:cubicBezTo>
                    <a:cubicBezTo>
                      <a:pt x="17527" y="5725"/>
                      <a:pt x="16842" y="14059"/>
                      <a:pt x="16271" y="21479"/>
                    </a:cubicBezTo>
                    <a:cubicBezTo>
                      <a:pt x="15473" y="31410"/>
                      <a:pt x="14674" y="33122"/>
                      <a:pt x="12390" y="33464"/>
                    </a:cubicBezTo>
                    <a:cubicBezTo>
                      <a:pt x="8053" y="34035"/>
                      <a:pt x="4970" y="35748"/>
                      <a:pt x="3030" y="38715"/>
                    </a:cubicBezTo>
                    <a:cubicBezTo>
                      <a:pt x="-53" y="43281"/>
                      <a:pt x="861" y="48647"/>
                      <a:pt x="1774" y="54354"/>
                    </a:cubicBezTo>
                    <a:cubicBezTo>
                      <a:pt x="2573" y="59719"/>
                      <a:pt x="3600" y="65769"/>
                      <a:pt x="1774" y="72504"/>
                    </a:cubicBezTo>
                    <a:cubicBezTo>
                      <a:pt x="-4504" y="96362"/>
                      <a:pt x="7596" y="129695"/>
                      <a:pt x="11477" y="13939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0A94AE8-6980-4475-8B2B-F9379A1D3D3A}"/>
                  </a:ext>
                </a:extLst>
              </p:cNvPr>
              <p:cNvSpPr/>
              <p:nvPr/>
            </p:nvSpPr>
            <p:spPr>
              <a:xfrm>
                <a:off x="7737553" y="1506449"/>
                <a:ext cx="35733" cy="32461"/>
              </a:xfrm>
              <a:custGeom>
                <a:avLst/>
                <a:gdLst>
                  <a:gd name="connsiteX0" fmla="*/ 5458 w 35733"/>
                  <a:gd name="connsiteY0" fmla="*/ 27781 h 32461"/>
                  <a:gd name="connsiteX1" fmla="*/ 5458 w 35733"/>
                  <a:gd name="connsiteY1" fmla="*/ 27781 h 32461"/>
                  <a:gd name="connsiteX2" fmla="*/ 20641 w 35733"/>
                  <a:gd name="connsiteY2" fmla="*/ 32461 h 32461"/>
                  <a:gd name="connsiteX3" fmla="*/ 29773 w 35733"/>
                  <a:gd name="connsiteY3" fmla="*/ 29493 h 32461"/>
                  <a:gd name="connsiteX4" fmla="*/ 35481 w 35733"/>
                  <a:gd name="connsiteY4" fmla="*/ 11115 h 32461"/>
                  <a:gd name="connsiteX5" fmla="*/ 24750 w 35733"/>
                  <a:gd name="connsiteY5" fmla="*/ 42 h 32461"/>
                  <a:gd name="connsiteX6" fmla="*/ 321 w 35733"/>
                  <a:gd name="connsiteY6" fmla="*/ 16138 h 32461"/>
                  <a:gd name="connsiteX7" fmla="*/ 5458 w 35733"/>
                  <a:gd name="connsiteY7" fmla="*/ 27781 h 32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733" h="32461">
                    <a:moveTo>
                      <a:pt x="5458" y="27781"/>
                    </a:moveTo>
                    <a:lnTo>
                      <a:pt x="5458" y="27781"/>
                    </a:lnTo>
                    <a:cubicBezTo>
                      <a:pt x="11052" y="30863"/>
                      <a:pt x="16189" y="32461"/>
                      <a:pt x="20641" y="32461"/>
                    </a:cubicBezTo>
                    <a:cubicBezTo>
                      <a:pt x="24180" y="32461"/>
                      <a:pt x="27262" y="31434"/>
                      <a:pt x="29773" y="29493"/>
                    </a:cubicBezTo>
                    <a:cubicBezTo>
                      <a:pt x="33084" y="26982"/>
                      <a:pt x="36736" y="21617"/>
                      <a:pt x="35481" y="11115"/>
                    </a:cubicBezTo>
                    <a:cubicBezTo>
                      <a:pt x="34796" y="4837"/>
                      <a:pt x="30686" y="613"/>
                      <a:pt x="24750" y="42"/>
                    </a:cubicBezTo>
                    <a:cubicBezTo>
                      <a:pt x="16075" y="-643"/>
                      <a:pt x="2605" y="7120"/>
                      <a:pt x="321" y="16138"/>
                    </a:cubicBezTo>
                    <a:cubicBezTo>
                      <a:pt x="-820" y="20932"/>
                      <a:pt x="1121" y="25498"/>
                      <a:pt x="5458" y="2778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08377B3-1EE6-4F84-9760-65180B252063}"/>
                  </a:ext>
                </a:extLst>
              </p:cNvPr>
              <p:cNvSpPr/>
              <p:nvPr/>
            </p:nvSpPr>
            <p:spPr>
              <a:xfrm>
                <a:off x="7186705" y="970103"/>
                <a:ext cx="95518" cy="54779"/>
              </a:xfrm>
              <a:custGeom>
                <a:avLst/>
                <a:gdLst>
                  <a:gd name="connsiteX0" fmla="*/ 4153 w 95518"/>
                  <a:gd name="connsiteY0" fmla="*/ 46332 h 54779"/>
                  <a:gd name="connsiteX1" fmla="*/ 31321 w 95518"/>
                  <a:gd name="connsiteY1" fmla="*/ 54780 h 54779"/>
                  <a:gd name="connsiteX2" fmla="*/ 43193 w 95518"/>
                  <a:gd name="connsiteY2" fmla="*/ 53981 h 54779"/>
                  <a:gd name="connsiteX3" fmla="*/ 93078 w 95518"/>
                  <a:gd name="connsiteY3" fmla="*/ 34118 h 54779"/>
                  <a:gd name="connsiteX4" fmla="*/ 93078 w 95518"/>
                  <a:gd name="connsiteY4" fmla="*/ 34118 h 54779"/>
                  <a:gd name="connsiteX5" fmla="*/ 95360 w 95518"/>
                  <a:gd name="connsiteY5" fmla="*/ 24986 h 54779"/>
                  <a:gd name="connsiteX6" fmla="*/ 86457 w 95518"/>
                  <a:gd name="connsiteY6" fmla="*/ 15511 h 54779"/>
                  <a:gd name="connsiteX7" fmla="*/ 81548 w 95518"/>
                  <a:gd name="connsiteY7" fmla="*/ 12087 h 54779"/>
                  <a:gd name="connsiteX8" fmla="*/ 71160 w 95518"/>
                  <a:gd name="connsiteY8" fmla="*/ 2955 h 54779"/>
                  <a:gd name="connsiteX9" fmla="*/ 26184 w 95518"/>
                  <a:gd name="connsiteY9" fmla="*/ 5694 h 54779"/>
                  <a:gd name="connsiteX10" fmla="*/ 23901 w 95518"/>
                  <a:gd name="connsiteY10" fmla="*/ 13114 h 54779"/>
                  <a:gd name="connsiteX11" fmla="*/ 14883 w 95518"/>
                  <a:gd name="connsiteY11" fmla="*/ 20077 h 54779"/>
                  <a:gd name="connsiteX12" fmla="*/ 44 w 95518"/>
                  <a:gd name="connsiteY12" fmla="*/ 37086 h 54779"/>
                  <a:gd name="connsiteX13" fmla="*/ 4153 w 95518"/>
                  <a:gd name="connsiteY13" fmla="*/ 46332 h 54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5518" h="54779">
                    <a:moveTo>
                      <a:pt x="4153" y="46332"/>
                    </a:moveTo>
                    <a:cubicBezTo>
                      <a:pt x="10545" y="51926"/>
                      <a:pt x="19677" y="54780"/>
                      <a:pt x="31321" y="54780"/>
                    </a:cubicBezTo>
                    <a:cubicBezTo>
                      <a:pt x="34974" y="54780"/>
                      <a:pt x="38969" y="54551"/>
                      <a:pt x="43193" y="53981"/>
                    </a:cubicBezTo>
                    <a:cubicBezTo>
                      <a:pt x="63512" y="51241"/>
                      <a:pt x="87827" y="41652"/>
                      <a:pt x="93078" y="34118"/>
                    </a:cubicBezTo>
                    <a:lnTo>
                      <a:pt x="93078" y="34118"/>
                    </a:lnTo>
                    <a:cubicBezTo>
                      <a:pt x="95703" y="30351"/>
                      <a:pt x="95703" y="27041"/>
                      <a:pt x="95360" y="24986"/>
                    </a:cubicBezTo>
                    <a:cubicBezTo>
                      <a:pt x="94333" y="19849"/>
                      <a:pt x="90110" y="17566"/>
                      <a:pt x="86457" y="15511"/>
                    </a:cubicBezTo>
                    <a:cubicBezTo>
                      <a:pt x="84973" y="14712"/>
                      <a:pt x="81891" y="13000"/>
                      <a:pt x="81548" y="12087"/>
                    </a:cubicBezTo>
                    <a:cubicBezTo>
                      <a:pt x="80292" y="5923"/>
                      <a:pt x="73443" y="3640"/>
                      <a:pt x="71160" y="2955"/>
                    </a:cubicBezTo>
                    <a:cubicBezTo>
                      <a:pt x="61115" y="-242"/>
                      <a:pt x="33604" y="-2639"/>
                      <a:pt x="26184" y="5694"/>
                    </a:cubicBezTo>
                    <a:cubicBezTo>
                      <a:pt x="24358" y="7749"/>
                      <a:pt x="23559" y="10375"/>
                      <a:pt x="23901" y="13114"/>
                    </a:cubicBezTo>
                    <a:cubicBezTo>
                      <a:pt x="22531" y="14941"/>
                      <a:pt x="17737" y="18137"/>
                      <a:pt x="14883" y="20077"/>
                    </a:cubicBezTo>
                    <a:cubicBezTo>
                      <a:pt x="7464" y="25100"/>
                      <a:pt x="500" y="29780"/>
                      <a:pt x="44" y="37086"/>
                    </a:cubicBezTo>
                    <a:cubicBezTo>
                      <a:pt x="-185" y="39369"/>
                      <a:pt x="386" y="43022"/>
                      <a:pt x="4153" y="4633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046DFC9-E863-47EC-98D8-0B125CDC039F}"/>
                  </a:ext>
                </a:extLst>
              </p:cNvPr>
              <p:cNvSpPr/>
              <p:nvPr/>
            </p:nvSpPr>
            <p:spPr>
              <a:xfrm>
                <a:off x="7283105" y="961588"/>
                <a:ext cx="85272" cy="43089"/>
              </a:xfrm>
              <a:custGeom>
                <a:avLst/>
                <a:gdLst>
                  <a:gd name="connsiteX0" fmla="*/ 24873 w 85272"/>
                  <a:gd name="connsiteY0" fmla="*/ 43090 h 43089"/>
                  <a:gd name="connsiteX1" fmla="*/ 47589 w 85272"/>
                  <a:gd name="connsiteY1" fmla="*/ 41035 h 43089"/>
                  <a:gd name="connsiteX2" fmla="*/ 54324 w 85272"/>
                  <a:gd name="connsiteY2" fmla="*/ 40236 h 43089"/>
                  <a:gd name="connsiteX3" fmla="*/ 54324 w 85272"/>
                  <a:gd name="connsiteY3" fmla="*/ 40236 h 43089"/>
                  <a:gd name="connsiteX4" fmla="*/ 85259 w 85272"/>
                  <a:gd name="connsiteY4" fmla="*/ 18661 h 43089"/>
                  <a:gd name="connsiteX5" fmla="*/ 69164 w 85272"/>
                  <a:gd name="connsiteY5" fmla="*/ 740 h 43089"/>
                  <a:gd name="connsiteX6" fmla="*/ 45306 w 85272"/>
                  <a:gd name="connsiteY6" fmla="*/ 7931 h 43089"/>
                  <a:gd name="connsiteX7" fmla="*/ 40855 w 85272"/>
                  <a:gd name="connsiteY7" fmla="*/ 10899 h 43089"/>
                  <a:gd name="connsiteX8" fmla="*/ 901 w 85272"/>
                  <a:gd name="connsiteY8" fmla="*/ 24826 h 43089"/>
                  <a:gd name="connsiteX9" fmla="*/ 2271 w 85272"/>
                  <a:gd name="connsiteY9" fmla="*/ 35442 h 43089"/>
                  <a:gd name="connsiteX10" fmla="*/ 24873 w 85272"/>
                  <a:gd name="connsiteY10" fmla="*/ 43090 h 4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272" h="43089">
                    <a:moveTo>
                      <a:pt x="24873" y="43090"/>
                    </a:moveTo>
                    <a:cubicBezTo>
                      <a:pt x="32179" y="43090"/>
                      <a:pt x="40055" y="42063"/>
                      <a:pt x="47589" y="41035"/>
                    </a:cubicBezTo>
                    <a:cubicBezTo>
                      <a:pt x="49872" y="40693"/>
                      <a:pt x="52155" y="40464"/>
                      <a:pt x="54324" y="40236"/>
                    </a:cubicBezTo>
                    <a:lnTo>
                      <a:pt x="54324" y="40236"/>
                    </a:lnTo>
                    <a:cubicBezTo>
                      <a:pt x="82292" y="36926"/>
                      <a:pt x="85031" y="22885"/>
                      <a:pt x="85259" y="18661"/>
                    </a:cubicBezTo>
                    <a:cubicBezTo>
                      <a:pt x="85602" y="10214"/>
                      <a:pt x="79210" y="3023"/>
                      <a:pt x="69164" y="740"/>
                    </a:cubicBezTo>
                    <a:cubicBezTo>
                      <a:pt x="56493" y="-2114"/>
                      <a:pt x="49758" y="3936"/>
                      <a:pt x="45306" y="7931"/>
                    </a:cubicBezTo>
                    <a:cubicBezTo>
                      <a:pt x="42909" y="10100"/>
                      <a:pt x="41882" y="11013"/>
                      <a:pt x="40855" y="10899"/>
                    </a:cubicBezTo>
                    <a:cubicBezTo>
                      <a:pt x="34462" y="10214"/>
                      <a:pt x="5810" y="14095"/>
                      <a:pt x="901" y="24826"/>
                    </a:cubicBezTo>
                    <a:cubicBezTo>
                      <a:pt x="-697" y="28364"/>
                      <a:pt x="-126" y="32246"/>
                      <a:pt x="2271" y="35442"/>
                    </a:cubicBezTo>
                    <a:cubicBezTo>
                      <a:pt x="7065" y="41378"/>
                      <a:pt x="15512" y="43090"/>
                      <a:pt x="24873" y="4309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8C00517-E289-4383-94CA-DC18BDDF8AE0}"/>
                  </a:ext>
                </a:extLst>
              </p:cNvPr>
              <p:cNvSpPr/>
              <p:nvPr/>
            </p:nvSpPr>
            <p:spPr>
              <a:xfrm>
                <a:off x="6856088" y="1713704"/>
                <a:ext cx="73485" cy="54423"/>
              </a:xfrm>
              <a:custGeom>
                <a:avLst/>
                <a:gdLst>
                  <a:gd name="connsiteX0" fmla="*/ 27814 w 73485"/>
                  <a:gd name="connsiteY0" fmla="*/ 54424 h 54423"/>
                  <a:gd name="connsiteX1" fmla="*/ 56125 w 73485"/>
                  <a:gd name="connsiteY1" fmla="*/ 40383 h 54423"/>
                  <a:gd name="connsiteX2" fmla="*/ 65257 w 73485"/>
                  <a:gd name="connsiteY2" fmla="*/ 33991 h 54423"/>
                  <a:gd name="connsiteX3" fmla="*/ 73475 w 73485"/>
                  <a:gd name="connsiteY3" fmla="*/ 25657 h 54423"/>
                  <a:gd name="connsiteX4" fmla="*/ 40599 w 73485"/>
                  <a:gd name="connsiteY4" fmla="*/ 1115 h 54423"/>
                  <a:gd name="connsiteX5" fmla="*/ 2473 w 73485"/>
                  <a:gd name="connsiteY5" fmla="*/ 17553 h 54423"/>
                  <a:gd name="connsiteX6" fmla="*/ 7381 w 73485"/>
                  <a:gd name="connsiteY6" fmla="*/ 44493 h 54423"/>
                  <a:gd name="connsiteX7" fmla="*/ 7381 w 73485"/>
                  <a:gd name="connsiteY7" fmla="*/ 44493 h 54423"/>
                  <a:gd name="connsiteX8" fmla="*/ 27814 w 73485"/>
                  <a:gd name="connsiteY8" fmla="*/ 54424 h 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485" h="54423">
                    <a:moveTo>
                      <a:pt x="27814" y="54424"/>
                    </a:moveTo>
                    <a:cubicBezTo>
                      <a:pt x="39230" y="54424"/>
                      <a:pt x="49161" y="46205"/>
                      <a:pt x="56125" y="40383"/>
                    </a:cubicBezTo>
                    <a:cubicBezTo>
                      <a:pt x="59435" y="37643"/>
                      <a:pt x="63430" y="34333"/>
                      <a:pt x="65257" y="33991"/>
                    </a:cubicBezTo>
                    <a:cubicBezTo>
                      <a:pt x="72562" y="32735"/>
                      <a:pt x="73362" y="27370"/>
                      <a:pt x="73475" y="25657"/>
                    </a:cubicBezTo>
                    <a:cubicBezTo>
                      <a:pt x="74160" y="11617"/>
                      <a:pt x="40942" y="1229"/>
                      <a:pt x="40599" y="1115"/>
                    </a:cubicBezTo>
                    <a:cubicBezTo>
                      <a:pt x="26787" y="-2995"/>
                      <a:pt x="8980" y="4654"/>
                      <a:pt x="2473" y="17553"/>
                    </a:cubicBezTo>
                    <a:cubicBezTo>
                      <a:pt x="-2094" y="26571"/>
                      <a:pt x="-267" y="36616"/>
                      <a:pt x="7381" y="44493"/>
                    </a:cubicBezTo>
                    <a:lnTo>
                      <a:pt x="7381" y="44493"/>
                    </a:lnTo>
                    <a:cubicBezTo>
                      <a:pt x="14573" y="51798"/>
                      <a:pt x="21422" y="54424"/>
                      <a:pt x="27814" y="54424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2D540ED8-7337-4828-B458-C06F51CA7B33}"/>
                  </a:ext>
                </a:extLst>
              </p:cNvPr>
              <p:cNvSpPr/>
              <p:nvPr/>
            </p:nvSpPr>
            <p:spPr>
              <a:xfrm>
                <a:off x="6772256" y="973453"/>
                <a:ext cx="193068" cy="74032"/>
              </a:xfrm>
              <a:custGeom>
                <a:avLst/>
                <a:gdLst>
                  <a:gd name="connsiteX0" fmla="*/ 21467 w 193068"/>
                  <a:gd name="connsiteY0" fmla="*/ 49261 h 74032"/>
                  <a:gd name="connsiteX1" fmla="*/ 56054 w 193068"/>
                  <a:gd name="connsiteY1" fmla="*/ 38873 h 74032"/>
                  <a:gd name="connsiteX2" fmla="*/ 86876 w 193068"/>
                  <a:gd name="connsiteY2" fmla="*/ 32253 h 74032"/>
                  <a:gd name="connsiteX3" fmla="*/ 94182 w 193068"/>
                  <a:gd name="connsiteY3" fmla="*/ 33052 h 74032"/>
                  <a:gd name="connsiteX4" fmla="*/ 88131 w 193068"/>
                  <a:gd name="connsiteY4" fmla="*/ 38188 h 74032"/>
                  <a:gd name="connsiteX5" fmla="*/ 76145 w 193068"/>
                  <a:gd name="connsiteY5" fmla="*/ 42983 h 74032"/>
                  <a:gd name="connsiteX6" fmla="*/ 60392 w 193068"/>
                  <a:gd name="connsiteY6" fmla="*/ 52001 h 74032"/>
                  <a:gd name="connsiteX7" fmla="*/ 60735 w 193068"/>
                  <a:gd name="connsiteY7" fmla="*/ 61475 h 74032"/>
                  <a:gd name="connsiteX8" fmla="*/ 93953 w 193068"/>
                  <a:gd name="connsiteY8" fmla="*/ 74032 h 74032"/>
                  <a:gd name="connsiteX9" fmla="*/ 107766 w 193068"/>
                  <a:gd name="connsiteY9" fmla="*/ 72662 h 74032"/>
                  <a:gd name="connsiteX10" fmla="*/ 118610 w 193068"/>
                  <a:gd name="connsiteY10" fmla="*/ 63074 h 74032"/>
                  <a:gd name="connsiteX11" fmla="*/ 124660 w 193068"/>
                  <a:gd name="connsiteY11" fmla="*/ 62617 h 74032"/>
                  <a:gd name="connsiteX12" fmla="*/ 141441 w 193068"/>
                  <a:gd name="connsiteY12" fmla="*/ 52686 h 74032"/>
                  <a:gd name="connsiteX13" fmla="*/ 169864 w 193068"/>
                  <a:gd name="connsiteY13" fmla="*/ 38645 h 74032"/>
                  <a:gd name="connsiteX14" fmla="*/ 192923 w 193068"/>
                  <a:gd name="connsiteY14" fmla="*/ 26202 h 74032"/>
                  <a:gd name="connsiteX15" fmla="*/ 173517 w 193068"/>
                  <a:gd name="connsiteY15" fmla="*/ 4171 h 74032"/>
                  <a:gd name="connsiteX16" fmla="*/ 124774 w 193068"/>
                  <a:gd name="connsiteY16" fmla="*/ 14559 h 74032"/>
                  <a:gd name="connsiteX17" fmla="*/ 124431 w 193068"/>
                  <a:gd name="connsiteY17" fmla="*/ 26317 h 74032"/>
                  <a:gd name="connsiteX18" fmla="*/ 115756 w 193068"/>
                  <a:gd name="connsiteY18" fmla="*/ 27801 h 74032"/>
                  <a:gd name="connsiteX19" fmla="*/ 103314 w 193068"/>
                  <a:gd name="connsiteY19" fmla="*/ 29969 h 74032"/>
                  <a:gd name="connsiteX20" fmla="*/ 105597 w 193068"/>
                  <a:gd name="connsiteY20" fmla="*/ 26202 h 74032"/>
                  <a:gd name="connsiteX21" fmla="*/ 103199 w 193068"/>
                  <a:gd name="connsiteY21" fmla="*/ 15586 h 74032"/>
                  <a:gd name="connsiteX22" fmla="*/ 47151 w 193068"/>
                  <a:gd name="connsiteY22" fmla="*/ 14559 h 74032"/>
                  <a:gd name="connsiteX23" fmla="*/ 23293 w 193068"/>
                  <a:gd name="connsiteY23" fmla="*/ 18897 h 74032"/>
                  <a:gd name="connsiteX24" fmla="*/ 1147 w 193068"/>
                  <a:gd name="connsiteY24" fmla="*/ 25860 h 74032"/>
                  <a:gd name="connsiteX25" fmla="*/ 805 w 193068"/>
                  <a:gd name="connsiteY25" fmla="*/ 34650 h 74032"/>
                  <a:gd name="connsiteX26" fmla="*/ 21467 w 193068"/>
                  <a:gd name="connsiteY26" fmla="*/ 49261 h 7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3068" h="74032">
                    <a:moveTo>
                      <a:pt x="21467" y="49261"/>
                    </a:moveTo>
                    <a:cubicBezTo>
                      <a:pt x="34137" y="52343"/>
                      <a:pt x="46466" y="48576"/>
                      <a:pt x="56054" y="38873"/>
                    </a:cubicBezTo>
                    <a:cubicBezTo>
                      <a:pt x="65758" y="29056"/>
                      <a:pt x="77401" y="30769"/>
                      <a:pt x="86876" y="32253"/>
                    </a:cubicBezTo>
                    <a:cubicBezTo>
                      <a:pt x="89273" y="32595"/>
                      <a:pt x="91784" y="32937"/>
                      <a:pt x="94182" y="33052"/>
                    </a:cubicBezTo>
                    <a:cubicBezTo>
                      <a:pt x="91556" y="34307"/>
                      <a:pt x="89501" y="36020"/>
                      <a:pt x="88131" y="38188"/>
                    </a:cubicBezTo>
                    <a:cubicBezTo>
                      <a:pt x="86761" y="40357"/>
                      <a:pt x="80369" y="41955"/>
                      <a:pt x="76145" y="42983"/>
                    </a:cubicBezTo>
                    <a:cubicBezTo>
                      <a:pt x="69296" y="44695"/>
                      <a:pt x="62790" y="46293"/>
                      <a:pt x="60392" y="52001"/>
                    </a:cubicBezTo>
                    <a:cubicBezTo>
                      <a:pt x="59479" y="54056"/>
                      <a:pt x="58908" y="57366"/>
                      <a:pt x="60735" y="61475"/>
                    </a:cubicBezTo>
                    <a:cubicBezTo>
                      <a:pt x="65073" y="71064"/>
                      <a:pt x="80939" y="74032"/>
                      <a:pt x="93953" y="74032"/>
                    </a:cubicBezTo>
                    <a:cubicBezTo>
                      <a:pt x="99433" y="74032"/>
                      <a:pt x="104455" y="73461"/>
                      <a:pt x="107766" y="72662"/>
                    </a:cubicBezTo>
                    <a:cubicBezTo>
                      <a:pt x="115642" y="70608"/>
                      <a:pt x="118153" y="66612"/>
                      <a:pt x="118610" y="63074"/>
                    </a:cubicBezTo>
                    <a:cubicBezTo>
                      <a:pt x="120094" y="62731"/>
                      <a:pt x="122948" y="62731"/>
                      <a:pt x="124660" y="62617"/>
                    </a:cubicBezTo>
                    <a:cubicBezTo>
                      <a:pt x="130596" y="62503"/>
                      <a:pt x="140527" y="62275"/>
                      <a:pt x="141441" y="52686"/>
                    </a:cubicBezTo>
                    <a:cubicBezTo>
                      <a:pt x="141897" y="48234"/>
                      <a:pt x="148404" y="40357"/>
                      <a:pt x="169864" y="38645"/>
                    </a:cubicBezTo>
                    <a:cubicBezTo>
                      <a:pt x="178997" y="37960"/>
                      <a:pt x="191325" y="35905"/>
                      <a:pt x="192923" y="26202"/>
                    </a:cubicBezTo>
                    <a:cubicBezTo>
                      <a:pt x="194521" y="16157"/>
                      <a:pt x="182649" y="8851"/>
                      <a:pt x="173517" y="4171"/>
                    </a:cubicBezTo>
                    <a:cubicBezTo>
                      <a:pt x="155481" y="-5075"/>
                      <a:pt x="131167" y="2230"/>
                      <a:pt x="124774" y="14559"/>
                    </a:cubicBezTo>
                    <a:cubicBezTo>
                      <a:pt x="122720" y="18554"/>
                      <a:pt x="122605" y="22778"/>
                      <a:pt x="124431" y="26317"/>
                    </a:cubicBezTo>
                    <a:cubicBezTo>
                      <a:pt x="121692" y="26887"/>
                      <a:pt x="118382" y="27344"/>
                      <a:pt x="115756" y="27801"/>
                    </a:cubicBezTo>
                    <a:cubicBezTo>
                      <a:pt x="111076" y="28485"/>
                      <a:pt x="106967" y="29170"/>
                      <a:pt x="103314" y="29969"/>
                    </a:cubicBezTo>
                    <a:cubicBezTo>
                      <a:pt x="104227" y="29056"/>
                      <a:pt x="105026" y="27801"/>
                      <a:pt x="105597" y="26202"/>
                    </a:cubicBezTo>
                    <a:cubicBezTo>
                      <a:pt x="106967" y="22435"/>
                      <a:pt x="106053" y="18554"/>
                      <a:pt x="103199" y="15586"/>
                    </a:cubicBezTo>
                    <a:cubicBezTo>
                      <a:pt x="94638" y="7025"/>
                      <a:pt x="61077" y="6340"/>
                      <a:pt x="47151" y="14559"/>
                    </a:cubicBezTo>
                    <a:cubicBezTo>
                      <a:pt x="41671" y="17755"/>
                      <a:pt x="31512" y="18440"/>
                      <a:pt x="23293" y="18897"/>
                    </a:cubicBezTo>
                    <a:cubicBezTo>
                      <a:pt x="11878" y="19696"/>
                      <a:pt x="4344" y="20152"/>
                      <a:pt x="1147" y="25860"/>
                    </a:cubicBezTo>
                    <a:cubicBezTo>
                      <a:pt x="348" y="27344"/>
                      <a:pt x="-793" y="30540"/>
                      <a:pt x="805" y="34650"/>
                    </a:cubicBezTo>
                    <a:cubicBezTo>
                      <a:pt x="2860" y="40814"/>
                      <a:pt x="11878" y="46978"/>
                      <a:pt x="21467" y="4926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5A5BAD08-3642-415A-A241-23366A888B61}"/>
                  </a:ext>
                </a:extLst>
              </p:cNvPr>
              <p:cNvSpPr/>
              <p:nvPr/>
            </p:nvSpPr>
            <p:spPr>
              <a:xfrm>
                <a:off x="6980231" y="1017689"/>
                <a:ext cx="47845" cy="27741"/>
              </a:xfrm>
              <a:custGeom>
                <a:avLst/>
                <a:gdLst>
                  <a:gd name="connsiteX0" fmla="*/ 5038 w 47845"/>
                  <a:gd name="connsiteY0" fmla="*/ 23062 h 27741"/>
                  <a:gd name="connsiteX1" fmla="*/ 28896 w 47845"/>
                  <a:gd name="connsiteY1" fmla="*/ 27742 h 27741"/>
                  <a:gd name="connsiteX2" fmla="*/ 42709 w 47845"/>
                  <a:gd name="connsiteY2" fmla="*/ 23975 h 27741"/>
                  <a:gd name="connsiteX3" fmla="*/ 47845 w 47845"/>
                  <a:gd name="connsiteY3" fmla="*/ 12445 h 27741"/>
                  <a:gd name="connsiteX4" fmla="*/ 35859 w 47845"/>
                  <a:gd name="connsiteY4" fmla="*/ 117 h 27741"/>
                  <a:gd name="connsiteX5" fmla="*/ 130 w 47845"/>
                  <a:gd name="connsiteY5" fmla="*/ 14386 h 27741"/>
                  <a:gd name="connsiteX6" fmla="*/ 5038 w 47845"/>
                  <a:gd name="connsiteY6" fmla="*/ 23062 h 27741"/>
                  <a:gd name="connsiteX7" fmla="*/ 42252 w 47845"/>
                  <a:gd name="connsiteY7" fmla="*/ 12445 h 27741"/>
                  <a:gd name="connsiteX8" fmla="*/ 42252 w 47845"/>
                  <a:gd name="connsiteY8" fmla="*/ 12445 h 27741"/>
                  <a:gd name="connsiteX9" fmla="*/ 42252 w 47845"/>
                  <a:gd name="connsiteY9" fmla="*/ 12445 h 27741"/>
                  <a:gd name="connsiteX10" fmla="*/ 42252 w 47845"/>
                  <a:gd name="connsiteY10" fmla="*/ 12445 h 2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45" h="27741">
                    <a:moveTo>
                      <a:pt x="5038" y="23062"/>
                    </a:moveTo>
                    <a:cubicBezTo>
                      <a:pt x="5723" y="23290"/>
                      <a:pt x="17823" y="27742"/>
                      <a:pt x="28896" y="27742"/>
                    </a:cubicBezTo>
                    <a:cubicBezTo>
                      <a:pt x="34147" y="27742"/>
                      <a:pt x="39170" y="26714"/>
                      <a:pt x="42709" y="23975"/>
                    </a:cubicBezTo>
                    <a:cubicBezTo>
                      <a:pt x="46019" y="21349"/>
                      <a:pt x="47845" y="17240"/>
                      <a:pt x="47845" y="12445"/>
                    </a:cubicBezTo>
                    <a:cubicBezTo>
                      <a:pt x="47845" y="9934"/>
                      <a:pt x="46932" y="1487"/>
                      <a:pt x="35859" y="117"/>
                    </a:cubicBezTo>
                    <a:cubicBezTo>
                      <a:pt x="26842" y="-910"/>
                      <a:pt x="1956" y="4911"/>
                      <a:pt x="130" y="14386"/>
                    </a:cubicBezTo>
                    <a:cubicBezTo>
                      <a:pt x="-441" y="17582"/>
                      <a:pt x="815" y="21578"/>
                      <a:pt x="5038" y="23062"/>
                    </a:cubicBezTo>
                    <a:close/>
                    <a:moveTo>
                      <a:pt x="42252" y="12445"/>
                    </a:moveTo>
                    <a:lnTo>
                      <a:pt x="42252" y="12445"/>
                    </a:lnTo>
                    <a:lnTo>
                      <a:pt x="42252" y="12445"/>
                    </a:lnTo>
                    <a:lnTo>
                      <a:pt x="42252" y="12445"/>
                    </a:ln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7B3D6651-3DD1-4788-A3C0-697421DD9298}"/>
                  </a:ext>
                </a:extLst>
              </p:cNvPr>
              <p:cNvSpPr/>
              <p:nvPr/>
            </p:nvSpPr>
            <p:spPr>
              <a:xfrm>
                <a:off x="4999370" y="1209424"/>
                <a:ext cx="5915603" cy="4348100"/>
              </a:xfrm>
              <a:custGeom>
                <a:avLst/>
                <a:gdLst>
                  <a:gd name="connsiteX0" fmla="*/ 5839678 w 5915603"/>
                  <a:gd name="connsiteY0" fmla="*/ 738837 h 4348100"/>
                  <a:gd name="connsiteX1" fmla="*/ 5870499 w 5915603"/>
                  <a:gd name="connsiteY1" fmla="*/ 745115 h 4348100"/>
                  <a:gd name="connsiteX2" fmla="*/ 5871641 w 5915603"/>
                  <a:gd name="connsiteY2" fmla="*/ 745115 h 4348100"/>
                  <a:gd name="connsiteX3" fmla="*/ 5880316 w 5915603"/>
                  <a:gd name="connsiteY3" fmla="*/ 738380 h 4348100"/>
                  <a:gd name="connsiteX4" fmla="*/ 5886366 w 5915603"/>
                  <a:gd name="connsiteY4" fmla="*/ 737809 h 4348100"/>
                  <a:gd name="connsiteX5" fmla="*/ 5892416 w 5915603"/>
                  <a:gd name="connsiteY5" fmla="*/ 730047 h 4348100"/>
                  <a:gd name="connsiteX6" fmla="*/ 5901320 w 5915603"/>
                  <a:gd name="connsiteY6" fmla="*/ 718061 h 4348100"/>
                  <a:gd name="connsiteX7" fmla="*/ 5915475 w 5915603"/>
                  <a:gd name="connsiteY7" fmla="*/ 709614 h 4348100"/>
                  <a:gd name="connsiteX8" fmla="*/ 5906800 w 5915603"/>
                  <a:gd name="connsiteY8" fmla="*/ 697400 h 4348100"/>
                  <a:gd name="connsiteX9" fmla="*/ 5867417 w 5915603"/>
                  <a:gd name="connsiteY9" fmla="*/ 666578 h 4348100"/>
                  <a:gd name="connsiteX10" fmla="*/ 5823582 w 5915603"/>
                  <a:gd name="connsiteY10" fmla="*/ 652195 h 4348100"/>
                  <a:gd name="connsiteX11" fmla="*/ 5819929 w 5915603"/>
                  <a:gd name="connsiteY11" fmla="*/ 654478 h 4348100"/>
                  <a:gd name="connsiteX12" fmla="*/ 5815706 w 5915603"/>
                  <a:gd name="connsiteY12" fmla="*/ 649798 h 4348100"/>
                  <a:gd name="connsiteX13" fmla="*/ 5778606 w 5915603"/>
                  <a:gd name="connsiteY13" fmla="*/ 642150 h 4348100"/>
                  <a:gd name="connsiteX14" fmla="*/ 5767762 w 5915603"/>
                  <a:gd name="connsiteY14" fmla="*/ 651510 h 4348100"/>
                  <a:gd name="connsiteX15" fmla="*/ 5775981 w 5915603"/>
                  <a:gd name="connsiteY15" fmla="*/ 664980 h 4348100"/>
                  <a:gd name="connsiteX16" fmla="*/ 5781917 w 5915603"/>
                  <a:gd name="connsiteY16" fmla="*/ 670345 h 4348100"/>
                  <a:gd name="connsiteX17" fmla="*/ 5780319 w 5915603"/>
                  <a:gd name="connsiteY17" fmla="*/ 672857 h 4348100"/>
                  <a:gd name="connsiteX18" fmla="*/ 5776666 w 5915603"/>
                  <a:gd name="connsiteY18" fmla="*/ 679934 h 4348100"/>
                  <a:gd name="connsiteX19" fmla="*/ 5767534 w 5915603"/>
                  <a:gd name="connsiteY19" fmla="*/ 672628 h 4348100"/>
                  <a:gd name="connsiteX20" fmla="*/ 5768333 w 5915603"/>
                  <a:gd name="connsiteY20" fmla="*/ 646602 h 4348100"/>
                  <a:gd name="connsiteX21" fmla="*/ 5760913 w 5915603"/>
                  <a:gd name="connsiteY21" fmla="*/ 631305 h 4348100"/>
                  <a:gd name="connsiteX22" fmla="*/ 5757488 w 5915603"/>
                  <a:gd name="connsiteY22" fmla="*/ 627653 h 4348100"/>
                  <a:gd name="connsiteX23" fmla="*/ 5698928 w 5915603"/>
                  <a:gd name="connsiteY23" fmla="*/ 586900 h 4348100"/>
                  <a:gd name="connsiteX24" fmla="*/ 5686714 w 5915603"/>
                  <a:gd name="connsiteY24" fmla="*/ 581535 h 4348100"/>
                  <a:gd name="connsiteX25" fmla="*/ 5659318 w 5915603"/>
                  <a:gd name="connsiteY25" fmla="*/ 565896 h 4348100"/>
                  <a:gd name="connsiteX26" fmla="*/ 5636944 w 5915603"/>
                  <a:gd name="connsiteY26" fmla="*/ 553454 h 4348100"/>
                  <a:gd name="connsiteX27" fmla="*/ 5613543 w 5915603"/>
                  <a:gd name="connsiteY27" fmla="*/ 542038 h 4348100"/>
                  <a:gd name="connsiteX28" fmla="*/ 5530211 w 5915603"/>
                  <a:gd name="connsiteY28" fmla="*/ 503797 h 4348100"/>
                  <a:gd name="connsiteX29" fmla="*/ 5516056 w 5915603"/>
                  <a:gd name="connsiteY29" fmla="*/ 497405 h 4348100"/>
                  <a:gd name="connsiteX30" fmla="*/ 5502815 w 5915603"/>
                  <a:gd name="connsiteY30" fmla="*/ 491811 h 4348100"/>
                  <a:gd name="connsiteX31" fmla="*/ 5437634 w 5915603"/>
                  <a:gd name="connsiteY31" fmla="*/ 488958 h 4348100"/>
                  <a:gd name="connsiteX32" fmla="*/ 5419712 w 5915603"/>
                  <a:gd name="connsiteY32" fmla="*/ 492610 h 4348100"/>
                  <a:gd name="connsiteX33" fmla="*/ 5412749 w 5915603"/>
                  <a:gd name="connsiteY33" fmla="*/ 493980 h 4348100"/>
                  <a:gd name="connsiteX34" fmla="*/ 5340719 w 5915603"/>
                  <a:gd name="connsiteY34" fmla="*/ 478912 h 4348100"/>
                  <a:gd name="connsiteX35" fmla="*/ 5335011 w 5915603"/>
                  <a:gd name="connsiteY35" fmla="*/ 492953 h 4348100"/>
                  <a:gd name="connsiteX36" fmla="*/ 5333870 w 5915603"/>
                  <a:gd name="connsiteY36" fmla="*/ 497062 h 4348100"/>
                  <a:gd name="connsiteX37" fmla="*/ 5327934 w 5915603"/>
                  <a:gd name="connsiteY37" fmla="*/ 503797 h 4348100"/>
                  <a:gd name="connsiteX38" fmla="*/ 5345741 w 5915603"/>
                  <a:gd name="connsiteY38" fmla="*/ 532906 h 4348100"/>
                  <a:gd name="connsiteX39" fmla="*/ 5350993 w 5915603"/>
                  <a:gd name="connsiteY39" fmla="*/ 543066 h 4348100"/>
                  <a:gd name="connsiteX40" fmla="*/ 5340148 w 5915603"/>
                  <a:gd name="connsiteY40" fmla="*/ 553339 h 4348100"/>
                  <a:gd name="connsiteX41" fmla="*/ 5307957 w 5915603"/>
                  <a:gd name="connsiteY41" fmla="*/ 539299 h 4348100"/>
                  <a:gd name="connsiteX42" fmla="*/ 5291748 w 5915603"/>
                  <a:gd name="connsiteY42" fmla="*/ 528454 h 4348100"/>
                  <a:gd name="connsiteX43" fmla="*/ 5280789 w 5915603"/>
                  <a:gd name="connsiteY43" fmla="*/ 520692 h 4348100"/>
                  <a:gd name="connsiteX44" fmla="*/ 5280104 w 5915603"/>
                  <a:gd name="connsiteY44" fmla="*/ 516126 h 4348100"/>
                  <a:gd name="connsiteX45" fmla="*/ 5285241 w 5915603"/>
                  <a:gd name="connsiteY45" fmla="*/ 519094 h 4348100"/>
                  <a:gd name="connsiteX46" fmla="*/ 5303733 w 5915603"/>
                  <a:gd name="connsiteY46" fmla="*/ 522747 h 4348100"/>
                  <a:gd name="connsiteX47" fmla="*/ 5315605 w 5915603"/>
                  <a:gd name="connsiteY47" fmla="*/ 506309 h 4348100"/>
                  <a:gd name="connsiteX48" fmla="*/ 5312181 w 5915603"/>
                  <a:gd name="connsiteY48" fmla="*/ 495464 h 4348100"/>
                  <a:gd name="connsiteX49" fmla="*/ 5273826 w 5915603"/>
                  <a:gd name="connsiteY49" fmla="*/ 482793 h 4348100"/>
                  <a:gd name="connsiteX50" fmla="*/ 5250995 w 5915603"/>
                  <a:gd name="connsiteY50" fmla="*/ 499688 h 4348100"/>
                  <a:gd name="connsiteX51" fmla="*/ 5237753 w 5915603"/>
                  <a:gd name="connsiteY51" fmla="*/ 513044 h 4348100"/>
                  <a:gd name="connsiteX52" fmla="*/ 5173143 w 5915603"/>
                  <a:gd name="connsiteY52" fmla="*/ 505053 h 4348100"/>
                  <a:gd name="connsiteX53" fmla="*/ 5080223 w 5915603"/>
                  <a:gd name="connsiteY53" fmla="*/ 510076 h 4348100"/>
                  <a:gd name="connsiteX54" fmla="*/ 5075658 w 5915603"/>
                  <a:gd name="connsiteY54" fmla="*/ 516126 h 4348100"/>
                  <a:gd name="connsiteX55" fmla="*/ 5048032 w 5915603"/>
                  <a:gd name="connsiteY55" fmla="*/ 499345 h 4348100"/>
                  <a:gd name="connsiteX56" fmla="*/ 5039471 w 5915603"/>
                  <a:gd name="connsiteY56" fmla="*/ 499117 h 4348100"/>
                  <a:gd name="connsiteX57" fmla="*/ 5039357 w 5915603"/>
                  <a:gd name="connsiteY57" fmla="*/ 489414 h 4348100"/>
                  <a:gd name="connsiteX58" fmla="*/ 5041069 w 5915603"/>
                  <a:gd name="connsiteY58" fmla="*/ 484049 h 4348100"/>
                  <a:gd name="connsiteX59" fmla="*/ 5045407 w 5915603"/>
                  <a:gd name="connsiteY59" fmla="*/ 473090 h 4348100"/>
                  <a:gd name="connsiteX60" fmla="*/ 4993468 w 5915603"/>
                  <a:gd name="connsiteY60" fmla="*/ 428229 h 4348100"/>
                  <a:gd name="connsiteX61" fmla="*/ 4881827 w 5915603"/>
                  <a:gd name="connsiteY61" fmla="*/ 428571 h 4348100"/>
                  <a:gd name="connsiteX62" fmla="*/ 4830572 w 5915603"/>
                  <a:gd name="connsiteY62" fmla="*/ 432452 h 4348100"/>
                  <a:gd name="connsiteX63" fmla="*/ 4816760 w 5915603"/>
                  <a:gd name="connsiteY63" fmla="*/ 432566 h 4348100"/>
                  <a:gd name="connsiteX64" fmla="*/ 4815390 w 5915603"/>
                  <a:gd name="connsiteY64" fmla="*/ 432566 h 4348100"/>
                  <a:gd name="connsiteX65" fmla="*/ 4814249 w 5915603"/>
                  <a:gd name="connsiteY65" fmla="*/ 420124 h 4348100"/>
                  <a:gd name="connsiteX66" fmla="*/ 4779432 w 5915603"/>
                  <a:gd name="connsiteY66" fmla="*/ 403115 h 4348100"/>
                  <a:gd name="connsiteX67" fmla="*/ 4779318 w 5915603"/>
                  <a:gd name="connsiteY67" fmla="*/ 403115 h 4348100"/>
                  <a:gd name="connsiteX68" fmla="*/ 4769044 w 5915603"/>
                  <a:gd name="connsiteY68" fmla="*/ 407910 h 4348100"/>
                  <a:gd name="connsiteX69" fmla="*/ 4768245 w 5915603"/>
                  <a:gd name="connsiteY69" fmla="*/ 406654 h 4348100"/>
                  <a:gd name="connsiteX70" fmla="*/ 4764479 w 5915603"/>
                  <a:gd name="connsiteY70" fmla="*/ 399120 h 4348100"/>
                  <a:gd name="connsiteX71" fmla="*/ 4743588 w 5915603"/>
                  <a:gd name="connsiteY71" fmla="*/ 389189 h 4348100"/>
                  <a:gd name="connsiteX72" fmla="*/ 4753634 w 5915603"/>
                  <a:gd name="connsiteY72" fmla="*/ 382682 h 4348100"/>
                  <a:gd name="connsiteX73" fmla="*/ 4751694 w 5915603"/>
                  <a:gd name="connsiteY73" fmla="*/ 367842 h 4348100"/>
                  <a:gd name="connsiteX74" fmla="*/ 4653180 w 5915603"/>
                  <a:gd name="connsiteY74" fmla="*/ 348550 h 4348100"/>
                  <a:gd name="connsiteX75" fmla="*/ 4645189 w 5915603"/>
                  <a:gd name="connsiteY75" fmla="*/ 360536 h 4348100"/>
                  <a:gd name="connsiteX76" fmla="*/ 4634345 w 5915603"/>
                  <a:gd name="connsiteY76" fmla="*/ 380627 h 4348100"/>
                  <a:gd name="connsiteX77" fmla="*/ 4616880 w 5915603"/>
                  <a:gd name="connsiteY77" fmla="*/ 387134 h 4348100"/>
                  <a:gd name="connsiteX78" fmla="*/ 4613227 w 5915603"/>
                  <a:gd name="connsiteY78" fmla="*/ 384394 h 4348100"/>
                  <a:gd name="connsiteX79" fmla="*/ 4621103 w 5915603"/>
                  <a:gd name="connsiteY79" fmla="*/ 380855 h 4348100"/>
                  <a:gd name="connsiteX80" fmla="*/ 4635829 w 5915603"/>
                  <a:gd name="connsiteY80" fmla="*/ 367043 h 4348100"/>
                  <a:gd name="connsiteX81" fmla="*/ 4628181 w 5915603"/>
                  <a:gd name="connsiteY81" fmla="*/ 357112 h 4348100"/>
                  <a:gd name="connsiteX82" fmla="*/ 4644619 w 5915603"/>
                  <a:gd name="connsiteY82" fmla="*/ 354943 h 4348100"/>
                  <a:gd name="connsiteX83" fmla="*/ 4648385 w 5915603"/>
                  <a:gd name="connsiteY83" fmla="*/ 349007 h 4348100"/>
                  <a:gd name="connsiteX84" fmla="*/ 4647015 w 5915603"/>
                  <a:gd name="connsiteY84" fmla="*/ 342272 h 4348100"/>
                  <a:gd name="connsiteX85" fmla="*/ 4624528 w 5915603"/>
                  <a:gd name="connsiteY85" fmla="*/ 333825 h 4348100"/>
                  <a:gd name="connsiteX86" fmla="*/ 4616309 w 5915603"/>
                  <a:gd name="connsiteY86" fmla="*/ 332341 h 4348100"/>
                  <a:gd name="connsiteX87" fmla="*/ 4603752 w 5915603"/>
                  <a:gd name="connsiteY87" fmla="*/ 329715 h 4348100"/>
                  <a:gd name="connsiteX88" fmla="*/ 4535489 w 5915603"/>
                  <a:gd name="connsiteY88" fmla="*/ 320697 h 4348100"/>
                  <a:gd name="connsiteX89" fmla="*/ 4508207 w 5915603"/>
                  <a:gd name="connsiteY89" fmla="*/ 315446 h 4348100"/>
                  <a:gd name="connsiteX90" fmla="*/ 4493481 w 5915603"/>
                  <a:gd name="connsiteY90" fmla="*/ 310880 h 4348100"/>
                  <a:gd name="connsiteX91" fmla="*/ 4478641 w 5915603"/>
                  <a:gd name="connsiteY91" fmla="*/ 317501 h 4348100"/>
                  <a:gd name="connsiteX92" fmla="*/ 4481038 w 5915603"/>
                  <a:gd name="connsiteY92" fmla="*/ 333596 h 4348100"/>
                  <a:gd name="connsiteX93" fmla="*/ 4462317 w 5915603"/>
                  <a:gd name="connsiteY93" fmla="*/ 335080 h 4348100"/>
                  <a:gd name="connsiteX94" fmla="*/ 4429670 w 5915603"/>
                  <a:gd name="connsiteY94" fmla="*/ 348665 h 4348100"/>
                  <a:gd name="connsiteX95" fmla="*/ 4430925 w 5915603"/>
                  <a:gd name="connsiteY95" fmla="*/ 364874 h 4348100"/>
                  <a:gd name="connsiteX96" fmla="*/ 4443140 w 5915603"/>
                  <a:gd name="connsiteY96" fmla="*/ 371609 h 4348100"/>
                  <a:gd name="connsiteX97" fmla="*/ 4442455 w 5915603"/>
                  <a:gd name="connsiteY97" fmla="*/ 376061 h 4348100"/>
                  <a:gd name="connsiteX98" fmla="*/ 4448277 w 5915603"/>
                  <a:gd name="connsiteY98" fmla="*/ 384052 h 4348100"/>
                  <a:gd name="connsiteX99" fmla="*/ 4453756 w 5915603"/>
                  <a:gd name="connsiteY99" fmla="*/ 396951 h 4348100"/>
                  <a:gd name="connsiteX100" fmla="*/ 4453756 w 5915603"/>
                  <a:gd name="connsiteY100" fmla="*/ 398092 h 4348100"/>
                  <a:gd name="connsiteX101" fmla="*/ 4440743 w 5915603"/>
                  <a:gd name="connsiteY101" fmla="*/ 395809 h 4348100"/>
                  <a:gd name="connsiteX102" fmla="*/ 4420195 w 5915603"/>
                  <a:gd name="connsiteY102" fmla="*/ 390558 h 4348100"/>
                  <a:gd name="connsiteX103" fmla="*/ 4409693 w 5915603"/>
                  <a:gd name="connsiteY103" fmla="*/ 391700 h 4348100"/>
                  <a:gd name="connsiteX104" fmla="*/ 4389488 w 5915603"/>
                  <a:gd name="connsiteY104" fmla="*/ 401289 h 4348100"/>
                  <a:gd name="connsiteX105" fmla="*/ 4389488 w 5915603"/>
                  <a:gd name="connsiteY105" fmla="*/ 401745 h 4348100"/>
                  <a:gd name="connsiteX106" fmla="*/ 4377388 w 5915603"/>
                  <a:gd name="connsiteY106" fmla="*/ 396494 h 4348100"/>
                  <a:gd name="connsiteX107" fmla="*/ 4356955 w 5915603"/>
                  <a:gd name="connsiteY107" fmla="*/ 392499 h 4348100"/>
                  <a:gd name="connsiteX108" fmla="*/ 4334581 w 5915603"/>
                  <a:gd name="connsiteY108" fmla="*/ 387933 h 4348100"/>
                  <a:gd name="connsiteX109" fmla="*/ 4317801 w 5915603"/>
                  <a:gd name="connsiteY109" fmla="*/ 393983 h 4348100"/>
                  <a:gd name="connsiteX110" fmla="*/ 4301477 w 5915603"/>
                  <a:gd name="connsiteY110" fmla="*/ 400033 h 4348100"/>
                  <a:gd name="connsiteX111" fmla="*/ 4263464 w 5915603"/>
                  <a:gd name="connsiteY111" fmla="*/ 384394 h 4348100"/>
                  <a:gd name="connsiteX112" fmla="*/ 4250794 w 5915603"/>
                  <a:gd name="connsiteY112" fmla="*/ 373550 h 4348100"/>
                  <a:gd name="connsiteX113" fmla="*/ 4250679 w 5915603"/>
                  <a:gd name="connsiteY113" fmla="*/ 373550 h 4348100"/>
                  <a:gd name="connsiteX114" fmla="*/ 4238465 w 5915603"/>
                  <a:gd name="connsiteY114" fmla="*/ 382910 h 4348100"/>
                  <a:gd name="connsiteX115" fmla="*/ 4230474 w 5915603"/>
                  <a:gd name="connsiteY115" fmla="*/ 402202 h 4348100"/>
                  <a:gd name="connsiteX116" fmla="*/ 4226365 w 5915603"/>
                  <a:gd name="connsiteY116" fmla="*/ 413275 h 4348100"/>
                  <a:gd name="connsiteX117" fmla="*/ 4212667 w 5915603"/>
                  <a:gd name="connsiteY117" fmla="*/ 428457 h 4348100"/>
                  <a:gd name="connsiteX118" fmla="*/ 4206388 w 5915603"/>
                  <a:gd name="connsiteY118" fmla="*/ 438274 h 4348100"/>
                  <a:gd name="connsiteX119" fmla="*/ 4206045 w 5915603"/>
                  <a:gd name="connsiteY119" fmla="*/ 438502 h 4348100"/>
                  <a:gd name="connsiteX120" fmla="*/ 4204676 w 5915603"/>
                  <a:gd name="connsiteY120" fmla="*/ 437247 h 4348100"/>
                  <a:gd name="connsiteX121" fmla="*/ 4191091 w 5915603"/>
                  <a:gd name="connsiteY121" fmla="*/ 431539 h 4348100"/>
                  <a:gd name="connsiteX122" fmla="*/ 4154449 w 5915603"/>
                  <a:gd name="connsiteY122" fmla="*/ 394211 h 4348100"/>
                  <a:gd name="connsiteX123" fmla="*/ 4142920 w 5915603"/>
                  <a:gd name="connsiteY123" fmla="*/ 374577 h 4348100"/>
                  <a:gd name="connsiteX124" fmla="*/ 4157417 w 5915603"/>
                  <a:gd name="connsiteY124" fmla="*/ 371495 h 4348100"/>
                  <a:gd name="connsiteX125" fmla="*/ 4163924 w 5915603"/>
                  <a:gd name="connsiteY125" fmla="*/ 351861 h 4348100"/>
                  <a:gd name="connsiteX126" fmla="*/ 4149541 w 5915603"/>
                  <a:gd name="connsiteY126" fmla="*/ 338163 h 4348100"/>
                  <a:gd name="connsiteX127" fmla="*/ 4149198 w 5915603"/>
                  <a:gd name="connsiteY127" fmla="*/ 338163 h 4348100"/>
                  <a:gd name="connsiteX128" fmla="*/ 4149655 w 5915603"/>
                  <a:gd name="connsiteY128" fmla="*/ 337934 h 4348100"/>
                  <a:gd name="connsiteX129" fmla="*/ 4154335 w 5915603"/>
                  <a:gd name="connsiteY129" fmla="*/ 333140 h 4348100"/>
                  <a:gd name="connsiteX130" fmla="*/ 4149768 w 5915603"/>
                  <a:gd name="connsiteY130" fmla="*/ 318186 h 4348100"/>
                  <a:gd name="connsiteX131" fmla="*/ 4147486 w 5915603"/>
                  <a:gd name="connsiteY131" fmla="*/ 314305 h 4348100"/>
                  <a:gd name="connsiteX132" fmla="*/ 4151481 w 5915603"/>
                  <a:gd name="connsiteY132" fmla="*/ 305629 h 4348100"/>
                  <a:gd name="connsiteX133" fmla="*/ 4137440 w 5915603"/>
                  <a:gd name="connsiteY133" fmla="*/ 292730 h 4348100"/>
                  <a:gd name="connsiteX134" fmla="*/ 4122943 w 5915603"/>
                  <a:gd name="connsiteY134" fmla="*/ 283484 h 4348100"/>
                  <a:gd name="connsiteX135" fmla="*/ 4117350 w 5915603"/>
                  <a:gd name="connsiteY135" fmla="*/ 276292 h 4348100"/>
                  <a:gd name="connsiteX136" fmla="*/ 4076254 w 5915603"/>
                  <a:gd name="connsiteY136" fmla="*/ 277662 h 4348100"/>
                  <a:gd name="connsiteX137" fmla="*/ 4074428 w 5915603"/>
                  <a:gd name="connsiteY137" fmla="*/ 280287 h 4348100"/>
                  <a:gd name="connsiteX138" fmla="*/ 4073629 w 5915603"/>
                  <a:gd name="connsiteY138" fmla="*/ 278347 h 4348100"/>
                  <a:gd name="connsiteX139" fmla="*/ 4057077 w 5915603"/>
                  <a:gd name="connsiteY139" fmla="*/ 271612 h 4348100"/>
                  <a:gd name="connsiteX140" fmla="*/ 4037785 w 5915603"/>
                  <a:gd name="connsiteY140" fmla="*/ 267616 h 4348100"/>
                  <a:gd name="connsiteX141" fmla="*/ 4021576 w 5915603"/>
                  <a:gd name="connsiteY141" fmla="*/ 254717 h 4348100"/>
                  <a:gd name="connsiteX142" fmla="*/ 4011759 w 5915603"/>
                  <a:gd name="connsiteY142" fmla="*/ 246498 h 4348100"/>
                  <a:gd name="connsiteX143" fmla="*/ 4000458 w 5915603"/>
                  <a:gd name="connsiteY143" fmla="*/ 258256 h 4348100"/>
                  <a:gd name="connsiteX144" fmla="*/ 3999202 w 5915603"/>
                  <a:gd name="connsiteY144" fmla="*/ 262137 h 4348100"/>
                  <a:gd name="connsiteX145" fmla="*/ 3980709 w 5915603"/>
                  <a:gd name="connsiteY145" fmla="*/ 265904 h 4348100"/>
                  <a:gd name="connsiteX146" fmla="*/ 3978084 w 5915603"/>
                  <a:gd name="connsiteY146" fmla="*/ 287137 h 4348100"/>
                  <a:gd name="connsiteX147" fmla="*/ 3978997 w 5915603"/>
                  <a:gd name="connsiteY147" fmla="*/ 298780 h 4348100"/>
                  <a:gd name="connsiteX148" fmla="*/ 3977170 w 5915603"/>
                  <a:gd name="connsiteY148" fmla="*/ 307570 h 4348100"/>
                  <a:gd name="connsiteX149" fmla="*/ 3973061 w 5915603"/>
                  <a:gd name="connsiteY149" fmla="*/ 305857 h 4348100"/>
                  <a:gd name="connsiteX150" fmla="*/ 3967810 w 5915603"/>
                  <a:gd name="connsiteY150" fmla="*/ 303689 h 4348100"/>
                  <a:gd name="connsiteX151" fmla="*/ 3952742 w 5915603"/>
                  <a:gd name="connsiteY151" fmla="*/ 305743 h 4348100"/>
                  <a:gd name="connsiteX152" fmla="*/ 3932766 w 5915603"/>
                  <a:gd name="connsiteY152" fmla="*/ 307341 h 4348100"/>
                  <a:gd name="connsiteX153" fmla="*/ 3906510 w 5915603"/>
                  <a:gd name="connsiteY153" fmla="*/ 303917 h 4348100"/>
                  <a:gd name="connsiteX154" fmla="*/ 3898063 w 5915603"/>
                  <a:gd name="connsiteY154" fmla="*/ 302433 h 4348100"/>
                  <a:gd name="connsiteX155" fmla="*/ 3883109 w 5915603"/>
                  <a:gd name="connsiteY155" fmla="*/ 292387 h 4348100"/>
                  <a:gd name="connsiteX156" fmla="*/ 3875690 w 5915603"/>
                  <a:gd name="connsiteY156" fmla="*/ 300036 h 4348100"/>
                  <a:gd name="connsiteX157" fmla="*/ 3846238 w 5915603"/>
                  <a:gd name="connsiteY157" fmla="*/ 295127 h 4348100"/>
                  <a:gd name="connsiteX158" fmla="*/ 3851831 w 5915603"/>
                  <a:gd name="connsiteY158" fmla="*/ 289305 h 4348100"/>
                  <a:gd name="connsiteX159" fmla="*/ 3854914 w 5915603"/>
                  <a:gd name="connsiteY159" fmla="*/ 287821 h 4348100"/>
                  <a:gd name="connsiteX160" fmla="*/ 3859365 w 5915603"/>
                  <a:gd name="connsiteY160" fmla="*/ 278803 h 4348100"/>
                  <a:gd name="connsiteX161" fmla="*/ 3826489 w 5915603"/>
                  <a:gd name="connsiteY161" fmla="*/ 270242 h 4348100"/>
                  <a:gd name="connsiteX162" fmla="*/ 3803088 w 5915603"/>
                  <a:gd name="connsiteY162" fmla="*/ 265904 h 4348100"/>
                  <a:gd name="connsiteX163" fmla="*/ 3773637 w 5915603"/>
                  <a:gd name="connsiteY163" fmla="*/ 261338 h 4348100"/>
                  <a:gd name="connsiteX164" fmla="*/ 3763820 w 5915603"/>
                  <a:gd name="connsiteY164" fmla="*/ 262480 h 4348100"/>
                  <a:gd name="connsiteX165" fmla="*/ 3700237 w 5915603"/>
                  <a:gd name="connsiteY165" fmla="*/ 272183 h 4348100"/>
                  <a:gd name="connsiteX166" fmla="*/ 3700009 w 5915603"/>
                  <a:gd name="connsiteY166" fmla="*/ 272297 h 4348100"/>
                  <a:gd name="connsiteX167" fmla="*/ 3699781 w 5915603"/>
                  <a:gd name="connsiteY167" fmla="*/ 262822 h 4348100"/>
                  <a:gd name="connsiteX168" fmla="*/ 3688936 w 5915603"/>
                  <a:gd name="connsiteY168" fmla="*/ 249695 h 4348100"/>
                  <a:gd name="connsiteX169" fmla="*/ 3676494 w 5915603"/>
                  <a:gd name="connsiteY169" fmla="*/ 251863 h 4348100"/>
                  <a:gd name="connsiteX170" fmla="*/ 3673982 w 5915603"/>
                  <a:gd name="connsiteY170" fmla="*/ 259854 h 4348100"/>
                  <a:gd name="connsiteX171" fmla="*/ 3654005 w 5915603"/>
                  <a:gd name="connsiteY171" fmla="*/ 260082 h 4348100"/>
                  <a:gd name="connsiteX172" fmla="*/ 3618847 w 5915603"/>
                  <a:gd name="connsiteY172" fmla="*/ 240106 h 4348100"/>
                  <a:gd name="connsiteX173" fmla="*/ 3581062 w 5915603"/>
                  <a:gd name="connsiteY173" fmla="*/ 257799 h 4348100"/>
                  <a:gd name="connsiteX174" fmla="*/ 3581291 w 5915603"/>
                  <a:gd name="connsiteY174" fmla="*/ 271041 h 4348100"/>
                  <a:gd name="connsiteX175" fmla="*/ 3582204 w 5915603"/>
                  <a:gd name="connsiteY175" fmla="*/ 271954 h 4348100"/>
                  <a:gd name="connsiteX176" fmla="*/ 3562342 w 5915603"/>
                  <a:gd name="connsiteY176" fmla="*/ 281201 h 4348100"/>
                  <a:gd name="connsiteX177" fmla="*/ 3523758 w 5915603"/>
                  <a:gd name="connsiteY177" fmla="*/ 293643 h 4348100"/>
                  <a:gd name="connsiteX178" fmla="*/ 3517366 w 5915603"/>
                  <a:gd name="connsiteY178" fmla="*/ 294556 h 4348100"/>
                  <a:gd name="connsiteX179" fmla="*/ 3485745 w 5915603"/>
                  <a:gd name="connsiteY179" fmla="*/ 302090 h 4348100"/>
                  <a:gd name="connsiteX180" fmla="*/ 3488828 w 5915603"/>
                  <a:gd name="connsiteY180" fmla="*/ 298323 h 4348100"/>
                  <a:gd name="connsiteX181" fmla="*/ 3501613 w 5915603"/>
                  <a:gd name="connsiteY181" fmla="*/ 291246 h 4348100"/>
                  <a:gd name="connsiteX182" fmla="*/ 3515996 w 5915603"/>
                  <a:gd name="connsiteY182" fmla="*/ 282228 h 4348100"/>
                  <a:gd name="connsiteX183" fmla="*/ 3533918 w 5915603"/>
                  <a:gd name="connsiteY183" fmla="*/ 275379 h 4348100"/>
                  <a:gd name="connsiteX184" fmla="*/ 3543506 w 5915603"/>
                  <a:gd name="connsiteY184" fmla="*/ 273895 h 4348100"/>
                  <a:gd name="connsiteX185" fmla="*/ 3563597 w 5915603"/>
                  <a:gd name="connsiteY185" fmla="*/ 260996 h 4348100"/>
                  <a:gd name="connsiteX186" fmla="*/ 3567706 w 5915603"/>
                  <a:gd name="connsiteY186" fmla="*/ 256658 h 4348100"/>
                  <a:gd name="connsiteX187" fmla="*/ 3570560 w 5915603"/>
                  <a:gd name="connsiteY187" fmla="*/ 255288 h 4348100"/>
                  <a:gd name="connsiteX188" fmla="*/ 3599897 w 5915603"/>
                  <a:gd name="connsiteY188" fmla="*/ 233599 h 4348100"/>
                  <a:gd name="connsiteX189" fmla="*/ 3643389 w 5915603"/>
                  <a:gd name="connsiteY189" fmla="*/ 215106 h 4348100"/>
                  <a:gd name="connsiteX190" fmla="*/ 3657658 w 5915603"/>
                  <a:gd name="connsiteY190" fmla="*/ 201408 h 4348100"/>
                  <a:gd name="connsiteX191" fmla="*/ 3659142 w 5915603"/>
                  <a:gd name="connsiteY191" fmla="*/ 198098 h 4348100"/>
                  <a:gd name="connsiteX192" fmla="*/ 3694073 w 5915603"/>
                  <a:gd name="connsiteY192" fmla="*/ 182801 h 4348100"/>
                  <a:gd name="connsiteX193" fmla="*/ 3710511 w 5915603"/>
                  <a:gd name="connsiteY193" fmla="*/ 158373 h 4348100"/>
                  <a:gd name="connsiteX194" fmla="*/ 3705374 w 5915603"/>
                  <a:gd name="connsiteY194" fmla="*/ 148556 h 4348100"/>
                  <a:gd name="connsiteX195" fmla="*/ 3708571 w 5915603"/>
                  <a:gd name="connsiteY195" fmla="*/ 147414 h 4348100"/>
                  <a:gd name="connsiteX196" fmla="*/ 3715305 w 5915603"/>
                  <a:gd name="connsiteY196" fmla="*/ 132118 h 4348100"/>
                  <a:gd name="connsiteX197" fmla="*/ 3704347 w 5915603"/>
                  <a:gd name="connsiteY197" fmla="*/ 120931 h 4348100"/>
                  <a:gd name="connsiteX198" fmla="*/ 3701265 w 5915603"/>
                  <a:gd name="connsiteY198" fmla="*/ 107689 h 4348100"/>
                  <a:gd name="connsiteX199" fmla="*/ 3684142 w 5915603"/>
                  <a:gd name="connsiteY199" fmla="*/ 103808 h 4348100"/>
                  <a:gd name="connsiteX200" fmla="*/ 3676494 w 5915603"/>
                  <a:gd name="connsiteY200" fmla="*/ 77896 h 4348100"/>
                  <a:gd name="connsiteX201" fmla="*/ 3661426 w 5915603"/>
                  <a:gd name="connsiteY201" fmla="*/ 77439 h 4348100"/>
                  <a:gd name="connsiteX202" fmla="*/ 3651037 w 5915603"/>
                  <a:gd name="connsiteY202" fmla="*/ 78238 h 4348100"/>
                  <a:gd name="connsiteX203" fmla="*/ 3604235 w 5915603"/>
                  <a:gd name="connsiteY203" fmla="*/ 66252 h 4348100"/>
                  <a:gd name="connsiteX204" fmla="*/ 3603436 w 5915603"/>
                  <a:gd name="connsiteY204" fmla="*/ 66709 h 4348100"/>
                  <a:gd name="connsiteX205" fmla="*/ 3600925 w 5915603"/>
                  <a:gd name="connsiteY205" fmla="*/ 65910 h 4348100"/>
                  <a:gd name="connsiteX206" fmla="*/ 3584829 w 5915603"/>
                  <a:gd name="connsiteY206" fmla="*/ 65910 h 4348100"/>
                  <a:gd name="connsiteX207" fmla="*/ 3555036 w 5915603"/>
                  <a:gd name="connsiteY207" fmla="*/ 65567 h 4348100"/>
                  <a:gd name="connsiteX208" fmla="*/ 3536429 w 5915603"/>
                  <a:gd name="connsiteY208" fmla="*/ 69562 h 4348100"/>
                  <a:gd name="connsiteX209" fmla="*/ 3529466 w 5915603"/>
                  <a:gd name="connsiteY209" fmla="*/ 81320 h 4348100"/>
                  <a:gd name="connsiteX210" fmla="*/ 3507891 w 5915603"/>
                  <a:gd name="connsiteY210" fmla="*/ 82119 h 4348100"/>
                  <a:gd name="connsiteX211" fmla="*/ 3514055 w 5915603"/>
                  <a:gd name="connsiteY211" fmla="*/ 74928 h 4348100"/>
                  <a:gd name="connsiteX212" fmla="*/ 3525470 w 5915603"/>
                  <a:gd name="connsiteY212" fmla="*/ 57691 h 4348100"/>
                  <a:gd name="connsiteX213" fmla="*/ 3523644 w 5915603"/>
                  <a:gd name="connsiteY213" fmla="*/ 52782 h 4348100"/>
                  <a:gd name="connsiteX214" fmla="*/ 3498302 w 5915603"/>
                  <a:gd name="connsiteY214" fmla="*/ 49700 h 4348100"/>
                  <a:gd name="connsiteX215" fmla="*/ 3476727 w 5915603"/>
                  <a:gd name="connsiteY215" fmla="*/ 49129 h 4348100"/>
                  <a:gd name="connsiteX216" fmla="*/ 3465312 w 5915603"/>
                  <a:gd name="connsiteY216" fmla="*/ 43878 h 4348100"/>
                  <a:gd name="connsiteX217" fmla="*/ 3475358 w 5915603"/>
                  <a:gd name="connsiteY217" fmla="*/ 39655 h 4348100"/>
                  <a:gd name="connsiteX218" fmla="*/ 3486316 w 5915603"/>
                  <a:gd name="connsiteY218" fmla="*/ 32349 h 4348100"/>
                  <a:gd name="connsiteX219" fmla="*/ 3482321 w 5915603"/>
                  <a:gd name="connsiteY219" fmla="*/ 17623 h 4348100"/>
                  <a:gd name="connsiteX220" fmla="*/ 3465198 w 5915603"/>
                  <a:gd name="connsiteY220" fmla="*/ 10317 h 4348100"/>
                  <a:gd name="connsiteX221" fmla="*/ 3455267 w 5915603"/>
                  <a:gd name="connsiteY221" fmla="*/ 8719 h 4348100"/>
                  <a:gd name="connsiteX222" fmla="*/ 3449901 w 5915603"/>
                  <a:gd name="connsiteY222" fmla="*/ 6893 h 4348100"/>
                  <a:gd name="connsiteX223" fmla="*/ 3423989 w 5915603"/>
                  <a:gd name="connsiteY223" fmla="*/ 44 h 4348100"/>
                  <a:gd name="connsiteX224" fmla="*/ 3405382 w 5915603"/>
                  <a:gd name="connsiteY224" fmla="*/ 3697 h 4348100"/>
                  <a:gd name="connsiteX225" fmla="*/ 3385177 w 5915603"/>
                  <a:gd name="connsiteY225" fmla="*/ 9062 h 4348100"/>
                  <a:gd name="connsiteX226" fmla="*/ 3359607 w 5915603"/>
                  <a:gd name="connsiteY226" fmla="*/ 27783 h 4348100"/>
                  <a:gd name="connsiteX227" fmla="*/ 3352301 w 5915603"/>
                  <a:gd name="connsiteY227" fmla="*/ 35659 h 4348100"/>
                  <a:gd name="connsiteX228" fmla="*/ 3327416 w 5915603"/>
                  <a:gd name="connsiteY228" fmla="*/ 67394 h 4348100"/>
                  <a:gd name="connsiteX229" fmla="*/ 3334151 w 5915603"/>
                  <a:gd name="connsiteY229" fmla="*/ 75156 h 4348100"/>
                  <a:gd name="connsiteX230" fmla="*/ 3335064 w 5915603"/>
                  <a:gd name="connsiteY230" fmla="*/ 75384 h 4348100"/>
                  <a:gd name="connsiteX231" fmla="*/ 3334950 w 5915603"/>
                  <a:gd name="connsiteY231" fmla="*/ 76640 h 4348100"/>
                  <a:gd name="connsiteX232" fmla="*/ 3334950 w 5915603"/>
                  <a:gd name="connsiteY232" fmla="*/ 82347 h 4348100"/>
                  <a:gd name="connsiteX233" fmla="*/ 3325704 w 5915603"/>
                  <a:gd name="connsiteY233" fmla="*/ 81891 h 4348100"/>
                  <a:gd name="connsiteX234" fmla="*/ 3278559 w 5915603"/>
                  <a:gd name="connsiteY234" fmla="*/ 87598 h 4348100"/>
                  <a:gd name="connsiteX235" fmla="*/ 3275591 w 5915603"/>
                  <a:gd name="connsiteY235" fmla="*/ 95018 h 4348100"/>
                  <a:gd name="connsiteX236" fmla="*/ 3276276 w 5915603"/>
                  <a:gd name="connsiteY236" fmla="*/ 98329 h 4348100"/>
                  <a:gd name="connsiteX237" fmla="*/ 3259153 w 5915603"/>
                  <a:gd name="connsiteY237" fmla="*/ 99470 h 4348100"/>
                  <a:gd name="connsiteX238" fmla="*/ 3248309 w 5915603"/>
                  <a:gd name="connsiteY238" fmla="*/ 109516 h 4348100"/>
                  <a:gd name="connsiteX239" fmla="*/ 3246939 w 5915603"/>
                  <a:gd name="connsiteY239" fmla="*/ 110771 h 4348100"/>
                  <a:gd name="connsiteX240" fmla="*/ 3237350 w 5915603"/>
                  <a:gd name="connsiteY240" fmla="*/ 110315 h 4348100"/>
                  <a:gd name="connsiteX241" fmla="*/ 3227305 w 5915603"/>
                  <a:gd name="connsiteY241" fmla="*/ 110315 h 4348100"/>
                  <a:gd name="connsiteX242" fmla="*/ 3230957 w 5915603"/>
                  <a:gd name="connsiteY242" fmla="*/ 101753 h 4348100"/>
                  <a:gd name="connsiteX243" fmla="*/ 3228561 w 5915603"/>
                  <a:gd name="connsiteY243" fmla="*/ 95247 h 4348100"/>
                  <a:gd name="connsiteX244" fmla="*/ 3207899 w 5915603"/>
                  <a:gd name="connsiteY244" fmla="*/ 92735 h 4348100"/>
                  <a:gd name="connsiteX245" fmla="*/ 3193173 w 5915603"/>
                  <a:gd name="connsiteY245" fmla="*/ 103237 h 4348100"/>
                  <a:gd name="connsiteX246" fmla="*/ 3190091 w 5915603"/>
                  <a:gd name="connsiteY246" fmla="*/ 101525 h 4348100"/>
                  <a:gd name="connsiteX247" fmla="*/ 3175936 w 5915603"/>
                  <a:gd name="connsiteY247" fmla="*/ 98785 h 4348100"/>
                  <a:gd name="connsiteX248" fmla="*/ 3174110 w 5915603"/>
                  <a:gd name="connsiteY248" fmla="*/ 99927 h 4348100"/>
                  <a:gd name="connsiteX249" fmla="*/ 3157900 w 5915603"/>
                  <a:gd name="connsiteY249" fmla="*/ 108831 h 4348100"/>
                  <a:gd name="connsiteX250" fmla="*/ 3146599 w 5915603"/>
                  <a:gd name="connsiteY250" fmla="*/ 108717 h 4348100"/>
                  <a:gd name="connsiteX251" fmla="*/ 3127650 w 5915603"/>
                  <a:gd name="connsiteY251" fmla="*/ 114538 h 4348100"/>
                  <a:gd name="connsiteX252" fmla="*/ 3127307 w 5915603"/>
                  <a:gd name="connsiteY252" fmla="*/ 122529 h 4348100"/>
                  <a:gd name="connsiteX253" fmla="*/ 3130504 w 5915603"/>
                  <a:gd name="connsiteY253" fmla="*/ 127095 h 4348100"/>
                  <a:gd name="connsiteX254" fmla="*/ 3130275 w 5915603"/>
                  <a:gd name="connsiteY254" fmla="*/ 127095 h 4348100"/>
                  <a:gd name="connsiteX255" fmla="*/ 3097742 w 5915603"/>
                  <a:gd name="connsiteY255" fmla="*/ 135314 h 4348100"/>
                  <a:gd name="connsiteX256" fmla="*/ 3070459 w 5915603"/>
                  <a:gd name="connsiteY256" fmla="*/ 137597 h 4348100"/>
                  <a:gd name="connsiteX257" fmla="*/ 3066807 w 5915603"/>
                  <a:gd name="connsiteY257" fmla="*/ 137711 h 4348100"/>
                  <a:gd name="connsiteX258" fmla="*/ 3047287 w 5915603"/>
                  <a:gd name="connsiteY258" fmla="*/ 146729 h 4348100"/>
                  <a:gd name="connsiteX259" fmla="*/ 3039296 w 5915603"/>
                  <a:gd name="connsiteY259" fmla="*/ 151752 h 4348100"/>
                  <a:gd name="connsiteX260" fmla="*/ 3034502 w 5915603"/>
                  <a:gd name="connsiteY260" fmla="*/ 152779 h 4348100"/>
                  <a:gd name="connsiteX261" fmla="*/ 3008703 w 5915603"/>
                  <a:gd name="connsiteY261" fmla="*/ 166592 h 4348100"/>
                  <a:gd name="connsiteX262" fmla="*/ 3001055 w 5915603"/>
                  <a:gd name="connsiteY262" fmla="*/ 171158 h 4348100"/>
                  <a:gd name="connsiteX263" fmla="*/ 2995804 w 5915603"/>
                  <a:gd name="connsiteY263" fmla="*/ 169217 h 4348100"/>
                  <a:gd name="connsiteX264" fmla="*/ 2979023 w 5915603"/>
                  <a:gd name="connsiteY264" fmla="*/ 166706 h 4348100"/>
                  <a:gd name="connsiteX265" fmla="*/ 2972289 w 5915603"/>
                  <a:gd name="connsiteY265" fmla="*/ 177208 h 4348100"/>
                  <a:gd name="connsiteX266" fmla="*/ 2972631 w 5915603"/>
                  <a:gd name="connsiteY266" fmla="*/ 178692 h 4348100"/>
                  <a:gd name="connsiteX267" fmla="*/ 2959504 w 5915603"/>
                  <a:gd name="connsiteY267" fmla="*/ 186683 h 4348100"/>
                  <a:gd name="connsiteX268" fmla="*/ 2958134 w 5915603"/>
                  <a:gd name="connsiteY268" fmla="*/ 195472 h 4348100"/>
                  <a:gd name="connsiteX269" fmla="*/ 2958705 w 5915603"/>
                  <a:gd name="connsiteY269" fmla="*/ 196500 h 4348100"/>
                  <a:gd name="connsiteX270" fmla="*/ 2944436 w 5915603"/>
                  <a:gd name="connsiteY270" fmla="*/ 198326 h 4348100"/>
                  <a:gd name="connsiteX271" fmla="*/ 2942723 w 5915603"/>
                  <a:gd name="connsiteY271" fmla="*/ 208828 h 4348100"/>
                  <a:gd name="connsiteX272" fmla="*/ 2954709 w 5915603"/>
                  <a:gd name="connsiteY272" fmla="*/ 217732 h 4348100"/>
                  <a:gd name="connsiteX273" fmla="*/ 2950828 w 5915603"/>
                  <a:gd name="connsiteY273" fmla="*/ 220700 h 4348100"/>
                  <a:gd name="connsiteX274" fmla="*/ 2949001 w 5915603"/>
                  <a:gd name="connsiteY274" fmla="*/ 230745 h 4348100"/>
                  <a:gd name="connsiteX275" fmla="*/ 2965554 w 5915603"/>
                  <a:gd name="connsiteY275" fmla="*/ 239307 h 4348100"/>
                  <a:gd name="connsiteX276" fmla="*/ 2965896 w 5915603"/>
                  <a:gd name="connsiteY276" fmla="*/ 239307 h 4348100"/>
                  <a:gd name="connsiteX277" fmla="*/ 2971604 w 5915603"/>
                  <a:gd name="connsiteY277" fmla="*/ 248895 h 4348100"/>
                  <a:gd name="connsiteX278" fmla="*/ 2971718 w 5915603"/>
                  <a:gd name="connsiteY278" fmla="*/ 249010 h 4348100"/>
                  <a:gd name="connsiteX279" fmla="*/ 2971604 w 5915603"/>
                  <a:gd name="connsiteY279" fmla="*/ 249238 h 4348100"/>
                  <a:gd name="connsiteX280" fmla="*/ 2968407 w 5915603"/>
                  <a:gd name="connsiteY280" fmla="*/ 255174 h 4348100"/>
                  <a:gd name="connsiteX281" fmla="*/ 2964184 w 5915603"/>
                  <a:gd name="connsiteY281" fmla="*/ 252548 h 4348100"/>
                  <a:gd name="connsiteX282" fmla="*/ 2934162 w 5915603"/>
                  <a:gd name="connsiteY282" fmla="*/ 256772 h 4348100"/>
                  <a:gd name="connsiteX283" fmla="*/ 2929938 w 5915603"/>
                  <a:gd name="connsiteY283" fmla="*/ 261681 h 4348100"/>
                  <a:gd name="connsiteX284" fmla="*/ 2929139 w 5915603"/>
                  <a:gd name="connsiteY284" fmla="*/ 260996 h 4348100"/>
                  <a:gd name="connsiteX285" fmla="*/ 2903912 w 5915603"/>
                  <a:gd name="connsiteY285" fmla="*/ 258941 h 4348100"/>
                  <a:gd name="connsiteX286" fmla="*/ 2882908 w 5915603"/>
                  <a:gd name="connsiteY286" fmla="*/ 261566 h 4348100"/>
                  <a:gd name="connsiteX287" fmla="*/ 2882108 w 5915603"/>
                  <a:gd name="connsiteY287" fmla="*/ 261566 h 4348100"/>
                  <a:gd name="connsiteX288" fmla="*/ 2807453 w 5915603"/>
                  <a:gd name="connsiteY288" fmla="*/ 268872 h 4348100"/>
                  <a:gd name="connsiteX289" fmla="*/ 2790330 w 5915603"/>
                  <a:gd name="connsiteY289" fmla="*/ 290219 h 4348100"/>
                  <a:gd name="connsiteX290" fmla="*/ 2795695 w 5915603"/>
                  <a:gd name="connsiteY290" fmla="*/ 310538 h 4348100"/>
                  <a:gd name="connsiteX291" fmla="*/ 2797065 w 5915603"/>
                  <a:gd name="connsiteY291" fmla="*/ 319213 h 4348100"/>
                  <a:gd name="connsiteX292" fmla="*/ 2794440 w 5915603"/>
                  <a:gd name="connsiteY292" fmla="*/ 328460 h 4348100"/>
                  <a:gd name="connsiteX293" fmla="*/ 2838388 w 5915603"/>
                  <a:gd name="connsiteY293" fmla="*/ 357568 h 4348100"/>
                  <a:gd name="connsiteX294" fmla="*/ 2851401 w 5915603"/>
                  <a:gd name="connsiteY294" fmla="*/ 368641 h 4348100"/>
                  <a:gd name="connsiteX295" fmla="*/ 2850831 w 5915603"/>
                  <a:gd name="connsiteY295" fmla="*/ 378230 h 4348100"/>
                  <a:gd name="connsiteX296" fmla="*/ 2810421 w 5915603"/>
                  <a:gd name="connsiteY296" fmla="*/ 359966 h 4348100"/>
                  <a:gd name="connsiteX297" fmla="*/ 2741245 w 5915603"/>
                  <a:gd name="connsiteY297" fmla="*/ 339989 h 4348100"/>
                  <a:gd name="connsiteX298" fmla="*/ 2737706 w 5915603"/>
                  <a:gd name="connsiteY298" fmla="*/ 337934 h 4348100"/>
                  <a:gd name="connsiteX299" fmla="*/ 2720811 w 5915603"/>
                  <a:gd name="connsiteY299" fmla="*/ 328345 h 4348100"/>
                  <a:gd name="connsiteX300" fmla="*/ 2693301 w 5915603"/>
                  <a:gd name="connsiteY300" fmla="*/ 348208 h 4348100"/>
                  <a:gd name="connsiteX301" fmla="*/ 2702776 w 5915603"/>
                  <a:gd name="connsiteY301" fmla="*/ 356769 h 4348100"/>
                  <a:gd name="connsiteX302" fmla="*/ 2706885 w 5915603"/>
                  <a:gd name="connsiteY302" fmla="*/ 356769 h 4348100"/>
                  <a:gd name="connsiteX303" fmla="*/ 2707341 w 5915603"/>
                  <a:gd name="connsiteY303" fmla="*/ 356769 h 4348100"/>
                  <a:gd name="connsiteX304" fmla="*/ 2707227 w 5915603"/>
                  <a:gd name="connsiteY304" fmla="*/ 358025 h 4348100"/>
                  <a:gd name="connsiteX305" fmla="*/ 2707456 w 5915603"/>
                  <a:gd name="connsiteY305" fmla="*/ 359737 h 4348100"/>
                  <a:gd name="connsiteX306" fmla="*/ 2709853 w 5915603"/>
                  <a:gd name="connsiteY306" fmla="*/ 364988 h 4348100"/>
                  <a:gd name="connsiteX307" fmla="*/ 2697068 w 5915603"/>
                  <a:gd name="connsiteY307" fmla="*/ 359737 h 4348100"/>
                  <a:gd name="connsiteX308" fmla="*/ 2688507 w 5915603"/>
                  <a:gd name="connsiteY308" fmla="*/ 360422 h 4348100"/>
                  <a:gd name="connsiteX309" fmla="*/ 2671041 w 5915603"/>
                  <a:gd name="connsiteY309" fmla="*/ 374006 h 4348100"/>
                  <a:gd name="connsiteX310" fmla="*/ 2671497 w 5915603"/>
                  <a:gd name="connsiteY310" fmla="*/ 386563 h 4348100"/>
                  <a:gd name="connsiteX311" fmla="*/ 2691588 w 5915603"/>
                  <a:gd name="connsiteY311" fmla="*/ 407567 h 4348100"/>
                  <a:gd name="connsiteX312" fmla="*/ 2676749 w 5915603"/>
                  <a:gd name="connsiteY312" fmla="*/ 408024 h 4348100"/>
                  <a:gd name="connsiteX313" fmla="*/ 2658256 w 5915603"/>
                  <a:gd name="connsiteY313" fmla="*/ 407339 h 4348100"/>
                  <a:gd name="connsiteX314" fmla="*/ 2658598 w 5915603"/>
                  <a:gd name="connsiteY314" fmla="*/ 402430 h 4348100"/>
                  <a:gd name="connsiteX315" fmla="*/ 2656087 w 5915603"/>
                  <a:gd name="connsiteY315" fmla="*/ 386335 h 4348100"/>
                  <a:gd name="connsiteX316" fmla="*/ 2663964 w 5915603"/>
                  <a:gd name="connsiteY316" fmla="*/ 363276 h 4348100"/>
                  <a:gd name="connsiteX317" fmla="*/ 2665448 w 5915603"/>
                  <a:gd name="connsiteY317" fmla="*/ 334966 h 4348100"/>
                  <a:gd name="connsiteX318" fmla="*/ 2648553 w 5915603"/>
                  <a:gd name="connsiteY318" fmla="*/ 314533 h 4348100"/>
                  <a:gd name="connsiteX319" fmla="*/ 2634170 w 5915603"/>
                  <a:gd name="connsiteY319" fmla="*/ 318528 h 4348100"/>
                  <a:gd name="connsiteX320" fmla="*/ 2634512 w 5915603"/>
                  <a:gd name="connsiteY320" fmla="*/ 336564 h 4348100"/>
                  <a:gd name="connsiteX321" fmla="*/ 2627663 w 5915603"/>
                  <a:gd name="connsiteY321" fmla="*/ 362363 h 4348100"/>
                  <a:gd name="connsiteX322" fmla="*/ 2609627 w 5915603"/>
                  <a:gd name="connsiteY322" fmla="*/ 371723 h 4348100"/>
                  <a:gd name="connsiteX323" fmla="*/ 2592276 w 5915603"/>
                  <a:gd name="connsiteY323" fmla="*/ 385650 h 4348100"/>
                  <a:gd name="connsiteX324" fmla="*/ 2587367 w 5915603"/>
                  <a:gd name="connsiteY324" fmla="*/ 390901 h 4348100"/>
                  <a:gd name="connsiteX325" fmla="*/ 2579719 w 5915603"/>
                  <a:gd name="connsiteY325" fmla="*/ 402887 h 4348100"/>
                  <a:gd name="connsiteX326" fmla="*/ 2582916 w 5915603"/>
                  <a:gd name="connsiteY326" fmla="*/ 410307 h 4348100"/>
                  <a:gd name="connsiteX327" fmla="*/ 2613736 w 5915603"/>
                  <a:gd name="connsiteY327" fmla="*/ 451059 h 4348100"/>
                  <a:gd name="connsiteX328" fmla="*/ 2607230 w 5915603"/>
                  <a:gd name="connsiteY328" fmla="*/ 466355 h 4348100"/>
                  <a:gd name="connsiteX329" fmla="*/ 2596728 w 5915603"/>
                  <a:gd name="connsiteY329" fmla="*/ 503683 h 4348100"/>
                  <a:gd name="connsiteX330" fmla="*/ 2596956 w 5915603"/>
                  <a:gd name="connsiteY330" fmla="*/ 520349 h 4348100"/>
                  <a:gd name="connsiteX331" fmla="*/ 2598783 w 5915603"/>
                  <a:gd name="connsiteY331" fmla="*/ 537244 h 4348100"/>
                  <a:gd name="connsiteX332" fmla="*/ 2603120 w 5915603"/>
                  <a:gd name="connsiteY332" fmla="*/ 541924 h 4348100"/>
                  <a:gd name="connsiteX333" fmla="*/ 2616590 w 5915603"/>
                  <a:gd name="connsiteY333" fmla="*/ 543751 h 4348100"/>
                  <a:gd name="connsiteX334" fmla="*/ 2680516 w 5915603"/>
                  <a:gd name="connsiteY334" fmla="*/ 524687 h 4348100"/>
                  <a:gd name="connsiteX335" fmla="*/ 2664991 w 5915603"/>
                  <a:gd name="connsiteY335" fmla="*/ 538956 h 4348100"/>
                  <a:gd name="connsiteX336" fmla="*/ 2625837 w 5915603"/>
                  <a:gd name="connsiteY336" fmla="*/ 552084 h 4348100"/>
                  <a:gd name="connsiteX337" fmla="*/ 2630060 w 5915603"/>
                  <a:gd name="connsiteY337" fmla="*/ 602539 h 4348100"/>
                  <a:gd name="connsiteX338" fmla="*/ 2630289 w 5915603"/>
                  <a:gd name="connsiteY338" fmla="*/ 603110 h 4348100"/>
                  <a:gd name="connsiteX339" fmla="*/ 2618988 w 5915603"/>
                  <a:gd name="connsiteY339" fmla="*/ 617835 h 4348100"/>
                  <a:gd name="connsiteX340" fmla="*/ 2606203 w 5915603"/>
                  <a:gd name="connsiteY340" fmla="*/ 638611 h 4348100"/>
                  <a:gd name="connsiteX341" fmla="*/ 2587710 w 5915603"/>
                  <a:gd name="connsiteY341" fmla="*/ 653451 h 4348100"/>
                  <a:gd name="connsiteX342" fmla="*/ 2558601 w 5915603"/>
                  <a:gd name="connsiteY342" fmla="*/ 684500 h 4348100"/>
                  <a:gd name="connsiteX343" fmla="*/ 2558601 w 5915603"/>
                  <a:gd name="connsiteY343" fmla="*/ 684729 h 4348100"/>
                  <a:gd name="connsiteX344" fmla="*/ 2541479 w 5915603"/>
                  <a:gd name="connsiteY344" fmla="*/ 678793 h 4348100"/>
                  <a:gd name="connsiteX345" fmla="*/ 2538396 w 5915603"/>
                  <a:gd name="connsiteY345" fmla="*/ 677195 h 4348100"/>
                  <a:gd name="connsiteX346" fmla="*/ 2544560 w 5915603"/>
                  <a:gd name="connsiteY346" fmla="*/ 660528 h 4348100"/>
                  <a:gd name="connsiteX347" fmla="*/ 2561797 w 5915603"/>
                  <a:gd name="connsiteY347" fmla="*/ 642606 h 4348100"/>
                  <a:gd name="connsiteX348" fmla="*/ 2567505 w 5915603"/>
                  <a:gd name="connsiteY348" fmla="*/ 633931 h 4348100"/>
                  <a:gd name="connsiteX349" fmla="*/ 2579034 w 5915603"/>
                  <a:gd name="connsiteY349" fmla="*/ 621945 h 4348100"/>
                  <a:gd name="connsiteX350" fmla="*/ 2591934 w 5915603"/>
                  <a:gd name="connsiteY350" fmla="*/ 611443 h 4348100"/>
                  <a:gd name="connsiteX351" fmla="*/ 2591363 w 5915603"/>
                  <a:gd name="connsiteY351" fmla="*/ 594434 h 4348100"/>
                  <a:gd name="connsiteX352" fmla="*/ 2604148 w 5915603"/>
                  <a:gd name="connsiteY352" fmla="*/ 573430 h 4348100"/>
                  <a:gd name="connsiteX353" fmla="*/ 2598440 w 5915603"/>
                  <a:gd name="connsiteY353" fmla="*/ 560189 h 4348100"/>
                  <a:gd name="connsiteX354" fmla="*/ 2581318 w 5915603"/>
                  <a:gd name="connsiteY354" fmla="*/ 544550 h 4348100"/>
                  <a:gd name="connsiteX355" fmla="*/ 2578235 w 5915603"/>
                  <a:gd name="connsiteY355" fmla="*/ 539185 h 4348100"/>
                  <a:gd name="connsiteX356" fmla="*/ 2577550 w 5915603"/>
                  <a:gd name="connsiteY356" fmla="*/ 522290 h 4348100"/>
                  <a:gd name="connsiteX357" fmla="*/ 2577094 w 5915603"/>
                  <a:gd name="connsiteY357" fmla="*/ 508363 h 4348100"/>
                  <a:gd name="connsiteX358" fmla="*/ 2577436 w 5915603"/>
                  <a:gd name="connsiteY358" fmla="*/ 478798 h 4348100"/>
                  <a:gd name="connsiteX359" fmla="*/ 2577094 w 5915603"/>
                  <a:gd name="connsiteY359" fmla="*/ 475373 h 4348100"/>
                  <a:gd name="connsiteX360" fmla="*/ 2579719 w 5915603"/>
                  <a:gd name="connsiteY360" fmla="*/ 462246 h 4348100"/>
                  <a:gd name="connsiteX361" fmla="*/ 2584171 w 5915603"/>
                  <a:gd name="connsiteY361" fmla="*/ 444096 h 4348100"/>
                  <a:gd name="connsiteX362" fmla="*/ 2557688 w 5915603"/>
                  <a:gd name="connsiteY362" fmla="*/ 401289 h 4348100"/>
                  <a:gd name="connsiteX363" fmla="*/ 2557117 w 5915603"/>
                  <a:gd name="connsiteY363" fmla="*/ 400946 h 4348100"/>
                  <a:gd name="connsiteX364" fmla="*/ 2568190 w 5915603"/>
                  <a:gd name="connsiteY364" fmla="*/ 388047 h 4348100"/>
                  <a:gd name="connsiteX365" fmla="*/ 2582459 w 5915603"/>
                  <a:gd name="connsiteY365" fmla="*/ 328688 h 4348100"/>
                  <a:gd name="connsiteX366" fmla="*/ 2540907 w 5915603"/>
                  <a:gd name="connsiteY366" fmla="*/ 310081 h 4348100"/>
                  <a:gd name="connsiteX367" fmla="*/ 2530748 w 5915603"/>
                  <a:gd name="connsiteY367" fmla="*/ 307456 h 4348100"/>
                  <a:gd name="connsiteX368" fmla="*/ 2548442 w 5915603"/>
                  <a:gd name="connsiteY368" fmla="*/ 297638 h 4348100"/>
                  <a:gd name="connsiteX369" fmla="*/ 2549583 w 5915603"/>
                  <a:gd name="connsiteY369" fmla="*/ 293871 h 4348100"/>
                  <a:gd name="connsiteX370" fmla="*/ 2548327 w 5915603"/>
                  <a:gd name="connsiteY370" fmla="*/ 287365 h 4348100"/>
                  <a:gd name="connsiteX371" fmla="*/ 2512256 w 5915603"/>
                  <a:gd name="connsiteY371" fmla="*/ 274123 h 4348100"/>
                  <a:gd name="connsiteX372" fmla="*/ 2488740 w 5915603"/>
                  <a:gd name="connsiteY372" fmla="*/ 295812 h 4348100"/>
                  <a:gd name="connsiteX373" fmla="*/ 2492165 w 5915603"/>
                  <a:gd name="connsiteY373" fmla="*/ 308026 h 4348100"/>
                  <a:gd name="connsiteX374" fmla="*/ 2488055 w 5915603"/>
                  <a:gd name="connsiteY374" fmla="*/ 307341 h 4348100"/>
                  <a:gd name="connsiteX375" fmla="*/ 2467393 w 5915603"/>
                  <a:gd name="connsiteY375" fmla="*/ 324921 h 4348100"/>
                  <a:gd name="connsiteX376" fmla="*/ 2465910 w 5915603"/>
                  <a:gd name="connsiteY376" fmla="*/ 328460 h 4348100"/>
                  <a:gd name="connsiteX377" fmla="*/ 2462028 w 5915603"/>
                  <a:gd name="connsiteY377" fmla="*/ 336222 h 4348100"/>
                  <a:gd name="connsiteX378" fmla="*/ 2446618 w 5915603"/>
                  <a:gd name="connsiteY378" fmla="*/ 374349 h 4348100"/>
                  <a:gd name="connsiteX379" fmla="*/ 2416710 w 5915603"/>
                  <a:gd name="connsiteY379" fmla="*/ 400490 h 4348100"/>
                  <a:gd name="connsiteX380" fmla="*/ 2412030 w 5915603"/>
                  <a:gd name="connsiteY380" fmla="*/ 402544 h 4348100"/>
                  <a:gd name="connsiteX381" fmla="*/ 2396162 w 5915603"/>
                  <a:gd name="connsiteY381" fmla="*/ 422749 h 4348100"/>
                  <a:gd name="connsiteX382" fmla="*/ 2397761 w 5915603"/>
                  <a:gd name="connsiteY382" fmla="*/ 439530 h 4348100"/>
                  <a:gd name="connsiteX383" fmla="*/ 2412943 w 5915603"/>
                  <a:gd name="connsiteY383" fmla="*/ 445808 h 4348100"/>
                  <a:gd name="connsiteX384" fmla="*/ 2414769 w 5915603"/>
                  <a:gd name="connsiteY384" fmla="*/ 445580 h 4348100"/>
                  <a:gd name="connsiteX385" fmla="*/ 2411459 w 5915603"/>
                  <a:gd name="connsiteY385" fmla="*/ 460534 h 4348100"/>
                  <a:gd name="connsiteX386" fmla="*/ 2410089 w 5915603"/>
                  <a:gd name="connsiteY386" fmla="*/ 472634 h 4348100"/>
                  <a:gd name="connsiteX387" fmla="*/ 2410774 w 5915603"/>
                  <a:gd name="connsiteY387" fmla="*/ 474803 h 4348100"/>
                  <a:gd name="connsiteX388" fmla="*/ 2410431 w 5915603"/>
                  <a:gd name="connsiteY388" fmla="*/ 475031 h 4348100"/>
                  <a:gd name="connsiteX389" fmla="*/ 2396962 w 5915603"/>
                  <a:gd name="connsiteY389" fmla="*/ 495236 h 4348100"/>
                  <a:gd name="connsiteX390" fmla="*/ 2399473 w 5915603"/>
                  <a:gd name="connsiteY390" fmla="*/ 505852 h 4348100"/>
                  <a:gd name="connsiteX391" fmla="*/ 2419450 w 5915603"/>
                  <a:gd name="connsiteY391" fmla="*/ 515555 h 4348100"/>
                  <a:gd name="connsiteX392" fmla="*/ 2434746 w 5915603"/>
                  <a:gd name="connsiteY392" fmla="*/ 521377 h 4348100"/>
                  <a:gd name="connsiteX393" fmla="*/ 2439426 w 5915603"/>
                  <a:gd name="connsiteY393" fmla="*/ 530509 h 4348100"/>
                  <a:gd name="connsiteX394" fmla="*/ 2445362 w 5915603"/>
                  <a:gd name="connsiteY394" fmla="*/ 545349 h 4348100"/>
                  <a:gd name="connsiteX395" fmla="*/ 2460088 w 5915603"/>
                  <a:gd name="connsiteY395" fmla="*/ 554253 h 4348100"/>
                  <a:gd name="connsiteX396" fmla="*/ 2461800 w 5915603"/>
                  <a:gd name="connsiteY396" fmla="*/ 554481 h 4348100"/>
                  <a:gd name="connsiteX397" fmla="*/ 2448787 w 5915603"/>
                  <a:gd name="connsiteY397" fmla="*/ 575942 h 4348100"/>
                  <a:gd name="connsiteX398" fmla="*/ 2428353 w 5915603"/>
                  <a:gd name="connsiteY398" fmla="*/ 556992 h 4348100"/>
                  <a:gd name="connsiteX399" fmla="*/ 2418308 w 5915603"/>
                  <a:gd name="connsiteY399" fmla="*/ 547175 h 4348100"/>
                  <a:gd name="connsiteX400" fmla="*/ 2393766 w 5915603"/>
                  <a:gd name="connsiteY400" fmla="*/ 534961 h 4348100"/>
                  <a:gd name="connsiteX401" fmla="*/ 2371506 w 5915603"/>
                  <a:gd name="connsiteY401" fmla="*/ 524687 h 4348100"/>
                  <a:gd name="connsiteX402" fmla="*/ 2354839 w 5915603"/>
                  <a:gd name="connsiteY402" fmla="*/ 517838 h 4348100"/>
                  <a:gd name="connsiteX403" fmla="*/ 2334064 w 5915603"/>
                  <a:gd name="connsiteY403" fmla="*/ 507793 h 4348100"/>
                  <a:gd name="connsiteX404" fmla="*/ 2278129 w 5915603"/>
                  <a:gd name="connsiteY404" fmla="*/ 491355 h 4348100"/>
                  <a:gd name="connsiteX405" fmla="*/ 2243313 w 5915603"/>
                  <a:gd name="connsiteY405" fmla="*/ 487930 h 4348100"/>
                  <a:gd name="connsiteX406" fmla="*/ 2225505 w 5915603"/>
                  <a:gd name="connsiteY406" fmla="*/ 486332 h 4348100"/>
                  <a:gd name="connsiteX407" fmla="*/ 2224820 w 5915603"/>
                  <a:gd name="connsiteY407" fmla="*/ 486446 h 4348100"/>
                  <a:gd name="connsiteX408" fmla="*/ 2223222 w 5915603"/>
                  <a:gd name="connsiteY408" fmla="*/ 484049 h 4348100"/>
                  <a:gd name="connsiteX409" fmla="*/ 2207583 w 5915603"/>
                  <a:gd name="connsiteY409" fmla="*/ 469552 h 4348100"/>
                  <a:gd name="connsiteX410" fmla="*/ 2195711 w 5915603"/>
                  <a:gd name="connsiteY410" fmla="*/ 462931 h 4348100"/>
                  <a:gd name="connsiteX411" fmla="*/ 2168201 w 5915603"/>
                  <a:gd name="connsiteY411" fmla="*/ 457109 h 4348100"/>
                  <a:gd name="connsiteX412" fmla="*/ 2160553 w 5915603"/>
                  <a:gd name="connsiteY412" fmla="*/ 476058 h 4348100"/>
                  <a:gd name="connsiteX413" fmla="*/ 2178018 w 5915603"/>
                  <a:gd name="connsiteY413" fmla="*/ 495008 h 4348100"/>
                  <a:gd name="connsiteX414" fmla="*/ 2184524 w 5915603"/>
                  <a:gd name="connsiteY414" fmla="*/ 498432 h 4348100"/>
                  <a:gd name="connsiteX415" fmla="*/ 2200277 w 5915603"/>
                  <a:gd name="connsiteY415" fmla="*/ 504368 h 4348100"/>
                  <a:gd name="connsiteX416" fmla="*/ 2211236 w 5915603"/>
                  <a:gd name="connsiteY416" fmla="*/ 506423 h 4348100"/>
                  <a:gd name="connsiteX417" fmla="*/ 2212492 w 5915603"/>
                  <a:gd name="connsiteY417" fmla="*/ 512245 h 4348100"/>
                  <a:gd name="connsiteX418" fmla="*/ 2227332 w 5915603"/>
                  <a:gd name="connsiteY418" fmla="*/ 543294 h 4348100"/>
                  <a:gd name="connsiteX419" fmla="*/ 2228358 w 5915603"/>
                  <a:gd name="connsiteY419" fmla="*/ 546719 h 4348100"/>
                  <a:gd name="connsiteX420" fmla="*/ 2222309 w 5915603"/>
                  <a:gd name="connsiteY420" fmla="*/ 549687 h 4348100"/>
                  <a:gd name="connsiteX421" fmla="*/ 2197309 w 5915603"/>
                  <a:gd name="connsiteY421" fmla="*/ 558248 h 4348100"/>
                  <a:gd name="connsiteX422" fmla="*/ 2197766 w 5915603"/>
                  <a:gd name="connsiteY422" fmla="*/ 569321 h 4348100"/>
                  <a:gd name="connsiteX423" fmla="*/ 2190232 w 5915603"/>
                  <a:gd name="connsiteY423" fmla="*/ 567380 h 4348100"/>
                  <a:gd name="connsiteX424" fmla="*/ 2187720 w 5915603"/>
                  <a:gd name="connsiteY424" fmla="*/ 566010 h 4348100"/>
                  <a:gd name="connsiteX425" fmla="*/ 2192287 w 5915603"/>
                  <a:gd name="connsiteY425" fmla="*/ 559047 h 4348100"/>
                  <a:gd name="connsiteX426" fmla="*/ 2194684 w 5915603"/>
                  <a:gd name="connsiteY426" fmla="*/ 550486 h 4348100"/>
                  <a:gd name="connsiteX427" fmla="*/ 2172881 w 5915603"/>
                  <a:gd name="connsiteY427" fmla="*/ 534162 h 4348100"/>
                  <a:gd name="connsiteX428" fmla="*/ 2137037 w 5915603"/>
                  <a:gd name="connsiteY428" fmla="*/ 550714 h 4348100"/>
                  <a:gd name="connsiteX429" fmla="*/ 2124937 w 5915603"/>
                  <a:gd name="connsiteY429" fmla="*/ 558476 h 4348100"/>
                  <a:gd name="connsiteX430" fmla="*/ 2111810 w 5915603"/>
                  <a:gd name="connsiteY430" fmla="*/ 557791 h 4348100"/>
                  <a:gd name="connsiteX431" fmla="*/ 2077678 w 5915603"/>
                  <a:gd name="connsiteY431" fmla="*/ 558134 h 4348100"/>
                  <a:gd name="connsiteX432" fmla="*/ 2054962 w 5915603"/>
                  <a:gd name="connsiteY432" fmla="*/ 576512 h 4348100"/>
                  <a:gd name="connsiteX433" fmla="*/ 2053135 w 5915603"/>
                  <a:gd name="connsiteY433" fmla="*/ 579366 h 4348100"/>
                  <a:gd name="connsiteX434" fmla="*/ 2039322 w 5915603"/>
                  <a:gd name="connsiteY434" fmla="*/ 579024 h 4348100"/>
                  <a:gd name="connsiteX435" fmla="*/ 2030305 w 5915603"/>
                  <a:gd name="connsiteY435" fmla="*/ 579138 h 4348100"/>
                  <a:gd name="connsiteX436" fmla="*/ 2035556 w 5915603"/>
                  <a:gd name="connsiteY436" fmla="*/ 574115 h 4348100"/>
                  <a:gd name="connsiteX437" fmla="*/ 2032702 w 5915603"/>
                  <a:gd name="connsiteY437" fmla="*/ 560873 h 4348100"/>
                  <a:gd name="connsiteX438" fmla="*/ 2036127 w 5915603"/>
                  <a:gd name="connsiteY438" fmla="*/ 553910 h 4348100"/>
                  <a:gd name="connsiteX439" fmla="*/ 2040236 w 5915603"/>
                  <a:gd name="connsiteY439" fmla="*/ 542609 h 4348100"/>
                  <a:gd name="connsiteX440" fmla="*/ 2036127 w 5915603"/>
                  <a:gd name="connsiteY440" fmla="*/ 536673 h 4348100"/>
                  <a:gd name="connsiteX441" fmla="*/ 1992178 w 5915603"/>
                  <a:gd name="connsiteY441" fmla="*/ 551056 h 4348100"/>
                  <a:gd name="connsiteX442" fmla="*/ 1987612 w 5915603"/>
                  <a:gd name="connsiteY442" fmla="*/ 565325 h 4348100"/>
                  <a:gd name="connsiteX443" fmla="*/ 1987612 w 5915603"/>
                  <a:gd name="connsiteY443" fmla="*/ 566010 h 4348100"/>
                  <a:gd name="connsiteX444" fmla="*/ 1979735 w 5915603"/>
                  <a:gd name="connsiteY444" fmla="*/ 559275 h 4348100"/>
                  <a:gd name="connsiteX445" fmla="*/ 1908162 w 5915603"/>
                  <a:gd name="connsiteY445" fmla="*/ 582448 h 4348100"/>
                  <a:gd name="connsiteX446" fmla="*/ 1892523 w 5915603"/>
                  <a:gd name="connsiteY446" fmla="*/ 592265 h 4348100"/>
                  <a:gd name="connsiteX447" fmla="*/ 1879624 w 5915603"/>
                  <a:gd name="connsiteY447" fmla="*/ 603110 h 4348100"/>
                  <a:gd name="connsiteX448" fmla="*/ 1868094 w 5915603"/>
                  <a:gd name="connsiteY448" fmla="*/ 605849 h 4348100"/>
                  <a:gd name="connsiteX449" fmla="*/ 1851428 w 5915603"/>
                  <a:gd name="connsiteY449" fmla="*/ 610301 h 4348100"/>
                  <a:gd name="connsiteX450" fmla="*/ 1842981 w 5915603"/>
                  <a:gd name="connsiteY450" fmla="*/ 635415 h 4348100"/>
                  <a:gd name="connsiteX451" fmla="*/ 1842296 w 5915603"/>
                  <a:gd name="connsiteY451" fmla="*/ 646488 h 4348100"/>
                  <a:gd name="connsiteX452" fmla="*/ 1807936 w 5915603"/>
                  <a:gd name="connsiteY452" fmla="*/ 649798 h 4348100"/>
                  <a:gd name="connsiteX453" fmla="*/ 1798804 w 5915603"/>
                  <a:gd name="connsiteY453" fmla="*/ 649798 h 4348100"/>
                  <a:gd name="connsiteX454" fmla="*/ 1798690 w 5915603"/>
                  <a:gd name="connsiteY454" fmla="*/ 649798 h 4348100"/>
                  <a:gd name="connsiteX455" fmla="*/ 1790814 w 5915603"/>
                  <a:gd name="connsiteY455" fmla="*/ 640095 h 4348100"/>
                  <a:gd name="connsiteX456" fmla="*/ 1777229 w 5915603"/>
                  <a:gd name="connsiteY456" fmla="*/ 626169 h 4348100"/>
                  <a:gd name="connsiteX457" fmla="*/ 1780311 w 5915603"/>
                  <a:gd name="connsiteY457" fmla="*/ 615552 h 4348100"/>
                  <a:gd name="connsiteX458" fmla="*/ 1782708 w 5915603"/>
                  <a:gd name="connsiteY458" fmla="*/ 615096 h 4348100"/>
                  <a:gd name="connsiteX459" fmla="*/ 1798347 w 5915603"/>
                  <a:gd name="connsiteY459" fmla="*/ 609274 h 4348100"/>
                  <a:gd name="connsiteX460" fmla="*/ 1810562 w 5915603"/>
                  <a:gd name="connsiteY460" fmla="*/ 608932 h 4348100"/>
                  <a:gd name="connsiteX461" fmla="*/ 1824831 w 5915603"/>
                  <a:gd name="connsiteY461" fmla="*/ 606763 h 4348100"/>
                  <a:gd name="connsiteX462" fmla="*/ 1818210 w 5915603"/>
                  <a:gd name="connsiteY462" fmla="*/ 585530 h 4348100"/>
                  <a:gd name="connsiteX463" fmla="*/ 1808963 w 5915603"/>
                  <a:gd name="connsiteY463" fmla="*/ 571376 h 4348100"/>
                  <a:gd name="connsiteX464" fmla="*/ 1802000 w 5915603"/>
                  <a:gd name="connsiteY464" fmla="*/ 559618 h 4348100"/>
                  <a:gd name="connsiteX465" fmla="*/ 1765586 w 5915603"/>
                  <a:gd name="connsiteY465" fmla="*/ 554823 h 4348100"/>
                  <a:gd name="connsiteX466" fmla="*/ 1734080 w 5915603"/>
                  <a:gd name="connsiteY466" fmla="*/ 551056 h 4348100"/>
                  <a:gd name="connsiteX467" fmla="*/ 1723121 w 5915603"/>
                  <a:gd name="connsiteY467" fmla="*/ 551399 h 4348100"/>
                  <a:gd name="connsiteX468" fmla="*/ 1720381 w 5915603"/>
                  <a:gd name="connsiteY468" fmla="*/ 560759 h 4348100"/>
                  <a:gd name="connsiteX469" fmla="*/ 1735336 w 5915603"/>
                  <a:gd name="connsiteY469" fmla="*/ 575028 h 4348100"/>
                  <a:gd name="connsiteX470" fmla="*/ 1739217 w 5915603"/>
                  <a:gd name="connsiteY470" fmla="*/ 583019 h 4348100"/>
                  <a:gd name="connsiteX471" fmla="*/ 1739787 w 5915603"/>
                  <a:gd name="connsiteY471" fmla="*/ 592836 h 4348100"/>
                  <a:gd name="connsiteX472" fmla="*/ 1729514 w 5915603"/>
                  <a:gd name="connsiteY472" fmla="*/ 622287 h 4348100"/>
                  <a:gd name="connsiteX473" fmla="*/ 1725975 w 5915603"/>
                  <a:gd name="connsiteY473" fmla="*/ 638383 h 4348100"/>
                  <a:gd name="connsiteX474" fmla="*/ 1743098 w 5915603"/>
                  <a:gd name="connsiteY474" fmla="*/ 643406 h 4348100"/>
                  <a:gd name="connsiteX475" fmla="*/ 1743669 w 5915603"/>
                  <a:gd name="connsiteY475" fmla="*/ 643406 h 4348100"/>
                  <a:gd name="connsiteX476" fmla="*/ 1745952 w 5915603"/>
                  <a:gd name="connsiteY476" fmla="*/ 644090 h 4348100"/>
                  <a:gd name="connsiteX477" fmla="*/ 1748349 w 5915603"/>
                  <a:gd name="connsiteY477" fmla="*/ 662811 h 4348100"/>
                  <a:gd name="connsiteX478" fmla="*/ 1748349 w 5915603"/>
                  <a:gd name="connsiteY478" fmla="*/ 665209 h 4348100"/>
                  <a:gd name="connsiteX479" fmla="*/ 1744468 w 5915603"/>
                  <a:gd name="connsiteY479" fmla="*/ 675711 h 4348100"/>
                  <a:gd name="connsiteX480" fmla="*/ 1740244 w 5915603"/>
                  <a:gd name="connsiteY480" fmla="*/ 684044 h 4348100"/>
                  <a:gd name="connsiteX481" fmla="*/ 1731454 w 5915603"/>
                  <a:gd name="connsiteY481" fmla="*/ 682560 h 4348100"/>
                  <a:gd name="connsiteX482" fmla="*/ 1729970 w 5915603"/>
                  <a:gd name="connsiteY482" fmla="*/ 678108 h 4348100"/>
                  <a:gd name="connsiteX483" fmla="*/ 1708738 w 5915603"/>
                  <a:gd name="connsiteY483" fmla="*/ 668405 h 4348100"/>
                  <a:gd name="connsiteX484" fmla="*/ 1697209 w 5915603"/>
                  <a:gd name="connsiteY484" fmla="*/ 667377 h 4348100"/>
                  <a:gd name="connsiteX485" fmla="*/ 1672894 w 5915603"/>
                  <a:gd name="connsiteY485" fmla="*/ 679820 h 4348100"/>
                  <a:gd name="connsiteX486" fmla="*/ 1651662 w 5915603"/>
                  <a:gd name="connsiteY486" fmla="*/ 689181 h 4348100"/>
                  <a:gd name="connsiteX487" fmla="*/ 1630201 w 5915603"/>
                  <a:gd name="connsiteY487" fmla="*/ 704363 h 4348100"/>
                  <a:gd name="connsiteX488" fmla="*/ 1621754 w 5915603"/>
                  <a:gd name="connsiteY488" fmla="*/ 712125 h 4348100"/>
                  <a:gd name="connsiteX489" fmla="*/ 1613307 w 5915603"/>
                  <a:gd name="connsiteY489" fmla="*/ 727193 h 4348100"/>
                  <a:gd name="connsiteX490" fmla="*/ 1622667 w 5915603"/>
                  <a:gd name="connsiteY490" fmla="*/ 749453 h 4348100"/>
                  <a:gd name="connsiteX491" fmla="*/ 1632827 w 5915603"/>
                  <a:gd name="connsiteY491" fmla="*/ 766576 h 4348100"/>
                  <a:gd name="connsiteX492" fmla="*/ 1608741 w 5915603"/>
                  <a:gd name="connsiteY492" fmla="*/ 763494 h 4348100"/>
                  <a:gd name="connsiteX493" fmla="*/ 1574152 w 5915603"/>
                  <a:gd name="connsiteY493" fmla="*/ 753676 h 4348100"/>
                  <a:gd name="connsiteX494" fmla="*/ 1563308 w 5915603"/>
                  <a:gd name="connsiteY494" fmla="*/ 745229 h 4348100"/>
                  <a:gd name="connsiteX495" fmla="*/ 1542647 w 5915603"/>
                  <a:gd name="connsiteY495" fmla="*/ 732216 h 4348100"/>
                  <a:gd name="connsiteX496" fmla="*/ 1520387 w 5915603"/>
                  <a:gd name="connsiteY496" fmla="*/ 752535 h 4348100"/>
                  <a:gd name="connsiteX497" fmla="*/ 1520044 w 5915603"/>
                  <a:gd name="connsiteY497" fmla="*/ 753220 h 4348100"/>
                  <a:gd name="connsiteX498" fmla="*/ 1523355 w 5915603"/>
                  <a:gd name="connsiteY498" fmla="*/ 769201 h 4348100"/>
                  <a:gd name="connsiteX499" fmla="*/ 1528263 w 5915603"/>
                  <a:gd name="connsiteY499" fmla="*/ 776964 h 4348100"/>
                  <a:gd name="connsiteX500" fmla="*/ 1560797 w 5915603"/>
                  <a:gd name="connsiteY500" fmla="*/ 791461 h 4348100"/>
                  <a:gd name="connsiteX501" fmla="*/ 1558856 w 5915603"/>
                  <a:gd name="connsiteY501" fmla="*/ 801392 h 4348100"/>
                  <a:gd name="connsiteX502" fmla="*/ 1551322 w 5915603"/>
                  <a:gd name="connsiteY502" fmla="*/ 804588 h 4348100"/>
                  <a:gd name="connsiteX503" fmla="*/ 1546870 w 5915603"/>
                  <a:gd name="connsiteY503" fmla="*/ 804132 h 4348100"/>
                  <a:gd name="connsiteX504" fmla="*/ 1530774 w 5915603"/>
                  <a:gd name="connsiteY504" fmla="*/ 798538 h 4348100"/>
                  <a:gd name="connsiteX505" fmla="*/ 1525410 w 5915603"/>
                  <a:gd name="connsiteY505" fmla="*/ 798196 h 4348100"/>
                  <a:gd name="connsiteX506" fmla="*/ 1517533 w 5915603"/>
                  <a:gd name="connsiteY506" fmla="*/ 785639 h 4348100"/>
                  <a:gd name="connsiteX507" fmla="*/ 1492990 w 5915603"/>
                  <a:gd name="connsiteY507" fmla="*/ 777991 h 4348100"/>
                  <a:gd name="connsiteX508" fmla="*/ 1486369 w 5915603"/>
                  <a:gd name="connsiteY508" fmla="*/ 777192 h 4348100"/>
                  <a:gd name="connsiteX509" fmla="*/ 1484771 w 5915603"/>
                  <a:gd name="connsiteY509" fmla="*/ 766576 h 4348100"/>
                  <a:gd name="connsiteX510" fmla="*/ 1479749 w 5915603"/>
                  <a:gd name="connsiteY510" fmla="*/ 747170 h 4348100"/>
                  <a:gd name="connsiteX511" fmla="*/ 1478036 w 5915603"/>
                  <a:gd name="connsiteY511" fmla="*/ 743745 h 4348100"/>
                  <a:gd name="connsiteX512" fmla="*/ 1476895 w 5915603"/>
                  <a:gd name="connsiteY512" fmla="*/ 735298 h 4348100"/>
                  <a:gd name="connsiteX513" fmla="*/ 1476438 w 5915603"/>
                  <a:gd name="connsiteY513" fmla="*/ 727764 h 4348100"/>
                  <a:gd name="connsiteX514" fmla="*/ 1481575 w 5915603"/>
                  <a:gd name="connsiteY514" fmla="*/ 708130 h 4348100"/>
                  <a:gd name="connsiteX515" fmla="*/ 1481004 w 5915603"/>
                  <a:gd name="connsiteY515" fmla="*/ 702879 h 4348100"/>
                  <a:gd name="connsiteX516" fmla="*/ 1475867 w 5915603"/>
                  <a:gd name="connsiteY516" fmla="*/ 689865 h 4348100"/>
                  <a:gd name="connsiteX517" fmla="*/ 1453494 w 5915603"/>
                  <a:gd name="connsiteY517" fmla="*/ 678450 h 4348100"/>
                  <a:gd name="connsiteX518" fmla="*/ 1448585 w 5915603"/>
                  <a:gd name="connsiteY518" fmla="*/ 674341 h 4348100"/>
                  <a:gd name="connsiteX519" fmla="*/ 1437627 w 5915603"/>
                  <a:gd name="connsiteY519" fmla="*/ 664524 h 4348100"/>
                  <a:gd name="connsiteX520" fmla="*/ 1460000 w 5915603"/>
                  <a:gd name="connsiteY520" fmla="*/ 668976 h 4348100"/>
                  <a:gd name="connsiteX521" fmla="*/ 1482945 w 5915603"/>
                  <a:gd name="connsiteY521" fmla="*/ 676738 h 4348100"/>
                  <a:gd name="connsiteX522" fmla="*/ 1509542 w 5915603"/>
                  <a:gd name="connsiteY522" fmla="*/ 686098 h 4348100"/>
                  <a:gd name="connsiteX523" fmla="*/ 1521300 w 5915603"/>
                  <a:gd name="connsiteY523" fmla="*/ 688382 h 4348100"/>
                  <a:gd name="connsiteX524" fmla="*/ 1576321 w 5915603"/>
                  <a:gd name="connsiteY524" fmla="*/ 698313 h 4348100"/>
                  <a:gd name="connsiteX525" fmla="*/ 1663762 w 5915603"/>
                  <a:gd name="connsiteY525" fmla="*/ 656419 h 4348100"/>
                  <a:gd name="connsiteX526" fmla="*/ 1664903 w 5915603"/>
                  <a:gd name="connsiteY526" fmla="*/ 622287 h 4348100"/>
                  <a:gd name="connsiteX527" fmla="*/ 1662963 w 5915603"/>
                  <a:gd name="connsiteY527" fmla="*/ 614525 h 4348100"/>
                  <a:gd name="connsiteX528" fmla="*/ 1650749 w 5915603"/>
                  <a:gd name="connsiteY528" fmla="*/ 600370 h 4348100"/>
                  <a:gd name="connsiteX529" fmla="*/ 1646069 w 5915603"/>
                  <a:gd name="connsiteY529" fmla="*/ 597745 h 4348100"/>
                  <a:gd name="connsiteX530" fmla="*/ 1617302 w 5915603"/>
                  <a:gd name="connsiteY530" fmla="*/ 578339 h 4348100"/>
                  <a:gd name="connsiteX531" fmla="*/ 1608398 w 5915603"/>
                  <a:gd name="connsiteY531" fmla="*/ 572289 h 4348100"/>
                  <a:gd name="connsiteX532" fmla="*/ 1593330 w 5915603"/>
                  <a:gd name="connsiteY532" fmla="*/ 563841 h 4348100"/>
                  <a:gd name="connsiteX533" fmla="*/ 1560340 w 5915603"/>
                  <a:gd name="connsiteY533" fmla="*/ 545235 h 4348100"/>
                  <a:gd name="connsiteX534" fmla="*/ 1555203 w 5915603"/>
                  <a:gd name="connsiteY534" fmla="*/ 541468 h 4348100"/>
                  <a:gd name="connsiteX535" fmla="*/ 1483059 w 5915603"/>
                  <a:gd name="connsiteY535" fmla="*/ 512016 h 4348100"/>
                  <a:gd name="connsiteX536" fmla="*/ 1475411 w 5915603"/>
                  <a:gd name="connsiteY536" fmla="*/ 512359 h 4348100"/>
                  <a:gd name="connsiteX537" fmla="*/ 1464795 w 5915603"/>
                  <a:gd name="connsiteY537" fmla="*/ 504939 h 4348100"/>
                  <a:gd name="connsiteX538" fmla="*/ 1446644 w 5915603"/>
                  <a:gd name="connsiteY538" fmla="*/ 510418 h 4348100"/>
                  <a:gd name="connsiteX539" fmla="*/ 1446188 w 5915603"/>
                  <a:gd name="connsiteY539" fmla="*/ 510761 h 4348100"/>
                  <a:gd name="connsiteX540" fmla="*/ 1441051 w 5915603"/>
                  <a:gd name="connsiteY540" fmla="*/ 509505 h 4348100"/>
                  <a:gd name="connsiteX541" fmla="*/ 1428951 w 5915603"/>
                  <a:gd name="connsiteY541" fmla="*/ 506765 h 4348100"/>
                  <a:gd name="connsiteX542" fmla="*/ 1432946 w 5915603"/>
                  <a:gd name="connsiteY542" fmla="*/ 502085 h 4348100"/>
                  <a:gd name="connsiteX543" fmla="*/ 1434659 w 5915603"/>
                  <a:gd name="connsiteY543" fmla="*/ 495122 h 4348100"/>
                  <a:gd name="connsiteX544" fmla="*/ 1424042 w 5915603"/>
                  <a:gd name="connsiteY544" fmla="*/ 485990 h 4348100"/>
                  <a:gd name="connsiteX545" fmla="*/ 1413198 w 5915603"/>
                  <a:gd name="connsiteY545" fmla="*/ 482337 h 4348100"/>
                  <a:gd name="connsiteX546" fmla="*/ 1395162 w 5915603"/>
                  <a:gd name="connsiteY546" fmla="*/ 477771 h 4348100"/>
                  <a:gd name="connsiteX547" fmla="*/ 1384546 w 5915603"/>
                  <a:gd name="connsiteY547" fmla="*/ 489414 h 4348100"/>
                  <a:gd name="connsiteX548" fmla="*/ 1384089 w 5915603"/>
                  <a:gd name="connsiteY548" fmla="*/ 489871 h 4348100"/>
                  <a:gd name="connsiteX549" fmla="*/ 1376555 w 5915603"/>
                  <a:gd name="connsiteY549" fmla="*/ 486446 h 4348100"/>
                  <a:gd name="connsiteX550" fmla="*/ 1373587 w 5915603"/>
                  <a:gd name="connsiteY550" fmla="*/ 484049 h 4348100"/>
                  <a:gd name="connsiteX551" fmla="*/ 1373587 w 5915603"/>
                  <a:gd name="connsiteY551" fmla="*/ 484049 h 4348100"/>
                  <a:gd name="connsiteX552" fmla="*/ 1350642 w 5915603"/>
                  <a:gd name="connsiteY552" fmla="*/ 480853 h 4348100"/>
                  <a:gd name="connsiteX553" fmla="*/ 1343907 w 5915603"/>
                  <a:gd name="connsiteY553" fmla="*/ 488615 h 4348100"/>
                  <a:gd name="connsiteX554" fmla="*/ 1342423 w 5915603"/>
                  <a:gd name="connsiteY554" fmla="*/ 488615 h 4348100"/>
                  <a:gd name="connsiteX555" fmla="*/ 1340597 w 5915603"/>
                  <a:gd name="connsiteY555" fmla="*/ 482565 h 4348100"/>
                  <a:gd name="connsiteX556" fmla="*/ 1355323 w 5915603"/>
                  <a:gd name="connsiteY556" fmla="*/ 472520 h 4348100"/>
                  <a:gd name="connsiteX557" fmla="*/ 1363998 w 5915603"/>
                  <a:gd name="connsiteY557" fmla="*/ 469666 h 4348100"/>
                  <a:gd name="connsiteX558" fmla="*/ 1376327 w 5915603"/>
                  <a:gd name="connsiteY558" fmla="*/ 460762 h 4348100"/>
                  <a:gd name="connsiteX559" fmla="*/ 1364797 w 5915603"/>
                  <a:gd name="connsiteY559" fmla="*/ 443068 h 4348100"/>
                  <a:gd name="connsiteX560" fmla="*/ 1360802 w 5915603"/>
                  <a:gd name="connsiteY560" fmla="*/ 440100 h 4348100"/>
                  <a:gd name="connsiteX561" fmla="*/ 1333634 w 5915603"/>
                  <a:gd name="connsiteY561" fmla="*/ 429484 h 4348100"/>
                  <a:gd name="connsiteX562" fmla="*/ 1326671 w 5915603"/>
                  <a:gd name="connsiteY562" fmla="*/ 426973 h 4348100"/>
                  <a:gd name="connsiteX563" fmla="*/ 1323246 w 5915603"/>
                  <a:gd name="connsiteY563" fmla="*/ 423206 h 4348100"/>
                  <a:gd name="connsiteX564" fmla="*/ 1306465 w 5915603"/>
                  <a:gd name="connsiteY564" fmla="*/ 421950 h 4348100"/>
                  <a:gd name="connsiteX565" fmla="*/ 1303498 w 5915603"/>
                  <a:gd name="connsiteY565" fmla="*/ 423663 h 4348100"/>
                  <a:gd name="connsiteX566" fmla="*/ 1303498 w 5915603"/>
                  <a:gd name="connsiteY566" fmla="*/ 423434 h 4348100"/>
                  <a:gd name="connsiteX567" fmla="*/ 1282380 w 5915603"/>
                  <a:gd name="connsiteY567" fmla="*/ 405741 h 4348100"/>
                  <a:gd name="connsiteX568" fmla="*/ 1259092 w 5915603"/>
                  <a:gd name="connsiteY568" fmla="*/ 418526 h 4348100"/>
                  <a:gd name="connsiteX569" fmla="*/ 1259092 w 5915603"/>
                  <a:gd name="connsiteY569" fmla="*/ 432566 h 4348100"/>
                  <a:gd name="connsiteX570" fmla="*/ 1251102 w 5915603"/>
                  <a:gd name="connsiteY570" fmla="*/ 445123 h 4348100"/>
                  <a:gd name="connsiteX571" fmla="*/ 1251787 w 5915603"/>
                  <a:gd name="connsiteY571" fmla="*/ 441699 h 4348100"/>
                  <a:gd name="connsiteX572" fmla="*/ 1253499 w 5915603"/>
                  <a:gd name="connsiteY572" fmla="*/ 427544 h 4348100"/>
                  <a:gd name="connsiteX573" fmla="*/ 1247905 w 5915603"/>
                  <a:gd name="connsiteY573" fmla="*/ 417384 h 4348100"/>
                  <a:gd name="connsiteX574" fmla="*/ 1236376 w 5915603"/>
                  <a:gd name="connsiteY574" fmla="*/ 421836 h 4348100"/>
                  <a:gd name="connsiteX575" fmla="*/ 1236490 w 5915603"/>
                  <a:gd name="connsiteY575" fmla="*/ 421151 h 4348100"/>
                  <a:gd name="connsiteX576" fmla="*/ 1223819 w 5915603"/>
                  <a:gd name="connsiteY576" fmla="*/ 405969 h 4348100"/>
                  <a:gd name="connsiteX577" fmla="*/ 1204413 w 5915603"/>
                  <a:gd name="connsiteY577" fmla="*/ 418640 h 4348100"/>
                  <a:gd name="connsiteX578" fmla="*/ 1203500 w 5915603"/>
                  <a:gd name="connsiteY578" fmla="*/ 420580 h 4348100"/>
                  <a:gd name="connsiteX579" fmla="*/ 1195966 w 5915603"/>
                  <a:gd name="connsiteY579" fmla="*/ 418297 h 4348100"/>
                  <a:gd name="connsiteX580" fmla="*/ 1183181 w 5915603"/>
                  <a:gd name="connsiteY580" fmla="*/ 417841 h 4348100"/>
                  <a:gd name="connsiteX581" fmla="*/ 1181127 w 5915603"/>
                  <a:gd name="connsiteY581" fmla="*/ 421608 h 4348100"/>
                  <a:gd name="connsiteX582" fmla="*/ 1180670 w 5915603"/>
                  <a:gd name="connsiteY582" fmla="*/ 421950 h 4348100"/>
                  <a:gd name="connsiteX583" fmla="*/ 1174848 w 5915603"/>
                  <a:gd name="connsiteY583" fmla="*/ 431197 h 4348100"/>
                  <a:gd name="connsiteX584" fmla="*/ 1169825 w 5915603"/>
                  <a:gd name="connsiteY584" fmla="*/ 429941 h 4348100"/>
                  <a:gd name="connsiteX585" fmla="*/ 1161721 w 5915603"/>
                  <a:gd name="connsiteY585" fmla="*/ 432338 h 4348100"/>
                  <a:gd name="connsiteX586" fmla="*/ 1161835 w 5915603"/>
                  <a:gd name="connsiteY586" fmla="*/ 427201 h 4348100"/>
                  <a:gd name="connsiteX587" fmla="*/ 1150305 w 5915603"/>
                  <a:gd name="connsiteY587" fmla="*/ 419325 h 4348100"/>
                  <a:gd name="connsiteX588" fmla="*/ 1140602 w 5915603"/>
                  <a:gd name="connsiteY588" fmla="*/ 430397 h 4348100"/>
                  <a:gd name="connsiteX589" fmla="*/ 1126333 w 5915603"/>
                  <a:gd name="connsiteY589" fmla="*/ 430740 h 4348100"/>
                  <a:gd name="connsiteX590" fmla="*/ 1123251 w 5915603"/>
                  <a:gd name="connsiteY590" fmla="*/ 430626 h 4348100"/>
                  <a:gd name="connsiteX591" fmla="*/ 1110238 w 5915603"/>
                  <a:gd name="connsiteY591" fmla="*/ 439986 h 4348100"/>
                  <a:gd name="connsiteX592" fmla="*/ 1113777 w 5915603"/>
                  <a:gd name="connsiteY592" fmla="*/ 455853 h 4348100"/>
                  <a:gd name="connsiteX593" fmla="*/ 1092773 w 5915603"/>
                  <a:gd name="connsiteY593" fmla="*/ 459278 h 4348100"/>
                  <a:gd name="connsiteX594" fmla="*/ 1088321 w 5915603"/>
                  <a:gd name="connsiteY594" fmla="*/ 466127 h 4348100"/>
                  <a:gd name="connsiteX595" fmla="*/ 1089006 w 5915603"/>
                  <a:gd name="connsiteY595" fmla="*/ 469780 h 4348100"/>
                  <a:gd name="connsiteX596" fmla="*/ 1088207 w 5915603"/>
                  <a:gd name="connsiteY596" fmla="*/ 467954 h 4348100"/>
                  <a:gd name="connsiteX597" fmla="*/ 1079188 w 5915603"/>
                  <a:gd name="connsiteY597" fmla="*/ 459620 h 4348100"/>
                  <a:gd name="connsiteX598" fmla="*/ 1079188 w 5915603"/>
                  <a:gd name="connsiteY598" fmla="*/ 459620 h 4348100"/>
                  <a:gd name="connsiteX599" fmla="*/ 1064463 w 5915603"/>
                  <a:gd name="connsiteY599" fmla="*/ 471150 h 4348100"/>
                  <a:gd name="connsiteX600" fmla="*/ 1065604 w 5915603"/>
                  <a:gd name="connsiteY600" fmla="*/ 476515 h 4348100"/>
                  <a:gd name="connsiteX601" fmla="*/ 1058299 w 5915603"/>
                  <a:gd name="connsiteY601" fmla="*/ 478456 h 4348100"/>
                  <a:gd name="connsiteX602" fmla="*/ 1057386 w 5915603"/>
                  <a:gd name="connsiteY602" fmla="*/ 466584 h 4348100"/>
                  <a:gd name="connsiteX603" fmla="*/ 1038322 w 5915603"/>
                  <a:gd name="connsiteY603" fmla="*/ 462360 h 4348100"/>
                  <a:gd name="connsiteX604" fmla="*/ 1031359 w 5915603"/>
                  <a:gd name="connsiteY604" fmla="*/ 464986 h 4348100"/>
                  <a:gd name="connsiteX605" fmla="*/ 1029761 w 5915603"/>
                  <a:gd name="connsiteY605" fmla="*/ 465328 h 4348100"/>
                  <a:gd name="connsiteX606" fmla="*/ 1016747 w 5915603"/>
                  <a:gd name="connsiteY606" fmla="*/ 473090 h 4348100"/>
                  <a:gd name="connsiteX607" fmla="*/ 1020286 w 5915603"/>
                  <a:gd name="connsiteY607" fmla="*/ 484391 h 4348100"/>
                  <a:gd name="connsiteX608" fmla="*/ 1022227 w 5915603"/>
                  <a:gd name="connsiteY608" fmla="*/ 488273 h 4348100"/>
                  <a:gd name="connsiteX609" fmla="*/ 1009898 w 5915603"/>
                  <a:gd name="connsiteY609" fmla="*/ 490898 h 4348100"/>
                  <a:gd name="connsiteX610" fmla="*/ 1006816 w 5915603"/>
                  <a:gd name="connsiteY610" fmla="*/ 498661 h 4348100"/>
                  <a:gd name="connsiteX611" fmla="*/ 999739 w 5915603"/>
                  <a:gd name="connsiteY611" fmla="*/ 493638 h 4348100"/>
                  <a:gd name="connsiteX612" fmla="*/ 978278 w 5915603"/>
                  <a:gd name="connsiteY612" fmla="*/ 502998 h 4348100"/>
                  <a:gd name="connsiteX613" fmla="*/ 972570 w 5915603"/>
                  <a:gd name="connsiteY613" fmla="*/ 509391 h 4348100"/>
                  <a:gd name="connsiteX614" fmla="*/ 962753 w 5915603"/>
                  <a:gd name="connsiteY614" fmla="*/ 528797 h 4348100"/>
                  <a:gd name="connsiteX615" fmla="*/ 967091 w 5915603"/>
                  <a:gd name="connsiteY615" fmla="*/ 535988 h 4348100"/>
                  <a:gd name="connsiteX616" fmla="*/ 971657 w 5915603"/>
                  <a:gd name="connsiteY616" fmla="*/ 537244 h 4348100"/>
                  <a:gd name="connsiteX617" fmla="*/ 970516 w 5915603"/>
                  <a:gd name="connsiteY617" fmla="*/ 538614 h 4348100"/>
                  <a:gd name="connsiteX618" fmla="*/ 964009 w 5915603"/>
                  <a:gd name="connsiteY618" fmla="*/ 537701 h 4348100"/>
                  <a:gd name="connsiteX619" fmla="*/ 958073 w 5915603"/>
                  <a:gd name="connsiteY619" fmla="*/ 531536 h 4348100"/>
                  <a:gd name="connsiteX620" fmla="*/ 957160 w 5915603"/>
                  <a:gd name="connsiteY620" fmla="*/ 529253 h 4348100"/>
                  <a:gd name="connsiteX621" fmla="*/ 956247 w 5915603"/>
                  <a:gd name="connsiteY621" fmla="*/ 518181 h 4348100"/>
                  <a:gd name="connsiteX622" fmla="*/ 949055 w 5915603"/>
                  <a:gd name="connsiteY622" fmla="*/ 513158 h 4348100"/>
                  <a:gd name="connsiteX623" fmla="*/ 937982 w 5915603"/>
                  <a:gd name="connsiteY623" fmla="*/ 522404 h 4348100"/>
                  <a:gd name="connsiteX624" fmla="*/ 930677 w 5915603"/>
                  <a:gd name="connsiteY624" fmla="*/ 532107 h 4348100"/>
                  <a:gd name="connsiteX625" fmla="*/ 918577 w 5915603"/>
                  <a:gd name="connsiteY625" fmla="*/ 540326 h 4348100"/>
                  <a:gd name="connsiteX626" fmla="*/ 910015 w 5915603"/>
                  <a:gd name="connsiteY626" fmla="*/ 548659 h 4348100"/>
                  <a:gd name="connsiteX627" fmla="*/ 910471 w 5915603"/>
                  <a:gd name="connsiteY627" fmla="*/ 553339 h 4348100"/>
                  <a:gd name="connsiteX628" fmla="*/ 909444 w 5915603"/>
                  <a:gd name="connsiteY628" fmla="*/ 554139 h 4348100"/>
                  <a:gd name="connsiteX629" fmla="*/ 898828 w 5915603"/>
                  <a:gd name="connsiteY629" fmla="*/ 566924 h 4348100"/>
                  <a:gd name="connsiteX630" fmla="*/ 884673 w 5915603"/>
                  <a:gd name="connsiteY630" fmla="*/ 575257 h 4348100"/>
                  <a:gd name="connsiteX631" fmla="*/ 866066 w 5915603"/>
                  <a:gd name="connsiteY631" fmla="*/ 585074 h 4348100"/>
                  <a:gd name="connsiteX632" fmla="*/ 858761 w 5915603"/>
                  <a:gd name="connsiteY632" fmla="*/ 597174 h 4348100"/>
                  <a:gd name="connsiteX633" fmla="*/ 863898 w 5915603"/>
                  <a:gd name="connsiteY633" fmla="*/ 603452 h 4348100"/>
                  <a:gd name="connsiteX634" fmla="*/ 883189 w 5915603"/>
                  <a:gd name="connsiteY634" fmla="*/ 595462 h 4348100"/>
                  <a:gd name="connsiteX635" fmla="*/ 890038 w 5915603"/>
                  <a:gd name="connsiteY635" fmla="*/ 591010 h 4348100"/>
                  <a:gd name="connsiteX636" fmla="*/ 903052 w 5915603"/>
                  <a:gd name="connsiteY636" fmla="*/ 584960 h 4348100"/>
                  <a:gd name="connsiteX637" fmla="*/ 924969 w 5915603"/>
                  <a:gd name="connsiteY637" fmla="*/ 573887 h 4348100"/>
                  <a:gd name="connsiteX638" fmla="*/ 935243 w 5915603"/>
                  <a:gd name="connsiteY638" fmla="*/ 577654 h 4348100"/>
                  <a:gd name="connsiteX639" fmla="*/ 926567 w 5915603"/>
                  <a:gd name="connsiteY639" fmla="*/ 586900 h 4348100"/>
                  <a:gd name="connsiteX640" fmla="*/ 910015 w 5915603"/>
                  <a:gd name="connsiteY640" fmla="*/ 615096 h 4348100"/>
                  <a:gd name="connsiteX641" fmla="*/ 899513 w 5915603"/>
                  <a:gd name="connsiteY641" fmla="*/ 625255 h 4348100"/>
                  <a:gd name="connsiteX642" fmla="*/ 875085 w 5915603"/>
                  <a:gd name="connsiteY642" fmla="*/ 660985 h 4348100"/>
                  <a:gd name="connsiteX643" fmla="*/ 869034 w 5915603"/>
                  <a:gd name="connsiteY643" fmla="*/ 683245 h 4348100"/>
                  <a:gd name="connsiteX644" fmla="*/ 869377 w 5915603"/>
                  <a:gd name="connsiteY644" fmla="*/ 686098 h 4348100"/>
                  <a:gd name="connsiteX645" fmla="*/ 861386 w 5915603"/>
                  <a:gd name="connsiteY645" fmla="*/ 686327 h 4348100"/>
                  <a:gd name="connsiteX646" fmla="*/ 849058 w 5915603"/>
                  <a:gd name="connsiteY646" fmla="*/ 687925 h 4348100"/>
                  <a:gd name="connsiteX647" fmla="*/ 845062 w 5915603"/>
                  <a:gd name="connsiteY647" fmla="*/ 705733 h 4348100"/>
                  <a:gd name="connsiteX648" fmla="*/ 844606 w 5915603"/>
                  <a:gd name="connsiteY648" fmla="*/ 717376 h 4348100"/>
                  <a:gd name="connsiteX649" fmla="*/ 841524 w 5915603"/>
                  <a:gd name="connsiteY649" fmla="*/ 738152 h 4348100"/>
                  <a:gd name="connsiteX650" fmla="*/ 841752 w 5915603"/>
                  <a:gd name="connsiteY650" fmla="*/ 738951 h 4348100"/>
                  <a:gd name="connsiteX651" fmla="*/ 841410 w 5915603"/>
                  <a:gd name="connsiteY651" fmla="*/ 738837 h 4348100"/>
                  <a:gd name="connsiteX652" fmla="*/ 828625 w 5915603"/>
                  <a:gd name="connsiteY652" fmla="*/ 739293 h 4348100"/>
                  <a:gd name="connsiteX653" fmla="*/ 825314 w 5915603"/>
                  <a:gd name="connsiteY653" fmla="*/ 744430 h 4348100"/>
                  <a:gd name="connsiteX654" fmla="*/ 816753 w 5915603"/>
                  <a:gd name="connsiteY654" fmla="*/ 746028 h 4348100"/>
                  <a:gd name="connsiteX655" fmla="*/ 808876 w 5915603"/>
                  <a:gd name="connsiteY655" fmla="*/ 747512 h 4348100"/>
                  <a:gd name="connsiteX656" fmla="*/ 804538 w 5915603"/>
                  <a:gd name="connsiteY656" fmla="*/ 753562 h 4348100"/>
                  <a:gd name="connsiteX657" fmla="*/ 813442 w 5915603"/>
                  <a:gd name="connsiteY657" fmla="*/ 768859 h 4348100"/>
                  <a:gd name="connsiteX658" fmla="*/ 802484 w 5915603"/>
                  <a:gd name="connsiteY658" fmla="*/ 775137 h 4348100"/>
                  <a:gd name="connsiteX659" fmla="*/ 790498 w 5915603"/>
                  <a:gd name="connsiteY659" fmla="*/ 782671 h 4348100"/>
                  <a:gd name="connsiteX660" fmla="*/ 777484 w 5915603"/>
                  <a:gd name="connsiteY660" fmla="*/ 798538 h 4348100"/>
                  <a:gd name="connsiteX661" fmla="*/ 774859 w 5915603"/>
                  <a:gd name="connsiteY661" fmla="*/ 802191 h 4348100"/>
                  <a:gd name="connsiteX662" fmla="*/ 760818 w 5915603"/>
                  <a:gd name="connsiteY662" fmla="*/ 819200 h 4348100"/>
                  <a:gd name="connsiteX663" fmla="*/ 759448 w 5915603"/>
                  <a:gd name="connsiteY663" fmla="*/ 823994 h 4348100"/>
                  <a:gd name="connsiteX664" fmla="*/ 745750 w 5915603"/>
                  <a:gd name="connsiteY664" fmla="*/ 812465 h 4348100"/>
                  <a:gd name="connsiteX665" fmla="*/ 733079 w 5915603"/>
                  <a:gd name="connsiteY665" fmla="*/ 818857 h 4348100"/>
                  <a:gd name="connsiteX666" fmla="*/ 735362 w 5915603"/>
                  <a:gd name="connsiteY666" fmla="*/ 836551 h 4348100"/>
                  <a:gd name="connsiteX667" fmla="*/ 722120 w 5915603"/>
                  <a:gd name="connsiteY667" fmla="*/ 843514 h 4348100"/>
                  <a:gd name="connsiteX668" fmla="*/ 710934 w 5915603"/>
                  <a:gd name="connsiteY668" fmla="*/ 847396 h 4348100"/>
                  <a:gd name="connsiteX669" fmla="*/ 694610 w 5915603"/>
                  <a:gd name="connsiteY669" fmla="*/ 854930 h 4348100"/>
                  <a:gd name="connsiteX670" fmla="*/ 693126 w 5915603"/>
                  <a:gd name="connsiteY670" fmla="*/ 863491 h 4348100"/>
                  <a:gd name="connsiteX671" fmla="*/ 694496 w 5915603"/>
                  <a:gd name="connsiteY671" fmla="*/ 866345 h 4348100"/>
                  <a:gd name="connsiteX672" fmla="*/ 691185 w 5915603"/>
                  <a:gd name="connsiteY672" fmla="*/ 865546 h 4348100"/>
                  <a:gd name="connsiteX673" fmla="*/ 676916 w 5915603"/>
                  <a:gd name="connsiteY673" fmla="*/ 874450 h 4348100"/>
                  <a:gd name="connsiteX674" fmla="*/ 675775 w 5915603"/>
                  <a:gd name="connsiteY674" fmla="*/ 876733 h 4348100"/>
                  <a:gd name="connsiteX675" fmla="*/ 655798 w 5915603"/>
                  <a:gd name="connsiteY675" fmla="*/ 886892 h 4348100"/>
                  <a:gd name="connsiteX676" fmla="*/ 654542 w 5915603"/>
                  <a:gd name="connsiteY676" fmla="*/ 895568 h 4348100"/>
                  <a:gd name="connsiteX677" fmla="*/ 654200 w 5915603"/>
                  <a:gd name="connsiteY677" fmla="*/ 895339 h 4348100"/>
                  <a:gd name="connsiteX678" fmla="*/ 644725 w 5915603"/>
                  <a:gd name="connsiteY678" fmla="*/ 894084 h 4348100"/>
                  <a:gd name="connsiteX679" fmla="*/ 632625 w 5915603"/>
                  <a:gd name="connsiteY679" fmla="*/ 912805 h 4348100"/>
                  <a:gd name="connsiteX680" fmla="*/ 641643 w 5915603"/>
                  <a:gd name="connsiteY680" fmla="*/ 930841 h 4348100"/>
                  <a:gd name="connsiteX681" fmla="*/ 641757 w 5915603"/>
                  <a:gd name="connsiteY681" fmla="*/ 930955 h 4348100"/>
                  <a:gd name="connsiteX682" fmla="*/ 637534 w 5915603"/>
                  <a:gd name="connsiteY682" fmla="*/ 942142 h 4348100"/>
                  <a:gd name="connsiteX683" fmla="*/ 641757 w 5915603"/>
                  <a:gd name="connsiteY683" fmla="*/ 947279 h 4348100"/>
                  <a:gd name="connsiteX684" fmla="*/ 640616 w 5915603"/>
                  <a:gd name="connsiteY684" fmla="*/ 947964 h 4348100"/>
                  <a:gd name="connsiteX685" fmla="*/ 633652 w 5915603"/>
                  <a:gd name="connsiteY685" fmla="*/ 956411 h 4348100"/>
                  <a:gd name="connsiteX686" fmla="*/ 637648 w 5915603"/>
                  <a:gd name="connsiteY686" fmla="*/ 971593 h 4348100"/>
                  <a:gd name="connsiteX687" fmla="*/ 637420 w 5915603"/>
                  <a:gd name="connsiteY687" fmla="*/ 971936 h 4348100"/>
                  <a:gd name="connsiteX688" fmla="*/ 636050 w 5915603"/>
                  <a:gd name="connsiteY688" fmla="*/ 991341 h 4348100"/>
                  <a:gd name="connsiteX689" fmla="*/ 643355 w 5915603"/>
                  <a:gd name="connsiteY689" fmla="*/ 997848 h 4348100"/>
                  <a:gd name="connsiteX690" fmla="*/ 640159 w 5915603"/>
                  <a:gd name="connsiteY690" fmla="*/ 1001843 h 4348100"/>
                  <a:gd name="connsiteX691" fmla="*/ 640616 w 5915603"/>
                  <a:gd name="connsiteY691" fmla="*/ 1017596 h 4348100"/>
                  <a:gd name="connsiteX692" fmla="*/ 641415 w 5915603"/>
                  <a:gd name="connsiteY692" fmla="*/ 1018852 h 4348100"/>
                  <a:gd name="connsiteX693" fmla="*/ 640159 w 5915603"/>
                  <a:gd name="connsiteY693" fmla="*/ 1021934 h 4348100"/>
                  <a:gd name="connsiteX694" fmla="*/ 637191 w 5915603"/>
                  <a:gd name="connsiteY694" fmla="*/ 1032094 h 4348100"/>
                  <a:gd name="connsiteX695" fmla="*/ 644155 w 5915603"/>
                  <a:gd name="connsiteY695" fmla="*/ 1042367 h 4348100"/>
                  <a:gd name="connsiteX696" fmla="*/ 663561 w 5915603"/>
                  <a:gd name="connsiteY696" fmla="*/ 1033235 h 4348100"/>
                  <a:gd name="connsiteX697" fmla="*/ 666072 w 5915603"/>
                  <a:gd name="connsiteY697" fmla="*/ 1031066 h 4348100"/>
                  <a:gd name="connsiteX698" fmla="*/ 667442 w 5915603"/>
                  <a:gd name="connsiteY698" fmla="*/ 1031980 h 4348100"/>
                  <a:gd name="connsiteX699" fmla="*/ 661049 w 5915603"/>
                  <a:gd name="connsiteY699" fmla="*/ 1043851 h 4348100"/>
                  <a:gd name="connsiteX700" fmla="*/ 650319 w 5915603"/>
                  <a:gd name="connsiteY700" fmla="*/ 1050472 h 4348100"/>
                  <a:gd name="connsiteX701" fmla="*/ 649177 w 5915603"/>
                  <a:gd name="connsiteY701" fmla="*/ 1060632 h 4348100"/>
                  <a:gd name="connsiteX702" fmla="*/ 683423 w 5915603"/>
                  <a:gd name="connsiteY702" fmla="*/ 1086430 h 4348100"/>
                  <a:gd name="connsiteX703" fmla="*/ 690158 w 5915603"/>
                  <a:gd name="connsiteY703" fmla="*/ 1089741 h 4348100"/>
                  <a:gd name="connsiteX704" fmla="*/ 712532 w 5915603"/>
                  <a:gd name="connsiteY704" fmla="*/ 1096932 h 4348100"/>
                  <a:gd name="connsiteX705" fmla="*/ 718924 w 5915603"/>
                  <a:gd name="connsiteY705" fmla="*/ 1096361 h 4348100"/>
                  <a:gd name="connsiteX706" fmla="*/ 775658 w 5915603"/>
                  <a:gd name="connsiteY706" fmla="*/ 1050586 h 4348100"/>
                  <a:gd name="connsiteX707" fmla="*/ 779996 w 5915603"/>
                  <a:gd name="connsiteY707" fmla="*/ 1050586 h 4348100"/>
                  <a:gd name="connsiteX708" fmla="*/ 794493 w 5915603"/>
                  <a:gd name="connsiteY708" fmla="*/ 1047048 h 4348100"/>
                  <a:gd name="connsiteX709" fmla="*/ 800543 w 5915603"/>
                  <a:gd name="connsiteY709" fmla="*/ 1033235 h 4348100"/>
                  <a:gd name="connsiteX710" fmla="*/ 807392 w 5915603"/>
                  <a:gd name="connsiteY710" fmla="*/ 1042482 h 4348100"/>
                  <a:gd name="connsiteX711" fmla="*/ 810588 w 5915603"/>
                  <a:gd name="connsiteY711" fmla="*/ 1051043 h 4348100"/>
                  <a:gd name="connsiteX712" fmla="*/ 810588 w 5915603"/>
                  <a:gd name="connsiteY712" fmla="*/ 1051043 h 4348100"/>
                  <a:gd name="connsiteX713" fmla="*/ 810588 w 5915603"/>
                  <a:gd name="connsiteY713" fmla="*/ 1053668 h 4348100"/>
                  <a:gd name="connsiteX714" fmla="*/ 825314 w 5915603"/>
                  <a:gd name="connsiteY714" fmla="*/ 1090540 h 4348100"/>
                  <a:gd name="connsiteX715" fmla="*/ 828853 w 5915603"/>
                  <a:gd name="connsiteY715" fmla="*/ 1102069 h 4348100"/>
                  <a:gd name="connsiteX716" fmla="*/ 834560 w 5915603"/>
                  <a:gd name="connsiteY716" fmla="*/ 1122160 h 4348100"/>
                  <a:gd name="connsiteX717" fmla="*/ 840154 w 5915603"/>
                  <a:gd name="connsiteY717" fmla="*/ 1134603 h 4348100"/>
                  <a:gd name="connsiteX718" fmla="*/ 849743 w 5915603"/>
                  <a:gd name="connsiteY718" fmla="*/ 1151611 h 4348100"/>
                  <a:gd name="connsiteX719" fmla="*/ 854080 w 5915603"/>
                  <a:gd name="connsiteY719" fmla="*/ 1168391 h 4348100"/>
                  <a:gd name="connsiteX720" fmla="*/ 854651 w 5915603"/>
                  <a:gd name="connsiteY720" fmla="*/ 1180720 h 4348100"/>
                  <a:gd name="connsiteX721" fmla="*/ 846547 w 5915603"/>
                  <a:gd name="connsiteY721" fmla="*/ 1186428 h 4348100"/>
                  <a:gd name="connsiteX722" fmla="*/ 846204 w 5915603"/>
                  <a:gd name="connsiteY722" fmla="*/ 1185857 h 4348100"/>
                  <a:gd name="connsiteX723" fmla="*/ 836957 w 5915603"/>
                  <a:gd name="connsiteY723" fmla="*/ 1178209 h 4348100"/>
                  <a:gd name="connsiteX724" fmla="*/ 831364 w 5915603"/>
                  <a:gd name="connsiteY724" fmla="*/ 1184829 h 4348100"/>
                  <a:gd name="connsiteX725" fmla="*/ 813442 w 5915603"/>
                  <a:gd name="connsiteY725" fmla="*/ 1192706 h 4348100"/>
                  <a:gd name="connsiteX726" fmla="*/ 810018 w 5915603"/>
                  <a:gd name="connsiteY726" fmla="*/ 1208687 h 4348100"/>
                  <a:gd name="connsiteX727" fmla="*/ 822004 w 5915603"/>
                  <a:gd name="connsiteY727" fmla="*/ 1227522 h 4348100"/>
                  <a:gd name="connsiteX728" fmla="*/ 813556 w 5915603"/>
                  <a:gd name="connsiteY728" fmla="*/ 1230148 h 4348100"/>
                  <a:gd name="connsiteX729" fmla="*/ 812301 w 5915603"/>
                  <a:gd name="connsiteY729" fmla="*/ 1240421 h 4348100"/>
                  <a:gd name="connsiteX730" fmla="*/ 827711 w 5915603"/>
                  <a:gd name="connsiteY730" fmla="*/ 1253892 h 4348100"/>
                  <a:gd name="connsiteX731" fmla="*/ 829880 w 5915603"/>
                  <a:gd name="connsiteY731" fmla="*/ 1254120 h 4348100"/>
                  <a:gd name="connsiteX732" fmla="*/ 844948 w 5915603"/>
                  <a:gd name="connsiteY732" fmla="*/ 1245216 h 4348100"/>
                  <a:gd name="connsiteX733" fmla="*/ 854879 w 5915603"/>
                  <a:gd name="connsiteY733" fmla="*/ 1220331 h 4348100"/>
                  <a:gd name="connsiteX734" fmla="*/ 858190 w 5915603"/>
                  <a:gd name="connsiteY734" fmla="*/ 1208002 h 4348100"/>
                  <a:gd name="connsiteX735" fmla="*/ 860929 w 5915603"/>
                  <a:gd name="connsiteY735" fmla="*/ 1198984 h 4348100"/>
                  <a:gd name="connsiteX736" fmla="*/ 862756 w 5915603"/>
                  <a:gd name="connsiteY736" fmla="*/ 1214395 h 4348100"/>
                  <a:gd name="connsiteX737" fmla="*/ 871888 w 5915603"/>
                  <a:gd name="connsiteY737" fmla="*/ 1220673 h 4348100"/>
                  <a:gd name="connsiteX738" fmla="*/ 878737 w 5915603"/>
                  <a:gd name="connsiteY738" fmla="*/ 1219418 h 4348100"/>
                  <a:gd name="connsiteX739" fmla="*/ 890381 w 5915603"/>
                  <a:gd name="connsiteY739" fmla="*/ 1217363 h 4348100"/>
                  <a:gd name="connsiteX740" fmla="*/ 902937 w 5915603"/>
                  <a:gd name="connsiteY740" fmla="*/ 1212226 h 4348100"/>
                  <a:gd name="connsiteX741" fmla="*/ 906362 w 5915603"/>
                  <a:gd name="connsiteY741" fmla="*/ 1197044 h 4348100"/>
                  <a:gd name="connsiteX742" fmla="*/ 906362 w 5915603"/>
                  <a:gd name="connsiteY742" fmla="*/ 1192706 h 4348100"/>
                  <a:gd name="connsiteX743" fmla="*/ 906476 w 5915603"/>
                  <a:gd name="connsiteY743" fmla="*/ 1192021 h 4348100"/>
                  <a:gd name="connsiteX744" fmla="*/ 907275 w 5915603"/>
                  <a:gd name="connsiteY744" fmla="*/ 1191793 h 4348100"/>
                  <a:gd name="connsiteX745" fmla="*/ 914924 w 5915603"/>
                  <a:gd name="connsiteY745" fmla="*/ 1184601 h 4348100"/>
                  <a:gd name="connsiteX746" fmla="*/ 931019 w 5915603"/>
                  <a:gd name="connsiteY746" fmla="*/ 1185514 h 4348100"/>
                  <a:gd name="connsiteX747" fmla="*/ 945288 w 5915603"/>
                  <a:gd name="connsiteY747" fmla="*/ 1185628 h 4348100"/>
                  <a:gd name="connsiteX748" fmla="*/ 954078 w 5915603"/>
                  <a:gd name="connsiteY748" fmla="*/ 1172501 h 4348100"/>
                  <a:gd name="connsiteX749" fmla="*/ 956589 w 5915603"/>
                  <a:gd name="connsiteY749" fmla="*/ 1175241 h 4348100"/>
                  <a:gd name="connsiteX750" fmla="*/ 962525 w 5915603"/>
                  <a:gd name="connsiteY750" fmla="*/ 1176268 h 4348100"/>
                  <a:gd name="connsiteX751" fmla="*/ 981246 w 5915603"/>
                  <a:gd name="connsiteY751" fmla="*/ 1142479 h 4348100"/>
                  <a:gd name="connsiteX752" fmla="*/ 979876 w 5915603"/>
                  <a:gd name="connsiteY752" fmla="*/ 1126612 h 4348100"/>
                  <a:gd name="connsiteX753" fmla="*/ 968232 w 5915603"/>
                  <a:gd name="connsiteY753" fmla="*/ 1130265 h 4348100"/>
                  <a:gd name="connsiteX754" fmla="*/ 970630 w 5915603"/>
                  <a:gd name="connsiteY754" fmla="*/ 1122616 h 4348100"/>
                  <a:gd name="connsiteX755" fmla="*/ 974739 w 5915603"/>
                  <a:gd name="connsiteY755" fmla="*/ 1088713 h 4348100"/>
                  <a:gd name="connsiteX756" fmla="*/ 975538 w 5915603"/>
                  <a:gd name="connsiteY756" fmla="*/ 1076613 h 4348100"/>
                  <a:gd name="connsiteX757" fmla="*/ 987182 w 5915603"/>
                  <a:gd name="connsiteY757" fmla="*/ 1062344 h 4348100"/>
                  <a:gd name="connsiteX758" fmla="*/ 1015720 w 5915603"/>
                  <a:gd name="connsiteY758" fmla="*/ 1038829 h 4348100"/>
                  <a:gd name="connsiteX759" fmla="*/ 1017318 w 5915603"/>
                  <a:gd name="connsiteY759" fmla="*/ 1028213 h 4348100"/>
                  <a:gd name="connsiteX760" fmla="*/ 1024167 w 5915603"/>
                  <a:gd name="connsiteY760" fmla="*/ 1020222 h 4348100"/>
                  <a:gd name="connsiteX761" fmla="*/ 1034327 w 5915603"/>
                  <a:gd name="connsiteY761" fmla="*/ 1003898 h 4348100"/>
                  <a:gd name="connsiteX762" fmla="*/ 1004647 w 5915603"/>
                  <a:gd name="connsiteY762" fmla="*/ 965429 h 4348100"/>
                  <a:gd name="connsiteX763" fmla="*/ 989579 w 5915603"/>
                  <a:gd name="connsiteY763" fmla="*/ 961662 h 4348100"/>
                  <a:gd name="connsiteX764" fmla="*/ 987410 w 5915603"/>
                  <a:gd name="connsiteY764" fmla="*/ 961548 h 4348100"/>
                  <a:gd name="connsiteX765" fmla="*/ 983643 w 5915603"/>
                  <a:gd name="connsiteY765" fmla="*/ 928101 h 4348100"/>
                  <a:gd name="connsiteX766" fmla="*/ 988209 w 5915603"/>
                  <a:gd name="connsiteY766" fmla="*/ 915773 h 4348100"/>
                  <a:gd name="connsiteX767" fmla="*/ 994259 w 5915603"/>
                  <a:gd name="connsiteY767" fmla="*/ 898421 h 4348100"/>
                  <a:gd name="connsiteX768" fmla="*/ 994259 w 5915603"/>
                  <a:gd name="connsiteY768" fmla="*/ 897052 h 4348100"/>
                  <a:gd name="connsiteX769" fmla="*/ 998141 w 5915603"/>
                  <a:gd name="connsiteY769" fmla="*/ 880043 h 4348100"/>
                  <a:gd name="connsiteX770" fmla="*/ 1007044 w 5915603"/>
                  <a:gd name="connsiteY770" fmla="*/ 869769 h 4348100"/>
                  <a:gd name="connsiteX771" fmla="*/ 1011040 w 5915603"/>
                  <a:gd name="connsiteY771" fmla="*/ 865774 h 4348100"/>
                  <a:gd name="connsiteX772" fmla="*/ 1024395 w 5915603"/>
                  <a:gd name="connsiteY772" fmla="*/ 850820 h 4348100"/>
                  <a:gd name="connsiteX773" fmla="*/ 1031587 w 5915603"/>
                  <a:gd name="connsiteY773" fmla="*/ 840775 h 4348100"/>
                  <a:gd name="connsiteX774" fmla="*/ 1045057 w 5915603"/>
                  <a:gd name="connsiteY774" fmla="*/ 832442 h 4348100"/>
                  <a:gd name="connsiteX775" fmla="*/ 1058984 w 5915603"/>
                  <a:gd name="connsiteY775" fmla="*/ 823309 h 4348100"/>
                  <a:gd name="connsiteX776" fmla="*/ 1105444 w 5915603"/>
                  <a:gd name="connsiteY776" fmla="*/ 783927 h 4348100"/>
                  <a:gd name="connsiteX777" fmla="*/ 1101905 w 5915603"/>
                  <a:gd name="connsiteY777" fmla="*/ 765092 h 4348100"/>
                  <a:gd name="connsiteX778" fmla="*/ 1100763 w 5915603"/>
                  <a:gd name="connsiteY778" fmla="*/ 755845 h 4348100"/>
                  <a:gd name="connsiteX779" fmla="*/ 1109781 w 5915603"/>
                  <a:gd name="connsiteY779" fmla="*/ 734613 h 4348100"/>
                  <a:gd name="connsiteX780" fmla="*/ 1109895 w 5915603"/>
                  <a:gd name="connsiteY780" fmla="*/ 731303 h 4348100"/>
                  <a:gd name="connsiteX781" fmla="*/ 1110352 w 5915603"/>
                  <a:gd name="connsiteY781" fmla="*/ 731074 h 4348100"/>
                  <a:gd name="connsiteX782" fmla="*/ 1128731 w 5915603"/>
                  <a:gd name="connsiteY782" fmla="*/ 716006 h 4348100"/>
                  <a:gd name="connsiteX783" fmla="*/ 1131128 w 5915603"/>
                  <a:gd name="connsiteY783" fmla="*/ 713153 h 4348100"/>
                  <a:gd name="connsiteX784" fmla="*/ 1140260 w 5915603"/>
                  <a:gd name="connsiteY784" fmla="*/ 712011 h 4348100"/>
                  <a:gd name="connsiteX785" fmla="*/ 1157839 w 5915603"/>
                  <a:gd name="connsiteY785" fmla="*/ 711783 h 4348100"/>
                  <a:gd name="connsiteX786" fmla="*/ 1170967 w 5915603"/>
                  <a:gd name="connsiteY786" fmla="*/ 712468 h 4348100"/>
                  <a:gd name="connsiteX787" fmla="*/ 1170967 w 5915603"/>
                  <a:gd name="connsiteY787" fmla="*/ 712468 h 4348100"/>
                  <a:gd name="connsiteX788" fmla="*/ 1187177 w 5915603"/>
                  <a:gd name="connsiteY788" fmla="*/ 719659 h 4348100"/>
                  <a:gd name="connsiteX789" fmla="*/ 1192884 w 5915603"/>
                  <a:gd name="connsiteY789" fmla="*/ 722627 h 4348100"/>
                  <a:gd name="connsiteX790" fmla="*/ 1199505 w 5915603"/>
                  <a:gd name="connsiteY790" fmla="*/ 737239 h 4348100"/>
                  <a:gd name="connsiteX791" fmla="*/ 1199619 w 5915603"/>
                  <a:gd name="connsiteY791" fmla="*/ 741462 h 4348100"/>
                  <a:gd name="connsiteX792" fmla="*/ 1199619 w 5915603"/>
                  <a:gd name="connsiteY792" fmla="*/ 742375 h 4348100"/>
                  <a:gd name="connsiteX793" fmla="*/ 1199733 w 5915603"/>
                  <a:gd name="connsiteY793" fmla="*/ 745229 h 4348100"/>
                  <a:gd name="connsiteX794" fmla="*/ 1191400 w 5915603"/>
                  <a:gd name="connsiteY794" fmla="*/ 745458 h 4348100"/>
                  <a:gd name="connsiteX795" fmla="*/ 1179186 w 5915603"/>
                  <a:gd name="connsiteY795" fmla="*/ 764749 h 4348100"/>
                  <a:gd name="connsiteX796" fmla="*/ 1155100 w 5915603"/>
                  <a:gd name="connsiteY796" fmla="*/ 791803 h 4348100"/>
                  <a:gd name="connsiteX797" fmla="*/ 1141287 w 5915603"/>
                  <a:gd name="connsiteY797" fmla="*/ 802077 h 4348100"/>
                  <a:gd name="connsiteX798" fmla="*/ 1137178 w 5915603"/>
                  <a:gd name="connsiteY798" fmla="*/ 806529 h 4348100"/>
                  <a:gd name="connsiteX799" fmla="*/ 1117772 w 5915603"/>
                  <a:gd name="connsiteY799" fmla="*/ 830159 h 4348100"/>
                  <a:gd name="connsiteX800" fmla="*/ 1117429 w 5915603"/>
                  <a:gd name="connsiteY800" fmla="*/ 831414 h 4348100"/>
                  <a:gd name="connsiteX801" fmla="*/ 1103617 w 5915603"/>
                  <a:gd name="connsiteY801" fmla="*/ 834268 h 4348100"/>
                  <a:gd name="connsiteX802" fmla="*/ 1090832 w 5915603"/>
                  <a:gd name="connsiteY802" fmla="*/ 848537 h 4348100"/>
                  <a:gd name="connsiteX803" fmla="*/ 1088092 w 5915603"/>
                  <a:gd name="connsiteY803" fmla="*/ 855158 h 4348100"/>
                  <a:gd name="connsiteX804" fmla="*/ 1081357 w 5915603"/>
                  <a:gd name="connsiteY804" fmla="*/ 864975 h 4348100"/>
                  <a:gd name="connsiteX805" fmla="*/ 1087407 w 5915603"/>
                  <a:gd name="connsiteY805" fmla="*/ 882669 h 4348100"/>
                  <a:gd name="connsiteX806" fmla="*/ 1088891 w 5915603"/>
                  <a:gd name="connsiteY806" fmla="*/ 892371 h 4348100"/>
                  <a:gd name="connsiteX807" fmla="*/ 1089462 w 5915603"/>
                  <a:gd name="connsiteY807" fmla="*/ 902988 h 4348100"/>
                  <a:gd name="connsiteX808" fmla="*/ 1091403 w 5915603"/>
                  <a:gd name="connsiteY808" fmla="*/ 907554 h 4348100"/>
                  <a:gd name="connsiteX809" fmla="*/ 1094713 w 5915603"/>
                  <a:gd name="connsiteY809" fmla="*/ 933580 h 4348100"/>
                  <a:gd name="connsiteX810" fmla="*/ 1086494 w 5915603"/>
                  <a:gd name="connsiteY810" fmla="*/ 972735 h 4348100"/>
                  <a:gd name="connsiteX811" fmla="*/ 1093457 w 5915603"/>
                  <a:gd name="connsiteY811" fmla="*/ 975018 h 4348100"/>
                  <a:gd name="connsiteX812" fmla="*/ 1100878 w 5915603"/>
                  <a:gd name="connsiteY812" fmla="*/ 979355 h 4348100"/>
                  <a:gd name="connsiteX813" fmla="*/ 1119484 w 5915603"/>
                  <a:gd name="connsiteY813" fmla="*/ 986889 h 4348100"/>
                  <a:gd name="connsiteX814" fmla="*/ 1123137 w 5915603"/>
                  <a:gd name="connsiteY814" fmla="*/ 990200 h 4348100"/>
                  <a:gd name="connsiteX815" fmla="*/ 1137863 w 5915603"/>
                  <a:gd name="connsiteY815" fmla="*/ 996821 h 4348100"/>
                  <a:gd name="connsiteX816" fmla="*/ 1141402 w 5915603"/>
                  <a:gd name="connsiteY816" fmla="*/ 998191 h 4348100"/>
                  <a:gd name="connsiteX817" fmla="*/ 1164803 w 5915603"/>
                  <a:gd name="connsiteY817" fmla="*/ 1004697 h 4348100"/>
                  <a:gd name="connsiteX818" fmla="*/ 1167542 w 5915603"/>
                  <a:gd name="connsiteY818" fmla="*/ 1004697 h 4348100"/>
                  <a:gd name="connsiteX819" fmla="*/ 1216057 w 5915603"/>
                  <a:gd name="connsiteY819" fmla="*/ 992483 h 4348100"/>
                  <a:gd name="connsiteX820" fmla="*/ 1255782 w 5915603"/>
                  <a:gd name="connsiteY820" fmla="*/ 982209 h 4348100"/>
                  <a:gd name="connsiteX821" fmla="*/ 1282722 w 5915603"/>
                  <a:gd name="connsiteY821" fmla="*/ 978785 h 4348100"/>
                  <a:gd name="connsiteX822" fmla="*/ 1282836 w 5915603"/>
                  <a:gd name="connsiteY822" fmla="*/ 978785 h 4348100"/>
                  <a:gd name="connsiteX823" fmla="*/ 1294936 w 5915603"/>
                  <a:gd name="connsiteY823" fmla="*/ 974104 h 4348100"/>
                  <a:gd name="connsiteX824" fmla="*/ 1299502 w 5915603"/>
                  <a:gd name="connsiteY824" fmla="*/ 981410 h 4348100"/>
                  <a:gd name="connsiteX825" fmla="*/ 1307835 w 5915603"/>
                  <a:gd name="connsiteY825" fmla="*/ 993396 h 4348100"/>
                  <a:gd name="connsiteX826" fmla="*/ 1309776 w 5915603"/>
                  <a:gd name="connsiteY826" fmla="*/ 994880 h 4348100"/>
                  <a:gd name="connsiteX827" fmla="*/ 1306123 w 5915603"/>
                  <a:gd name="connsiteY827" fmla="*/ 996935 h 4348100"/>
                  <a:gd name="connsiteX828" fmla="*/ 1293566 w 5915603"/>
                  <a:gd name="connsiteY828" fmla="*/ 1003099 h 4348100"/>
                  <a:gd name="connsiteX829" fmla="*/ 1279297 w 5915603"/>
                  <a:gd name="connsiteY829" fmla="*/ 1014286 h 4348100"/>
                  <a:gd name="connsiteX830" fmla="*/ 1277814 w 5915603"/>
                  <a:gd name="connsiteY830" fmla="*/ 1016455 h 4348100"/>
                  <a:gd name="connsiteX831" fmla="*/ 1273704 w 5915603"/>
                  <a:gd name="connsiteY831" fmla="*/ 1018510 h 4348100"/>
                  <a:gd name="connsiteX832" fmla="*/ 1250759 w 5915603"/>
                  <a:gd name="connsiteY832" fmla="*/ 1015656 h 4348100"/>
                  <a:gd name="connsiteX833" fmla="*/ 1220166 w 5915603"/>
                  <a:gd name="connsiteY833" fmla="*/ 1012345 h 4348100"/>
                  <a:gd name="connsiteX834" fmla="*/ 1203158 w 5915603"/>
                  <a:gd name="connsiteY834" fmla="*/ 1014743 h 4348100"/>
                  <a:gd name="connsiteX835" fmla="*/ 1164004 w 5915603"/>
                  <a:gd name="connsiteY835" fmla="*/ 1025930 h 4348100"/>
                  <a:gd name="connsiteX836" fmla="*/ 1154643 w 5915603"/>
                  <a:gd name="connsiteY836" fmla="*/ 1032208 h 4348100"/>
                  <a:gd name="connsiteX837" fmla="*/ 1143228 w 5915603"/>
                  <a:gd name="connsiteY837" fmla="*/ 1043851 h 4348100"/>
                  <a:gd name="connsiteX838" fmla="*/ 1143114 w 5915603"/>
                  <a:gd name="connsiteY838" fmla="*/ 1044879 h 4348100"/>
                  <a:gd name="connsiteX839" fmla="*/ 1141402 w 5915603"/>
                  <a:gd name="connsiteY839" fmla="*/ 1043281 h 4348100"/>
                  <a:gd name="connsiteX840" fmla="*/ 1115832 w 5915603"/>
                  <a:gd name="connsiteY840" fmla="*/ 1046934 h 4348100"/>
                  <a:gd name="connsiteX841" fmla="*/ 1117087 w 5915603"/>
                  <a:gd name="connsiteY841" fmla="*/ 1058349 h 4348100"/>
                  <a:gd name="connsiteX842" fmla="*/ 1120283 w 5915603"/>
                  <a:gd name="connsiteY842" fmla="*/ 1060860 h 4348100"/>
                  <a:gd name="connsiteX843" fmla="*/ 1106471 w 5915603"/>
                  <a:gd name="connsiteY843" fmla="*/ 1089627 h 4348100"/>
                  <a:gd name="connsiteX844" fmla="*/ 1115375 w 5915603"/>
                  <a:gd name="connsiteY844" fmla="*/ 1098759 h 4348100"/>
                  <a:gd name="connsiteX845" fmla="*/ 1115832 w 5915603"/>
                  <a:gd name="connsiteY845" fmla="*/ 1098644 h 4348100"/>
                  <a:gd name="connsiteX846" fmla="*/ 1105101 w 5915603"/>
                  <a:gd name="connsiteY846" fmla="*/ 1106293 h 4348100"/>
                  <a:gd name="connsiteX847" fmla="*/ 1097795 w 5915603"/>
                  <a:gd name="connsiteY847" fmla="*/ 1111772 h 4348100"/>
                  <a:gd name="connsiteX848" fmla="*/ 1088092 w 5915603"/>
                  <a:gd name="connsiteY848" fmla="*/ 1130265 h 4348100"/>
                  <a:gd name="connsiteX849" fmla="*/ 1085695 w 5915603"/>
                  <a:gd name="connsiteY849" fmla="*/ 1137456 h 4348100"/>
                  <a:gd name="connsiteX850" fmla="*/ 1080216 w 5915603"/>
                  <a:gd name="connsiteY850" fmla="*/ 1175697 h 4348100"/>
                  <a:gd name="connsiteX851" fmla="*/ 1080672 w 5915603"/>
                  <a:gd name="connsiteY851" fmla="*/ 1176610 h 4348100"/>
                  <a:gd name="connsiteX852" fmla="*/ 1080672 w 5915603"/>
                  <a:gd name="connsiteY852" fmla="*/ 1176610 h 4348100"/>
                  <a:gd name="connsiteX853" fmla="*/ 1078732 w 5915603"/>
                  <a:gd name="connsiteY853" fmla="*/ 1203893 h 4348100"/>
                  <a:gd name="connsiteX854" fmla="*/ 1074965 w 5915603"/>
                  <a:gd name="connsiteY854" fmla="*/ 1214166 h 4348100"/>
                  <a:gd name="connsiteX855" fmla="*/ 1080672 w 5915603"/>
                  <a:gd name="connsiteY855" fmla="*/ 1221586 h 4348100"/>
                  <a:gd name="connsiteX856" fmla="*/ 1081586 w 5915603"/>
                  <a:gd name="connsiteY856" fmla="*/ 1222157 h 4348100"/>
                  <a:gd name="connsiteX857" fmla="*/ 1081586 w 5915603"/>
                  <a:gd name="connsiteY857" fmla="*/ 1222157 h 4348100"/>
                  <a:gd name="connsiteX858" fmla="*/ 1081586 w 5915603"/>
                  <a:gd name="connsiteY858" fmla="*/ 1222157 h 4348100"/>
                  <a:gd name="connsiteX859" fmla="*/ 1082613 w 5915603"/>
                  <a:gd name="connsiteY859" fmla="*/ 1222956 h 4348100"/>
                  <a:gd name="connsiteX860" fmla="*/ 1081357 w 5915603"/>
                  <a:gd name="connsiteY860" fmla="*/ 1223755 h 4348100"/>
                  <a:gd name="connsiteX861" fmla="*/ 1073024 w 5915603"/>
                  <a:gd name="connsiteY861" fmla="*/ 1233572 h 4348100"/>
                  <a:gd name="connsiteX862" fmla="*/ 1073481 w 5915603"/>
                  <a:gd name="connsiteY862" fmla="*/ 1239166 h 4348100"/>
                  <a:gd name="connsiteX863" fmla="*/ 1071883 w 5915603"/>
                  <a:gd name="connsiteY863" fmla="*/ 1238481 h 4348100"/>
                  <a:gd name="connsiteX864" fmla="*/ 1066403 w 5915603"/>
                  <a:gd name="connsiteY864" fmla="*/ 1229006 h 4348100"/>
                  <a:gd name="connsiteX865" fmla="*/ 1045399 w 5915603"/>
                  <a:gd name="connsiteY865" fmla="*/ 1231632 h 4348100"/>
                  <a:gd name="connsiteX866" fmla="*/ 1041290 w 5915603"/>
                  <a:gd name="connsiteY866" fmla="*/ 1241221 h 4348100"/>
                  <a:gd name="connsiteX867" fmla="*/ 1040377 w 5915603"/>
                  <a:gd name="connsiteY867" fmla="*/ 1244417 h 4348100"/>
                  <a:gd name="connsiteX868" fmla="*/ 1029646 w 5915603"/>
                  <a:gd name="connsiteY868" fmla="*/ 1250239 h 4348100"/>
                  <a:gd name="connsiteX869" fmla="*/ 1021884 w 5915603"/>
                  <a:gd name="connsiteY869" fmla="*/ 1236426 h 4348100"/>
                  <a:gd name="connsiteX870" fmla="*/ 1017090 w 5915603"/>
                  <a:gd name="connsiteY870" fmla="*/ 1229805 h 4348100"/>
                  <a:gd name="connsiteX871" fmla="*/ 949740 w 5915603"/>
                  <a:gd name="connsiteY871" fmla="*/ 1252065 h 4348100"/>
                  <a:gd name="connsiteX872" fmla="*/ 923028 w 5915603"/>
                  <a:gd name="connsiteY872" fmla="*/ 1261540 h 4348100"/>
                  <a:gd name="connsiteX873" fmla="*/ 903851 w 5915603"/>
                  <a:gd name="connsiteY873" fmla="*/ 1272498 h 4348100"/>
                  <a:gd name="connsiteX874" fmla="*/ 903851 w 5915603"/>
                  <a:gd name="connsiteY874" fmla="*/ 1272612 h 4348100"/>
                  <a:gd name="connsiteX875" fmla="*/ 887413 w 5915603"/>
                  <a:gd name="connsiteY875" fmla="*/ 1260284 h 4348100"/>
                  <a:gd name="connsiteX876" fmla="*/ 889125 w 5915603"/>
                  <a:gd name="connsiteY876" fmla="*/ 1244303 h 4348100"/>
                  <a:gd name="connsiteX877" fmla="*/ 871774 w 5915603"/>
                  <a:gd name="connsiteY877" fmla="*/ 1245216 h 4348100"/>
                  <a:gd name="connsiteX878" fmla="*/ 861158 w 5915603"/>
                  <a:gd name="connsiteY878" fmla="*/ 1249554 h 4348100"/>
                  <a:gd name="connsiteX879" fmla="*/ 830222 w 5915603"/>
                  <a:gd name="connsiteY879" fmla="*/ 1265192 h 4348100"/>
                  <a:gd name="connsiteX880" fmla="*/ 823944 w 5915603"/>
                  <a:gd name="connsiteY880" fmla="*/ 1271128 h 4348100"/>
                  <a:gd name="connsiteX881" fmla="*/ 816981 w 5915603"/>
                  <a:gd name="connsiteY881" fmla="*/ 1271357 h 4348100"/>
                  <a:gd name="connsiteX882" fmla="*/ 817323 w 5915603"/>
                  <a:gd name="connsiteY882" fmla="*/ 1267590 h 4348100"/>
                  <a:gd name="connsiteX883" fmla="*/ 819492 w 5915603"/>
                  <a:gd name="connsiteY883" fmla="*/ 1252407 h 4348100"/>
                  <a:gd name="connsiteX884" fmla="*/ 800543 w 5915603"/>
                  <a:gd name="connsiteY884" fmla="*/ 1252522 h 4348100"/>
                  <a:gd name="connsiteX885" fmla="*/ 788443 w 5915603"/>
                  <a:gd name="connsiteY885" fmla="*/ 1251380 h 4348100"/>
                  <a:gd name="connsiteX886" fmla="*/ 787073 w 5915603"/>
                  <a:gd name="connsiteY886" fmla="*/ 1248070 h 4348100"/>
                  <a:gd name="connsiteX887" fmla="*/ 784676 w 5915603"/>
                  <a:gd name="connsiteY887" fmla="*/ 1236654 h 4348100"/>
                  <a:gd name="connsiteX888" fmla="*/ 784676 w 5915603"/>
                  <a:gd name="connsiteY888" fmla="*/ 1236654 h 4348100"/>
                  <a:gd name="connsiteX889" fmla="*/ 784676 w 5915603"/>
                  <a:gd name="connsiteY889" fmla="*/ 1236654 h 4348100"/>
                  <a:gd name="connsiteX890" fmla="*/ 782507 w 5915603"/>
                  <a:gd name="connsiteY890" fmla="*/ 1233344 h 4348100"/>
                  <a:gd name="connsiteX891" fmla="*/ 801456 w 5915603"/>
                  <a:gd name="connsiteY891" fmla="*/ 1235970 h 4348100"/>
                  <a:gd name="connsiteX892" fmla="*/ 808990 w 5915603"/>
                  <a:gd name="connsiteY892" fmla="*/ 1226952 h 4348100"/>
                  <a:gd name="connsiteX893" fmla="*/ 801571 w 5915603"/>
                  <a:gd name="connsiteY893" fmla="*/ 1201381 h 4348100"/>
                  <a:gd name="connsiteX894" fmla="*/ 790726 w 5915603"/>
                  <a:gd name="connsiteY894" fmla="*/ 1200582 h 4348100"/>
                  <a:gd name="connsiteX895" fmla="*/ 786388 w 5915603"/>
                  <a:gd name="connsiteY895" fmla="*/ 1202637 h 4348100"/>
                  <a:gd name="connsiteX896" fmla="*/ 785589 w 5915603"/>
                  <a:gd name="connsiteY896" fmla="*/ 1201724 h 4348100"/>
                  <a:gd name="connsiteX897" fmla="*/ 788329 w 5915603"/>
                  <a:gd name="connsiteY897" fmla="*/ 1197272 h 4348100"/>
                  <a:gd name="connsiteX898" fmla="*/ 793694 w 5915603"/>
                  <a:gd name="connsiteY898" fmla="*/ 1186884 h 4348100"/>
                  <a:gd name="connsiteX899" fmla="*/ 799287 w 5915603"/>
                  <a:gd name="connsiteY899" fmla="*/ 1184829 h 4348100"/>
                  <a:gd name="connsiteX900" fmla="*/ 811730 w 5915603"/>
                  <a:gd name="connsiteY900" fmla="*/ 1176268 h 4348100"/>
                  <a:gd name="connsiteX901" fmla="*/ 795863 w 5915603"/>
                  <a:gd name="connsiteY901" fmla="*/ 1153666 h 4348100"/>
                  <a:gd name="connsiteX902" fmla="*/ 795749 w 5915603"/>
                  <a:gd name="connsiteY902" fmla="*/ 1142022 h 4348100"/>
                  <a:gd name="connsiteX903" fmla="*/ 802940 w 5915603"/>
                  <a:gd name="connsiteY903" fmla="*/ 1121018 h 4348100"/>
                  <a:gd name="connsiteX904" fmla="*/ 799059 w 5915603"/>
                  <a:gd name="connsiteY904" fmla="*/ 1105722 h 4348100"/>
                  <a:gd name="connsiteX905" fmla="*/ 782964 w 5915603"/>
                  <a:gd name="connsiteY905" fmla="*/ 1103439 h 4348100"/>
                  <a:gd name="connsiteX906" fmla="*/ 768695 w 5915603"/>
                  <a:gd name="connsiteY906" fmla="*/ 1122046 h 4348100"/>
                  <a:gd name="connsiteX907" fmla="*/ 762645 w 5915603"/>
                  <a:gd name="connsiteY907" fmla="*/ 1125242 h 4348100"/>
                  <a:gd name="connsiteX908" fmla="*/ 754083 w 5915603"/>
                  <a:gd name="connsiteY908" fmla="*/ 1127525 h 4348100"/>
                  <a:gd name="connsiteX909" fmla="*/ 751229 w 5915603"/>
                  <a:gd name="connsiteY909" fmla="*/ 1134831 h 4348100"/>
                  <a:gd name="connsiteX910" fmla="*/ 742896 w 5915603"/>
                  <a:gd name="connsiteY910" fmla="*/ 1131064 h 4348100"/>
                  <a:gd name="connsiteX911" fmla="*/ 726344 w 5915603"/>
                  <a:gd name="connsiteY911" fmla="*/ 1148757 h 4348100"/>
                  <a:gd name="connsiteX912" fmla="*/ 723262 w 5915603"/>
                  <a:gd name="connsiteY912" fmla="*/ 1156748 h 4348100"/>
                  <a:gd name="connsiteX913" fmla="*/ 722120 w 5915603"/>
                  <a:gd name="connsiteY913" fmla="*/ 1195217 h 4348100"/>
                  <a:gd name="connsiteX914" fmla="*/ 722463 w 5915603"/>
                  <a:gd name="connsiteY914" fmla="*/ 1197158 h 4348100"/>
                  <a:gd name="connsiteX915" fmla="*/ 729769 w 5915603"/>
                  <a:gd name="connsiteY915" fmla="*/ 1212911 h 4348100"/>
                  <a:gd name="connsiteX916" fmla="*/ 733650 w 5915603"/>
                  <a:gd name="connsiteY916" fmla="*/ 1221586 h 4348100"/>
                  <a:gd name="connsiteX917" fmla="*/ 738673 w 5915603"/>
                  <a:gd name="connsiteY917" fmla="*/ 1241221 h 4348100"/>
                  <a:gd name="connsiteX918" fmla="*/ 738673 w 5915603"/>
                  <a:gd name="connsiteY918" fmla="*/ 1241221 h 4348100"/>
                  <a:gd name="connsiteX919" fmla="*/ 739357 w 5915603"/>
                  <a:gd name="connsiteY919" fmla="*/ 1242362 h 4348100"/>
                  <a:gd name="connsiteX920" fmla="*/ 743239 w 5915603"/>
                  <a:gd name="connsiteY920" fmla="*/ 1249782 h 4348100"/>
                  <a:gd name="connsiteX921" fmla="*/ 747576 w 5915603"/>
                  <a:gd name="connsiteY921" fmla="*/ 1276151 h 4348100"/>
                  <a:gd name="connsiteX922" fmla="*/ 750316 w 5915603"/>
                  <a:gd name="connsiteY922" fmla="*/ 1281630 h 4348100"/>
                  <a:gd name="connsiteX923" fmla="*/ 749517 w 5915603"/>
                  <a:gd name="connsiteY923" fmla="*/ 1281745 h 4348100"/>
                  <a:gd name="connsiteX924" fmla="*/ 738444 w 5915603"/>
                  <a:gd name="connsiteY924" fmla="*/ 1289050 h 4348100"/>
                  <a:gd name="connsiteX925" fmla="*/ 725088 w 5915603"/>
                  <a:gd name="connsiteY925" fmla="*/ 1283457 h 4348100"/>
                  <a:gd name="connsiteX926" fmla="*/ 699062 w 5915603"/>
                  <a:gd name="connsiteY926" fmla="*/ 1285512 h 4348100"/>
                  <a:gd name="connsiteX927" fmla="*/ 695409 w 5915603"/>
                  <a:gd name="connsiteY927" fmla="*/ 1293502 h 4348100"/>
                  <a:gd name="connsiteX928" fmla="*/ 695066 w 5915603"/>
                  <a:gd name="connsiteY928" fmla="*/ 1296699 h 4348100"/>
                  <a:gd name="connsiteX929" fmla="*/ 664588 w 5915603"/>
                  <a:gd name="connsiteY929" fmla="*/ 1297155 h 4348100"/>
                  <a:gd name="connsiteX930" fmla="*/ 663332 w 5915603"/>
                  <a:gd name="connsiteY930" fmla="*/ 1297498 h 4348100"/>
                  <a:gd name="connsiteX931" fmla="*/ 645981 w 5915603"/>
                  <a:gd name="connsiteY931" fmla="*/ 1313593 h 4348100"/>
                  <a:gd name="connsiteX932" fmla="*/ 645752 w 5915603"/>
                  <a:gd name="connsiteY932" fmla="*/ 1324780 h 4348100"/>
                  <a:gd name="connsiteX933" fmla="*/ 644611 w 5915603"/>
                  <a:gd name="connsiteY933" fmla="*/ 1324552 h 4348100"/>
                  <a:gd name="connsiteX934" fmla="*/ 633424 w 5915603"/>
                  <a:gd name="connsiteY934" fmla="*/ 1316903 h 4348100"/>
                  <a:gd name="connsiteX935" fmla="*/ 620525 w 5915603"/>
                  <a:gd name="connsiteY935" fmla="*/ 1334711 h 4348100"/>
                  <a:gd name="connsiteX936" fmla="*/ 616301 w 5915603"/>
                  <a:gd name="connsiteY936" fmla="*/ 1340990 h 4348100"/>
                  <a:gd name="connsiteX937" fmla="*/ 607512 w 5915603"/>
                  <a:gd name="connsiteY937" fmla="*/ 1360281 h 4348100"/>
                  <a:gd name="connsiteX938" fmla="*/ 587421 w 5915603"/>
                  <a:gd name="connsiteY938" fmla="*/ 1383797 h 4348100"/>
                  <a:gd name="connsiteX939" fmla="*/ 583083 w 5915603"/>
                  <a:gd name="connsiteY939" fmla="*/ 1386650 h 4348100"/>
                  <a:gd name="connsiteX940" fmla="*/ 583083 w 5915603"/>
                  <a:gd name="connsiteY940" fmla="*/ 1386650 h 4348100"/>
                  <a:gd name="connsiteX941" fmla="*/ 583083 w 5915603"/>
                  <a:gd name="connsiteY941" fmla="*/ 1386650 h 4348100"/>
                  <a:gd name="connsiteX942" fmla="*/ 565732 w 5915603"/>
                  <a:gd name="connsiteY942" fmla="*/ 1394984 h 4348100"/>
                  <a:gd name="connsiteX943" fmla="*/ 565732 w 5915603"/>
                  <a:gd name="connsiteY943" fmla="*/ 1394984 h 4348100"/>
                  <a:gd name="connsiteX944" fmla="*/ 565732 w 5915603"/>
                  <a:gd name="connsiteY944" fmla="*/ 1394984 h 4348100"/>
                  <a:gd name="connsiteX945" fmla="*/ 560709 w 5915603"/>
                  <a:gd name="connsiteY945" fmla="*/ 1395554 h 4348100"/>
                  <a:gd name="connsiteX946" fmla="*/ 544157 w 5915603"/>
                  <a:gd name="connsiteY946" fmla="*/ 1402860 h 4348100"/>
                  <a:gd name="connsiteX947" fmla="*/ 537650 w 5915603"/>
                  <a:gd name="connsiteY947" fmla="*/ 1429572 h 4348100"/>
                  <a:gd name="connsiteX948" fmla="*/ 536052 w 5915603"/>
                  <a:gd name="connsiteY948" fmla="*/ 1438362 h 4348100"/>
                  <a:gd name="connsiteX949" fmla="*/ 513336 w 5915603"/>
                  <a:gd name="connsiteY949" fmla="*/ 1444640 h 4348100"/>
                  <a:gd name="connsiteX950" fmla="*/ 494158 w 5915603"/>
                  <a:gd name="connsiteY950" fmla="*/ 1462447 h 4348100"/>
                  <a:gd name="connsiteX951" fmla="*/ 491761 w 5915603"/>
                  <a:gd name="connsiteY951" fmla="*/ 1468269 h 4348100"/>
                  <a:gd name="connsiteX952" fmla="*/ 479091 w 5915603"/>
                  <a:gd name="connsiteY952" fmla="*/ 1467128 h 4348100"/>
                  <a:gd name="connsiteX953" fmla="*/ 464822 w 5915603"/>
                  <a:gd name="connsiteY953" fmla="*/ 1457539 h 4348100"/>
                  <a:gd name="connsiteX954" fmla="*/ 453863 w 5915603"/>
                  <a:gd name="connsiteY954" fmla="*/ 1449206 h 4348100"/>
                  <a:gd name="connsiteX955" fmla="*/ 436283 w 5915603"/>
                  <a:gd name="connsiteY955" fmla="*/ 1459936 h 4348100"/>
                  <a:gd name="connsiteX956" fmla="*/ 438909 w 5915603"/>
                  <a:gd name="connsiteY956" fmla="*/ 1476032 h 4348100"/>
                  <a:gd name="connsiteX957" fmla="*/ 445073 w 5915603"/>
                  <a:gd name="connsiteY957" fmla="*/ 1495438 h 4348100"/>
                  <a:gd name="connsiteX958" fmla="*/ 443931 w 5915603"/>
                  <a:gd name="connsiteY958" fmla="*/ 1500232 h 4348100"/>
                  <a:gd name="connsiteX959" fmla="*/ 438110 w 5915603"/>
                  <a:gd name="connsiteY959" fmla="*/ 1498634 h 4348100"/>
                  <a:gd name="connsiteX960" fmla="*/ 418818 w 5915603"/>
                  <a:gd name="connsiteY960" fmla="*/ 1498976 h 4348100"/>
                  <a:gd name="connsiteX961" fmla="*/ 418590 w 5915603"/>
                  <a:gd name="connsiteY961" fmla="*/ 1499090 h 4348100"/>
                  <a:gd name="connsiteX962" fmla="*/ 417220 w 5915603"/>
                  <a:gd name="connsiteY962" fmla="*/ 1497492 h 4348100"/>
                  <a:gd name="connsiteX963" fmla="*/ 406832 w 5915603"/>
                  <a:gd name="connsiteY963" fmla="*/ 1488817 h 4348100"/>
                  <a:gd name="connsiteX964" fmla="*/ 391079 w 5915603"/>
                  <a:gd name="connsiteY964" fmla="*/ 1489502 h 4348100"/>
                  <a:gd name="connsiteX965" fmla="*/ 377609 w 5915603"/>
                  <a:gd name="connsiteY965" fmla="*/ 1491671 h 4348100"/>
                  <a:gd name="connsiteX966" fmla="*/ 353295 w 5915603"/>
                  <a:gd name="connsiteY966" fmla="*/ 1502401 h 4348100"/>
                  <a:gd name="connsiteX967" fmla="*/ 355007 w 5915603"/>
                  <a:gd name="connsiteY967" fmla="*/ 1517012 h 4348100"/>
                  <a:gd name="connsiteX968" fmla="*/ 355692 w 5915603"/>
                  <a:gd name="connsiteY968" fmla="*/ 1522834 h 4348100"/>
                  <a:gd name="connsiteX969" fmla="*/ 358089 w 5915603"/>
                  <a:gd name="connsiteY969" fmla="*/ 1536304 h 4348100"/>
                  <a:gd name="connsiteX970" fmla="*/ 376467 w 5915603"/>
                  <a:gd name="connsiteY970" fmla="*/ 1544523 h 4348100"/>
                  <a:gd name="connsiteX971" fmla="*/ 397814 w 5915603"/>
                  <a:gd name="connsiteY971" fmla="*/ 1551600 h 4348100"/>
                  <a:gd name="connsiteX972" fmla="*/ 416307 w 5915603"/>
                  <a:gd name="connsiteY972" fmla="*/ 1556966 h 4348100"/>
                  <a:gd name="connsiteX973" fmla="*/ 421900 w 5915603"/>
                  <a:gd name="connsiteY973" fmla="*/ 1558564 h 4348100"/>
                  <a:gd name="connsiteX974" fmla="*/ 427722 w 5915603"/>
                  <a:gd name="connsiteY974" fmla="*/ 1562559 h 4348100"/>
                  <a:gd name="connsiteX975" fmla="*/ 428521 w 5915603"/>
                  <a:gd name="connsiteY975" fmla="*/ 1563016 h 4348100"/>
                  <a:gd name="connsiteX976" fmla="*/ 428863 w 5915603"/>
                  <a:gd name="connsiteY976" fmla="*/ 1567810 h 4348100"/>
                  <a:gd name="connsiteX977" fmla="*/ 455347 w 5915603"/>
                  <a:gd name="connsiteY977" fmla="*/ 1600686 h 4348100"/>
                  <a:gd name="connsiteX978" fmla="*/ 458543 w 5915603"/>
                  <a:gd name="connsiteY978" fmla="*/ 1602284 h 4348100"/>
                  <a:gd name="connsiteX979" fmla="*/ 458200 w 5915603"/>
                  <a:gd name="connsiteY979" fmla="*/ 1606850 h 4348100"/>
                  <a:gd name="connsiteX980" fmla="*/ 459228 w 5915603"/>
                  <a:gd name="connsiteY980" fmla="*/ 1621918 h 4348100"/>
                  <a:gd name="connsiteX981" fmla="*/ 457287 w 5915603"/>
                  <a:gd name="connsiteY981" fmla="*/ 1636644 h 4348100"/>
                  <a:gd name="connsiteX982" fmla="*/ 454548 w 5915603"/>
                  <a:gd name="connsiteY982" fmla="*/ 1658333 h 4348100"/>
                  <a:gd name="connsiteX983" fmla="*/ 444274 w 5915603"/>
                  <a:gd name="connsiteY983" fmla="*/ 1708217 h 4348100"/>
                  <a:gd name="connsiteX984" fmla="*/ 443818 w 5915603"/>
                  <a:gd name="connsiteY984" fmla="*/ 1708331 h 4348100"/>
                  <a:gd name="connsiteX985" fmla="*/ 443818 w 5915603"/>
                  <a:gd name="connsiteY985" fmla="*/ 1708331 h 4348100"/>
                  <a:gd name="connsiteX986" fmla="*/ 443818 w 5915603"/>
                  <a:gd name="connsiteY986" fmla="*/ 1708331 h 4348100"/>
                  <a:gd name="connsiteX987" fmla="*/ 427151 w 5915603"/>
                  <a:gd name="connsiteY987" fmla="*/ 1705820 h 4348100"/>
                  <a:gd name="connsiteX988" fmla="*/ 394846 w 5915603"/>
                  <a:gd name="connsiteY988" fmla="*/ 1702281 h 4348100"/>
                  <a:gd name="connsiteX989" fmla="*/ 349071 w 5915603"/>
                  <a:gd name="connsiteY989" fmla="*/ 1701939 h 4348100"/>
                  <a:gd name="connsiteX990" fmla="*/ 301127 w 5915603"/>
                  <a:gd name="connsiteY990" fmla="*/ 1701368 h 4348100"/>
                  <a:gd name="connsiteX991" fmla="*/ 281151 w 5915603"/>
                  <a:gd name="connsiteY991" fmla="*/ 1696574 h 4348100"/>
                  <a:gd name="connsiteX992" fmla="*/ 266996 w 5915603"/>
                  <a:gd name="connsiteY992" fmla="*/ 1691551 h 4348100"/>
                  <a:gd name="connsiteX993" fmla="*/ 252841 w 5915603"/>
                  <a:gd name="connsiteY993" fmla="*/ 1701482 h 4348100"/>
                  <a:gd name="connsiteX994" fmla="*/ 243252 w 5915603"/>
                  <a:gd name="connsiteY994" fmla="*/ 1707875 h 4348100"/>
                  <a:gd name="connsiteX995" fmla="*/ 224075 w 5915603"/>
                  <a:gd name="connsiteY995" fmla="*/ 1719290 h 4348100"/>
                  <a:gd name="connsiteX996" fmla="*/ 233549 w 5915603"/>
                  <a:gd name="connsiteY996" fmla="*/ 1742006 h 4348100"/>
                  <a:gd name="connsiteX997" fmla="*/ 236517 w 5915603"/>
                  <a:gd name="connsiteY997" fmla="*/ 1767348 h 4348100"/>
                  <a:gd name="connsiteX998" fmla="*/ 236517 w 5915603"/>
                  <a:gd name="connsiteY998" fmla="*/ 1767348 h 4348100"/>
                  <a:gd name="connsiteX999" fmla="*/ 236403 w 5915603"/>
                  <a:gd name="connsiteY999" fmla="*/ 1768604 h 4348100"/>
                  <a:gd name="connsiteX1000" fmla="*/ 238115 w 5915603"/>
                  <a:gd name="connsiteY1000" fmla="*/ 1792690 h 4348100"/>
                  <a:gd name="connsiteX1001" fmla="*/ 220992 w 5915603"/>
                  <a:gd name="connsiteY1001" fmla="*/ 1860953 h 4348100"/>
                  <a:gd name="connsiteX1002" fmla="*/ 215056 w 5915603"/>
                  <a:gd name="connsiteY1002" fmla="*/ 1876934 h 4348100"/>
                  <a:gd name="connsiteX1003" fmla="*/ 227385 w 5915603"/>
                  <a:gd name="connsiteY1003" fmla="*/ 1893258 h 4348100"/>
                  <a:gd name="connsiteX1004" fmla="*/ 232750 w 5915603"/>
                  <a:gd name="connsiteY1004" fmla="*/ 1897596 h 4348100"/>
                  <a:gd name="connsiteX1005" fmla="*/ 235261 w 5915603"/>
                  <a:gd name="connsiteY1005" fmla="*/ 1936750 h 4348100"/>
                  <a:gd name="connsiteX1006" fmla="*/ 234462 w 5915603"/>
                  <a:gd name="connsiteY1006" fmla="*/ 1946339 h 4348100"/>
                  <a:gd name="connsiteX1007" fmla="*/ 237544 w 5915603"/>
                  <a:gd name="connsiteY1007" fmla="*/ 1955014 h 4348100"/>
                  <a:gd name="connsiteX1008" fmla="*/ 250558 w 5915603"/>
                  <a:gd name="connsiteY1008" fmla="*/ 1959010 h 4348100"/>
                  <a:gd name="connsiteX1009" fmla="*/ 255809 w 5915603"/>
                  <a:gd name="connsiteY1009" fmla="*/ 1958895 h 4348100"/>
                  <a:gd name="connsiteX1010" fmla="*/ 261973 w 5915603"/>
                  <a:gd name="connsiteY1010" fmla="*/ 1958781 h 4348100"/>
                  <a:gd name="connsiteX1011" fmla="*/ 277498 w 5915603"/>
                  <a:gd name="connsiteY1011" fmla="*/ 1955813 h 4348100"/>
                  <a:gd name="connsiteX1012" fmla="*/ 285717 w 5915603"/>
                  <a:gd name="connsiteY1012" fmla="*/ 1953645 h 4348100"/>
                  <a:gd name="connsiteX1013" fmla="*/ 297474 w 5915603"/>
                  <a:gd name="connsiteY1013" fmla="*/ 1954443 h 4348100"/>
                  <a:gd name="connsiteX1014" fmla="*/ 308090 w 5915603"/>
                  <a:gd name="connsiteY1014" fmla="*/ 1968713 h 4348100"/>
                  <a:gd name="connsiteX1015" fmla="*/ 327268 w 5915603"/>
                  <a:gd name="connsiteY1015" fmla="*/ 1990516 h 4348100"/>
                  <a:gd name="connsiteX1016" fmla="*/ 324871 w 5915603"/>
                  <a:gd name="connsiteY1016" fmla="*/ 1991543 h 4348100"/>
                  <a:gd name="connsiteX1017" fmla="*/ 303410 w 5915603"/>
                  <a:gd name="connsiteY1017" fmla="*/ 2031268 h 4348100"/>
                  <a:gd name="connsiteX1018" fmla="*/ 291424 w 5915603"/>
                  <a:gd name="connsiteY1018" fmla="*/ 2058094 h 4348100"/>
                  <a:gd name="connsiteX1019" fmla="*/ 252727 w 5915603"/>
                  <a:gd name="connsiteY1019" fmla="*/ 2078299 h 4348100"/>
                  <a:gd name="connsiteX1020" fmla="*/ 234348 w 5915603"/>
                  <a:gd name="connsiteY1020" fmla="*/ 2095764 h 4348100"/>
                  <a:gd name="connsiteX1021" fmla="*/ 227727 w 5915603"/>
                  <a:gd name="connsiteY1021" fmla="*/ 2106837 h 4348100"/>
                  <a:gd name="connsiteX1022" fmla="*/ 218709 w 5915603"/>
                  <a:gd name="connsiteY1022" fmla="*/ 2123503 h 4348100"/>
                  <a:gd name="connsiteX1023" fmla="*/ 211746 w 5915603"/>
                  <a:gd name="connsiteY1023" fmla="*/ 2136745 h 4348100"/>
                  <a:gd name="connsiteX1024" fmla="*/ 210376 w 5915603"/>
                  <a:gd name="connsiteY1024" fmla="*/ 2192793 h 4348100"/>
                  <a:gd name="connsiteX1025" fmla="*/ 178756 w 5915603"/>
                  <a:gd name="connsiteY1025" fmla="*/ 2236057 h 4348100"/>
                  <a:gd name="connsiteX1026" fmla="*/ 164487 w 5915603"/>
                  <a:gd name="connsiteY1026" fmla="*/ 2249527 h 4348100"/>
                  <a:gd name="connsiteX1027" fmla="*/ 139031 w 5915603"/>
                  <a:gd name="connsiteY1027" fmla="*/ 2266536 h 4348100"/>
                  <a:gd name="connsiteX1028" fmla="*/ 115401 w 5915603"/>
                  <a:gd name="connsiteY1028" fmla="*/ 2279321 h 4348100"/>
                  <a:gd name="connsiteX1029" fmla="*/ 115401 w 5915603"/>
                  <a:gd name="connsiteY1029" fmla="*/ 2279321 h 4348100"/>
                  <a:gd name="connsiteX1030" fmla="*/ 115401 w 5915603"/>
                  <a:gd name="connsiteY1030" fmla="*/ 2279321 h 4348100"/>
                  <a:gd name="connsiteX1031" fmla="*/ 98393 w 5915603"/>
                  <a:gd name="connsiteY1031" fmla="*/ 2310713 h 4348100"/>
                  <a:gd name="connsiteX1032" fmla="*/ 84124 w 5915603"/>
                  <a:gd name="connsiteY1032" fmla="*/ 2329662 h 4348100"/>
                  <a:gd name="connsiteX1033" fmla="*/ 60152 w 5915603"/>
                  <a:gd name="connsiteY1033" fmla="*/ 2370300 h 4348100"/>
                  <a:gd name="connsiteX1034" fmla="*/ 40061 w 5915603"/>
                  <a:gd name="connsiteY1034" fmla="*/ 2412080 h 4348100"/>
                  <a:gd name="connsiteX1035" fmla="*/ 10610 w 5915603"/>
                  <a:gd name="connsiteY1035" fmla="*/ 2466416 h 4348100"/>
                  <a:gd name="connsiteX1036" fmla="*/ 1706 w 5915603"/>
                  <a:gd name="connsiteY1036" fmla="*/ 2498265 h 4348100"/>
                  <a:gd name="connsiteX1037" fmla="*/ 1706 w 5915603"/>
                  <a:gd name="connsiteY1037" fmla="*/ 2498265 h 4348100"/>
                  <a:gd name="connsiteX1038" fmla="*/ 1706 w 5915603"/>
                  <a:gd name="connsiteY1038" fmla="*/ 2498265 h 4348100"/>
                  <a:gd name="connsiteX1039" fmla="*/ 15404 w 5915603"/>
                  <a:gd name="connsiteY1039" fmla="*/ 2534451 h 4348100"/>
                  <a:gd name="connsiteX1040" fmla="*/ 19057 w 5915603"/>
                  <a:gd name="connsiteY1040" fmla="*/ 2538560 h 4348100"/>
                  <a:gd name="connsiteX1041" fmla="*/ 19628 w 5915603"/>
                  <a:gd name="connsiteY1041" fmla="*/ 2552830 h 4348100"/>
                  <a:gd name="connsiteX1042" fmla="*/ 24993 w 5915603"/>
                  <a:gd name="connsiteY1042" fmla="*/ 2589016 h 4348100"/>
                  <a:gd name="connsiteX1043" fmla="*/ 15518 w 5915603"/>
                  <a:gd name="connsiteY1043" fmla="*/ 2644037 h 4348100"/>
                  <a:gd name="connsiteX1044" fmla="*/ 10267 w 5915603"/>
                  <a:gd name="connsiteY1044" fmla="*/ 2669036 h 4348100"/>
                  <a:gd name="connsiteX1045" fmla="*/ 9811 w 5915603"/>
                  <a:gd name="connsiteY1045" fmla="*/ 2674173 h 4348100"/>
                  <a:gd name="connsiteX1046" fmla="*/ 9811 w 5915603"/>
                  <a:gd name="connsiteY1046" fmla="*/ 2674173 h 4348100"/>
                  <a:gd name="connsiteX1047" fmla="*/ 4217 w 5915603"/>
                  <a:gd name="connsiteY1047" fmla="*/ 2696661 h 4348100"/>
                  <a:gd name="connsiteX1048" fmla="*/ 15404 w 5915603"/>
                  <a:gd name="connsiteY1048" fmla="*/ 2749285 h 4348100"/>
                  <a:gd name="connsiteX1049" fmla="*/ 15518 w 5915603"/>
                  <a:gd name="connsiteY1049" fmla="*/ 2750541 h 4348100"/>
                  <a:gd name="connsiteX1050" fmla="*/ 15518 w 5915603"/>
                  <a:gd name="connsiteY1050" fmla="*/ 2750541 h 4348100"/>
                  <a:gd name="connsiteX1051" fmla="*/ 15518 w 5915603"/>
                  <a:gd name="connsiteY1051" fmla="*/ 2750541 h 4348100"/>
                  <a:gd name="connsiteX1052" fmla="*/ 13920 w 5915603"/>
                  <a:gd name="connsiteY1052" fmla="*/ 2758532 h 4348100"/>
                  <a:gd name="connsiteX1053" fmla="*/ 11865 w 5915603"/>
                  <a:gd name="connsiteY1053" fmla="*/ 2769034 h 4348100"/>
                  <a:gd name="connsiteX1054" fmla="*/ 16546 w 5915603"/>
                  <a:gd name="connsiteY1054" fmla="*/ 2788782 h 4348100"/>
                  <a:gd name="connsiteX1055" fmla="*/ 19285 w 5915603"/>
                  <a:gd name="connsiteY1055" fmla="*/ 2792321 h 4348100"/>
                  <a:gd name="connsiteX1056" fmla="*/ 19285 w 5915603"/>
                  <a:gd name="connsiteY1056" fmla="*/ 2792321 h 4348100"/>
                  <a:gd name="connsiteX1057" fmla="*/ 19285 w 5915603"/>
                  <a:gd name="connsiteY1057" fmla="*/ 2792321 h 4348100"/>
                  <a:gd name="connsiteX1058" fmla="*/ 22482 w 5915603"/>
                  <a:gd name="connsiteY1058" fmla="*/ 2796887 h 4348100"/>
                  <a:gd name="connsiteX1059" fmla="*/ 45084 w 5915603"/>
                  <a:gd name="connsiteY1059" fmla="*/ 2814009 h 4348100"/>
                  <a:gd name="connsiteX1060" fmla="*/ 48508 w 5915603"/>
                  <a:gd name="connsiteY1060" fmla="*/ 2815493 h 4348100"/>
                  <a:gd name="connsiteX1061" fmla="*/ 48166 w 5915603"/>
                  <a:gd name="connsiteY1061" fmla="*/ 2817548 h 4348100"/>
                  <a:gd name="connsiteX1062" fmla="*/ 55700 w 5915603"/>
                  <a:gd name="connsiteY1062" fmla="*/ 2837068 h 4348100"/>
                  <a:gd name="connsiteX1063" fmla="*/ 58097 w 5915603"/>
                  <a:gd name="connsiteY1063" fmla="*/ 2839009 h 4348100"/>
                  <a:gd name="connsiteX1064" fmla="*/ 58440 w 5915603"/>
                  <a:gd name="connsiteY1064" fmla="*/ 2839351 h 4348100"/>
                  <a:gd name="connsiteX1065" fmla="*/ 66202 w 5915603"/>
                  <a:gd name="connsiteY1065" fmla="*/ 2850424 h 4348100"/>
                  <a:gd name="connsiteX1066" fmla="*/ 78987 w 5915603"/>
                  <a:gd name="connsiteY1066" fmla="*/ 2867204 h 4348100"/>
                  <a:gd name="connsiteX1067" fmla="*/ 109351 w 5915603"/>
                  <a:gd name="connsiteY1067" fmla="*/ 2903619 h 4348100"/>
                  <a:gd name="connsiteX1068" fmla="*/ 109351 w 5915603"/>
                  <a:gd name="connsiteY1068" fmla="*/ 2903619 h 4348100"/>
                  <a:gd name="connsiteX1069" fmla="*/ 109351 w 5915603"/>
                  <a:gd name="connsiteY1069" fmla="*/ 2903619 h 4348100"/>
                  <a:gd name="connsiteX1070" fmla="*/ 113119 w 5915603"/>
                  <a:gd name="connsiteY1070" fmla="*/ 2914235 h 4348100"/>
                  <a:gd name="connsiteX1071" fmla="*/ 136862 w 5915603"/>
                  <a:gd name="connsiteY1071" fmla="*/ 2956243 h 4348100"/>
                  <a:gd name="connsiteX1072" fmla="*/ 137661 w 5915603"/>
                  <a:gd name="connsiteY1072" fmla="*/ 2957042 h 4348100"/>
                  <a:gd name="connsiteX1073" fmla="*/ 159693 w 5915603"/>
                  <a:gd name="connsiteY1073" fmla="*/ 2973594 h 4348100"/>
                  <a:gd name="connsiteX1074" fmla="*/ 160948 w 5915603"/>
                  <a:gd name="connsiteY1074" fmla="*/ 2974508 h 4348100"/>
                  <a:gd name="connsiteX1075" fmla="*/ 160948 w 5915603"/>
                  <a:gd name="connsiteY1075" fmla="*/ 2974508 h 4348100"/>
                  <a:gd name="connsiteX1076" fmla="*/ 160948 w 5915603"/>
                  <a:gd name="connsiteY1076" fmla="*/ 2974508 h 4348100"/>
                  <a:gd name="connsiteX1077" fmla="*/ 161519 w 5915603"/>
                  <a:gd name="connsiteY1077" fmla="*/ 2974850 h 4348100"/>
                  <a:gd name="connsiteX1078" fmla="*/ 197591 w 5915603"/>
                  <a:gd name="connsiteY1078" fmla="*/ 3001562 h 4348100"/>
                  <a:gd name="connsiteX1079" fmla="*/ 265512 w 5915603"/>
                  <a:gd name="connsiteY1079" fmla="*/ 3048592 h 4348100"/>
                  <a:gd name="connsiteX1080" fmla="*/ 274301 w 5915603"/>
                  <a:gd name="connsiteY1080" fmla="*/ 3050190 h 4348100"/>
                  <a:gd name="connsiteX1081" fmla="*/ 274415 w 5915603"/>
                  <a:gd name="connsiteY1081" fmla="*/ 3050190 h 4348100"/>
                  <a:gd name="connsiteX1082" fmla="*/ 275215 w 5915603"/>
                  <a:gd name="connsiteY1082" fmla="*/ 3050190 h 4348100"/>
                  <a:gd name="connsiteX1083" fmla="*/ 314597 w 5915603"/>
                  <a:gd name="connsiteY1083" fmla="*/ 3041401 h 4348100"/>
                  <a:gd name="connsiteX1084" fmla="*/ 359459 w 5915603"/>
                  <a:gd name="connsiteY1084" fmla="*/ 3029757 h 4348100"/>
                  <a:gd name="connsiteX1085" fmla="*/ 412197 w 5915603"/>
                  <a:gd name="connsiteY1085" fmla="*/ 3033182 h 4348100"/>
                  <a:gd name="connsiteX1086" fmla="*/ 412197 w 5915603"/>
                  <a:gd name="connsiteY1086" fmla="*/ 3033182 h 4348100"/>
                  <a:gd name="connsiteX1087" fmla="*/ 428863 w 5915603"/>
                  <a:gd name="connsiteY1087" fmla="*/ 3039802 h 4348100"/>
                  <a:gd name="connsiteX1088" fmla="*/ 433772 w 5915603"/>
                  <a:gd name="connsiteY1088" fmla="*/ 3041857 h 4348100"/>
                  <a:gd name="connsiteX1089" fmla="*/ 435256 w 5915603"/>
                  <a:gd name="connsiteY1089" fmla="*/ 3042086 h 4348100"/>
                  <a:gd name="connsiteX1090" fmla="*/ 492903 w 5915603"/>
                  <a:gd name="connsiteY1090" fmla="*/ 3016630 h 4348100"/>
                  <a:gd name="connsiteX1091" fmla="*/ 510140 w 5915603"/>
                  <a:gd name="connsiteY1091" fmla="*/ 3008525 h 4348100"/>
                  <a:gd name="connsiteX1092" fmla="*/ 525893 w 5915603"/>
                  <a:gd name="connsiteY1092" fmla="*/ 3001105 h 4348100"/>
                  <a:gd name="connsiteX1093" fmla="*/ 525893 w 5915603"/>
                  <a:gd name="connsiteY1093" fmla="*/ 3001105 h 4348100"/>
                  <a:gd name="connsiteX1094" fmla="*/ 525893 w 5915603"/>
                  <a:gd name="connsiteY1094" fmla="*/ 3001105 h 4348100"/>
                  <a:gd name="connsiteX1095" fmla="*/ 532742 w 5915603"/>
                  <a:gd name="connsiteY1095" fmla="*/ 2996197 h 4348100"/>
                  <a:gd name="connsiteX1096" fmla="*/ 546098 w 5915603"/>
                  <a:gd name="connsiteY1096" fmla="*/ 2990603 h 4348100"/>
                  <a:gd name="connsiteX1097" fmla="*/ 564134 w 5915603"/>
                  <a:gd name="connsiteY1097" fmla="*/ 2988777 h 4348100"/>
                  <a:gd name="connsiteX1098" fmla="*/ 577946 w 5915603"/>
                  <a:gd name="connsiteY1098" fmla="*/ 2982384 h 4348100"/>
                  <a:gd name="connsiteX1099" fmla="*/ 580115 w 5915603"/>
                  <a:gd name="connsiteY1099" fmla="*/ 2980672 h 4348100"/>
                  <a:gd name="connsiteX1100" fmla="*/ 612306 w 5915603"/>
                  <a:gd name="connsiteY1100" fmla="*/ 2991859 h 4348100"/>
                  <a:gd name="connsiteX1101" fmla="*/ 625205 w 5915603"/>
                  <a:gd name="connsiteY1101" fmla="*/ 2994256 h 4348100"/>
                  <a:gd name="connsiteX1102" fmla="*/ 647693 w 5915603"/>
                  <a:gd name="connsiteY1102" fmla="*/ 3019940 h 4348100"/>
                  <a:gd name="connsiteX1103" fmla="*/ 665843 w 5915603"/>
                  <a:gd name="connsiteY1103" fmla="*/ 3052930 h 4348100"/>
                  <a:gd name="connsiteX1104" fmla="*/ 671893 w 5915603"/>
                  <a:gd name="connsiteY1104" fmla="*/ 3054414 h 4348100"/>
                  <a:gd name="connsiteX1105" fmla="*/ 687875 w 5915603"/>
                  <a:gd name="connsiteY1105" fmla="*/ 3049848 h 4348100"/>
                  <a:gd name="connsiteX1106" fmla="*/ 697578 w 5915603"/>
                  <a:gd name="connsiteY1106" fmla="*/ 3046652 h 4348100"/>
                  <a:gd name="connsiteX1107" fmla="*/ 699290 w 5915603"/>
                  <a:gd name="connsiteY1107" fmla="*/ 3046652 h 4348100"/>
                  <a:gd name="connsiteX1108" fmla="*/ 737873 w 5915603"/>
                  <a:gd name="connsiteY1108" fmla="*/ 3041515 h 4348100"/>
                  <a:gd name="connsiteX1109" fmla="*/ 743695 w 5915603"/>
                  <a:gd name="connsiteY1109" fmla="*/ 3050647 h 4348100"/>
                  <a:gd name="connsiteX1110" fmla="*/ 747234 w 5915603"/>
                  <a:gd name="connsiteY1110" fmla="*/ 3056583 h 4348100"/>
                  <a:gd name="connsiteX1111" fmla="*/ 767211 w 5915603"/>
                  <a:gd name="connsiteY1111" fmla="*/ 3064003 h 4348100"/>
                  <a:gd name="connsiteX1112" fmla="*/ 770977 w 5915603"/>
                  <a:gd name="connsiteY1112" fmla="*/ 3063661 h 4348100"/>
                  <a:gd name="connsiteX1113" fmla="*/ 776457 w 5915603"/>
                  <a:gd name="connsiteY1113" fmla="*/ 3087062 h 4348100"/>
                  <a:gd name="connsiteX1114" fmla="*/ 774859 w 5915603"/>
                  <a:gd name="connsiteY1114" fmla="*/ 3091628 h 4348100"/>
                  <a:gd name="connsiteX1115" fmla="*/ 770864 w 5915603"/>
                  <a:gd name="connsiteY1115" fmla="*/ 3118225 h 4348100"/>
                  <a:gd name="connsiteX1116" fmla="*/ 771092 w 5915603"/>
                  <a:gd name="connsiteY1116" fmla="*/ 3119138 h 4348100"/>
                  <a:gd name="connsiteX1117" fmla="*/ 772005 w 5915603"/>
                  <a:gd name="connsiteY1117" fmla="*/ 3121422 h 4348100"/>
                  <a:gd name="connsiteX1118" fmla="*/ 772804 w 5915603"/>
                  <a:gd name="connsiteY1118" fmla="*/ 3127814 h 4348100"/>
                  <a:gd name="connsiteX1119" fmla="*/ 768238 w 5915603"/>
                  <a:gd name="connsiteY1119" fmla="*/ 3132494 h 4348100"/>
                  <a:gd name="connsiteX1120" fmla="*/ 757850 w 5915603"/>
                  <a:gd name="connsiteY1120" fmla="*/ 3147448 h 4348100"/>
                  <a:gd name="connsiteX1121" fmla="*/ 764699 w 5915603"/>
                  <a:gd name="connsiteY1121" fmla="*/ 3156466 h 4348100"/>
                  <a:gd name="connsiteX1122" fmla="*/ 760932 w 5915603"/>
                  <a:gd name="connsiteY1122" fmla="*/ 3161489 h 4348100"/>
                  <a:gd name="connsiteX1123" fmla="*/ 758535 w 5915603"/>
                  <a:gd name="connsiteY1123" fmla="*/ 3168110 h 4348100"/>
                  <a:gd name="connsiteX1124" fmla="*/ 765955 w 5915603"/>
                  <a:gd name="connsiteY1124" fmla="*/ 3179296 h 4348100"/>
                  <a:gd name="connsiteX1125" fmla="*/ 767781 w 5915603"/>
                  <a:gd name="connsiteY1125" fmla="*/ 3181009 h 4348100"/>
                  <a:gd name="connsiteX1126" fmla="*/ 754540 w 5915603"/>
                  <a:gd name="connsiteY1126" fmla="*/ 3195278 h 4348100"/>
                  <a:gd name="connsiteX1127" fmla="*/ 745407 w 5915603"/>
                  <a:gd name="connsiteY1127" fmla="*/ 3210003 h 4348100"/>
                  <a:gd name="connsiteX1128" fmla="*/ 742325 w 5915603"/>
                  <a:gd name="connsiteY1128" fmla="*/ 3215940 h 4348100"/>
                  <a:gd name="connsiteX1129" fmla="*/ 751458 w 5915603"/>
                  <a:gd name="connsiteY1129" fmla="*/ 3235345 h 4348100"/>
                  <a:gd name="connsiteX1130" fmla="*/ 757051 w 5915603"/>
                  <a:gd name="connsiteY1130" fmla="*/ 3243907 h 4348100"/>
                  <a:gd name="connsiteX1131" fmla="*/ 779425 w 5915603"/>
                  <a:gd name="connsiteY1131" fmla="*/ 3276554 h 4348100"/>
                  <a:gd name="connsiteX1132" fmla="*/ 789813 w 5915603"/>
                  <a:gd name="connsiteY1132" fmla="*/ 3291965 h 4348100"/>
                  <a:gd name="connsiteX1133" fmla="*/ 808077 w 5915603"/>
                  <a:gd name="connsiteY1133" fmla="*/ 3315823 h 4348100"/>
                  <a:gd name="connsiteX1134" fmla="*/ 808077 w 5915603"/>
                  <a:gd name="connsiteY1134" fmla="*/ 3315823 h 4348100"/>
                  <a:gd name="connsiteX1135" fmla="*/ 808534 w 5915603"/>
                  <a:gd name="connsiteY1135" fmla="*/ 3316165 h 4348100"/>
                  <a:gd name="connsiteX1136" fmla="*/ 811159 w 5915603"/>
                  <a:gd name="connsiteY1136" fmla="*/ 3318562 h 4348100"/>
                  <a:gd name="connsiteX1137" fmla="*/ 833990 w 5915603"/>
                  <a:gd name="connsiteY1137" fmla="*/ 3349612 h 4348100"/>
                  <a:gd name="connsiteX1138" fmla="*/ 833990 w 5915603"/>
                  <a:gd name="connsiteY1138" fmla="*/ 3349612 h 4348100"/>
                  <a:gd name="connsiteX1139" fmla="*/ 843693 w 5915603"/>
                  <a:gd name="connsiteY1139" fmla="*/ 3383058 h 4348100"/>
                  <a:gd name="connsiteX1140" fmla="*/ 844491 w 5915603"/>
                  <a:gd name="connsiteY1140" fmla="*/ 3386597 h 4348100"/>
                  <a:gd name="connsiteX1141" fmla="*/ 844491 w 5915603"/>
                  <a:gd name="connsiteY1141" fmla="*/ 3386597 h 4348100"/>
                  <a:gd name="connsiteX1142" fmla="*/ 844491 w 5915603"/>
                  <a:gd name="connsiteY1142" fmla="*/ 3386597 h 4348100"/>
                  <a:gd name="connsiteX1143" fmla="*/ 844491 w 5915603"/>
                  <a:gd name="connsiteY1143" fmla="*/ 3386711 h 4348100"/>
                  <a:gd name="connsiteX1144" fmla="*/ 844491 w 5915603"/>
                  <a:gd name="connsiteY1144" fmla="*/ 3386711 h 4348100"/>
                  <a:gd name="connsiteX1145" fmla="*/ 868235 w 5915603"/>
                  <a:gd name="connsiteY1145" fmla="*/ 3450180 h 4348100"/>
                  <a:gd name="connsiteX1146" fmla="*/ 869719 w 5915603"/>
                  <a:gd name="connsiteY1146" fmla="*/ 3453604 h 4348100"/>
                  <a:gd name="connsiteX1147" fmla="*/ 868349 w 5915603"/>
                  <a:gd name="connsiteY1147" fmla="*/ 3463421 h 4348100"/>
                  <a:gd name="connsiteX1148" fmla="*/ 864582 w 5915603"/>
                  <a:gd name="connsiteY1148" fmla="*/ 3483969 h 4348100"/>
                  <a:gd name="connsiteX1149" fmla="*/ 873372 w 5915603"/>
                  <a:gd name="connsiteY1149" fmla="*/ 3518671 h 4348100"/>
                  <a:gd name="connsiteX1150" fmla="*/ 882276 w 5915603"/>
                  <a:gd name="connsiteY1150" fmla="*/ 3550862 h 4348100"/>
                  <a:gd name="connsiteX1151" fmla="*/ 866409 w 5915603"/>
                  <a:gd name="connsiteY1151" fmla="*/ 3588076 h 4348100"/>
                  <a:gd name="connsiteX1152" fmla="*/ 863327 w 5915603"/>
                  <a:gd name="connsiteY1152" fmla="*/ 3591957 h 4348100"/>
                  <a:gd name="connsiteX1153" fmla="*/ 841295 w 5915603"/>
                  <a:gd name="connsiteY1153" fmla="*/ 3656681 h 4348100"/>
                  <a:gd name="connsiteX1154" fmla="*/ 832620 w 5915603"/>
                  <a:gd name="connsiteY1154" fmla="*/ 3683279 h 4348100"/>
                  <a:gd name="connsiteX1155" fmla="*/ 826570 w 5915603"/>
                  <a:gd name="connsiteY1155" fmla="*/ 3701429 h 4348100"/>
                  <a:gd name="connsiteX1156" fmla="*/ 822917 w 5915603"/>
                  <a:gd name="connsiteY1156" fmla="*/ 3742295 h 4348100"/>
                  <a:gd name="connsiteX1157" fmla="*/ 822803 w 5915603"/>
                  <a:gd name="connsiteY1157" fmla="*/ 3744464 h 4348100"/>
                  <a:gd name="connsiteX1158" fmla="*/ 822803 w 5915603"/>
                  <a:gd name="connsiteY1158" fmla="*/ 3744921 h 4348100"/>
                  <a:gd name="connsiteX1159" fmla="*/ 839925 w 5915603"/>
                  <a:gd name="connsiteY1159" fmla="*/ 3789783 h 4348100"/>
                  <a:gd name="connsiteX1160" fmla="*/ 866866 w 5915603"/>
                  <a:gd name="connsiteY1160" fmla="*/ 3852338 h 4348100"/>
                  <a:gd name="connsiteX1161" fmla="*/ 883646 w 5915603"/>
                  <a:gd name="connsiteY1161" fmla="*/ 3890693 h 4348100"/>
                  <a:gd name="connsiteX1162" fmla="*/ 895974 w 5915603"/>
                  <a:gd name="connsiteY1162" fmla="*/ 3918204 h 4348100"/>
                  <a:gd name="connsiteX1163" fmla="*/ 896317 w 5915603"/>
                  <a:gd name="connsiteY1163" fmla="*/ 3945372 h 4348100"/>
                  <a:gd name="connsiteX1164" fmla="*/ 897458 w 5915603"/>
                  <a:gd name="connsiteY1164" fmla="*/ 3972198 h 4348100"/>
                  <a:gd name="connsiteX1165" fmla="*/ 907161 w 5915603"/>
                  <a:gd name="connsiteY1165" fmla="*/ 4019913 h 4348100"/>
                  <a:gd name="connsiteX1166" fmla="*/ 908417 w 5915603"/>
                  <a:gd name="connsiteY1166" fmla="*/ 4031100 h 4348100"/>
                  <a:gd name="connsiteX1167" fmla="*/ 928165 w 5915603"/>
                  <a:gd name="connsiteY1167" fmla="*/ 4100048 h 4348100"/>
                  <a:gd name="connsiteX1168" fmla="*/ 945060 w 5915603"/>
                  <a:gd name="connsiteY1168" fmla="*/ 4124134 h 4348100"/>
                  <a:gd name="connsiteX1169" fmla="*/ 945060 w 5915603"/>
                  <a:gd name="connsiteY1169" fmla="*/ 4124134 h 4348100"/>
                  <a:gd name="connsiteX1170" fmla="*/ 965950 w 5915603"/>
                  <a:gd name="connsiteY1170" fmla="*/ 4172992 h 4348100"/>
                  <a:gd name="connsiteX1171" fmla="*/ 983643 w 5915603"/>
                  <a:gd name="connsiteY1171" fmla="*/ 4214315 h 4348100"/>
                  <a:gd name="connsiteX1172" fmla="*/ 993346 w 5915603"/>
                  <a:gd name="connsiteY1172" fmla="*/ 4235661 h 4348100"/>
                  <a:gd name="connsiteX1173" fmla="*/ 994259 w 5915603"/>
                  <a:gd name="connsiteY1173" fmla="*/ 4238629 h 4348100"/>
                  <a:gd name="connsiteX1174" fmla="*/ 998141 w 5915603"/>
                  <a:gd name="connsiteY1174" fmla="*/ 4256894 h 4348100"/>
                  <a:gd name="connsiteX1175" fmla="*/ 998026 w 5915603"/>
                  <a:gd name="connsiteY1175" fmla="*/ 4256894 h 4348100"/>
                  <a:gd name="connsiteX1176" fmla="*/ 987638 w 5915603"/>
                  <a:gd name="connsiteY1176" fmla="*/ 4264542 h 4348100"/>
                  <a:gd name="connsiteX1177" fmla="*/ 994488 w 5915603"/>
                  <a:gd name="connsiteY1177" fmla="*/ 4292280 h 4348100"/>
                  <a:gd name="connsiteX1178" fmla="*/ 998711 w 5915603"/>
                  <a:gd name="connsiteY1178" fmla="*/ 4308148 h 4348100"/>
                  <a:gd name="connsiteX1179" fmla="*/ 1007387 w 5915603"/>
                  <a:gd name="connsiteY1179" fmla="*/ 4322074 h 4348100"/>
                  <a:gd name="connsiteX1180" fmla="*/ 1010697 w 5915603"/>
                  <a:gd name="connsiteY1180" fmla="*/ 4324358 h 4348100"/>
                  <a:gd name="connsiteX1181" fmla="*/ 1020058 w 5915603"/>
                  <a:gd name="connsiteY1181" fmla="*/ 4330179 h 4348100"/>
                  <a:gd name="connsiteX1182" fmla="*/ 1030674 w 5915603"/>
                  <a:gd name="connsiteY1182" fmla="*/ 4340681 h 4348100"/>
                  <a:gd name="connsiteX1183" fmla="*/ 1031130 w 5915603"/>
                  <a:gd name="connsiteY1183" fmla="*/ 4341252 h 4348100"/>
                  <a:gd name="connsiteX1184" fmla="*/ 1044258 w 5915603"/>
                  <a:gd name="connsiteY1184" fmla="*/ 4348101 h 4348100"/>
                  <a:gd name="connsiteX1185" fmla="*/ 1044715 w 5915603"/>
                  <a:gd name="connsiteY1185" fmla="*/ 4348101 h 4348100"/>
                  <a:gd name="connsiteX1186" fmla="*/ 1058869 w 5915603"/>
                  <a:gd name="connsiteY1186" fmla="*/ 4339540 h 4348100"/>
                  <a:gd name="connsiteX1187" fmla="*/ 1087864 w 5915603"/>
                  <a:gd name="connsiteY1187" fmla="*/ 4332462 h 4348100"/>
                  <a:gd name="connsiteX1188" fmla="*/ 1105672 w 5915603"/>
                  <a:gd name="connsiteY1188" fmla="*/ 4326184 h 4348100"/>
                  <a:gd name="connsiteX1189" fmla="*/ 1115603 w 5915603"/>
                  <a:gd name="connsiteY1189" fmla="*/ 4320590 h 4348100"/>
                  <a:gd name="connsiteX1190" fmla="*/ 1156013 w 5915603"/>
                  <a:gd name="connsiteY1190" fmla="*/ 4320134 h 4348100"/>
                  <a:gd name="connsiteX1191" fmla="*/ 1188204 w 5915603"/>
                  <a:gd name="connsiteY1191" fmla="*/ 4315796 h 4348100"/>
                  <a:gd name="connsiteX1192" fmla="*/ 1192998 w 5915603"/>
                  <a:gd name="connsiteY1192" fmla="*/ 4316481 h 4348100"/>
                  <a:gd name="connsiteX1193" fmla="*/ 1204984 w 5915603"/>
                  <a:gd name="connsiteY1193" fmla="*/ 4315453 h 4348100"/>
                  <a:gd name="connsiteX1194" fmla="*/ 1208980 w 5915603"/>
                  <a:gd name="connsiteY1194" fmla="*/ 4306778 h 4348100"/>
                  <a:gd name="connsiteX1195" fmla="*/ 1222564 w 5915603"/>
                  <a:gd name="connsiteY1195" fmla="*/ 4303582 h 4348100"/>
                  <a:gd name="connsiteX1196" fmla="*/ 1226901 w 5915603"/>
                  <a:gd name="connsiteY1196" fmla="*/ 4303696 h 4348100"/>
                  <a:gd name="connsiteX1197" fmla="*/ 1289343 w 5915603"/>
                  <a:gd name="connsiteY1197" fmla="*/ 4260889 h 4348100"/>
                  <a:gd name="connsiteX1198" fmla="*/ 1358176 w 5915603"/>
                  <a:gd name="connsiteY1198" fmla="*/ 4167512 h 4348100"/>
                  <a:gd name="connsiteX1199" fmla="*/ 1395618 w 5915603"/>
                  <a:gd name="connsiteY1199" fmla="*/ 4120938 h 4348100"/>
                  <a:gd name="connsiteX1200" fmla="*/ 1398016 w 5915603"/>
                  <a:gd name="connsiteY1200" fmla="*/ 4118541 h 4348100"/>
                  <a:gd name="connsiteX1201" fmla="*/ 1413198 w 5915603"/>
                  <a:gd name="connsiteY1201" fmla="*/ 4062720 h 4348100"/>
                  <a:gd name="connsiteX1202" fmla="*/ 1414568 w 5915603"/>
                  <a:gd name="connsiteY1202" fmla="*/ 4046625 h 4348100"/>
                  <a:gd name="connsiteX1203" fmla="*/ 1411828 w 5915603"/>
                  <a:gd name="connsiteY1203" fmla="*/ 4034753 h 4348100"/>
                  <a:gd name="connsiteX1204" fmla="*/ 1403609 w 5915603"/>
                  <a:gd name="connsiteY1204" fmla="*/ 4031785 h 4348100"/>
                  <a:gd name="connsiteX1205" fmla="*/ 1403152 w 5915603"/>
                  <a:gd name="connsiteY1205" fmla="*/ 4031785 h 4348100"/>
                  <a:gd name="connsiteX1206" fmla="*/ 1444133 w 5915603"/>
                  <a:gd name="connsiteY1206" fmla="*/ 4003590 h 4348100"/>
                  <a:gd name="connsiteX1207" fmla="*/ 1483401 w 5915603"/>
                  <a:gd name="connsiteY1207" fmla="*/ 3974709 h 4348100"/>
                  <a:gd name="connsiteX1208" fmla="*/ 1484771 w 5915603"/>
                  <a:gd name="connsiteY1208" fmla="*/ 3952335 h 4348100"/>
                  <a:gd name="connsiteX1209" fmla="*/ 1486255 w 5915603"/>
                  <a:gd name="connsiteY1209" fmla="*/ 3929277 h 4348100"/>
                  <a:gd name="connsiteX1210" fmla="*/ 1485456 w 5915603"/>
                  <a:gd name="connsiteY1210" fmla="*/ 3907131 h 4348100"/>
                  <a:gd name="connsiteX1211" fmla="*/ 1481575 w 5915603"/>
                  <a:gd name="connsiteY1211" fmla="*/ 3886584 h 4348100"/>
                  <a:gd name="connsiteX1212" fmla="*/ 1472100 w 5915603"/>
                  <a:gd name="connsiteY1212" fmla="*/ 3856562 h 4348100"/>
                  <a:gd name="connsiteX1213" fmla="*/ 1467420 w 5915603"/>
                  <a:gd name="connsiteY1213" fmla="*/ 3845489 h 4348100"/>
                  <a:gd name="connsiteX1214" fmla="*/ 1466963 w 5915603"/>
                  <a:gd name="connsiteY1214" fmla="*/ 3829736 h 4348100"/>
                  <a:gd name="connsiteX1215" fmla="*/ 1482032 w 5915603"/>
                  <a:gd name="connsiteY1215" fmla="*/ 3815695 h 4348100"/>
                  <a:gd name="connsiteX1216" fmla="*/ 1484771 w 5915603"/>
                  <a:gd name="connsiteY1216" fmla="*/ 3809531 h 4348100"/>
                  <a:gd name="connsiteX1217" fmla="*/ 1493333 w 5915603"/>
                  <a:gd name="connsiteY1217" fmla="*/ 3802339 h 4348100"/>
                  <a:gd name="connsiteX1218" fmla="*/ 1507031 w 5915603"/>
                  <a:gd name="connsiteY1218" fmla="*/ 3794920 h 4348100"/>
                  <a:gd name="connsiteX1219" fmla="*/ 1519588 w 5915603"/>
                  <a:gd name="connsiteY1219" fmla="*/ 3779395 h 4348100"/>
                  <a:gd name="connsiteX1220" fmla="*/ 1537053 w 5915603"/>
                  <a:gd name="connsiteY1220" fmla="*/ 3758391 h 4348100"/>
                  <a:gd name="connsiteX1221" fmla="*/ 1566618 w 5915603"/>
                  <a:gd name="connsiteY1221" fmla="*/ 3743551 h 4348100"/>
                  <a:gd name="connsiteX1222" fmla="*/ 1592074 w 5915603"/>
                  <a:gd name="connsiteY1222" fmla="*/ 3732250 h 4348100"/>
                  <a:gd name="connsiteX1223" fmla="*/ 1639562 w 5915603"/>
                  <a:gd name="connsiteY1223" fmla="*/ 3658736 h 4348100"/>
                  <a:gd name="connsiteX1224" fmla="*/ 1632712 w 5915603"/>
                  <a:gd name="connsiteY1224" fmla="*/ 3600176 h 4348100"/>
                  <a:gd name="connsiteX1225" fmla="*/ 1631571 w 5915603"/>
                  <a:gd name="connsiteY1225" fmla="*/ 3554173 h 4348100"/>
                  <a:gd name="connsiteX1226" fmla="*/ 1630201 w 5915603"/>
                  <a:gd name="connsiteY1226" fmla="*/ 3523808 h 4348100"/>
                  <a:gd name="connsiteX1227" fmla="*/ 1630087 w 5915603"/>
                  <a:gd name="connsiteY1227" fmla="*/ 3522324 h 4348100"/>
                  <a:gd name="connsiteX1228" fmla="*/ 1630087 w 5915603"/>
                  <a:gd name="connsiteY1228" fmla="*/ 3522324 h 4348100"/>
                  <a:gd name="connsiteX1229" fmla="*/ 1630087 w 5915603"/>
                  <a:gd name="connsiteY1229" fmla="*/ 3522324 h 4348100"/>
                  <a:gd name="connsiteX1230" fmla="*/ 1616959 w 5915603"/>
                  <a:gd name="connsiteY1230" fmla="*/ 3503032 h 4348100"/>
                  <a:gd name="connsiteX1231" fmla="*/ 1609996 w 5915603"/>
                  <a:gd name="connsiteY1231" fmla="*/ 3493672 h 4348100"/>
                  <a:gd name="connsiteX1232" fmla="*/ 1609996 w 5915603"/>
                  <a:gd name="connsiteY1232" fmla="*/ 3493672 h 4348100"/>
                  <a:gd name="connsiteX1233" fmla="*/ 1602690 w 5915603"/>
                  <a:gd name="connsiteY1233" fmla="*/ 3471184 h 4348100"/>
                  <a:gd name="connsiteX1234" fmla="*/ 1599494 w 5915603"/>
                  <a:gd name="connsiteY1234" fmla="*/ 3462052 h 4348100"/>
                  <a:gd name="connsiteX1235" fmla="*/ 1599609 w 5915603"/>
                  <a:gd name="connsiteY1235" fmla="*/ 3458741 h 4348100"/>
                  <a:gd name="connsiteX1236" fmla="*/ 1594472 w 5915603"/>
                  <a:gd name="connsiteY1236" fmla="*/ 3430660 h 4348100"/>
                  <a:gd name="connsiteX1237" fmla="*/ 1600636 w 5915603"/>
                  <a:gd name="connsiteY1237" fmla="*/ 3415477 h 4348100"/>
                  <a:gd name="connsiteX1238" fmla="*/ 1594129 w 5915603"/>
                  <a:gd name="connsiteY1238" fmla="*/ 3393674 h 4348100"/>
                  <a:gd name="connsiteX1239" fmla="*/ 1586252 w 5915603"/>
                  <a:gd name="connsiteY1239" fmla="*/ 3383972 h 4348100"/>
                  <a:gd name="connsiteX1240" fmla="*/ 1598581 w 5915603"/>
                  <a:gd name="connsiteY1240" fmla="*/ 3339681 h 4348100"/>
                  <a:gd name="connsiteX1241" fmla="*/ 1598581 w 5915603"/>
                  <a:gd name="connsiteY1241" fmla="*/ 3339681 h 4348100"/>
                  <a:gd name="connsiteX1242" fmla="*/ 1625978 w 5915603"/>
                  <a:gd name="connsiteY1242" fmla="*/ 3272102 h 4348100"/>
                  <a:gd name="connsiteX1243" fmla="*/ 1634311 w 5915603"/>
                  <a:gd name="connsiteY1243" fmla="*/ 3264226 h 4348100"/>
                  <a:gd name="connsiteX1244" fmla="*/ 1643671 w 5915603"/>
                  <a:gd name="connsiteY1244" fmla="*/ 3256349 h 4348100"/>
                  <a:gd name="connsiteX1245" fmla="*/ 1644128 w 5915603"/>
                  <a:gd name="connsiteY1245" fmla="*/ 3255779 h 4348100"/>
                  <a:gd name="connsiteX1246" fmla="*/ 1644470 w 5915603"/>
                  <a:gd name="connsiteY1246" fmla="*/ 3255779 h 4348100"/>
                  <a:gd name="connsiteX1247" fmla="*/ 1659539 w 5915603"/>
                  <a:gd name="connsiteY1247" fmla="*/ 3244592 h 4348100"/>
                  <a:gd name="connsiteX1248" fmla="*/ 1661707 w 5915603"/>
                  <a:gd name="connsiteY1248" fmla="*/ 3241281 h 4348100"/>
                  <a:gd name="connsiteX1249" fmla="*/ 1661707 w 5915603"/>
                  <a:gd name="connsiteY1249" fmla="*/ 3241167 h 4348100"/>
                  <a:gd name="connsiteX1250" fmla="*/ 1661822 w 5915603"/>
                  <a:gd name="connsiteY1250" fmla="*/ 3241053 h 4348100"/>
                  <a:gd name="connsiteX1251" fmla="*/ 1701318 w 5915603"/>
                  <a:gd name="connsiteY1251" fmla="*/ 3194022 h 4348100"/>
                  <a:gd name="connsiteX1252" fmla="*/ 1724605 w 5915603"/>
                  <a:gd name="connsiteY1252" fmla="*/ 3167539 h 4348100"/>
                  <a:gd name="connsiteX1253" fmla="*/ 1772092 w 5915603"/>
                  <a:gd name="connsiteY1253" fmla="*/ 3127243 h 4348100"/>
                  <a:gd name="connsiteX1254" fmla="*/ 1772777 w 5915603"/>
                  <a:gd name="connsiteY1254" fmla="*/ 3126901 h 4348100"/>
                  <a:gd name="connsiteX1255" fmla="*/ 1845492 w 5915603"/>
                  <a:gd name="connsiteY1255" fmla="*/ 3048136 h 4348100"/>
                  <a:gd name="connsiteX1256" fmla="*/ 1879509 w 5915603"/>
                  <a:gd name="connsiteY1256" fmla="*/ 2986836 h 4348100"/>
                  <a:gd name="connsiteX1257" fmla="*/ 1904052 w 5915603"/>
                  <a:gd name="connsiteY1257" fmla="*/ 2940718 h 4348100"/>
                  <a:gd name="connsiteX1258" fmla="*/ 1931791 w 5915603"/>
                  <a:gd name="connsiteY1258" fmla="*/ 2874054 h 4348100"/>
                  <a:gd name="connsiteX1259" fmla="*/ 1935558 w 5915603"/>
                  <a:gd name="connsiteY1259" fmla="*/ 2852593 h 4348100"/>
                  <a:gd name="connsiteX1260" fmla="*/ 1941380 w 5915603"/>
                  <a:gd name="connsiteY1260" fmla="*/ 2819717 h 4348100"/>
                  <a:gd name="connsiteX1261" fmla="*/ 1929394 w 5915603"/>
                  <a:gd name="connsiteY1261" fmla="*/ 2795859 h 4348100"/>
                  <a:gd name="connsiteX1262" fmla="*/ 1911929 w 5915603"/>
                  <a:gd name="connsiteY1262" fmla="*/ 2805905 h 4348100"/>
                  <a:gd name="connsiteX1263" fmla="*/ 1852912 w 5915603"/>
                  <a:gd name="connsiteY1263" fmla="*/ 2821430 h 4348100"/>
                  <a:gd name="connsiteX1264" fmla="*/ 1803599 w 5915603"/>
                  <a:gd name="connsiteY1264" fmla="*/ 2834785 h 4348100"/>
                  <a:gd name="connsiteX1265" fmla="*/ 1789444 w 5915603"/>
                  <a:gd name="connsiteY1265" fmla="*/ 2836497 h 4348100"/>
                  <a:gd name="connsiteX1266" fmla="*/ 1766156 w 5915603"/>
                  <a:gd name="connsiteY1266" fmla="*/ 2842776 h 4348100"/>
                  <a:gd name="connsiteX1267" fmla="*/ 1742185 w 5915603"/>
                  <a:gd name="connsiteY1267" fmla="*/ 2850310 h 4348100"/>
                  <a:gd name="connsiteX1268" fmla="*/ 1728372 w 5915603"/>
                  <a:gd name="connsiteY1268" fmla="*/ 2839922 h 4348100"/>
                  <a:gd name="connsiteX1269" fmla="*/ 1711478 w 5915603"/>
                  <a:gd name="connsiteY1269" fmla="*/ 2819261 h 4348100"/>
                  <a:gd name="connsiteX1270" fmla="*/ 1711478 w 5915603"/>
                  <a:gd name="connsiteY1270" fmla="*/ 2819261 h 4348100"/>
                  <a:gd name="connsiteX1271" fmla="*/ 1701432 w 5915603"/>
                  <a:gd name="connsiteY1271" fmla="*/ 2814352 h 4348100"/>
                  <a:gd name="connsiteX1272" fmla="*/ 1711021 w 5915603"/>
                  <a:gd name="connsiteY1272" fmla="*/ 2809215 h 4348100"/>
                  <a:gd name="connsiteX1273" fmla="*/ 1719696 w 5915603"/>
                  <a:gd name="connsiteY1273" fmla="*/ 2800768 h 4348100"/>
                  <a:gd name="connsiteX1274" fmla="*/ 1715815 w 5915603"/>
                  <a:gd name="connsiteY1274" fmla="*/ 2785357 h 4348100"/>
                  <a:gd name="connsiteX1275" fmla="*/ 1728144 w 5915603"/>
                  <a:gd name="connsiteY1275" fmla="*/ 2786727 h 4348100"/>
                  <a:gd name="connsiteX1276" fmla="*/ 1768211 w 5915603"/>
                  <a:gd name="connsiteY1276" fmla="*/ 2775997 h 4348100"/>
                  <a:gd name="connsiteX1277" fmla="*/ 1801772 w 5915603"/>
                  <a:gd name="connsiteY1277" fmla="*/ 2764354 h 4348100"/>
                  <a:gd name="connsiteX1278" fmla="*/ 1837387 w 5915603"/>
                  <a:gd name="connsiteY1278" fmla="*/ 2745176 h 4348100"/>
                  <a:gd name="connsiteX1279" fmla="*/ 1860446 w 5915603"/>
                  <a:gd name="connsiteY1279" fmla="*/ 2742436 h 4348100"/>
                  <a:gd name="connsiteX1280" fmla="*/ 1885445 w 5915603"/>
                  <a:gd name="connsiteY1280" fmla="*/ 2726112 h 4348100"/>
                  <a:gd name="connsiteX1281" fmla="*/ 1887500 w 5915603"/>
                  <a:gd name="connsiteY1281" fmla="*/ 2723829 h 4348100"/>
                  <a:gd name="connsiteX1282" fmla="*/ 1918892 w 5915603"/>
                  <a:gd name="connsiteY1282" fmla="*/ 2711501 h 4348100"/>
                  <a:gd name="connsiteX1283" fmla="*/ 1945490 w 5915603"/>
                  <a:gd name="connsiteY1283" fmla="*/ 2703396 h 4348100"/>
                  <a:gd name="connsiteX1284" fmla="*/ 1973114 w 5915603"/>
                  <a:gd name="connsiteY1284" fmla="*/ 2675886 h 4348100"/>
                  <a:gd name="connsiteX1285" fmla="*/ 1975512 w 5915603"/>
                  <a:gd name="connsiteY1285" fmla="*/ 2669721 h 4348100"/>
                  <a:gd name="connsiteX1286" fmla="*/ 1984758 w 5915603"/>
                  <a:gd name="connsiteY1286" fmla="*/ 2665383 h 4348100"/>
                  <a:gd name="connsiteX1287" fmla="*/ 1997657 w 5915603"/>
                  <a:gd name="connsiteY1287" fmla="*/ 2661274 h 4348100"/>
                  <a:gd name="connsiteX1288" fmla="*/ 1997657 w 5915603"/>
                  <a:gd name="connsiteY1288" fmla="*/ 2661274 h 4348100"/>
                  <a:gd name="connsiteX1289" fmla="*/ 2005648 w 5915603"/>
                  <a:gd name="connsiteY1289" fmla="*/ 2657050 h 4348100"/>
                  <a:gd name="connsiteX1290" fmla="*/ 2033729 w 5915603"/>
                  <a:gd name="connsiteY1290" fmla="*/ 2650772 h 4348100"/>
                  <a:gd name="connsiteX1291" fmla="*/ 2050624 w 5915603"/>
                  <a:gd name="connsiteY1291" fmla="*/ 2648831 h 4348100"/>
                  <a:gd name="connsiteX1292" fmla="*/ 2060897 w 5915603"/>
                  <a:gd name="connsiteY1292" fmla="*/ 2632051 h 4348100"/>
                  <a:gd name="connsiteX1293" fmla="*/ 2063751 w 5915603"/>
                  <a:gd name="connsiteY1293" fmla="*/ 2622805 h 4348100"/>
                  <a:gd name="connsiteX1294" fmla="*/ 2081445 w 5915603"/>
                  <a:gd name="connsiteY1294" fmla="*/ 2619266 h 4348100"/>
                  <a:gd name="connsiteX1295" fmla="*/ 2093887 w 5915603"/>
                  <a:gd name="connsiteY1295" fmla="*/ 2617896 h 4348100"/>
                  <a:gd name="connsiteX1296" fmla="*/ 2102905 w 5915603"/>
                  <a:gd name="connsiteY1296" fmla="*/ 2603741 h 4348100"/>
                  <a:gd name="connsiteX1297" fmla="*/ 2111810 w 5915603"/>
                  <a:gd name="connsiteY1297" fmla="*/ 2589244 h 4348100"/>
                  <a:gd name="connsiteX1298" fmla="*/ 2119914 w 5915603"/>
                  <a:gd name="connsiteY1298" fmla="*/ 2587075 h 4348100"/>
                  <a:gd name="connsiteX1299" fmla="*/ 2133384 w 5915603"/>
                  <a:gd name="connsiteY1299" fmla="*/ 2572235 h 4348100"/>
                  <a:gd name="connsiteX1300" fmla="*/ 2138521 w 5915603"/>
                  <a:gd name="connsiteY1300" fmla="*/ 2536962 h 4348100"/>
                  <a:gd name="connsiteX1301" fmla="*/ 2166260 w 5915603"/>
                  <a:gd name="connsiteY1301" fmla="*/ 2513904 h 4348100"/>
                  <a:gd name="connsiteX1302" fmla="*/ 2177447 w 5915603"/>
                  <a:gd name="connsiteY1302" fmla="*/ 2496781 h 4348100"/>
                  <a:gd name="connsiteX1303" fmla="*/ 2189091 w 5915603"/>
                  <a:gd name="connsiteY1303" fmla="*/ 2479315 h 4348100"/>
                  <a:gd name="connsiteX1304" fmla="*/ 2192972 w 5915603"/>
                  <a:gd name="connsiteY1304" fmla="*/ 2459681 h 4348100"/>
                  <a:gd name="connsiteX1305" fmla="*/ 2183040 w 5915603"/>
                  <a:gd name="connsiteY1305" fmla="*/ 2452604 h 4348100"/>
                  <a:gd name="connsiteX1306" fmla="*/ 2163178 w 5915603"/>
                  <a:gd name="connsiteY1306" fmla="*/ 2422696 h 4348100"/>
                  <a:gd name="connsiteX1307" fmla="*/ 2146284 w 5915603"/>
                  <a:gd name="connsiteY1307" fmla="*/ 2414477 h 4348100"/>
                  <a:gd name="connsiteX1308" fmla="*/ 2114093 w 5915603"/>
                  <a:gd name="connsiteY1308" fmla="*/ 2401121 h 4348100"/>
                  <a:gd name="connsiteX1309" fmla="*/ 2100736 w 5915603"/>
                  <a:gd name="connsiteY1309" fmla="*/ 2371099 h 4348100"/>
                  <a:gd name="connsiteX1310" fmla="*/ 2100736 w 5915603"/>
                  <a:gd name="connsiteY1310" fmla="*/ 2371099 h 4348100"/>
                  <a:gd name="connsiteX1311" fmla="*/ 2097083 w 5915603"/>
                  <a:gd name="connsiteY1311" fmla="*/ 2348839 h 4348100"/>
                  <a:gd name="connsiteX1312" fmla="*/ 2087951 w 5915603"/>
                  <a:gd name="connsiteY1312" fmla="*/ 2327036 h 4348100"/>
                  <a:gd name="connsiteX1313" fmla="*/ 2048341 w 5915603"/>
                  <a:gd name="connsiteY1313" fmla="*/ 2372926 h 4348100"/>
                  <a:gd name="connsiteX1314" fmla="*/ 2000511 w 5915603"/>
                  <a:gd name="connsiteY1314" fmla="*/ 2397582 h 4348100"/>
                  <a:gd name="connsiteX1315" fmla="*/ 1964667 w 5915603"/>
                  <a:gd name="connsiteY1315" fmla="*/ 2406600 h 4348100"/>
                  <a:gd name="connsiteX1316" fmla="*/ 1963868 w 5915603"/>
                  <a:gd name="connsiteY1316" fmla="*/ 2407285 h 4348100"/>
                  <a:gd name="connsiteX1317" fmla="*/ 1963183 w 5915603"/>
                  <a:gd name="connsiteY1317" fmla="*/ 2406714 h 4348100"/>
                  <a:gd name="connsiteX1318" fmla="*/ 1963183 w 5915603"/>
                  <a:gd name="connsiteY1318" fmla="*/ 2406714 h 4348100"/>
                  <a:gd name="connsiteX1319" fmla="*/ 1953480 w 5915603"/>
                  <a:gd name="connsiteY1319" fmla="*/ 2390048 h 4348100"/>
                  <a:gd name="connsiteX1320" fmla="*/ 1953480 w 5915603"/>
                  <a:gd name="connsiteY1320" fmla="*/ 2385939 h 4348100"/>
                  <a:gd name="connsiteX1321" fmla="*/ 1957247 w 5915603"/>
                  <a:gd name="connsiteY1321" fmla="*/ 2347013 h 4348100"/>
                  <a:gd name="connsiteX1322" fmla="*/ 1946745 w 5915603"/>
                  <a:gd name="connsiteY1322" fmla="*/ 2336054 h 4348100"/>
                  <a:gd name="connsiteX1323" fmla="*/ 1934074 w 5915603"/>
                  <a:gd name="connsiteY1323" fmla="*/ 2339022 h 4348100"/>
                  <a:gd name="connsiteX1324" fmla="*/ 1922316 w 5915603"/>
                  <a:gd name="connsiteY1324" fmla="*/ 2361967 h 4348100"/>
                  <a:gd name="connsiteX1325" fmla="*/ 1913641 w 5915603"/>
                  <a:gd name="connsiteY1325" fmla="*/ 2343018 h 4348100"/>
                  <a:gd name="connsiteX1326" fmla="*/ 1900285 w 5915603"/>
                  <a:gd name="connsiteY1326" fmla="*/ 2300553 h 4348100"/>
                  <a:gd name="connsiteX1327" fmla="*/ 1896290 w 5915603"/>
                  <a:gd name="connsiteY1327" fmla="*/ 2296558 h 4348100"/>
                  <a:gd name="connsiteX1328" fmla="*/ 1873003 w 5915603"/>
                  <a:gd name="connsiteY1328" fmla="*/ 2267335 h 4348100"/>
                  <a:gd name="connsiteX1329" fmla="*/ 1869122 w 5915603"/>
                  <a:gd name="connsiteY1329" fmla="*/ 2252267 h 4348100"/>
                  <a:gd name="connsiteX1330" fmla="*/ 1869122 w 5915603"/>
                  <a:gd name="connsiteY1330" fmla="*/ 2252267 h 4348100"/>
                  <a:gd name="connsiteX1331" fmla="*/ 1863071 w 5915603"/>
                  <a:gd name="connsiteY1331" fmla="*/ 2235943 h 4348100"/>
                  <a:gd name="connsiteX1332" fmla="*/ 1855766 w 5915603"/>
                  <a:gd name="connsiteY1332" fmla="*/ 2214939 h 4348100"/>
                  <a:gd name="connsiteX1333" fmla="*/ 1856565 w 5915603"/>
                  <a:gd name="connsiteY1333" fmla="*/ 2213911 h 4348100"/>
                  <a:gd name="connsiteX1334" fmla="*/ 1866611 w 5915603"/>
                  <a:gd name="connsiteY1334" fmla="*/ 2208090 h 4348100"/>
                  <a:gd name="connsiteX1335" fmla="*/ 1866611 w 5915603"/>
                  <a:gd name="connsiteY1335" fmla="*/ 2208090 h 4348100"/>
                  <a:gd name="connsiteX1336" fmla="*/ 1866611 w 5915603"/>
                  <a:gd name="connsiteY1336" fmla="*/ 2208090 h 4348100"/>
                  <a:gd name="connsiteX1337" fmla="*/ 1871861 w 5915603"/>
                  <a:gd name="connsiteY1337" fmla="*/ 2207062 h 4348100"/>
                  <a:gd name="connsiteX1338" fmla="*/ 1881907 w 5915603"/>
                  <a:gd name="connsiteY1338" fmla="*/ 2202496 h 4348100"/>
                  <a:gd name="connsiteX1339" fmla="*/ 1900399 w 5915603"/>
                  <a:gd name="connsiteY1339" fmla="*/ 2203638 h 4348100"/>
                  <a:gd name="connsiteX1340" fmla="*/ 1904052 w 5915603"/>
                  <a:gd name="connsiteY1340" fmla="*/ 2202496 h 4348100"/>
                  <a:gd name="connsiteX1341" fmla="*/ 1928595 w 5915603"/>
                  <a:gd name="connsiteY1341" fmla="*/ 2248271 h 4348100"/>
                  <a:gd name="connsiteX1342" fmla="*/ 1932933 w 5915603"/>
                  <a:gd name="connsiteY1342" fmla="*/ 2259116 h 4348100"/>
                  <a:gd name="connsiteX1343" fmla="*/ 1946974 w 5915603"/>
                  <a:gd name="connsiteY1343" fmla="*/ 2279777 h 4348100"/>
                  <a:gd name="connsiteX1344" fmla="*/ 1960101 w 5915603"/>
                  <a:gd name="connsiteY1344" fmla="*/ 2285485 h 4348100"/>
                  <a:gd name="connsiteX1345" fmla="*/ 1980534 w 5915603"/>
                  <a:gd name="connsiteY1345" fmla="*/ 2298042 h 4348100"/>
                  <a:gd name="connsiteX1346" fmla="*/ 2049140 w 5915603"/>
                  <a:gd name="connsiteY1346" fmla="*/ 2327493 h 4348100"/>
                  <a:gd name="connsiteX1347" fmla="*/ 2071057 w 5915603"/>
                  <a:gd name="connsiteY1347" fmla="*/ 2319959 h 4348100"/>
                  <a:gd name="connsiteX1348" fmla="*/ 2094230 w 5915603"/>
                  <a:gd name="connsiteY1348" fmla="*/ 2313338 h 4348100"/>
                  <a:gd name="connsiteX1349" fmla="*/ 2107015 w 5915603"/>
                  <a:gd name="connsiteY1349" fmla="*/ 2335027 h 4348100"/>
                  <a:gd name="connsiteX1350" fmla="*/ 2112837 w 5915603"/>
                  <a:gd name="connsiteY1350" fmla="*/ 2352606 h 4348100"/>
                  <a:gd name="connsiteX1351" fmla="*/ 2184981 w 5915603"/>
                  <a:gd name="connsiteY1351" fmla="*/ 2370300 h 4348100"/>
                  <a:gd name="connsiteX1352" fmla="*/ 2215117 w 5915603"/>
                  <a:gd name="connsiteY1352" fmla="*/ 2375209 h 4348100"/>
                  <a:gd name="connsiteX1353" fmla="*/ 2246395 w 5915603"/>
                  <a:gd name="connsiteY1353" fmla="*/ 2378291 h 4348100"/>
                  <a:gd name="connsiteX1354" fmla="*/ 2246395 w 5915603"/>
                  <a:gd name="connsiteY1354" fmla="*/ 2378291 h 4348100"/>
                  <a:gd name="connsiteX1355" fmla="*/ 2303814 w 5915603"/>
                  <a:gd name="connsiteY1355" fmla="*/ 2372012 h 4348100"/>
                  <a:gd name="connsiteX1356" fmla="*/ 2318425 w 5915603"/>
                  <a:gd name="connsiteY1356" fmla="*/ 2369273 h 4348100"/>
                  <a:gd name="connsiteX1357" fmla="*/ 2370250 w 5915603"/>
                  <a:gd name="connsiteY1357" fmla="*/ 2369044 h 4348100"/>
                  <a:gd name="connsiteX1358" fmla="*/ 2381893 w 5915603"/>
                  <a:gd name="connsiteY1358" fmla="*/ 2367218 h 4348100"/>
                  <a:gd name="connsiteX1359" fmla="*/ 2384519 w 5915603"/>
                  <a:gd name="connsiteY1359" fmla="*/ 2371442 h 4348100"/>
                  <a:gd name="connsiteX1360" fmla="*/ 2394907 w 5915603"/>
                  <a:gd name="connsiteY1360" fmla="*/ 2388679 h 4348100"/>
                  <a:gd name="connsiteX1361" fmla="*/ 2399359 w 5915603"/>
                  <a:gd name="connsiteY1361" fmla="*/ 2392902 h 4348100"/>
                  <a:gd name="connsiteX1362" fmla="*/ 2401414 w 5915603"/>
                  <a:gd name="connsiteY1362" fmla="*/ 2400208 h 4348100"/>
                  <a:gd name="connsiteX1363" fmla="*/ 2404382 w 5915603"/>
                  <a:gd name="connsiteY1363" fmla="*/ 2413221 h 4348100"/>
                  <a:gd name="connsiteX1364" fmla="*/ 2420249 w 5915603"/>
                  <a:gd name="connsiteY1364" fmla="*/ 2423495 h 4348100"/>
                  <a:gd name="connsiteX1365" fmla="*/ 2431778 w 5915603"/>
                  <a:gd name="connsiteY1365" fmla="*/ 2427719 h 4348100"/>
                  <a:gd name="connsiteX1366" fmla="*/ 2435089 w 5915603"/>
                  <a:gd name="connsiteY1366" fmla="*/ 2430002 h 4348100"/>
                  <a:gd name="connsiteX1367" fmla="*/ 2435089 w 5915603"/>
                  <a:gd name="connsiteY1367" fmla="*/ 2430002 h 4348100"/>
                  <a:gd name="connsiteX1368" fmla="*/ 2442166 w 5915603"/>
                  <a:gd name="connsiteY1368" fmla="*/ 2438791 h 4348100"/>
                  <a:gd name="connsiteX1369" fmla="*/ 2462713 w 5915603"/>
                  <a:gd name="connsiteY1369" fmla="*/ 2457741 h 4348100"/>
                  <a:gd name="connsiteX1370" fmla="*/ 2468421 w 5915603"/>
                  <a:gd name="connsiteY1370" fmla="*/ 2459453 h 4348100"/>
                  <a:gd name="connsiteX1371" fmla="*/ 2467507 w 5915603"/>
                  <a:gd name="connsiteY1371" fmla="*/ 2459567 h 4348100"/>
                  <a:gd name="connsiteX1372" fmla="*/ 2450727 w 5915603"/>
                  <a:gd name="connsiteY1372" fmla="*/ 2467329 h 4348100"/>
                  <a:gd name="connsiteX1373" fmla="*/ 2470019 w 5915603"/>
                  <a:gd name="connsiteY1373" fmla="*/ 2498607 h 4348100"/>
                  <a:gd name="connsiteX1374" fmla="*/ 2517963 w 5915603"/>
                  <a:gd name="connsiteY1374" fmla="*/ 2529542 h 4348100"/>
                  <a:gd name="connsiteX1375" fmla="*/ 2553579 w 5915603"/>
                  <a:gd name="connsiteY1375" fmla="*/ 2495867 h 4348100"/>
                  <a:gd name="connsiteX1376" fmla="*/ 2559286 w 5915603"/>
                  <a:gd name="connsiteY1376" fmla="*/ 2511963 h 4348100"/>
                  <a:gd name="connsiteX1377" fmla="*/ 2557459 w 5915603"/>
                  <a:gd name="connsiteY1377" fmla="*/ 2533880 h 4348100"/>
                  <a:gd name="connsiteX1378" fmla="*/ 2559857 w 5915603"/>
                  <a:gd name="connsiteY1378" fmla="*/ 2573491 h 4348100"/>
                  <a:gd name="connsiteX1379" fmla="*/ 2562596 w 5915603"/>
                  <a:gd name="connsiteY1379" fmla="*/ 2589815 h 4348100"/>
                  <a:gd name="connsiteX1380" fmla="*/ 2568533 w 5915603"/>
                  <a:gd name="connsiteY1380" fmla="*/ 2616184 h 4348100"/>
                  <a:gd name="connsiteX1381" fmla="*/ 2575724 w 5915603"/>
                  <a:gd name="connsiteY1381" fmla="*/ 2647119 h 4348100"/>
                  <a:gd name="connsiteX1382" fmla="*/ 2602893 w 5915603"/>
                  <a:gd name="connsiteY1382" fmla="*/ 2733647 h 4348100"/>
                  <a:gd name="connsiteX1383" fmla="*/ 2617960 w 5915603"/>
                  <a:gd name="connsiteY1383" fmla="*/ 2778623 h 4348100"/>
                  <a:gd name="connsiteX1384" fmla="*/ 2631202 w 5915603"/>
                  <a:gd name="connsiteY1384" fmla="*/ 2816064 h 4348100"/>
                  <a:gd name="connsiteX1385" fmla="*/ 2657001 w 5915603"/>
                  <a:gd name="connsiteY1385" fmla="*/ 2878506 h 4348100"/>
                  <a:gd name="connsiteX1386" fmla="*/ 2687250 w 5915603"/>
                  <a:gd name="connsiteY1386" fmla="*/ 2939691 h 4348100"/>
                  <a:gd name="connsiteX1387" fmla="*/ 2694899 w 5915603"/>
                  <a:gd name="connsiteY1387" fmla="*/ 2942202 h 4348100"/>
                  <a:gd name="connsiteX1388" fmla="*/ 2700949 w 5915603"/>
                  <a:gd name="connsiteY1388" fmla="*/ 2941061 h 4348100"/>
                  <a:gd name="connsiteX1389" fmla="*/ 2722524 w 5915603"/>
                  <a:gd name="connsiteY1389" fmla="*/ 2916861 h 4348100"/>
                  <a:gd name="connsiteX1390" fmla="*/ 2734510 w 5915603"/>
                  <a:gd name="connsiteY1390" fmla="*/ 2904761 h 4348100"/>
                  <a:gd name="connsiteX1391" fmla="*/ 2749349 w 5915603"/>
                  <a:gd name="connsiteY1391" fmla="*/ 2886268 h 4348100"/>
                  <a:gd name="connsiteX1392" fmla="*/ 2755628 w 5915603"/>
                  <a:gd name="connsiteY1392" fmla="*/ 2870172 h 4348100"/>
                  <a:gd name="connsiteX1393" fmla="*/ 2767956 w 5915603"/>
                  <a:gd name="connsiteY1393" fmla="*/ 2841634 h 4348100"/>
                  <a:gd name="connsiteX1394" fmla="*/ 2775148 w 5915603"/>
                  <a:gd name="connsiteY1394" fmla="*/ 2805334 h 4348100"/>
                  <a:gd name="connsiteX1395" fmla="*/ 2780056 w 5915603"/>
                  <a:gd name="connsiteY1395" fmla="*/ 2747573 h 4348100"/>
                  <a:gd name="connsiteX1396" fmla="*/ 2782225 w 5915603"/>
                  <a:gd name="connsiteY1396" fmla="*/ 2712757 h 4348100"/>
                  <a:gd name="connsiteX1397" fmla="*/ 2785422 w 5915603"/>
                  <a:gd name="connsiteY1397" fmla="*/ 2699629 h 4348100"/>
                  <a:gd name="connsiteX1398" fmla="*/ 2788161 w 5915603"/>
                  <a:gd name="connsiteY1398" fmla="*/ 2690611 h 4348100"/>
                  <a:gd name="connsiteX1399" fmla="*/ 2820352 w 5915603"/>
                  <a:gd name="connsiteY1399" fmla="*/ 2666639 h 4348100"/>
                  <a:gd name="connsiteX1400" fmla="*/ 2850146 w 5915603"/>
                  <a:gd name="connsiteY1400" fmla="*/ 2639699 h 4348100"/>
                  <a:gd name="connsiteX1401" fmla="*/ 2862817 w 5915603"/>
                  <a:gd name="connsiteY1401" fmla="*/ 2629540 h 4348100"/>
                  <a:gd name="connsiteX1402" fmla="*/ 2909962 w 5915603"/>
                  <a:gd name="connsiteY1402" fmla="*/ 2576573 h 4348100"/>
                  <a:gd name="connsiteX1403" fmla="*/ 2931536 w 5915603"/>
                  <a:gd name="connsiteY1403" fmla="*/ 2559564 h 4348100"/>
                  <a:gd name="connsiteX1404" fmla="*/ 2952540 w 5915603"/>
                  <a:gd name="connsiteY1404" fmla="*/ 2544611 h 4348100"/>
                  <a:gd name="connsiteX1405" fmla="*/ 2962243 w 5915603"/>
                  <a:gd name="connsiteY1405" fmla="*/ 2518127 h 4348100"/>
                  <a:gd name="connsiteX1406" fmla="*/ 2962928 w 5915603"/>
                  <a:gd name="connsiteY1406" fmla="*/ 2508652 h 4348100"/>
                  <a:gd name="connsiteX1407" fmla="*/ 3008361 w 5915603"/>
                  <a:gd name="connsiteY1407" fmla="*/ 2494726 h 4348100"/>
                  <a:gd name="connsiteX1408" fmla="*/ 3016580 w 5915603"/>
                  <a:gd name="connsiteY1408" fmla="*/ 2493813 h 4348100"/>
                  <a:gd name="connsiteX1409" fmla="*/ 3016580 w 5915603"/>
                  <a:gd name="connsiteY1409" fmla="*/ 2493813 h 4348100"/>
                  <a:gd name="connsiteX1410" fmla="*/ 3026054 w 5915603"/>
                  <a:gd name="connsiteY1410" fmla="*/ 2490502 h 4348100"/>
                  <a:gd name="connsiteX1411" fmla="*/ 3034502 w 5915603"/>
                  <a:gd name="connsiteY1411" fmla="*/ 2488105 h 4348100"/>
                  <a:gd name="connsiteX1412" fmla="*/ 3062926 w 5915603"/>
                  <a:gd name="connsiteY1412" fmla="*/ 2470183 h 4348100"/>
                  <a:gd name="connsiteX1413" fmla="*/ 3068748 w 5915603"/>
                  <a:gd name="connsiteY1413" fmla="*/ 2460823 h 4348100"/>
                  <a:gd name="connsiteX1414" fmla="*/ 3071944 w 5915603"/>
                  <a:gd name="connsiteY1414" fmla="*/ 2459795 h 4348100"/>
                  <a:gd name="connsiteX1415" fmla="*/ 3084158 w 5915603"/>
                  <a:gd name="connsiteY1415" fmla="*/ 2497466 h 4348100"/>
                  <a:gd name="connsiteX1416" fmla="*/ 3089181 w 5915603"/>
                  <a:gd name="connsiteY1416" fmla="*/ 2515958 h 4348100"/>
                  <a:gd name="connsiteX1417" fmla="*/ 3118860 w 5915603"/>
                  <a:gd name="connsiteY1417" fmla="*/ 2550204 h 4348100"/>
                  <a:gd name="connsiteX1418" fmla="*/ 3147969 w 5915603"/>
                  <a:gd name="connsiteY1418" fmla="*/ 2610020 h 4348100"/>
                  <a:gd name="connsiteX1419" fmla="*/ 3144316 w 5915603"/>
                  <a:gd name="connsiteY1419" fmla="*/ 2656023 h 4348100"/>
                  <a:gd name="connsiteX1420" fmla="*/ 3142033 w 5915603"/>
                  <a:gd name="connsiteY1420" fmla="*/ 2669151 h 4348100"/>
                  <a:gd name="connsiteX1421" fmla="*/ 3153334 w 5915603"/>
                  <a:gd name="connsiteY1421" fmla="*/ 2679424 h 4348100"/>
                  <a:gd name="connsiteX1422" fmla="*/ 3158471 w 5915603"/>
                  <a:gd name="connsiteY1422" fmla="*/ 2682050 h 4348100"/>
                  <a:gd name="connsiteX1423" fmla="*/ 3193516 w 5915603"/>
                  <a:gd name="connsiteY1423" fmla="*/ 2676342 h 4348100"/>
                  <a:gd name="connsiteX1424" fmla="*/ 3203104 w 5915603"/>
                  <a:gd name="connsiteY1424" fmla="*/ 2665498 h 4348100"/>
                  <a:gd name="connsiteX1425" fmla="*/ 3216803 w 5915603"/>
                  <a:gd name="connsiteY1425" fmla="*/ 2647918 h 4348100"/>
                  <a:gd name="connsiteX1426" fmla="*/ 3217259 w 5915603"/>
                  <a:gd name="connsiteY1426" fmla="*/ 2648717 h 4348100"/>
                  <a:gd name="connsiteX1427" fmla="*/ 3223652 w 5915603"/>
                  <a:gd name="connsiteY1427" fmla="*/ 2658078 h 4348100"/>
                  <a:gd name="connsiteX1428" fmla="*/ 3233355 w 5915603"/>
                  <a:gd name="connsiteY1428" fmla="*/ 2689127 h 4348100"/>
                  <a:gd name="connsiteX1429" fmla="*/ 3233811 w 5915603"/>
                  <a:gd name="connsiteY1429" fmla="*/ 2695177 h 4348100"/>
                  <a:gd name="connsiteX1430" fmla="*/ 3249907 w 5915603"/>
                  <a:gd name="connsiteY1430" fmla="*/ 2761271 h 4348100"/>
                  <a:gd name="connsiteX1431" fmla="*/ 3259381 w 5915603"/>
                  <a:gd name="connsiteY1431" fmla="*/ 2804307 h 4348100"/>
                  <a:gd name="connsiteX1432" fmla="*/ 3260980 w 5915603"/>
                  <a:gd name="connsiteY1432" fmla="*/ 2827023 h 4348100"/>
                  <a:gd name="connsiteX1433" fmla="*/ 3263034 w 5915603"/>
                  <a:gd name="connsiteY1433" fmla="*/ 2842205 h 4348100"/>
                  <a:gd name="connsiteX1434" fmla="*/ 3261322 w 5915603"/>
                  <a:gd name="connsiteY1434" fmla="*/ 2851223 h 4348100"/>
                  <a:gd name="connsiteX1435" fmla="*/ 3261322 w 5915603"/>
                  <a:gd name="connsiteY1435" fmla="*/ 2851223 h 4348100"/>
                  <a:gd name="connsiteX1436" fmla="*/ 3261322 w 5915603"/>
                  <a:gd name="connsiteY1436" fmla="*/ 2851223 h 4348100"/>
                  <a:gd name="connsiteX1437" fmla="*/ 3258811 w 5915603"/>
                  <a:gd name="connsiteY1437" fmla="*/ 2866291 h 4348100"/>
                  <a:gd name="connsiteX1438" fmla="*/ 3253332 w 5915603"/>
                  <a:gd name="connsiteY1438" fmla="*/ 2897341 h 4348100"/>
                  <a:gd name="connsiteX1439" fmla="*/ 3252190 w 5915603"/>
                  <a:gd name="connsiteY1439" fmla="*/ 2928162 h 4348100"/>
                  <a:gd name="connsiteX1440" fmla="*/ 3259953 w 5915603"/>
                  <a:gd name="connsiteY1440" fmla="*/ 2933070 h 4348100"/>
                  <a:gd name="connsiteX1441" fmla="*/ 3293627 w 5915603"/>
                  <a:gd name="connsiteY1441" fmla="*/ 2971311 h 4348100"/>
                  <a:gd name="connsiteX1442" fmla="*/ 3301389 w 5915603"/>
                  <a:gd name="connsiteY1442" fmla="*/ 2985580 h 4348100"/>
                  <a:gd name="connsiteX1443" fmla="*/ 3301389 w 5915603"/>
                  <a:gd name="connsiteY1443" fmla="*/ 2985580 h 4348100"/>
                  <a:gd name="connsiteX1444" fmla="*/ 3301389 w 5915603"/>
                  <a:gd name="connsiteY1444" fmla="*/ 2985580 h 4348100"/>
                  <a:gd name="connsiteX1445" fmla="*/ 3308809 w 5915603"/>
                  <a:gd name="connsiteY1445" fmla="*/ 3031470 h 4348100"/>
                  <a:gd name="connsiteX1446" fmla="*/ 3328444 w 5915603"/>
                  <a:gd name="connsiteY1446" fmla="*/ 3076446 h 4348100"/>
                  <a:gd name="connsiteX1447" fmla="*/ 3338147 w 5915603"/>
                  <a:gd name="connsiteY1447" fmla="*/ 3094025 h 4348100"/>
                  <a:gd name="connsiteX1448" fmla="*/ 3360406 w 5915603"/>
                  <a:gd name="connsiteY1448" fmla="*/ 3120394 h 4348100"/>
                  <a:gd name="connsiteX1449" fmla="*/ 3367598 w 5915603"/>
                  <a:gd name="connsiteY1449" fmla="*/ 3125988 h 4348100"/>
                  <a:gd name="connsiteX1450" fmla="*/ 3424446 w 5915603"/>
                  <a:gd name="connsiteY1450" fmla="*/ 3158179 h 4348100"/>
                  <a:gd name="connsiteX1451" fmla="*/ 3428099 w 5915603"/>
                  <a:gd name="connsiteY1451" fmla="*/ 3157379 h 4348100"/>
                  <a:gd name="connsiteX1452" fmla="*/ 3432664 w 5915603"/>
                  <a:gd name="connsiteY1452" fmla="*/ 3150645 h 4348100"/>
                  <a:gd name="connsiteX1453" fmla="*/ 3410861 w 5915603"/>
                  <a:gd name="connsiteY1453" fmla="*/ 3102472 h 4348100"/>
                  <a:gd name="connsiteX1454" fmla="*/ 3409948 w 5915603"/>
                  <a:gd name="connsiteY1454" fmla="*/ 3068112 h 4348100"/>
                  <a:gd name="connsiteX1455" fmla="*/ 3412003 w 5915603"/>
                  <a:gd name="connsiteY1455" fmla="*/ 3046195 h 4348100"/>
                  <a:gd name="connsiteX1456" fmla="*/ 3397848 w 5915603"/>
                  <a:gd name="connsiteY1456" fmla="*/ 3020054 h 4348100"/>
                  <a:gd name="connsiteX1457" fmla="*/ 3389744 w 5915603"/>
                  <a:gd name="connsiteY1457" fmla="*/ 3011036 h 4348100"/>
                  <a:gd name="connsiteX1458" fmla="*/ 3377415 w 5915603"/>
                  <a:gd name="connsiteY1458" fmla="*/ 2996995 h 4348100"/>
                  <a:gd name="connsiteX1459" fmla="*/ 3376159 w 5915603"/>
                  <a:gd name="connsiteY1459" fmla="*/ 2996653 h 4348100"/>
                  <a:gd name="connsiteX1460" fmla="*/ 3375817 w 5915603"/>
                  <a:gd name="connsiteY1460" fmla="*/ 2995740 h 4348100"/>
                  <a:gd name="connsiteX1461" fmla="*/ 3372849 w 5915603"/>
                  <a:gd name="connsiteY1461" fmla="*/ 2989462 h 4348100"/>
                  <a:gd name="connsiteX1462" fmla="*/ 3372849 w 5915603"/>
                  <a:gd name="connsiteY1462" fmla="*/ 2989462 h 4348100"/>
                  <a:gd name="connsiteX1463" fmla="*/ 3335863 w 5915603"/>
                  <a:gd name="connsiteY1463" fmla="*/ 2965604 h 4348100"/>
                  <a:gd name="connsiteX1464" fmla="*/ 3327759 w 5915603"/>
                  <a:gd name="connsiteY1464" fmla="*/ 2960124 h 4348100"/>
                  <a:gd name="connsiteX1465" fmla="*/ 3321138 w 5915603"/>
                  <a:gd name="connsiteY1465" fmla="*/ 2936837 h 4348100"/>
                  <a:gd name="connsiteX1466" fmla="*/ 3314860 w 5915603"/>
                  <a:gd name="connsiteY1466" fmla="*/ 2916176 h 4348100"/>
                  <a:gd name="connsiteX1467" fmla="*/ 3310750 w 5915603"/>
                  <a:gd name="connsiteY1467" fmla="*/ 2906587 h 4348100"/>
                  <a:gd name="connsiteX1468" fmla="*/ 3295910 w 5915603"/>
                  <a:gd name="connsiteY1468" fmla="*/ 2888894 h 4348100"/>
                  <a:gd name="connsiteX1469" fmla="*/ 3289518 w 5915603"/>
                  <a:gd name="connsiteY1469" fmla="*/ 2885926 h 4348100"/>
                  <a:gd name="connsiteX1470" fmla="*/ 3292828 w 5915603"/>
                  <a:gd name="connsiteY1470" fmla="*/ 2858072 h 4348100"/>
                  <a:gd name="connsiteX1471" fmla="*/ 3296024 w 5915603"/>
                  <a:gd name="connsiteY1471" fmla="*/ 2841749 h 4348100"/>
                  <a:gd name="connsiteX1472" fmla="*/ 3302645 w 5915603"/>
                  <a:gd name="connsiteY1472" fmla="*/ 2820402 h 4348100"/>
                  <a:gd name="connsiteX1473" fmla="*/ 3310978 w 5915603"/>
                  <a:gd name="connsiteY1473" fmla="*/ 2773714 h 4348100"/>
                  <a:gd name="connsiteX1474" fmla="*/ 3311093 w 5915603"/>
                  <a:gd name="connsiteY1474" fmla="*/ 2772458 h 4348100"/>
                  <a:gd name="connsiteX1475" fmla="*/ 3322051 w 5915603"/>
                  <a:gd name="connsiteY1475" fmla="*/ 2768463 h 4348100"/>
                  <a:gd name="connsiteX1476" fmla="*/ 3324562 w 5915603"/>
                  <a:gd name="connsiteY1476" fmla="*/ 2770289 h 4348100"/>
                  <a:gd name="connsiteX1477" fmla="*/ 3324791 w 5915603"/>
                  <a:gd name="connsiteY1477" fmla="*/ 2771088 h 4348100"/>
                  <a:gd name="connsiteX1478" fmla="*/ 3351845 w 5915603"/>
                  <a:gd name="connsiteY1478" fmla="*/ 2794033 h 4348100"/>
                  <a:gd name="connsiteX1479" fmla="*/ 3365657 w 5915603"/>
                  <a:gd name="connsiteY1479" fmla="*/ 2800996 h 4348100"/>
                  <a:gd name="connsiteX1480" fmla="*/ 3380611 w 5915603"/>
                  <a:gd name="connsiteY1480" fmla="*/ 2811727 h 4348100"/>
                  <a:gd name="connsiteX1481" fmla="*/ 3381524 w 5915603"/>
                  <a:gd name="connsiteY1481" fmla="*/ 2812183 h 4348100"/>
                  <a:gd name="connsiteX1482" fmla="*/ 3381524 w 5915603"/>
                  <a:gd name="connsiteY1482" fmla="*/ 2812183 h 4348100"/>
                  <a:gd name="connsiteX1483" fmla="*/ 3385634 w 5915603"/>
                  <a:gd name="connsiteY1483" fmla="*/ 2827023 h 4348100"/>
                  <a:gd name="connsiteX1484" fmla="*/ 3385862 w 5915603"/>
                  <a:gd name="connsiteY1484" fmla="*/ 2835813 h 4348100"/>
                  <a:gd name="connsiteX1485" fmla="*/ 3390314 w 5915603"/>
                  <a:gd name="connsiteY1485" fmla="*/ 2844032 h 4348100"/>
                  <a:gd name="connsiteX1486" fmla="*/ 3403784 w 5915603"/>
                  <a:gd name="connsiteY1486" fmla="*/ 2845516 h 4348100"/>
                  <a:gd name="connsiteX1487" fmla="*/ 3406182 w 5915603"/>
                  <a:gd name="connsiteY1487" fmla="*/ 2858985 h 4348100"/>
                  <a:gd name="connsiteX1488" fmla="*/ 3423646 w 5915603"/>
                  <a:gd name="connsiteY1488" fmla="*/ 2861725 h 4348100"/>
                  <a:gd name="connsiteX1489" fmla="*/ 3428441 w 5915603"/>
                  <a:gd name="connsiteY1489" fmla="*/ 2860698 h 4348100"/>
                  <a:gd name="connsiteX1490" fmla="*/ 3431294 w 5915603"/>
                  <a:gd name="connsiteY1490" fmla="*/ 2865835 h 4348100"/>
                  <a:gd name="connsiteX1491" fmla="*/ 3431294 w 5915603"/>
                  <a:gd name="connsiteY1491" fmla="*/ 2865835 h 4348100"/>
                  <a:gd name="connsiteX1492" fmla="*/ 3443052 w 5915603"/>
                  <a:gd name="connsiteY1492" fmla="*/ 2876337 h 4348100"/>
                  <a:gd name="connsiteX1493" fmla="*/ 3443623 w 5915603"/>
                  <a:gd name="connsiteY1493" fmla="*/ 2876679 h 4348100"/>
                  <a:gd name="connsiteX1494" fmla="*/ 3442368 w 5915603"/>
                  <a:gd name="connsiteY1494" fmla="*/ 2878734 h 4348100"/>
                  <a:gd name="connsiteX1495" fmla="*/ 3434833 w 5915603"/>
                  <a:gd name="connsiteY1495" fmla="*/ 2900309 h 4348100"/>
                  <a:gd name="connsiteX1496" fmla="*/ 3446591 w 5915603"/>
                  <a:gd name="connsiteY1496" fmla="*/ 2921313 h 4348100"/>
                  <a:gd name="connsiteX1497" fmla="*/ 3450016 w 5915603"/>
                  <a:gd name="connsiteY1497" fmla="*/ 2921883 h 4348100"/>
                  <a:gd name="connsiteX1498" fmla="*/ 3459376 w 5915603"/>
                  <a:gd name="connsiteY1498" fmla="*/ 2916404 h 4348100"/>
                  <a:gd name="connsiteX1499" fmla="*/ 3482207 w 5915603"/>
                  <a:gd name="connsiteY1499" fmla="*/ 2896884 h 4348100"/>
                  <a:gd name="connsiteX1500" fmla="*/ 3489284 w 5915603"/>
                  <a:gd name="connsiteY1500" fmla="*/ 2885012 h 4348100"/>
                  <a:gd name="connsiteX1501" fmla="*/ 3498530 w 5915603"/>
                  <a:gd name="connsiteY1501" fmla="*/ 2870629 h 4348100"/>
                  <a:gd name="connsiteX1502" fmla="*/ 3499786 w 5915603"/>
                  <a:gd name="connsiteY1502" fmla="*/ 2864922 h 4348100"/>
                  <a:gd name="connsiteX1503" fmla="*/ 3500129 w 5915603"/>
                  <a:gd name="connsiteY1503" fmla="*/ 2864237 h 4348100"/>
                  <a:gd name="connsiteX1504" fmla="*/ 3505950 w 5915603"/>
                  <a:gd name="connsiteY1504" fmla="*/ 2864351 h 4348100"/>
                  <a:gd name="connsiteX1505" fmla="*/ 3512229 w 5915603"/>
                  <a:gd name="connsiteY1505" fmla="*/ 2864807 h 4348100"/>
                  <a:gd name="connsiteX1506" fmla="*/ 3551953 w 5915603"/>
                  <a:gd name="connsiteY1506" fmla="*/ 2844945 h 4348100"/>
                  <a:gd name="connsiteX1507" fmla="*/ 3554351 w 5915603"/>
                  <a:gd name="connsiteY1507" fmla="*/ 2843233 h 4348100"/>
                  <a:gd name="connsiteX1508" fmla="*/ 3579122 w 5915603"/>
                  <a:gd name="connsiteY1508" fmla="*/ 2797229 h 4348100"/>
                  <a:gd name="connsiteX1509" fmla="*/ 3574556 w 5915603"/>
                  <a:gd name="connsiteY1509" fmla="*/ 2733076 h 4348100"/>
                  <a:gd name="connsiteX1510" fmla="*/ 3572501 w 5915603"/>
                  <a:gd name="connsiteY1510" fmla="*/ 2722345 h 4348100"/>
                  <a:gd name="connsiteX1511" fmla="*/ 3547388 w 5915603"/>
                  <a:gd name="connsiteY1511" fmla="*/ 2670634 h 4348100"/>
                  <a:gd name="connsiteX1512" fmla="*/ 3539968 w 5915603"/>
                  <a:gd name="connsiteY1512" fmla="*/ 2666867 h 4348100"/>
                  <a:gd name="connsiteX1513" fmla="*/ 3502982 w 5915603"/>
                  <a:gd name="connsiteY1513" fmla="*/ 2631252 h 4348100"/>
                  <a:gd name="connsiteX1514" fmla="*/ 3497731 w 5915603"/>
                  <a:gd name="connsiteY1514" fmla="*/ 2625658 h 4348100"/>
                  <a:gd name="connsiteX1515" fmla="*/ 3494307 w 5915603"/>
                  <a:gd name="connsiteY1515" fmla="*/ 2618125 h 4348100"/>
                  <a:gd name="connsiteX1516" fmla="*/ 3484946 w 5915603"/>
                  <a:gd name="connsiteY1516" fmla="*/ 2601230 h 4348100"/>
                  <a:gd name="connsiteX1517" fmla="*/ 3479696 w 5915603"/>
                  <a:gd name="connsiteY1517" fmla="*/ 2564130 h 4348100"/>
                  <a:gd name="connsiteX1518" fmla="*/ 3489284 w 5915603"/>
                  <a:gd name="connsiteY1518" fmla="*/ 2552030 h 4348100"/>
                  <a:gd name="connsiteX1519" fmla="*/ 3500014 w 5915603"/>
                  <a:gd name="connsiteY1519" fmla="*/ 2535250 h 4348100"/>
                  <a:gd name="connsiteX1520" fmla="*/ 3501841 w 5915603"/>
                  <a:gd name="connsiteY1520" fmla="*/ 2524634 h 4348100"/>
                  <a:gd name="connsiteX1521" fmla="*/ 3505608 w 5915603"/>
                  <a:gd name="connsiteY1521" fmla="*/ 2523150 h 4348100"/>
                  <a:gd name="connsiteX1522" fmla="*/ 3532662 w 5915603"/>
                  <a:gd name="connsiteY1522" fmla="*/ 2503858 h 4348100"/>
                  <a:gd name="connsiteX1523" fmla="*/ 3537799 w 5915603"/>
                  <a:gd name="connsiteY1523" fmla="*/ 2503516 h 4348100"/>
                  <a:gd name="connsiteX1524" fmla="*/ 3552981 w 5915603"/>
                  <a:gd name="connsiteY1524" fmla="*/ 2495069 h 4348100"/>
                  <a:gd name="connsiteX1525" fmla="*/ 3553780 w 5915603"/>
                  <a:gd name="connsiteY1525" fmla="*/ 2494041 h 4348100"/>
                  <a:gd name="connsiteX1526" fmla="*/ 3558346 w 5915603"/>
                  <a:gd name="connsiteY1526" fmla="*/ 2497237 h 4348100"/>
                  <a:gd name="connsiteX1527" fmla="*/ 3568391 w 5915603"/>
                  <a:gd name="connsiteY1527" fmla="*/ 2505913 h 4348100"/>
                  <a:gd name="connsiteX1528" fmla="*/ 3583460 w 5915603"/>
                  <a:gd name="connsiteY1528" fmla="*/ 2498607 h 4348100"/>
                  <a:gd name="connsiteX1529" fmla="*/ 3583460 w 5915603"/>
                  <a:gd name="connsiteY1529" fmla="*/ 2498607 h 4348100"/>
                  <a:gd name="connsiteX1530" fmla="*/ 3583574 w 5915603"/>
                  <a:gd name="connsiteY1530" fmla="*/ 2502146 h 4348100"/>
                  <a:gd name="connsiteX1531" fmla="*/ 3579122 w 5915603"/>
                  <a:gd name="connsiteY1531" fmla="*/ 2513333 h 4348100"/>
                  <a:gd name="connsiteX1532" fmla="*/ 3589623 w 5915603"/>
                  <a:gd name="connsiteY1532" fmla="*/ 2539131 h 4348100"/>
                  <a:gd name="connsiteX1533" fmla="*/ 3591907 w 5915603"/>
                  <a:gd name="connsiteY1533" fmla="*/ 2541186 h 4348100"/>
                  <a:gd name="connsiteX1534" fmla="*/ 3587227 w 5915603"/>
                  <a:gd name="connsiteY1534" fmla="*/ 2541300 h 4348100"/>
                  <a:gd name="connsiteX1535" fmla="*/ 3555721 w 5915603"/>
                  <a:gd name="connsiteY1535" fmla="*/ 2562532 h 4348100"/>
                  <a:gd name="connsiteX1536" fmla="*/ 3554351 w 5915603"/>
                  <a:gd name="connsiteY1536" fmla="*/ 2593239 h 4348100"/>
                  <a:gd name="connsiteX1537" fmla="*/ 3579807 w 5915603"/>
                  <a:gd name="connsiteY1537" fmla="*/ 2609906 h 4348100"/>
                  <a:gd name="connsiteX1538" fmla="*/ 3587341 w 5915603"/>
                  <a:gd name="connsiteY1538" fmla="*/ 2609106 h 4348100"/>
                  <a:gd name="connsiteX1539" fmla="*/ 3613139 w 5915603"/>
                  <a:gd name="connsiteY1539" fmla="*/ 2588216 h 4348100"/>
                  <a:gd name="connsiteX1540" fmla="*/ 3620330 w 5915603"/>
                  <a:gd name="connsiteY1540" fmla="*/ 2572578 h 4348100"/>
                  <a:gd name="connsiteX1541" fmla="*/ 3628093 w 5915603"/>
                  <a:gd name="connsiteY1541" fmla="*/ 2548606 h 4348100"/>
                  <a:gd name="connsiteX1542" fmla="*/ 3604121 w 5915603"/>
                  <a:gd name="connsiteY1542" fmla="*/ 2540387 h 4348100"/>
                  <a:gd name="connsiteX1543" fmla="*/ 3606746 w 5915603"/>
                  <a:gd name="connsiteY1543" fmla="*/ 2519725 h 4348100"/>
                  <a:gd name="connsiteX1544" fmla="*/ 3643047 w 5915603"/>
                  <a:gd name="connsiteY1544" fmla="*/ 2500319 h 4348100"/>
                  <a:gd name="connsiteX1545" fmla="*/ 3700123 w 5915603"/>
                  <a:gd name="connsiteY1545" fmla="*/ 2464133 h 4348100"/>
                  <a:gd name="connsiteX1546" fmla="*/ 3702863 w 5915603"/>
                  <a:gd name="connsiteY1546" fmla="*/ 2464932 h 4348100"/>
                  <a:gd name="connsiteX1547" fmla="*/ 3728090 w 5915603"/>
                  <a:gd name="connsiteY1547" fmla="*/ 2464361 h 4348100"/>
                  <a:gd name="connsiteX1548" fmla="*/ 3771469 w 5915603"/>
                  <a:gd name="connsiteY1548" fmla="*/ 2456942 h 4348100"/>
                  <a:gd name="connsiteX1549" fmla="*/ 3774208 w 5915603"/>
                  <a:gd name="connsiteY1549" fmla="*/ 2456827 h 4348100"/>
                  <a:gd name="connsiteX1550" fmla="*/ 3788020 w 5915603"/>
                  <a:gd name="connsiteY1550" fmla="*/ 2447010 h 4348100"/>
                  <a:gd name="connsiteX1551" fmla="*/ 3794413 w 5915603"/>
                  <a:gd name="connsiteY1551" fmla="*/ 2439134 h 4348100"/>
                  <a:gd name="connsiteX1552" fmla="*/ 3801947 w 5915603"/>
                  <a:gd name="connsiteY1552" fmla="*/ 2430687 h 4348100"/>
                  <a:gd name="connsiteX1553" fmla="*/ 3809366 w 5915603"/>
                  <a:gd name="connsiteY1553" fmla="*/ 2425321 h 4348100"/>
                  <a:gd name="connsiteX1554" fmla="*/ 3829686 w 5915603"/>
                  <a:gd name="connsiteY1554" fmla="*/ 2402148 h 4348100"/>
                  <a:gd name="connsiteX1555" fmla="*/ 3835393 w 5915603"/>
                  <a:gd name="connsiteY1555" fmla="*/ 2399637 h 4348100"/>
                  <a:gd name="connsiteX1556" fmla="*/ 3849092 w 5915603"/>
                  <a:gd name="connsiteY1556" fmla="*/ 2387994 h 4348100"/>
                  <a:gd name="connsiteX1557" fmla="*/ 3852859 w 5915603"/>
                  <a:gd name="connsiteY1557" fmla="*/ 2385368 h 4348100"/>
                  <a:gd name="connsiteX1558" fmla="*/ 3863361 w 5915603"/>
                  <a:gd name="connsiteY1558" fmla="*/ 2371327 h 4348100"/>
                  <a:gd name="connsiteX1559" fmla="*/ 3866100 w 5915603"/>
                  <a:gd name="connsiteY1559" fmla="*/ 2369843 h 4348100"/>
                  <a:gd name="connsiteX1560" fmla="*/ 3874662 w 5915603"/>
                  <a:gd name="connsiteY1560" fmla="*/ 2363337 h 4348100"/>
                  <a:gd name="connsiteX1561" fmla="*/ 3876717 w 5915603"/>
                  <a:gd name="connsiteY1561" fmla="*/ 2347470 h 4348100"/>
                  <a:gd name="connsiteX1562" fmla="*/ 3876488 w 5915603"/>
                  <a:gd name="connsiteY1562" fmla="*/ 2340963 h 4348100"/>
                  <a:gd name="connsiteX1563" fmla="*/ 3881625 w 5915603"/>
                  <a:gd name="connsiteY1563" fmla="*/ 2335255 h 4348100"/>
                  <a:gd name="connsiteX1564" fmla="*/ 3877744 w 5915603"/>
                  <a:gd name="connsiteY1564" fmla="*/ 2321443 h 4348100"/>
                  <a:gd name="connsiteX1565" fmla="*/ 3880141 w 5915603"/>
                  <a:gd name="connsiteY1565" fmla="*/ 2320644 h 4348100"/>
                  <a:gd name="connsiteX1566" fmla="*/ 3893040 w 5915603"/>
                  <a:gd name="connsiteY1566" fmla="*/ 2314936 h 4348100"/>
                  <a:gd name="connsiteX1567" fmla="*/ 3908679 w 5915603"/>
                  <a:gd name="connsiteY1567" fmla="*/ 2288681 h 4348100"/>
                  <a:gd name="connsiteX1568" fmla="*/ 3923633 w 5915603"/>
                  <a:gd name="connsiteY1568" fmla="*/ 2274412 h 4348100"/>
                  <a:gd name="connsiteX1569" fmla="*/ 3933108 w 5915603"/>
                  <a:gd name="connsiteY1569" fmla="*/ 2241765 h 4348100"/>
                  <a:gd name="connsiteX1570" fmla="*/ 3932993 w 5915603"/>
                  <a:gd name="connsiteY1570" fmla="*/ 2240395 h 4348100"/>
                  <a:gd name="connsiteX1571" fmla="*/ 3934363 w 5915603"/>
                  <a:gd name="connsiteY1571" fmla="*/ 2239596 h 4348100"/>
                  <a:gd name="connsiteX1572" fmla="*/ 3939158 w 5915603"/>
                  <a:gd name="connsiteY1572" fmla="*/ 2233089 h 4348100"/>
                  <a:gd name="connsiteX1573" fmla="*/ 3936304 w 5915603"/>
                  <a:gd name="connsiteY1573" fmla="*/ 2226240 h 4348100"/>
                  <a:gd name="connsiteX1574" fmla="*/ 3946007 w 5915603"/>
                  <a:gd name="connsiteY1574" fmla="*/ 2217564 h 4348100"/>
                  <a:gd name="connsiteX1575" fmla="*/ 3953313 w 5915603"/>
                  <a:gd name="connsiteY1575" fmla="*/ 2210030 h 4348100"/>
                  <a:gd name="connsiteX1576" fmla="*/ 3949317 w 5915603"/>
                  <a:gd name="connsiteY1576" fmla="*/ 2202154 h 4348100"/>
                  <a:gd name="connsiteX1577" fmla="*/ 3930710 w 5915603"/>
                  <a:gd name="connsiteY1577" fmla="*/ 2201811 h 4348100"/>
                  <a:gd name="connsiteX1578" fmla="*/ 3928656 w 5915603"/>
                  <a:gd name="connsiteY1578" fmla="*/ 2199642 h 4348100"/>
                  <a:gd name="connsiteX1579" fmla="*/ 3921921 w 5915603"/>
                  <a:gd name="connsiteY1579" fmla="*/ 2194049 h 4348100"/>
                  <a:gd name="connsiteX1580" fmla="*/ 3928085 w 5915603"/>
                  <a:gd name="connsiteY1580" fmla="*/ 2190168 h 4348100"/>
                  <a:gd name="connsiteX1581" fmla="*/ 3937902 w 5915603"/>
                  <a:gd name="connsiteY1581" fmla="*/ 2184460 h 4348100"/>
                  <a:gd name="connsiteX1582" fmla="*/ 3943039 w 5915603"/>
                  <a:gd name="connsiteY1582" fmla="*/ 2174643 h 4348100"/>
                  <a:gd name="connsiteX1583" fmla="*/ 3918497 w 5915603"/>
                  <a:gd name="connsiteY1583" fmla="*/ 2154895 h 4348100"/>
                  <a:gd name="connsiteX1584" fmla="*/ 3911076 w 5915603"/>
                  <a:gd name="connsiteY1584" fmla="*/ 2147589 h 4348100"/>
                  <a:gd name="connsiteX1585" fmla="*/ 3938701 w 5915603"/>
                  <a:gd name="connsiteY1585" fmla="*/ 2149758 h 4348100"/>
                  <a:gd name="connsiteX1586" fmla="*/ 3940870 w 5915603"/>
                  <a:gd name="connsiteY1586" fmla="*/ 2143137 h 4348100"/>
                  <a:gd name="connsiteX1587" fmla="*/ 3914159 w 5915603"/>
                  <a:gd name="connsiteY1587" fmla="*/ 2110490 h 4348100"/>
                  <a:gd name="connsiteX1588" fmla="*/ 3912789 w 5915603"/>
                  <a:gd name="connsiteY1588" fmla="*/ 2104097 h 4348100"/>
                  <a:gd name="connsiteX1589" fmla="*/ 3909022 w 5915603"/>
                  <a:gd name="connsiteY1589" fmla="*/ 2091198 h 4348100"/>
                  <a:gd name="connsiteX1590" fmla="*/ 3892926 w 5915603"/>
                  <a:gd name="connsiteY1590" fmla="*/ 2055925 h 4348100"/>
                  <a:gd name="connsiteX1591" fmla="*/ 3875118 w 5915603"/>
                  <a:gd name="connsiteY1591" fmla="*/ 2039829 h 4348100"/>
                  <a:gd name="connsiteX1592" fmla="*/ 3867014 w 5915603"/>
                  <a:gd name="connsiteY1592" fmla="*/ 2034921 h 4348100"/>
                  <a:gd name="connsiteX1593" fmla="*/ 3867014 w 5915603"/>
                  <a:gd name="connsiteY1593" fmla="*/ 2027958 h 4348100"/>
                  <a:gd name="connsiteX1594" fmla="*/ 3877972 w 5915603"/>
                  <a:gd name="connsiteY1594" fmla="*/ 2014830 h 4348100"/>
                  <a:gd name="connsiteX1595" fmla="*/ 3890871 w 5915603"/>
                  <a:gd name="connsiteY1595" fmla="*/ 1998849 h 4348100"/>
                  <a:gd name="connsiteX1596" fmla="*/ 3909935 w 5915603"/>
                  <a:gd name="connsiteY1596" fmla="*/ 1982867 h 4348100"/>
                  <a:gd name="connsiteX1597" fmla="*/ 3915529 w 5915603"/>
                  <a:gd name="connsiteY1597" fmla="*/ 1979443 h 4348100"/>
                  <a:gd name="connsiteX1598" fmla="*/ 3926259 w 5915603"/>
                  <a:gd name="connsiteY1598" fmla="*/ 1974648 h 4348100"/>
                  <a:gd name="connsiteX1599" fmla="*/ 3938930 w 5915603"/>
                  <a:gd name="connsiteY1599" fmla="*/ 1971110 h 4348100"/>
                  <a:gd name="connsiteX1600" fmla="*/ 3957879 w 5915603"/>
                  <a:gd name="connsiteY1600" fmla="*/ 1964831 h 4348100"/>
                  <a:gd name="connsiteX1601" fmla="*/ 3960847 w 5915603"/>
                  <a:gd name="connsiteY1601" fmla="*/ 1948622 h 4348100"/>
                  <a:gd name="connsiteX1602" fmla="*/ 3936761 w 5915603"/>
                  <a:gd name="connsiteY1602" fmla="*/ 1933440 h 4348100"/>
                  <a:gd name="connsiteX1603" fmla="*/ 3915072 w 5915603"/>
                  <a:gd name="connsiteY1603" fmla="*/ 1923394 h 4348100"/>
                  <a:gd name="connsiteX1604" fmla="*/ 3907652 w 5915603"/>
                  <a:gd name="connsiteY1604" fmla="*/ 1918257 h 4348100"/>
                  <a:gd name="connsiteX1605" fmla="*/ 3885392 w 5915603"/>
                  <a:gd name="connsiteY1605" fmla="*/ 1934239 h 4348100"/>
                  <a:gd name="connsiteX1606" fmla="*/ 3869982 w 5915603"/>
                  <a:gd name="connsiteY1606" fmla="*/ 1948736 h 4348100"/>
                  <a:gd name="connsiteX1607" fmla="*/ 3863018 w 5915603"/>
                  <a:gd name="connsiteY1607" fmla="*/ 1947709 h 4348100"/>
                  <a:gd name="connsiteX1608" fmla="*/ 3859936 w 5915603"/>
                  <a:gd name="connsiteY1608" fmla="*/ 1931613 h 4348100"/>
                  <a:gd name="connsiteX1609" fmla="*/ 3859365 w 5915603"/>
                  <a:gd name="connsiteY1609" fmla="*/ 1918371 h 4348100"/>
                  <a:gd name="connsiteX1610" fmla="*/ 3825006 w 5915603"/>
                  <a:gd name="connsiteY1610" fmla="*/ 1911751 h 4348100"/>
                  <a:gd name="connsiteX1611" fmla="*/ 3819298 w 5915603"/>
                  <a:gd name="connsiteY1611" fmla="*/ 1904673 h 4348100"/>
                  <a:gd name="connsiteX1612" fmla="*/ 3825691 w 5915603"/>
                  <a:gd name="connsiteY1612" fmla="*/ 1885153 h 4348100"/>
                  <a:gd name="connsiteX1613" fmla="*/ 3834823 w 5915603"/>
                  <a:gd name="connsiteY1613" fmla="*/ 1886066 h 4348100"/>
                  <a:gd name="connsiteX1614" fmla="*/ 3865644 w 5915603"/>
                  <a:gd name="connsiteY1614" fmla="*/ 1869286 h 4348100"/>
                  <a:gd name="connsiteX1615" fmla="*/ 3875347 w 5915603"/>
                  <a:gd name="connsiteY1615" fmla="*/ 1859469 h 4348100"/>
                  <a:gd name="connsiteX1616" fmla="*/ 3897834 w 5915603"/>
                  <a:gd name="connsiteY1616" fmla="*/ 1845771 h 4348100"/>
                  <a:gd name="connsiteX1617" fmla="*/ 3938473 w 5915603"/>
                  <a:gd name="connsiteY1617" fmla="*/ 1825566 h 4348100"/>
                  <a:gd name="connsiteX1618" fmla="*/ 3940071 w 5915603"/>
                  <a:gd name="connsiteY1618" fmla="*/ 1828077 h 4348100"/>
                  <a:gd name="connsiteX1619" fmla="*/ 3928314 w 5915603"/>
                  <a:gd name="connsiteY1619" fmla="*/ 1845885 h 4348100"/>
                  <a:gd name="connsiteX1620" fmla="*/ 3917355 w 5915603"/>
                  <a:gd name="connsiteY1620" fmla="*/ 1860953 h 4348100"/>
                  <a:gd name="connsiteX1621" fmla="*/ 3916099 w 5915603"/>
                  <a:gd name="connsiteY1621" fmla="*/ 1876820 h 4348100"/>
                  <a:gd name="connsiteX1622" fmla="*/ 3914387 w 5915603"/>
                  <a:gd name="connsiteY1622" fmla="*/ 1883212 h 4348100"/>
                  <a:gd name="connsiteX1623" fmla="*/ 3911419 w 5915603"/>
                  <a:gd name="connsiteY1623" fmla="*/ 1897938 h 4348100"/>
                  <a:gd name="connsiteX1624" fmla="*/ 3941213 w 5915603"/>
                  <a:gd name="connsiteY1624" fmla="*/ 1892687 h 4348100"/>
                  <a:gd name="connsiteX1625" fmla="*/ 3992923 w 5915603"/>
                  <a:gd name="connsiteY1625" fmla="*/ 1860610 h 4348100"/>
                  <a:gd name="connsiteX1626" fmla="*/ 4004111 w 5915603"/>
                  <a:gd name="connsiteY1626" fmla="*/ 1859126 h 4348100"/>
                  <a:gd name="connsiteX1627" fmla="*/ 4004111 w 5915603"/>
                  <a:gd name="connsiteY1627" fmla="*/ 1859126 h 4348100"/>
                  <a:gd name="connsiteX1628" fmla="*/ 4032762 w 5915603"/>
                  <a:gd name="connsiteY1628" fmla="*/ 1874537 h 4348100"/>
                  <a:gd name="connsiteX1629" fmla="*/ 4023060 w 5915603"/>
                  <a:gd name="connsiteY1629" fmla="*/ 1892459 h 4348100"/>
                  <a:gd name="connsiteX1630" fmla="*/ 4015982 w 5915603"/>
                  <a:gd name="connsiteY1630" fmla="*/ 1900678 h 4348100"/>
                  <a:gd name="connsiteX1631" fmla="*/ 4017466 w 5915603"/>
                  <a:gd name="connsiteY1631" fmla="*/ 1920997 h 4348100"/>
                  <a:gd name="connsiteX1632" fmla="*/ 4019750 w 5915603"/>
                  <a:gd name="connsiteY1632" fmla="*/ 1924079 h 4348100"/>
                  <a:gd name="connsiteX1633" fmla="*/ 4032306 w 5915603"/>
                  <a:gd name="connsiteY1633" fmla="*/ 1940745 h 4348100"/>
                  <a:gd name="connsiteX1634" fmla="*/ 4035046 w 5915603"/>
                  <a:gd name="connsiteY1634" fmla="*/ 1941088 h 4348100"/>
                  <a:gd name="connsiteX1635" fmla="*/ 4044635 w 5915603"/>
                  <a:gd name="connsiteY1635" fmla="*/ 1934695 h 4348100"/>
                  <a:gd name="connsiteX1636" fmla="*/ 4053767 w 5915603"/>
                  <a:gd name="connsiteY1636" fmla="*/ 1932983 h 4348100"/>
                  <a:gd name="connsiteX1637" fmla="*/ 4061529 w 5915603"/>
                  <a:gd name="connsiteY1637" fmla="*/ 1933325 h 4348100"/>
                  <a:gd name="connsiteX1638" fmla="*/ 4063355 w 5915603"/>
                  <a:gd name="connsiteY1638" fmla="*/ 1934581 h 4348100"/>
                  <a:gd name="connsiteX1639" fmla="*/ 4065182 w 5915603"/>
                  <a:gd name="connsiteY1639" fmla="*/ 1940174 h 4348100"/>
                  <a:gd name="connsiteX1640" fmla="*/ 4076597 w 5915603"/>
                  <a:gd name="connsiteY1640" fmla="*/ 1954329 h 4348100"/>
                  <a:gd name="connsiteX1641" fmla="*/ 4077511 w 5915603"/>
                  <a:gd name="connsiteY1641" fmla="*/ 1954786 h 4348100"/>
                  <a:gd name="connsiteX1642" fmla="*/ 4077738 w 5915603"/>
                  <a:gd name="connsiteY1642" fmla="*/ 1955471 h 4348100"/>
                  <a:gd name="connsiteX1643" fmla="*/ 4076711 w 5915603"/>
                  <a:gd name="connsiteY1643" fmla="*/ 1955357 h 4348100"/>
                  <a:gd name="connsiteX1644" fmla="*/ 4064839 w 5915603"/>
                  <a:gd name="connsiteY1644" fmla="*/ 1960151 h 4348100"/>
                  <a:gd name="connsiteX1645" fmla="*/ 4069406 w 5915603"/>
                  <a:gd name="connsiteY1645" fmla="*/ 1993940 h 4348100"/>
                  <a:gd name="connsiteX1646" fmla="*/ 4064154 w 5915603"/>
                  <a:gd name="connsiteY1646" fmla="*/ 2010835 h 4348100"/>
                  <a:gd name="connsiteX1647" fmla="*/ 4060844 w 5915603"/>
                  <a:gd name="connsiteY1647" fmla="*/ 2033323 h 4348100"/>
                  <a:gd name="connsiteX1648" fmla="*/ 4062557 w 5915603"/>
                  <a:gd name="connsiteY1648" fmla="*/ 2042112 h 4348100"/>
                  <a:gd name="connsiteX1649" fmla="*/ 4064383 w 5915603"/>
                  <a:gd name="connsiteY1649" fmla="*/ 2053528 h 4348100"/>
                  <a:gd name="connsiteX1650" fmla="*/ 4072374 w 5915603"/>
                  <a:gd name="connsiteY1650" fmla="*/ 2057523 h 4348100"/>
                  <a:gd name="connsiteX1651" fmla="*/ 4074542 w 5915603"/>
                  <a:gd name="connsiteY1651" fmla="*/ 2057637 h 4348100"/>
                  <a:gd name="connsiteX1652" fmla="*/ 4127509 w 5915603"/>
                  <a:gd name="connsiteY1652" fmla="*/ 2034692 h 4348100"/>
                  <a:gd name="connsiteX1653" fmla="*/ 4148627 w 5915603"/>
                  <a:gd name="connsiteY1653" fmla="*/ 2022935 h 4348100"/>
                  <a:gd name="connsiteX1654" fmla="*/ 4149768 w 5915603"/>
                  <a:gd name="connsiteY1654" fmla="*/ 2023277 h 4348100"/>
                  <a:gd name="connsiteX1655" fmla="*/ 4167348 w 5915603"/>
                  <a:gd name="connsiteY1655" fmla="*/ 2016200 h 4348100"/>
                  <a:gd name="connsiteX1656" fmla="*/ 4167805 w 5915603"/>
                  <a:gd name="connsiteY1656" fmla="*/ 2000104 h 4348100"/>
                  <a:gd name="connsiteX1657" fmla="*/ 4161184 w 5915603"/>
                  <a:gd name="connsiteY1657" fmla="*/ 1958211 h 4348100"/>
                  <a:gd name="connsiteX1658" fmla="*/ 4130249 w 5915603"/>
                  <a:gd name="connsiteY1658" fmla="*/ 1900450 h 4348100"/>
                  <a:gd name="connsiteX1659" fmla="*/ 4130249 w 5915603"/>
                  <a:gd name="connsiteY1659" fmla="*/ 1900450 h 4348100"/>
                  <a:gd name="connsiteX1660" fmla="*/ 4103765 w 5915603"/>
                  <a:gd name="connsiteY1660" fmla="*/ 1873053 h 4348100"/>
                  <a:gd name="connsiteX1661" fmla="*/ 4101711 w 5915603"/>
                  <a:gd name="connsiteY1661" fmla="*/ 1867117 h 4348100"/>
                  <a:gd name="connsiteX1662" fmla="*/ 4110158 w 5915603"/>
                  <a:gd name="connsiteY1662" fmla="*/ 1856615 h 4348100"/>
                  <a:gd name="connsiteX1663" fmla="*/ 4148741 w 5915603"/>
                  <a:gd name="connsiteY1663" fmla="*/ 1831616 h 4348100"/>
                  <a:gd name="connsiteX1664" fmla="*/ 4161298 w 5915603"/>
                  <a:gd name="connsiteY1664" fmla="*/ 1822369 h 4348100"/>
                  <a:gd name="connsiteX1665" fmla="*/ 4169974 w 5915603"/>
                  <a:gd name="connsiteY1665" fmla="*/ 1799881 h 4348100"/>
                  <a:gd name="connsiteX1666" fmla="*/ 4173627 w 5915603"/>
                  <a:gd name="connsiteY1666" fmla="*/ 1781617 h 4348100"/>
                  <a:gd name="connsiteX1667" fmla="*/ 4203877 w 5915603"/>
                  <a:gd name="connsiteY1667" fmla="*/ 1749540 h 4348100"/>
                  <a:gd name="connsiteX1668" fmla="*/ 4203877 w 5915603"/>
                  <a:gd name="connsiteY1668" fmla="*/ 1749540 h 4348100"/>
                  <a:gd name="connsiteX1669" fmla="*/ 4210726 w 5915603"/>
                  <a:gd name="connsiteY1669" fmla="*/ 1743833 h 4348100"/>
                  <a:gd name="connsiteX1670" fmla="*/ 4210726 w 5915603"/>
                  <a:gd name="connsiteY1670" fmla="*/ 1743833 h 4348100"/>
                  <a:gd name="connsiteX1671" fmla="*/ 4231045 w 5915603"/>
                  <a:gd name="connsiteY1671" fmla="*/ 1730705 h 4348100"/>
                  <a:gd name="connsiteX1672" fmla="*/ 4243031 w 5915603"/>
                  <a:gd name="connsiteY1672" fmla="*/ 1739038 h 4348100"/>
                  <a:gd name="connsiteX1673" fmla="*/ 4263693 w 5915603"/>
                  <a:gd name="connsiteY1673" fmla="*/ 1751253 h 4348100"/>
                  <a:gd name="connsiteX1674" fmla="*/ 4263921 w 5915603"/>
                  <a:gd name="connsiteY1674" fmla="*/ 1751253 h 4348100"/>
                  <a:gd name="connsiteX1675" fmla="*/ 4335152 w 5915603"/>
                  <a:gd name="connsiteY1675" fmla="*/ 1700341 h 4348100"/>
                  <a:gd name="connsiteX1676" fmla="*/ 4366772 w 5915603"/>
                  <a:gd name="connsiteY1676" fmla="*/ 1661757 h 4348100"/>
                  <a:gd name="connsiteX1677" fmla="*/ 4380128 w 5915603"/>
                  <a:gd name="connsiteY1677" fmla="*/ 1646575 h 4348100"/>
                  <a:gd name="connsiteX1678" fmla="*/ 4422935 w 5915603"/>
                  <a:gd name="connsiteY1678" fmla="*/ 1582650 h 4348100"/>
                  <a:gd name="connsiteX1679" fmla="*/ 4440857 w 5915603"/>
                  <a:gd name="connsiteY1679" fmla="*/ 1555710 h 4348100"/>
                  <a:gd name="connsiteX1680" fmla="*/ 4452843 w 5915603"/>
                  <a:gd name="connsiteY1680" fmla="*/ 1538587 h 4348100"/>
                  <a:gd name="connsiteX1681" fmla="*/ 4457180 w 5915603"/>
                  <a:gd name="connsiteY1681" fmla="*/ 1531738 h 4348100"/>
                  <a:gd name="connsiteX1682" fmla="*/ 4470879 w 5915603"/>
                  <a:gd name="connsiteY1682" fmla="*/ 1505825 h 4348100"/>
                  <a:gd name="connsiteX1683" fmla="*/ 4480924 w 5915603"/>
                  <a:gd name="connsiteY1683" fmla="*/ 1442585 h 4348100"/>
                  <a:gd name="connsiteX1684" fmla="*/ 4482865 w 5915603"/>
                  <a:gd name="connsiteY1684" fmla="*/ 1423293 h 4348100"/>
                  <a:gd name="connsiteX1685" fmla="*/ 4485833 w 5915603"/>
                  <a:gd name="connsiteY1685" fmla="*/ 1412791 h 4348100"/>
                  <a:gd name="connsiteX1686" fmla="*/ 4488002 w 5915603"/>
                  <a:gd name="connsiteY1686" fmla="*/ 1404230 h 4348100"/>
                  <a:gd name="connsiteX1687" fmla="*/ 4491997 w 5915603"/>
                  <a:gd name="connsiteY1687" fmla="*/ 1393956 h 4348100"/>
                  <a:gd name="connsiteX1688" fmla="*/ 4497705 w 5915603"/>
                  <a:gd name="connsiteY1688" fmla="*/ 1382769 h 4348100"/>
                  <a:gd name="connsiteX1689" fmla="*/ 4503983 w 5915603"/>
                  <a:gd name="connsiteY1689" fmla="*/ 1354688 h 4348100"/>
                  <a:gd name="connsiteX1690" fmla="*/ 4503527 w 5915603"/>
                  <a:gd name="connsiteY1690" fmla="*/ 1344414 h 4348100"/>
                  <a:gd name="connsiteX1691" fmla="*/ 4501928 w 5915603"/>
                  <a:gd name="connsiteY1691" fmla="*/ 1330145 h 4348100"/>
                  <a:gd name="connsiteX1692" fmla="*/ 4503184 w 5915603"/>
                  <a:gd name="connsiteY1692" fmla="*/ 1329346 h 4348100"/>
                  <a:gd name="connsiteX1693" fmla="*/ 4507522 w 5915603"/>
                  <a:gd name="connsiteY1693" fmla="*/ 1320785 h 4348100"/>
                  <a:gd name="connsiteX1694" fmla="*/ 4492225 w 5915603"/>
                  <a:gd name="connsiteY1694" fmla="*/ 1302749 h 4348100"/>
                  <a:gd name="connsiteX1695" fmla="*/ 4489143 w 5915603"/>
                  <a:gd name="connsiteY1695" fmla="*/ 1301151 h 4348100"/>
                  <a:gd name="connsiteX1696" fmla="*/ 4478185 w 5915603"/>
                  <a:gd name="connsiteY1696" fmla="*/ 1291904 h 4348100"/>
                  <a:gd name="connsiteX1697" fmla="*/ 4449647 w 5915603"/>
                  <a:gd name="connsiteY1697" fmla="*/ 1267590 h 4348100"/>
                  <a:gd name="connsiteX1698" fmla="*/ 4438346 w 5915603"/>
                  <a:gd name="connsiteY1698" fmla="*/ 1266562 h 4348100"/>
                  <a:gd name="connsiteX1699" fmla="*/ 4421451 w 5915603"/>
                  <a:gd name="connsiteY1699" fmla="*/ 1268845 h 4348100"/>
                  <a:gd name="connsiteX1700" fmla="*/ 4420424 w 5915603"/>
                  <a:gd name="connsiteY1700" fmla="*/ 1276950 h 4348100"/>
                  <a:gd name="connsiteX1701" fmla="*/ 4420766 w 5915603"/>
                  <a:gd name="connsiteY1701" fmla="*/ 1279119 h 4348100"/>
                  <a:gd name="connsiteX1702" fmla="*/ 4404214 w 5915603"/>
                  <a:gd name="connsiteY1702" fmla="*/ 1292703 h 4348100"/>
                  <a:gd name="connsiteX1703" fmla="*/ 4403301 w 5915603"/>
                  <a:gd name="connsiteY1703" fmla="*/ 1294187 h 4348100"/>
                  <a:gd name="connsiteX1704" fmla="*/ 4400447 w 5915603"/>
                  <a:gd name="connsiteY1704" fmla="*/ 1296813 h 4348100"/>
                  <a:gd name="connsiteX1705" fmla="*/ 4397822 w 5915603"/>
                  <a:gd name="connsiteY1705" fmla="*/ 1284827 h 4348100"/>
                  <a:gd name="connsiteX1706" fmla="*/ 4396452 w 5915603"/>
                  <a:gd name="connsiteY1706" fmla="*/ 1281630 h 4348100"/>
                  <a:gd name="connsiteX1707" fmla="*/ 4398849 w 5915603"/>
                  <a:gd name="connsiteY1707" fmla="*/ 1274096 h 4348100"/>
                  <a:gd name="connsiteX1708" fmla="*/ 4398621 w 5915603"/>
                  <a:gd name="connsiteY1708" fmla="*/ 1261311 h 4348100"/>
                  <a:gd name="connsiteX1709" fmla="*/ 4387319 w 5915603"/>
                  <a:gd name="connsiteY1709" fmla="*/ 1262339 h 4348100"/>
                  <a:gd name="connsiteX1710" fmla="*/ 4375676 w 5915603"/>
                  <a:gd name="connsiteY1710" fmla="*/ 1277521 h 4348100"/>
                  <a:gd name="connsiteX1711" fmla="*/ 4372937 w 5915603"/>
                  <a:gd name="connsiteY1711" fmla="*/ 1282658 h 4348100"/>
                  <a:gd name="connsiteX1712" fmla="*/ 4374420 w 5915603"/>
                  <a:gd name="connsiteY1712" fmla="*/ 1260056 h 4348100"/>
                  <a:gd name="connsiteX1713" fmla="*/ 4373279 w 5915603"/>
                  <a:gd name="connsiteY1713" fmla="*/ 1251951 h 4348100"/>
                  <a:gd name="connsiteX1714" fmla="*/ 4356841 w 5915603"/>
                  <a:gd name="connsiteY1714" fmla="*/ 1249554 h 4348100"/>
                  <a:gd name="connsiteX1715" fmla="*/ 4336978 w 5915603"/>
                  <a:gd name="connsiteY1715" fmla="*/ 1250809 h 4348100"/>
                  <a:gd name="connsiteX1716" fmla="*/ 4330814 w 5915603"/>
                  <a:gd name="connsiteY1716" fmla="*/ 1249211 h 4348100"/>
                  <a:gd name="connsiteX1717" fmla="*/ 4340517 w 5915603"/>
                  <a:gd name="connsiteY1717" fmla="*/ 1239280 h 4348100"/>
                  <a:gd name="connsiteX1718" fmla="*/ 4355700 w 5915603"/>
                  <a:gd name="connsiteY1718" fmla="*/ 1223869 h 4348100"/>
                  <a:gd name="connsiteX1719" fmla="*/ 4359010 w 5915603"/>
                  <a:gd name="connsiteY1719" fmla="*/ 1219874 h 4348100"/>
                  <a:gd name="connsiteX1720" fmla="*/ 4382981 w 5915603"/>
                  <a:gd name="connsiteY1720" fmla="*/ 1204692 h 4348100"/>
                  <a:gd name="connsiteX1721" fmla="*/ 4396338 w 5915603"/>
                  <a:gd name="connsiteY1721" fmla="*/ 1195674 h 4348100"/>
                  <a:gd name="connsiteX1722" fmla="*/ 4414145 w 5915603"/>
                  <a:gd name="connsiteY1722" fmla="*/ 1170446 h 4348100"/>
                  <a:gd name="connsiteX1723" fmla="*/ 4414488 w 5915603"/>
                  <a:gd name="connsiteY1723" fmla="*/ 1169533 h 4348100"/>
                  <a:gd name="connsiteX1724" fmla="*/ 4430241 w 5915603"/>
                  <a:gd name="connsiteY1724" fmla="*/ 1156405 h 4348100"/>
                  <a:gd name="connsiteX1725" fmla="*/ 4453642 w 5915603"/>
                  <a:gd name="connsiteY1725" fmla="*/ 1138255 h 4348100"/>
                  <a:gd name="connsiteX1726" fmla="*/ 4486404 w 5915603"/>
                  <a:gd name="connsiteY1726" fmla="*/ 1100585 h 4348100"/>
                  <a:gd name="connsiteX1727" fmla="*/ 4501244 w 5915603"/>
                  <a:gd name="connsiteY1727" fmla="*/ 1087800 h 4348100"/>
                  <a:gd name="connsiteX1728" fmla="*/ 4518481 w 5915603"/>
                  <a:gd name="connsiteY1728" fmla="*/ 1069650 h 4348100"/>
                  <a:gd name="connsiteX1729" fmla="*/ 4567452 w 5915603"/>
                  <a:gd name="connsiteY1729" fmla="*/ 1043851 h 4348100"/>
                  <a:gd name="connsiteX1730" fmla="*/ 4624299 w 5915603"/>
                  <a:gd name="connsiteY1730" fmla="*/ 1050586 h 4348100"/>
                  <a:gd name="connsiteX1731" fmla="*/ 4635943 w 5915603"/>
                  <a:gd name="connsiteY1731" fmla="*/ 1056637 h 4348100"/>
                  <a:gd name="connsiteX1732" fmla="*/ 4647244 w 5915603"/>
                  <a:gd name="connsiteY1732" fmla="*/ 1049901 h 4348100"/>
                  <a:gd name="connsiteX1733" fmla="*/ 4661969 w 5915603"/>
                  <a:gd name="connsiteY1733" fmla="*/ 1050472 h 4348100"/>
                  <a:gd name="connsiteX1734" fmla="*/ 4668933 w 5915603"/>
                  <a:gd name="connsiteY1734" fmla="*/ 1051500 h 4348100"/>
                  <a:gd name="connsiteX1735" fmla="*/ 4687426 w 5915603"/>
                  <a:gd name="connsiteY1735" fmla="*/ 1048418 h 4348100"/>
                  <a:gd name="connsiteX1736" fmla="*/ 4695417 w 5915603"/>
                  <a:gd name="connsiteY1736" fmla="*/ 1047162 h 4348100"/>
                  <a:gd name="connsiteX1737" fmla="*/ 4725667 w 5915603"/>
                  <a:gd name="connsiteY1737" fmla="*/ 1036546 h 4348100"/>
                  <a:gd name="connsiteX1738" fmla="*/ 4733429 w 5915603"/>
                  <a:gd name="connsiteY1738" fmla="*/ 1031751 h 4348100"/>
                  <a:gd name="connsiteX1739" fmla="*/ 4757287 w 5915603"/>
                  <a:gd name="connsiteY1739" fmla="*/ 1033578 h 4348100"/>
                  <a:gd name="connsiteX1740" fmla="*/ 4759570 w 5915603"/>
                  <a:gd name="connsiteY1740" fmla="*/ 1035518 h 4348100"/>
                  <a:gd name="connsiteX1741" fmla="*/ 4785254 w 5915603"/>
                  <a:gd name="connsiteY1741" fmla="*/ 1038372 h 4348100"/>
                  <a:gd name="connsiteX1742" fmla="*/ 4786396 w 5915603"/>
                  <a:gd name="connsiteY1742" fmla="*/ 1037687 h 4348100"/>
                  <a:gd name="connsiteX1743" fmla="*/ 4788564 w 5915603"/>
                  <a:gd name="connsiteY1743" fmla="*/ 1040655 h 4348100"/>
                  <a:gd name="connsiteX1744" fmla="*/ 4794615 w 5915603"/>
                  <a:gd name="connsiteY1744" fmla="*/ 1047733 h 4348100"/>
                  <a:gd name="connsiteX1745" fmla="*/ 4778405 w 5915603"/>
                  <a:gd name="connsiteY1745" fmla="*/ 1057207 h 4348100"/>
                  <a:gd name="connsiteX1746" fmla="*/ 4784797 w 5915603"/>
                  <a:gd name="connsiteY1746" fmla="*/ 1070449 h 4348100"/>
                  <a:gd name="connsiteX1747" fmla="*/ 4808085 w 5915603"/>
                  <a:gd name="connsiteY1747" fmla="*/ 1068965 h 4348100"/>
                  <a:gd name="connsiteX1748" fmla="*/ 4815619 w 5915603"/>
                  <a:gd name="connsiteY1748" fmla="*/ 1066454 h 4348100"/>
                  <a:gd name="connsiteX1749" fmla="*/ 4849179 w 5915603"/>
                  <a:gd name="connsiteY1749" fmla="*/ 1059947 h 4348100"/>
                  <a:gd name="connsiteX1750" fmla="*/ 4855686 w 5915603"/>
                  <a:gd name="connsiteY1750" fmla="*/ 1059947 h 4348100"/>
                  <a:gd name="connsiteX1751" fmla="*/ 4870184 w 5915603"/>
                  <a:gd name="connsiteY1751" fmla="*/ 1058920 h 4348100"/>
                  <a:gd name="connsiteX1752" fmla="*/ 4895639 w 5915603"/>
                  <a:gd name="connsiteY1752" fmla="*/ 1052527 h 4348100"/>
                  <a:gd name="connsiteX1753" fmla="*/ 4903858 w 5915603"/>
                  <a:gd name="connsiteY1753" fmla="*/ 1048532 h 4348100"/>
                  <a:gd name="connsiteX1754" fmla="*/ 4903858 w 5915603"/>
                  <a:gd name="connsiteY1754" fmla="*/ 1039856 h 4348100"/>
                  <a:gd name="connsiteX1755" fmla="*/ 4884680 w 5915603"/>
                  <a:gd name="connsiteY1755" fmla="*/ 1030039 h 4348100"/>
                  <a:gd name="connsiteX1756" fmla="*/ 4880685 w 5915603"/>
                  <a:gd name="connsiteY1756" fmla="*/ 1029582 h 4348100"/>
                  <a:gd name="connsiteX1757" fmla="*/ 4887420 w 5915603"/>
                  <a:gd name="connsiteY1757" fmla="*/ 1012916 h 4348100"/>
                  <a:gd name="connsiteX1758" fmla="*/ 4914931 w 5915603"/>
                  <a:gd name="connsiteY1758" fmla="*/ 984264 h 4348100"/>
                  <a:gd name="connsiteX1759" fmla="*/ 4927945 w 5915603"/>
                  <a:gd name="connsiteY1759" fmla="*/ 973419 h 4348100"/>
                  <a:gd name="connsiteX1760" fmla="*/ 4940957 w 5915603"/>
                  <a:gd name="connsiteY1760" fmla="*/ 966342 h 4348100"/>
                  <a:gd name="connsiteX1761" fmla="*/ 4951003 w 5915603"/>
                  <a:gd name="connsiteY1761" fmla="*/ 955041 h 4348100"/>
                  <a:gd name="connsiteX1762" fmla="*/ 4960820 w 5915603"/>
                  <a:gd name="connsiteY1762" fmla="*/ 932439 h 4348100"/>
                  <a:gd name="connsiteX1763" fmla="*/ 4969382 w 5915603"/>
                  <a:gd name="connsiteY1763" fmla="*/ 932781 h 4348100"/>
                  <a:gd name="connsiteX1764" fmla="*/ 5010134 w 5915603"/>
                  <a:gd name="connsiteY1764" fmla="*/ 926960 h 4348100"/>
                  <a:gd name="connsiteX1765" fmla="*/ 5017097 w 5915603"/>
                  <a:gd name="connsiteY1765" fmla="*/ 928215 h 4348100"/>
                  <a:gd name="connsiteX1766" fmla="*/ 5024403 w 5915603"/>
                  <a:gd name="connsiteY1766" fmla="*/ 936206 h 4348100"/>
                  <a:gd name="connsiteX1767" fmla="*/ 5036617 w 5915603"/>
                  <a:gd name="connsiteY1767" fmla="*/ 932667 h 4348100"/>
                  <a:gd name="connsiteX1768" fmla="*/ 5027713 w 5915603"/>
                  <a:gd name="connsiteY1768" fmla="*/ 948877 h 4348100"/>
                  <a:gd name="connsiteX1769" fmla="*/ 5028398 w 5915603"/>
                  <a:gd name="connsiteY1769" fmla="*/ 961548 h 4348100"/>
                  <a:gd name="connsiteX1770" fmla="*/ 5040156 w 5915603"/>
                  <a:gd name="connsiteY1770" fmla="*/ 967369 h 4348100"/>
                  <a:gd name="connsiteX1771" fmla="*/ 5036389 w 5915603"/>
                  <a:gd name="connsiteY1771" fmla="*/ 978785 h 4348100"/>
                  <a:gd name="connsiteX1772" fmla="*/ 5043467 w 5915603"/>
                  <a:gd name="connsiteY1772" fmla="*/ 983922 h 4348100"/>
                  <a:gd name="connsiteX1773" fmla="*/ 5080109 w 5915603"/>
                  <a:gd name="connsiteY1773" fmla="*/ 963602 h 4348100"/>
                  <a:gd name="connsiteX1774" fmla="*/ 5122688 w 5915603"/>
                  <a:gd name="connsiteY1774" fmla="*/ 940658 h 4348100"/>
                  <a:gd name="connsiteX1775" fmla="*/ 5132847 w 5915603"/>
                  <a:gd name="connsiteY1775" fmla="*/ 937576 h 4348100"/>
                  <a:gd name="connsiteX1776" fmla="*/ 5135473 w 5915603"/>
                  <a:gd name="connsiteY1776" fmla="*/ 919311 h 4348100"/>
                  <a:gd name="connsiteX1777" fmla="*/ 5134788 w 5915603"/>
                  <a:gd name="connsiteY1777" fmla="*/ 903901 h 4348100"/>
                  <a:gd name="connsiteX1778" fmla="*/ 5140496 w 5915603"/>
                  <a:gd name="connsiteY1778" fmla="*/ 895454 h 4348100"/>
                  <a:gd name="connsiteX1779" fmla="*/ 5162070 w 5915603"/>
                  <a:gd name="connsiteY1779" fmla="*/ 888833 h 4348100"/>
                  <a:gd name="connsiteX1780" fmla="*/ 5160244 w 5915603"/>
                  <a:gd name="connsiteY1780" fmla="*/ 890317 h 4348100"/>
                  <a:gd name="connsiteX1781" fmla="*/ 5150427 w 5915603"/>
                  <a:gd name="connsiteY1781" fmla="*/ 915887 h 4348100"/>
                  <a:gd name="connsiteX1782" fmla="*/ 5147003 w 5915603"/>
                  <a:gd name="connsiteY1782" fmla="*/ 929813 h 4348100"/>
                  <a:gd name="connsiteX1783" fmla="*/ 5145746 w 5915603"/>
                  <a:gd name="connsiteY1783" fmla="*/ 944767 h 4348100"/>
                  <a:gd name="connsiteX1784" fmla="*/ 5145633 w 5915603"/>
                  <a:gd name="connsiteY1784" fmla="*/ 944881 h 4348100"/>
                  <a:gd name="connsiteX1785" fmla="*/ 5137414 w 5915603"/>
                  <a:gd name="connsiteY1785" fmla="*/ 956297 h 4348100"/>
                  <a:gd name="connsiteX1786" fmla="*/ 5137299 w 5915603"/>
                  <a:gd name="connsiteY1786" fmla="*/ 957895 h 4348100"/>
                  <a:gd name="connsiteX1787" fmla="*/ 5132961 w 5915603"/>
                  <a:gd name="connsiteY1787" fmla="*/ 965201 h 4348100"/>
                  <a:gd name="connsiteX1788" fmla="*/ 5125884 w 5915603"/>
                  <a:gd name="connsiteY1788" fmla="*/ 967027 h 4348100"/>
                  <a:gd name="connsiteX1789" fmla="*/ 5091524 w 5915603"/>
                  <a:gd name="connsiteY1789" fmla="*/ 988944 h 4348100"/>
                  <a:gd name="connsiteX1790" fmla="*/ 5083990 w 5915603"/>
                  <a:gd name="connsiteY1790" fmla="*/ 998076 h 4348100"/>
                  <a:gd name="connsiteX1791" fmla="*/ 5069037 w 5915603"/>
                  <a:gd name="connsiteY1791" fmla="*/ 1014971 h 4348100"/>
                  <a:gd name="connsiteX1792" fmla="*/ 5052370 w 5915603"/>
                  <a:gd name="connsiteY1792" fmla="*/ 1031066 h 4348100"/>
                  <a:gd name="connsiteX1793" fmla="*/ 5016640 w 5915603"/>
                  <a:gd name="connsiteY1793" fmla="*/ 1068166 h 4348100"/>
                  <a:gd name="connsiteX1794" fmla="*/ 4980683 w 5915603"/>
                  <a:gd name="connsiteY1794" fmla="*/ 1096133 h 4348100"/>
                  <a:gd name="connsiteX1795" fmla="*/ 4969268 w 5915603"/>
                  <a:gd name="connsiteY1795" fmla="*/ 1104466 h 4348100"/>
                  <a:gd name="connsiteX1796" fmla="*/ 4954085 w 5915603"/>
                  <a:gd name="connsiteY1796" fmla="*/ 1106407 h 4348100"/>
                  <a:gd name="connsiteX1797" fmla="*/ 4947350 w 5915603"/>
                  <a:gd name="connsiteY1797" fmla="*/ 1106978 h 4348100"/>
                  <a:gd name="connsiteX1798" fmla="*/ 4940615 w 5915603"/>
                  <a:gd name="connsiteY1798" fmla="*/ 1121589 h 4348100"/>
                  <a:gd name="connsiteX1799" fmla="*/ 4934223 w 5915603"/>
                  <a:gd name="connsiteY1799" fmla="*/ 1147159 h 4348100"/>
                  <a:gd name="connsiteX1800" fmla="*/ 4906598 w 5915603"/>
                  <a:gd name="connsiteY1800" fmla="*/ 1223869 h 4348100"/>
                  <a:gd name="connsiteX1801" fmla="*/ 4923036 w 5915603"/>
                  <a:gd name="connsiteY1801" fmla="*/ 1343615 h 4348100"/>
                  <a:gd name="connsiteX1802" fmla="*/ 4927260 w 5915603"/>
                  <a:gd name="connsiteY1802" fmla="*/ 1371354 h 4348100"/>
                  <a:gd name="connsiteX1803" fmla="*/ 4932625 w 5915603"/>
                  <a:gd name="connsiteY1803" fmla="*/ 1398408 h 4348100"/>
                  <a:gd name="connsiteX1804" fmla="*/ 4935935 w 5915603"/>
                  <a:gd name="connsiteY1804" fmla="*/ 1409024 h 4348100"/>
                  <a:gd name="connsiteX1805" fmla="*/ 4940273 w 5915603"/>
                  <a:gd name="connsiteY1805" fmla="*/ 1421467 h 4348100"/>
                  <a:gd name="connsiteX1806" fmla="*/ 4945524 w 5915603"/>
                  <a:gd name="connsiteY1806" fmla="*/ 1423864 h 4348100"/>
                  <a:gd name="connsiteX1807" fmla="*/ 4966071 w 5915603"/>
                  <a:gd name="connsiteY1807" fmla="*/ 1406285 h 4348100"/>
                  <a:gd name="connsiteX1808" fmla="*/ 4977829 w 5915603"/>
                  <a:gd name="connsiteY1808" fmla="*/ 1393386 h 4348100"/>
                  <a:gd name="connsiteX1809" fmla="*/ 4987760 w 5915603"/>
                  <a:gd name="connsiteY1809" fmla="*/ 1380372 h 4348100"/>
                  <a:gd name="connsiteX1810" fmla="*/ 4991641 w 5915603"/>
                  <a:gd name="connsiteY1810" fmla="*/ 1375578 h 4348100"/>
                  <a:gd name="connsiteX1811" fmla="*/ 4999518 w 5915603"/>
                  <a:gd name="connsiteY1811" fmla="*/ 1348410 h 4348100"/>
                  <a:gd name="connsiteX1812" fmla="*/ 4999975 w 5915603"/>
                  <a:gd name="connsiteY1812" fmla="*/ 1340647 h 4348100"/>
                  <a:gd name="connsiteX1813" fmla="*/ 5006709 w 5915603"/>
                  <a:gd name="connsiteY1813" fmla="*/ 1336424 h 4348100"/>
                  <a:gd name="connsiteX1814" fmla="*/ 5018695 w 5915603"/>
                  <a:gd name="connsiteY1814" fmla="*/ 1327406 h 4348100"/>
                  <a:gd name="connsiteX1815" fmla="*/ 5026914 w 5915603"/>
                  <a:gd name="connsiteY1815" fmla="*/ 1326036 h 4348100"/>
                  <a:gd name="connsiteX1816" fmla="*/ 5037188 w 5915603"/>
                  <a:gd name="connsiteY1816" fmla="*/ 1324780 h 4348100"/>
                  <a:gd name="connsiteX1817" fmla="*/ 5039928 w 5915603"/>
                  <a:gd name="connsiteY1817" fmla="*/ 1296813 h 4348100"/>
                  <a:gd name="connsiteX1818" fmla="*/ 5038215 w 5915603"/>
                  <a:gd name="connsiteY1818" fmla="*/ 1290991 h 4348100"/>
                  <a:gd name="connsiteX1819" fmla="*/ 5057279 w 5915603"/>
                  <a:gd name="connsiteY1819" fmla="*/ 1273069 h 4348100"/>
                  <a:gd name="connsiteX1820" fmla="*/ 5063329 w 5915603"/>
                  <a:gd name="connsiteY1820" fmla="*/ 1268503 h 4348100"/>
                  <a:gd name="connsiteX1821" fmla="*/ 5074401 w 5915603"/>
                  <a:gd name="connsiteY1821" fmla="*/ 1267476 h 4348100"/>
                  <a:gd name="connsiteX1822" fmla="*/ 5098031 w 5915603"/>
                  <a:gd name="connsiteY1822" fmla="*/ 1261426 h 4348100"/>
                  <a:gd name="connsiteX1823" fmla="*/ 5094949 w 5915603"/>
                  <a:gd name="connsiteY1823" fmla="*/ 1223641 h 4348100"/>
                  <a:gd name="connsiteX1824" fmla="*/ 5094036 w 5915603"/>
                  <a:gd name="connsiteY1824" fmla="*/ 1222385 h 4348100"/>
                  <a:gd name="connsiteX1825" fmla="*/ 5110930 w 5915603"/>
                  <a:gd name="connsiteY1825" fmla="*/ 1193391 h 4348100"/>
                  <a:gd name="connsiteX1826" fmla="*/ 5117095 w 5915603"/>
                  <a:gd name="connsiteY1826" fmla="*/ 1194190 h 4348100"/>
                  <a:gd name="connsiteX1827" fmla="*/ 5135016 w 5915603"/>
                  <a:gd name="connsiteY1827" fmla="*/ 1190651 h 4348100"/>
                  <a:gd name="connsiteX1828" fmla="*/ 5137870 w 5915603"/>
                  <a:gd name="connsiteY1828" fmla="*/ 1173871 h 4348100"/>
                  <a:gd name="connsiteX1829" fmla="*/ 5119263 w 5915603"/>
                  <a:gd name="connsiteY1829" fmla="*/ 1158689 h 4348100"/>
                  <a:gd name="connsiteX1830" fmla="*/ 5127026 w 5915603"/>
                  <a:gd name="connsiteY1830" fmla="*/ 1134488 h 4348100"/>
                  <a:gd name="connsiteX1831" fmla="*/ 5137528 w 5915603"/>
                  <a:gd name="connsiteY1831" fmla="*/ 1117023 h 4348100"/>
                  <a:gd name="connsiteX1832" fmla="*/ 5124172 w 5915603"/>
                  <a:gd name="connsiteY1832" fmla="*/ 1106635 h 4348100"/>
                  <a:gd name="connsiteX1833" fmla="*/ 5109218 w 5915603"/>
                  <a:gd name="connsiteY1833" fmla="*/ 1106749 h 4348100"/>
                  <a:gd name="connsiteX1834" fmla="*/ 5104423 w 5915603"/>
                  <a:gd name="connsiteY1834" fmla="*/ 1107891 h 4348100"/>
                  <a:gd name="connsiteX1835" fmla="*/ 5101912 w 5915603"/>
                  <a:gd name="connsiteY1835" fmla="*/ 1103896 h 4348100"/>
                  <a:gd name="connsiteX1836" fmla="*/ 5105680 w 5915603"/>
                  <a:gd name="connsiteY1836" fmla="*/ 1085289 h 4348100"/>
                  <a:gd name="connsiteX1837" fmla="*/ 5118350 w 5915603"/>
                  <a:gd name="connsiteY1837" fmla="*/ 1072618 h 4348100"/>
                  <a:gd name="connsiteX1838" fmla="*/ 5130793 w 5915603"/>
                  <a:gd name="connsiteY1838" fmla="*/ 1054810 h 4348100"/>
                  <a:gd name="connsiteX1839" fmla="*/ 5146204 w 5915603"/>
                  <a:gd name="connsiteY1839" fmla="*/ 1025473 h 4348100"/>
                  <a:gd name="connsiteX1840" fmla="*/ 5151341 w 5915603"/>
                  <a:gd name="connsiteY1840" fmla="*/ 1017368 h 4348100"/>
                  <a:gd name="connsiteX1841" fmla="*/ 5161614 w 5915603"/>
                  <a:gd name="connsiteY1841" fmla="*/ 1017939 h 4348100"/>
                  <a:gd name="connsiteX1842" fmla="*/ 5170860 w 5915603"/>
                  <a:gd name="connsiteY1842" fmla="*/ 1018852 h 4348100"/>
                  <a:gd name="connsiteX1843" fmla="*/ 5170974 w 5915603"/>
                  <a:gd name="connsiteY1843" fmla="*/ 1019195 h 4348100"/>
                  <a:gd name="connsiteX1844" fmla="*/ 5177595 w 5915603"/>
                  <a:gd name="connsiteY1844" fmla="*/ 1026158 h 4348100"/>
                  <a:gd name="connsiteX1845" fmla="*/ 5186271 w 5915603"/>
                  <a:gd name="connsiteY1845" fmla="*/ 1022733 h 4348100"/>
                  <a:gd name="connsiteX1846" fmla="*/ 5195175 w 5915603"/>
                  <a:gd name="connsiteY1846" fmla="*/ 1011318 h 4348100"/>
                  <a:gd name="connsiteX1847" fmla="*/ 5210928 w 5915603"/>
                  <a:gd name="connsiteY1847" fmla="*/ 994081 h 4348100"/>
                  <a:gd name="connsiteX1848" fmla="*/ 5210928 w 5915603"/>
                  <a:gd name="connsiteY1848" fmla="*/ 1002186 h 4348100"/>
                  <a:gd name="connsiteX1849" fmla="*/ 5211613 w 5915603"/>
                  <a:gd name="connsiteY1849" fmla="*/ 1016797 h 4348100"/>
                  <a:gd name="connsiteX1850" fmla="*/ 5217549 w 5915603"/>
                  <a:gd name="connsiteY1850" fmla="*/ 1024788 h 4348100"/>
                  <a:gd name="connsiteX1851" fmla="*/ 5231589 w 5915603"/>
                  <a:gd name="connsiteY1851" fmla="*/ 1017140 h 4348100"/>
                  <a:gd name="connsiteX1852" fmla="*/ 5246772 w 5915603"/>
                  <a:gd name="connsiteY1852" fmla="*/ 1003556 h 4348100"/>
                  <a:gd name="connsiteX1853" fmla="*/ 5312295 w 5915603"/>
                  <a:gd name="connsiteY1853" fmla="*/ 997962 h 4348100"/>
                  <a:gd name="connsiteX1854" fmla="*/ 5322797 w 5915603"/>
                  <a:gd name="connsiteY1854" fmla="*/ 1009149 h 4348100"/>
                  <a:gd name="connsiteX1855" fmla="*/ 5337294 w 5915603"/>
                  <a:gd name="connsiteY1855" fmla="*/ 1018510 h 4348100"/>
                  <a:gd name="connsiteX1856" fmla="*/ 5347567 w 5915603"/>
                  <a:gd name="connsiteY1856" fmla="*/ 1003898 h 4348100"/>
                  <a:gd name="connsiteX1857" fmla="*/ 5349280 w 5915603"/>
                  <a:gd name="connsiteY1857" fmla="*/ 999789 h 4348100"/>
                  <a:gd name="connsiteX1858" fmla="*/ 5392316 w 5915603"/>
                  <a:gd name="connsiteY1858" fmla="*/ 973191 h 4348100"/>
                  <a:gd name="connsiteX1859" fmla="*/ 5401219 w 5915603"/>
                  <a:gd name="connsiteY1859" fmla="*/ 967484 h 4348100"/>
                  <a:gd name="connsiteX1860" fmla="*/ 5410238 w 5915603"/>
                  <a:gd name="connsiteY1860" fmla="*/ 959379 h 4348100"/>
                  <a:gd name="connsiteX1861" fmla="*/ 5418114 w 5915603"/>
                  <a:gd name="connsiteY1861" fmla="*/ 954014 h 4348100"/>
                  <a:gd name="connsiteX1862" fmla="*/ 5427588 w 5915603"/>
                  <a:gd name="connsiteY1862" fmla="*/ 945566 h 4348100"/>
                  <a:gd name="connsiteX1863" fmla="*/ 5471537 w 5915603"/>
                  <a:gd name="connsiteY1863" fmla="*/ 925590 h 4348100"/>
                  <a:gd name="connsiteX1864" fmla="*/ 5534207 w 5915603"/>
                  <a:gd name="connsiteY1864" fmla="*/ 892257 h 4348100"/>
                  <a:gd name="connsiteX1865" fmla="*/ 5535462 w 5915603"/>
                  <a:gd name="connsiteY1865" fmla="*/ 887463 h 4348100"/>
                  <a:gd name="connsiteX1866" fmla="*/ 5535919 w 5915603"/>
                  <a:gd name="connsiteY1866" fmla="*/ 887349 h 4348100"/>
                  <a:gd name="connsiteX1867" fmla="*/ 5552585 w 5915603"/>
                  <a:gd name="connsiteY1867" fmla="*/ 895682 h 4348100"/>
                  <a:gd name="connsiteX1868" fmla="*/ 5565142 w 5915603"/>
                  <a:gd name="connsiteY1868" fmla="*/ 897508 h 4348100"/>
                  <a:gd name="connsiteX1869" fmla="*/ 5572562 w 5915603"/>
                  <a:gd name="connsiteY1869" fmla="*/ 899677 h 4348100"/>
                  <a:gd name="connsiteX1870" fmla="*/ 5601556 w 5915603"/>
                  <a:gd name="connsiteY1870" fmla="*/ 893056 h 4348100"/>
                  <a:gd name="connsiteX1871" fmla="*/ 5604296 w 5915603"/>
                  <a:gd name="connsiteY1871" fmla="*/ 868285 h 4348100"/>
                  <a:gd name="connsiteX1872" fmla="*/ 5602355 w 5915603"/>
                  <a:gd name="connsiteY1872" fmla="*/ 863263 h 4348100"/>
                  <a:gd name="connsiteX1873" fmla="*/ 5592424 w 5915603"/>
                  <a:gd name="connsiteY1873" fmla="*/ 844998 h 4348100"/>
                  <a:gd name="connsiteX1874" fmla="*/ 5585689 w 5915603"/>
                  <a:gd name="connsiteY1874" fmla="*/ 835752 h 4348100"/>
                  <a:gd name="connsiteX1875" fmla="*/ 5568338 w 5915603"/>
                  <a:gd name="connsiteY1875" fmla="*/ 798310 h 4348100"/>
                  <a:gd name="connsiteX1876" fmla="*/ 5557379 w 5915603"/>
                  <a:gd name="connsiteY1876" fmla="*/ 798424 h 4348100"/>
                  <a:gd name="connsiteX1877" fmla="*/ 5552814 w 5915603"/>
                  <a:gd name="connsiteY1877" fmla="*/ 796141 h 4348100"/>
                  <a:gd name="connsiteX1878" fmla="*/ 5549731 w 5915603"/>
                  <a:gd name="connsiteY1878" fmla="*/ 791575 h 4348100"/>
                  <a:gd name="connsiteX1879" fmla="*/ 5549503 w 5915603"/>
                  <a:gd name="connsiteY1879" fmla="*/ 785411 h 4348100"/>
                  <a:gd name="connsiteX1880" fmla="*/ 5551672 w 5915603"/>
                  <a:gd name="connsiteY1880" fmla="*/ 787123 h 4348100"/>
                  <a:gd name="connsiteX1881" fmla="*/ 5589456 w 5915603"/>
                  <a:gd name="connsiteY1881" fmla="*/ 785068 h 4348100"/>
                  <a:gd name="connsiteX1882" fmla="*/ 5598702 w 5915603"/>
                  <a:gd name="connsiteY1882" fmla="*/ 780731 h 4348100"/>
                  <a:gd name="connsiteX1883" fmla="*/ 5629752 w 5915603"/>
                  <a:gd name="connsiteY1883" fmla="*/ 761096 h 4348100"/>
                  <a:gd name="connsiteX1884" fmla="*/ 5632720 w 5915603"/>
                  <a:gd name="connsiteY1884" fmla="*/ 751051 h 4348100"/>
                  <a:gd name="connsiteX1885" fmla="*/ 5635460 w 5915603"/>
                  <a:gd name="connsiteY1885" fmla="*/ 747284 h 4348100"/>
                  <a:gd name="connsiteX1886" fmla="*/ 5642651 w 5915603"/>
                  <a:gd name="connsiteY1886" fmla="*/ 735641 h 4348100"/>
                  <a:gd name="connsiteX1887" fmla="*/ 5630551 w 5915603"/>
                  <a:gd name="connsiteY1887" fmla="*/ 717376 h 4348100"/>
                  <a:gd name="connsiteX1888" fmla="*/ 5629067 w 5915603"/>
                  <a:gd name="connsiteY1888" fmla="*/ 714522 h 4348100"/>
                  <a:gd name="connsiteX1889" fmla="*/ 5629981 w 5915603"/>
                  <a:gd name="connsiteY1889" fmla="*/ 713837 h 4348100"/>
                  <a:gd name="connsiteX1890" fmla="*/ 5641738 w 5915603"/>
                  <a:gd name="connsiteY1890" fmla="*/ 704363 h 4348100"/>
                  <a:gd name="connsiteX1891" fmla="*/ 5641966 w 5915603"/>
                  <a:gd name="connsiteY1891" fmla="*/ 703678 h 4348100"/>
                  <a:gd name="connsiteX1892" fmla="*/ 5642993 w 5915603"/>
                  <a:gd name="connsiteY1892" fmla="*/ 704020 h 4348100"/>
                  <a:gd name="connsiteX1893" fmla="*/ 5649500 w 5915603"/>
                  <a:gd name="connsiteY1893" fmla="*/ 705048 h 4348100"/>
                  <a:gd name="connsiteX1894" fmla="*/ 5646875 w 5915603"/>
                  <a:gd name="connsiteY1894" fmla="*/ 710299 h 4348100"/>
                  <a:gd name="connsiteX1895" fmla="*/ 5653610 w 5915603"/>
                  <a:gd name="connsiteY1895" fmla="*/ 733015 h 4348100"/>
                  <a:gd name="connsiteX1896" fmla="*/ 5656464 w 5915603"/>
                  <a:gd name="connsiteY1896" fmla="*/ 736325 h 4348100"/>
                  <a:gd name="connsiteX1897" fmla="*/ 5662628 w 5915603"/>
                  <a:gd name="connsiteY1897" fmla="*/ 743289 h 4348100"/>
                  <a:gd name="connsiteX1898" fmla="*/ 5694134 w 5915603"/>
                  <a:gd name="connsiteY1898" fmla="*/ 741120 h 4348100"/>
                  <a:gd name="connsiteX1899" fmla="*/ 5711828 w 5915603"/>
                  <a:gd name="connsiteY1899" fmla="*/ 742946 h 4348100"/>
                  <a:gd name="connsiteX1900" fmla="*/ 5730549 w 5915603"/>
                  <a:gd name="connsiteY1900" fmla="*/ 753448 h 4348100"/>
                  <a:gd name="connsiteX1901" fmla="*/ 5753721 w 5915603"/>
                  <a:gd name="connsiteY1901" fmla="*/ 784612 h 4348100"/>
                  <a:gd name="connsiteX1902" fmla="*/ 5772442 w 5915603"/>
                  <a:gd name="connsiteY1902" fmla="*/ 790776 h 4348100"/>
                  <a:gd name="connsiteX1903" fmla="*/ 5779291 w 5915603"/>
                  <a:gd name="connsiteY1903" fmla="*/ 792602 h 4348100"/>
                  <a:gd name="connsiteX1904" fmla="*/ 5800980 w 5915603"/>
                  <a:gd name="connsiteY1904" fmla="*/ 805273 h 4348100"/>
                  <a:gd name="connsiteX1905" fmla="*/ 5806003 w 5915603"/>
                  <a:gd name="connsiteY1905" fmla="*/ 806757 h 4348100"/>
                  <a:gd name="connsiteX1906" fmla="*/ 5820843 w 5915603"/>
                  <a:gd name="connsiteY1906" fmla="*/ 805616 h 4348100"/>
                  <a:gd name="connsiteX1907" fmla="*/ 5821186 w 5915603"/>
                  <a:gd name="connsiteY1907" fmla="*/ 805273 h 4348100"/>
                  <a:gd name="connsiteX1908" fmla="*/ 5822441 w 5915603"/>
                  <a:gd name="connsiteY1908" fmla="*/ 805616 h 4348100"/>
                  <a:gd name="connsiteX1909" fmla="*/ 5836482 w 5915603"/>
                  <a:gd name="connsiteY1909" fmla="*/ 801963 h 4348100"/>
                  <a:gd name="connsiteX1910" fmla="*/ 5839792 w 5915603"/>
                  <a:gd name="connsiteY1910" fmla="*/ 793516 h 4348100"/>
                  <a:gd name="connsiteX1911" fmla="*/ 5838080 w 5915603"/>
                  <a:gd name="connsiteY1911" fmla="*/ 788835 h 4348100"/>
                  <a:gd name="connsiteX1912" fmla="*/ 5840477 w 5915603"/>
                  <a:gd name="connsiteY1912" fmla="*/ 786552 h 4348100"/>
                  <a:gd name="connsiteX1913" fmla="*/ 5841504 w 5915603"/>
                  <a:gd name="connsiteY1913" fmla="*/ 774452 h 4348100"/>
                  <a:gd name="connsiteX1914" fmla="*/ 5841162 w 5915603"/>
                  <a:gd name="connsiteY1914" fmla="*/ 772740 h 4348100"/>
                  <a:gd name="connsiteX1915" fmla="*/ 5844587 w 5915603"/>
                  <a:gd name="connsiteY1915" fmla="*/ 761781 h 4348100"/>
                  <a:gd name="connsiteX1916" fmla="*/ 5839678 w 5915603"/>
                  <a:gd name="connsiteY1916" fmla="*/ 738837 h 4348100"/>
                  <a:gd name="connsiteX1917" fmla="*/ 4615053 w 5915603"/>
                  <a:gd name="connsiteY1917" fmla="*/ 354486 h 4348100"/>
                  <a:gd name="connsiteX1918" fmla="*/ 4605236 w 5915603"/>
                  <a:gd name="connsiteY1918" fmla="*/ 353116 h 4348100"/>
                  <a:gd name="connsiteX1919" fmla="*/ 4612770 w 5915603"/>
                  <a:gd name="connsiteY1919" fmla="*/ 353687 h 4348100"/>
                  <a:gd name="connsiteX1920" fmla="*/ 4615852 w 5915603"/>
                  <a:gd name="connsiteY1920" fmla="*/ 354600 h 4348100"/>
                  <a:gd name="connsiteX1921" fmla="*/ 4615053 w 5915603"/>
                  <a:gd name="connsiteY1921" fmla="*/ 354486 h 4348100"/>
                  <a:gd name="connsiteX1922" fmla="*/ 2013981 w 5915603"/>
                  <a:gd name="connsiteY1922" fmla="*/ 1951476 h 4348100"/>
                  <a:gd name="connsiteX1923" fmla="*/ 1957133 w 5915603"/>
                  <a:gd name="connsiteY1923" fmla="*/ 1963462 h 4348100"/>
                  <a:gd name="connsiteX1924" fmla="*/ 1936358 w 5915603"/>
                  <a:gd name="connsiteY1924" fmla="*/ 1948964 h 4348100"/>
                  <a:gd name="connsiteX1925" fmla="*/ 1905080 w 5915603"/>
                  <a:gd name="connsiteY1925" fmla="*/ 1928873 h 4348100"/>
                  <a:gd name="connsiteX1926" fmla="*/ 1876313 w 5915603"/>
                  <a:gd name="connsiteY1926" fmla="*/ 1897481 h 4348100"/>
                  <a:gd name="connsiteX1927" fmla="*/ 1876313 w 5915603"/>
                  <a:gd name="connsiteY1927" fmla="*/ 1897481 h 4348100"/>
                  <a:gd name="connsiteX1928" fmla="*/ 1880081 w 5915603"/>
                  <a:gd name="connsiteY1928" fmla="*/ 1883098 h 4348100"/>
                  <a:gd name="connsiteX1929" fmla="*/ 1897431 w 5915603"/>
                  <a:gd name="connsiteY1929" fmla="*/ 1808899 h 4348100"/>
                  <a:gd name="connsiteX1930" fmla="*/ 1875743 w 5915603"/>
                  <a:gd name="connsiteY1930" fmla="*/ 1777393 h 4348100"/>
                  <a:gd name="connsiteX1931" fmla="*/ 1871405 w 5915603"/>
                  <a:gd name="connsiteY1931" fmla="*/ 1771572 h 4348100"/>
                  <a:gd name="connsiteX1932" fmla="*/ 1871405 w 5915603"/>
                  <a:gd name="connsiteY1932" fmla="*/ 1771572 h 4348100"/>
                  <a:gd name="connsiteX1933" fmla="*/ 1871405 w 5915603"/>
                  <a:gd name="connsiteY1933" fmla="*/ 1771572 h 4348100"/>
                  <a:gd name="connsiteX1934" fmla="*/ 1840013 w 5915603"/>
                  <a:gd name="connsiteY1934" fmla="*/ 1720774 h 4348100"/>
                  <a:gd name="connsiteX1935" fmla="*/ 1840812 w 5915603"/>
                  <a:gd name="connsiteY1935" fmla="*/ 1712669 h 4348100"/>
                  <a:gd name="connsiteX1936" fmla="*/ 1827114 w 5915603"/>
                  <a:gd name="connsiteY1936" fmla="*/ 1672602 h 4348100"/>
                  <a:gd name="connsiteX1937" fmla="*/ 1821977 w 5915603"/>
                  <a:gd name="connsiteY1937" fmla="*/ 1664269 h 4348100"/>
                  <a:gd name="connsiteX1938" fmla="*/ 1832593 w 5915603"/>
                  <a:gd name="connsiteY1938" fmla="*/ 1647374 h 4348100"/>
                  <a:gd name="connsiteX1939" fmla="*/ 1842182 w 5915603"/>
                  <a:gd name="connsiteY1939" fmla="*/ 1635616 h 4348100"/>
                  <a:gd name="connsiteX1940" fmla="*/ 1871519 w 5915603"/>
                  <a:gd name="connsiteY1940" fmla="*/ 1614612 h 4348100"/>
                  <a:gd name="connsiteX1941" fmla="*/ 1891382 w 5915603"/>
                  <a:gd name="connsiteY1941" fmla="*/ 1602855 h 4348100"/>
                  <a:gd name="connsiteX1942" fmla="*/ 1891496 w 5915603"/>
                  <a:gd name="connsiteY1942" fmla="*/ 1602741 h 4348100"/>
                  <a:gd name="connsiteX1943" fmla="*/ 1897089 w 5915603"/>
                  <a:gd name="connsiteY1943" fmla="*/ 1598060 h 4348100"/>
                  <a:gd name="connsiteX1944" fmla="*/ 1951768 w 5915603"/>
                  <a:gd name="connsiteY1944" fmla="*/ 1577970 h 4348100"/>
                  <a:gd name="connsiteX1945" fmla="*/ 1974827 w 5915603"/>
                  <a:gd name="connsiteY1945" fmla="*/ 1580139 h 4348100"/>
                  <a:gd name="connsiteX1946" fmla="*/ 1992406 w 5915603"/>
                  <a:gd name="connsiteY1946" fmla="*/ 1584933 h 4348100"/>
                  <a:gd name="connsiteX1947" fmla="*/ 1994461 w 5915603"/>
                  <a:gd name="connsiteY1947" fmla="*/ 1610731 h 4348100"/>
                  <a:gd name="connsiteX1948" fmla="*/ 1994689 w 5915603"/>
                  <a:gd name="connsiteY1948" fmla="*/ 1629224 h 4348100"/>
                  <a:gd name="connsiteX1949" fmla="*/ 1973229 w 5915603"/>
                  <a:gd name="connsiteY1949" fmla="*/ 1630137 h 4348100"/>
                  <a:gd name="connsiteX1950" fmla="*/ 1933047 w 5915603"/>
                  <a:gd name="connsiteY1950" fmla="*/ 1642580 h 4348100"/>
                  <a:gd name="connsiteX1951" fmla="*/ 1931791 w 5915603"/>
                  <a:gd name="connsiteY1951" fmla="*/ 1652967 h 4348100"/>
                  <a:gd name="connsiteX1952" fmla="*/ 1932819 w 5915603"/>
                  <a:gd name="connsiteY1952" fmla="*/ 1655365 h 4348100"/>
                  <a:gd name="connsiteX1953" fmla="*/ 1935673 w 5915603"/>
                  <a:gd name="connsiteY1953" fmla="*/ 1662785 h 4348100"/>
                  <a:gd name="connsiteX1954" fmla="*/ 1935558 w 5915603"/>
                  <a:gd name="connsiteY1954" fmla="*/ 1662671 h 4348100"/>
                  <a:gd name="connsiteX1955" fmla="*/ 1913413 w 5915603"/>
                  <a:gd name="connsiteY1955" fmla="*/ 1663127 h 4348100"/>
                  <a:gd name="connsiteX1956" fmla="*/ 1909189 w 5915603"/>
                  <a:gd name="connsiteY1956" fmla="*/ 1677967 h 4348100"/>
                  <a:gd name="connsiteX1957" fmla="*/ 1918436 w 5915603"/>
                  <a:gd name="connsiteY1957" fmla="*/ 1684702 h 4348100"/>
                  <a:gd name="connsiteX1958" fmla="*/ 1934645 w 5915603"/>
                  <a:gd name="connsiteY1958" fmla="*/ 1698971 h 4348100"/>
                  <a:gd name="connsiteX1959" fmla="*/ 1941951 w 5915603"/>
                  <a:gd name="connsiteY1959" fmla="*/ 1727623 h 4348100"/>
                  <a:gd name="connsiteX1960" fmla="*/ 1951083 w 5915603"/>
                  <a:gd name="connsiteY1960" fmla="*/ 1729107 h 4348100"/>
                  <a:gd name="connsiteX1961" fmla="*/ 1953595 w 5915603"/>
                  <a:gd name="connsiteY1961" fmla="*/ 1732303 h 4348100"/>
                  <a:gd name="connsiteX1962" fmla="*/ 1970260 w 5915603"/>
                  <a:gd name="connsiteY1962" fmla="*/ 1742577 h 4348100"/>
                  <a:gd name="connsiteX1963" fmla="*/ 1981105 w 5915603"/>
                  <a:gd name="connsiteY1963" fmla="*/ 1744175 h 4348100"/>
                  <a:gd name="connsiteX1964" fmla="*/ 1978936 w 5915603"/>
                  <a:gd name="connsiteY1964" fmla="*/ 1748171 h 4348100"/>
                  <a:gd name="connsiteX1965" fmla="*/ 1979165 w 5915603"/>
                  <a:gd name="connsiteY1965" fmla="*/ 1784585 h 4348100"/>
                  <a:gd name="connsiteX1966" fmla="*/ 1991036 w 5915603"/>
                  <a:gd name="connsiteY1966" fmla="*/ 1797941 h 4348100"/>
                  <a:gd name="connsiteX1967" fmla="*/ 1997543 w 5915603"/>
                  <a:gd name="connsiteY1967" fmla="*/ 1793375 h 4348100"/>
                  <a:gd name="connsiteX1968" fmla="*/ 1999369 w 5915603"/>
                  <a:gd name="connsiteY1968" fmla="*/ 1782188 h 4348100"/>
                  <a:gd name="connsiteX1969" fmla="*/ 2000967 w 5915603"/>
                  <a:gd name="connsiteY1969" fmla="*/ 1772257 h 4348100"/>
                  <a:gd name="connsiteX1970" fmla="*/ 2000967 w 5915603"/>
                  <a:gd name="connsiteY1970" fmla="*/ 1772257 h 4348100"/>
                  <a:gd name="connsiteX1971" fmla="*/ 2008844 w 5915603"/>
                  <a:gd name="connsiteY1971" fmla="*/ 1769745 h 4348100"/>
                  <a:gd name="connsiteX1972" fmla="*/ 2018889 w 5915603"/>
                  <a:gd name="connsiteY1972" fmla="*/ 1782759 h 4348100"/>
                  <a:gd name="connsiteX1973" fmla="*/ 2030875 w 5915603"/>
                  <a:gd name="connsiteY1973" fmla="*/ 1798626 h 4348100"/>
                  <a:gd name="connsiteX1974" fmla="*/ 2040464 w 5915603"/>
                  <a:gd name="connsiteY1974" fmla="*/ 1804904 h 4348100"/>
                  <a:gd name="connsiteX1975" fmla="*/ 2029505 w 5915603"/>
                  <a:gd name="connsiteY1975" fmla="*/ 1808899 h 4348100"/>
                  <a:gd name="connsiteX1976" fmla="*/ 2017976 w 5915603"/>
                  <a:gd name="connsiteY1976" fmla="*/ 1811525 h 4348100"/>
                  <a:gd name="connsiteX1977" fmla="*/ 2012155 w 5915603"/>
                  <a:gd name="connsiteY1977" fmla="*/ 1809014 h 4348100"/>
                  <a:gd name="connsiteX1978" fmla="*/ 1991493 w 5915603"/>
                  <a:gd name="connsiteY1978" fmla="*/ 1805817 h 4348100"/>
                  <a:gd name="connsiteX1979" fmla="*/ 1984529 w 5915603"/>
                  <a:gd name="connsiteY1979" fmla="*/ 1815749 h 4348100"/>
                  <a:gd name="connsiteX1980" fmla="*/ 1984073 w 5915603"/>
                  <a:gd name="connsiteY1980" fmla="*/ 1817347 h 4348100"/>
                  <a:gd name="connsiteX1981" fmla="*/ 1983617 w 5915603"/>
                  <a:gd name="connsiteY1981" fmla="*/ 1844857 h 4348100"/>
                  <a:gd name="connsiteX1982" fmla="*/ 1996173 w 5915603"/>
                  <a:gd name="connsiteY1982" fmla="*/ 1849880 h 4348100"/>
                  <a:gd name="connsiteX1983" fmla="*/ 1999256 w 5915603"/>
                  <a:gd name="connsiteY1983" fmla="*/ 1849994 h 4348100"/>
                  <a:gd name="connsiteX1984" fmla="*/ 1993434 w 5915603"/>
                  <a:gd name="connsiteY1984" fmla="*/ 1858784 h 4348100"/>
                  <a:gd name="connsiteX1985" fmla="*/ 1990237 w 5915603"/>
                  <a:gd name="connsiteY1985" fmla="*/ 1869743 h 4348100"/>
                  <a:gd name="connsiteX1986" fmla="*/ 2001767 w 5915603"/>
                  <a:gd name="connsiteY1986" fmla="*/ 1873624 h 4348100"/>
                  <a:gd name="connsiteX1987" fmla="*/ 2008159 w 5915603"/>
                  <a:gd name="connsiteY1987" fmla="*/ 1873281 h 4348100"/>
                  <a:gd name="connsiteX1988" fmla="*/ 2012041 w 5915603"/>
                  <a:gd name="connsiteY1988" fmla="*/ 1882185 h 4348100"/>
                  <a:gd name="connsiteX1989" fmla="*/ 2013867 w 5915603"/>
                  <a:gd name="connsiteY1989" fmla="*/ 1894399 h 4348100"/>
                  <a:gd name="connsiteX1990" fmla="*/ 2013296 w 5915603"/>
                  <a:gd name="connsiteY1990" fmla="*/ 1930471 h 4348100"/>
                  <a:gd name="connsiteX1991" fmla="*/ 2013638 w 5915603"/>
                  <a:gd name="connsiteY1991" fmla="*/ 1938462 h 4348100"/>
                  <a:gd name="connsiteX1992" fmla="*/ 2013638 w 5915603"/>
                  <a:gd name="connsiteY1992" fmla="*/ 1938462 h 4348100"/>
                  <a:gd name="connsiteX1993" fmla="*/ 2013638 w 5915603"/>
                  <a:gd name="connsiteY1993" fmla="*/ 1938462 h 4348100"/>
                  <a:gd name="connsiteX1994" fmla="*/ 2013981 w 5915603"/>
                  <a:gd name="connsiteY1994" fmla="*/ 1951476 h 4348100"/>
                  <a:gd name="connsiteX1995" fmla="*/ 1418905 w 5915603"/>
                  <a:gd name="connsiteY1995" fmla="*/ 2244733 h 4348100"/>
                  <a:gd name="connsiteX1996" fmla="*/ 1407833 w 5915603"/>
                  <a:gd name="connsiteY1996" fmla="*/ 2215167 h 4348100"/>
                  <a:gd name="connsiteX1997" fmla="*/ 1411600 w 5915603"/>
                  <a:gd name="connsiteY1997" fmla="*/ 2224870 h 4348100"/>
                  <a:gd name="connsiteX1998" fmla="*/ 1415024 w 5915603"/>
                  <a:gd name="connsiteY1998" fmla="*/ 2233660 h 4348100"/>
                  <a:gd name="connsiteX1999" fmla="*/ 1422444 w 5915603"/>
                  <a:gd name="connsiteY1999" fmla="*/ 2249984 h 4348100"/>
                  <a:gd name="connsiteX2000" fmla="*/ 1418905 w 5915603"/>
                  <a:gd name="connsiteY2000" fmla="*/ 2244733 h 4348100"/>
                  <a:gd name="connsiteX2001" fmla="*/ 1495502 w 5915603"/>
                  <a:gd name="connsiteY2001" fmla="*/ 1623630 h 4348100"/>
                  <a:gd name="connsiteX2002" fmla="*/ 1483630 w 5915603"/>
                  <a:gd name="connsiteY2002" fmla="*/ 1620092 h 4348100"/>
                  <a:gd name="connsiteX2003" fmla="*/ 1478493 w 5915603"/>
                  <a:gd name="connsiteY2003" fmla="*/ 1605366 h 4348100"/>
                  <a:gd name="connsiteX2004" fmla="*/ 1509086 w 5915603"/>
                  <a:gd name="connsiteY2004" fmla="*/ 1585275 h 4348100"/>
                  <a:gd name="connsiteX2005" fmla="*/ 1547212 w 5915603"/>
                  <a:gd name="connsiteY2005" fmla="*/ 1572604 h 4348100"/>
                  <a:gd name="connsiteX2006" fmla="*/ 1569016 w 5915603"/>
                  <a:gd name="connsiteY2006" fmla="*/ 1565869 h 4348100"/>
                  <a:gd name="connsiteX2007" fmla="*/ 1569016 w 5915603"/>
                  <a:gd name="connsiteY2007" fmla="*/ 1565869 h 4348100"/>
                  <a:gd name="connsiteX2008" fmla="*/ 1584198 w 5915603"/>
                  <a:gd name="connsiteY2008" fmla="*/ 1563472 h 4348100"/>
                  <a:gd name="connsiteX2009" fmla="*/ 1559655 w 5915603"/>
                  <a:gd name="connsiteY2009" fmla="*/ 1575915 h 4348100"/>
                  <a:gd name="connsiteX2010" fmla="*/ 1554747 w 5915603"/>
                  <a:gd name="connsiteY2010" fmla="*/ 1581851 h 4348100"/>
                  <a:gd name="connsiteX2011" fmla="*/ 1562052 w 5915603"/>
                  <a:gd name="connsiteY2011" fmla="*/ 1594978 h 4348100"/>
                  <a:gd name="connsiteX2012" fmla="*/ 1565477 w 5915603"/>
                  <a:gd name="connsiteY2012" fmla="*/ 1598403 h 4348100"/>
                  <a:gd name="connsiteX2013" fmla="*/ 1563536 w 5915603"/>
                  <a:gd name="connsiteY2013" fmla="*/ 1599430 h 4348100"/>
                  <a:gd name="connsiteX2014" fmla="*/ 1550066 w 5915603"/>
                  <a:gd name="connsiteY2014" fmla="*/ 1618722 h 4348100"/>
                  <a:gd name="connsiteX2015" fmla="*/ 1549724 w 5915603"/>
                  <a:gd name="connsiteY2015" fmla="*/ 1622831 h 4348100"/>
                  <a:gd name="connsiteX2016" fmla="*/ 1540021 w 5915603"/>
                  <a:gd name="connsiteY2016" fmla="*/ 1625000 h 4348100"/>
                  <a:gd name="connsiteX2017" fmla="*/ 1527693 w 5915603"/>
                  <a:gd name="connsiteY2017" fmla="*/ 1629452 h 4348100"/>
                  <a:gd name="connsiteX2018" fmla="*/ 1495502 w 5915603"/>
                  <a:gd name="connsiteY2018" fmla="*/ 1623630 h 4348100"/>
                  <a:gd name="connsiteX2019" fmla="*/ 1297333 w 5915603"/>
                  <a:gd name="connsiteY2019" fmla="*/ 1777736 h 4348100"/>
                  <a:gd name="connsiteX2020" fmla="*/ 1288087 w 5915603"/>
                  <a:gd name="connsiteY2020" fmla="*/ 1771686 h 4348100"/>
                  <a:gd name="connsiteX2021" fmla="*/ 1283293 w 5915603"/>
                  <a:gd name="connsiteY2021" fmla="*/ 1760042 h 4348100"/>
                  <a:gd name="connsiteX2022" fmla="*/ 1282950 w 5915603"/>
                  <a:gd name="connsiteY2022" fmla="*/ 1758444 h 4348100"/>
                  <a:gd name="connsiteX2023" fmla="*/ 1282950 w 5915603"/>
                  <a:gd name="connsiteY2023" fmla="*/ 1758444 h 4348100"/>
                  <a:gd name="connsiteX2024" fmla="*/ 1275530 w 5915603"/>
                  <a:gd name="connsiteY2024" fmla="*/ 1746801 h 4348100"/>
                  <a:gd name="connsiteX2025" fmla="*/ 1271193 w 5915603"/>
                  <a:gd name="connsiteY2025" fmla="*/ 1734244 h 4348100"/>
                  <a:gd name="connsiteX2026" fmla="*/ 1281580 w 5915603"/>
                  <a:gd name="connsiteY2026" fmla="*/ 1721345 h 4348100"/>
                  <a:gd name="connsiteX2027" fmla="*/ 1292311 w 5915603"/>
                  <a:gd name="connsiteY2027" fmla="*/ 1707875 h 4348100"/>
                  <a:gd name="connsiteX2028" fmla="*/ 1302014 w 5915603"/>
                  <a:gd name="connsiteY2028" fmla="*/ 1696574 h 4348100"/>
                  <a:gd name="connsiteX2029" fmla="*/ 1302014 w 5915603"/>
                  <a:gd name="connsiteY2029" fmla="*/ 1696574 h 4348100"/>
                  <a:gd name="connsiteX2030" fmla="*/ 1302014 w 5915603"/>
                  <a:gd name="connsiteY2030" fmla="*/ 1696574 h 4348100"/>
                  <a:gd name="connsiteX2031" fmla="*/ 1302356 w 5915603"/>
                  <a:gd name="connsiteY2031" fmla="*/ 1685501 h 4348100"/>
                  <a:gd name="connsiteX2032" fmla="*/ 1302128 w 5915603"/>
                  <a:gd name="connsiteY2032" fmla="*/ 1678994 h 4348100"/>
                  <a:gd name="connsiteX2033" fmla="*/ 1311260 w 5915603"/>
                  <a:gd name="connsiteY2033" fmla="*/ 1659246 h 4348100"/>
                  <a:gd name="connsiteX2034" fmla="*/ 1312402 w 5915603"/>
                  <a:gd name="connsiteY2034" fmla="*/ 1659132 h 4348100"/>
                  <a:gd name="connsiteX2035" fmla="*/ 1331122 w 5915603"/>
                  <a:gd name="connsiteY2035" fmla="*/ 1634931 h 4348100"/>
                  <a:gd name="connsiteX2036" fmla="*/ 1331122 w 5915603"/>
                  <a:gd name="connsiteY2036" fmla="*/ 1633790 h 4348100"/>
                  <a:gd name="connsiteX2037" fmla="*/ 1331122 w 5915603"/>
                  <a:gd name="connsiteY2037" fmla="*/ 1633790 h 4348100"/>
                  <a:gd name="connsiteX2038" fmla="*/ 1337287 w 5915603"/>
                  <a:gd name="connsiteY2038" fmla="*/ 1619749 h 4348100"/>
                  <a:gd name="connsiteX2039" fmla="*/ 1342423 w 5915603"/>
                  <a:gd name="connsiteY2039" fmla="*/ 1615526 h 4348100"/>
                  <a:gd name="connsiteX2040" fmla="*/ 1355894 w 5915603"/>
                  <a:gd name="connsiteY2040" fmla="*/ 1596234 h 4348100"/>
                  <a:gd name="connsiteX2041" fmla="*/ 1364569 w 5915603"/>
                  <a:gd name="connsiteY2041" fmla="*/ 1584933 h 4348100"/>
                  <a:gd name="connsiteX2042" fmla="*/ 1374158 w 5915603"/>
                  <a:gd name="connsiteY2042" fmla="*/ 1581965 h 4348100"/>
                  <a:gd name="connsiteX2043" fmla="*/ 1393336 w 5915603"/>
                  <a:gd name="connsiteY2043" fmla="*/ 1579682 h 4348100"/>
                  <a:gd name="connsiteX2044" fmla="*/ 1389683 w 5915603"/>
                  <a:gd name="connsiteY2044" fmla="*/ 1592010 h 4348100"/>
                  <a:gd name="connsiteX2045" fmla="*/ 1395390 w 5915603"/>
                  <a:gd name="connsiteY2045" fmla="*/ 1599658 h 4348100"/>
                  <a:gd name="connsiteX2046" fmla="*/ 1422330 w 5915603"/>
                  <a:gd name="connsiteY2046" fmla="*/ 1603197 h 4348100"/>
                  <a:gd name="connsiteX2047" fmla="*/ 1435800 w 5915603"/>
                  <a:gd name="connsiteY2047" fmla="*/ 1603425 h 4348100"/>
                  <a:gd name="connsiteX2048" fmla="*/ 1418905 w 5915603"/>
                  <a:gd name="connsiteY2048" fmla="*/ 1611188 h 4348100"/>
                  <a:gd name="connsiteX2049" fmla="*/ 1400984 w 5915603"/>
                  <a:gd name="connsiteY2049" fmla="*/ 1626256 h 4348100"/>
                  <a:gd name="connsiteX2050" fmla="*/ 1419476 w 5915603"/>
                  <a:gd name="connsiteY2050" fmla="*/ 1639041 h 4348100"/>
                  <a:gd name="connsiteX2051" fmla="*/ 1432261 w 5915603"/>
                  <a:gd name="connsiteY2051" fmla="*/ 1644749 h 4348100"/>
                  <a:gd name="connsiteX2052" fmla="*/ 1431348 w 5915603"/>
                  <a:gd name="connsiteY2052" fmla="*/ 1652511 h 4348100"/>
                  <a:gd name="connsiteX2053" fmla="*/ 1432147 w 5915603"/>
                  <a:gd name="connsiteY2053" fmla="*/ 1667693 h 4348100"/>
                  <a:gd name="connsiteX2054" fmla="*/ 1441508 w 5915603"/>
                  <a:gd name="connsiteY2054" fmla="*/ 1672031 h 4348100"/>
                  <a:gd name="connsiteX2055" fmla="*/ 1463082 w 5915603"/>
                  <a:gd name="connsiteY2055" fmla="*/ 1662785 h 4348100"/>
                  <a:gd name="connsiteX2056" fmla="*/ 1473584 w 5915603"/>
                  <a:gd name="connsiteY2056" fmla="*/ 1657876 h 4348100"/>
                  <a:gd name="connsiteX2057" fmla="*/ 1490251 w 5915603"/>
                  <a:gd name="connsiteY2057" fmla="*/ 1649886 h 4348100"/>
                  <a:gd name="connsiteX2058" fmla="*/ 1511939 w 5915603"/>
                  <a:gd name="connsiteY2058" fmla="*/ 1646803 h 4348100"/>
                  <a:gd name="connsiteX2059" fmla="*/ 1528491 w 5915603"/>
                  <a:gd name="connsiteY2059" fmla="*/ 1643721 h 4348100"/>
                  <a:gd name="connsiteX2060" fmla="*/ 1530889 w 5915603"/>
                  <a:gd name="connsiteY2060" fmla="*/ 1644977 h 4348100"/>
                  <a:gd name="connsiteX2061" fmla="*/ 1532030 w 5915603"/>
                  <a:gd name="connsiteY2061" fmla="*/ 1646917 h 4348100"/>
                  <a:gd name="connsiteX2062" fmla="*/ 1553948 w 5915603"/>
                  <a:gd name="connsiteY2062" fmla="*/ 1665182 h 4348100"/>
                  <a:gd name="connsiteX2063" fmla="*/ 1604289 w 5915603"/>
                  <a:gd name="connsiteY2063" fmla="*/ 1705820 h 4348100"/>
                  <a:gd name="connsiteX2064" fmla="*/ 1612964 w 5915603"/>
                  <a:gd name="connsiteY2064" fmla="*/ 1713468 h 4348100"/>
                  <a:gd name="connsiteX2065" fmla="*/ 1612964 w 5915603"/>
                  <a:gd name="connsiteY2065" fmla="*/ 1713468 h 4348100"/>
                  <a:gd name="connsiteX2066" fmla="*/ 1612964 w 5915603"/>
                  <a:gd name="connsiteY2066" fmla="*/ 1713468 h 4348100"/>
                  <a:gd name="connsiteX2067" fmla="*/ 1633626 w 5915603"/>
                  <a:gd name="connsiteY2067" fmla="*/ 1722030 h 4348100"/>
                  <a:gd name="connsiteX2068" fmla="*/ 1654173 w 5915603"/>
                  <a:gd name="connsiteY2068" fmla="*/ 1736413 h 4348100"/>
                  <a:gd name="connsiteX2069" fmla="*/ 1663762 w 5915603"/>
                  <a:gd name="connsiteY2069" fmla="*/ 1756846 h 4348100"/>
                  <a:gd name="connsiteX2070" fmla="*/ 1665132 w 5915603"/>
                  <a:gd name="connsiteY2070" fmla="*/ 1766435 h 4348100"/>
                  <a:gd name="connsiteX2071" fmla="*/ 1660223 w 5915603"/>
                  <a:gd name="connsiteY2071" fmla="*/ 1774083 h 4348100"/>
                  <a:gd name="connsiteX2072" fmla="*/ 1660223 w 5915603"/>
                  <a:gd name="connsiteY2072" fmla="*/ 1774083 h 4348100"/>
                  <a:gd name="connsiteX2073" fmla="*/ 1613193 w 5915603"/>
                  <a:gd name="connsiteY2073" fmla="*/ 1792347 h 4348100"/>
                  <a:gd name="connsiteX2074" fmla="*/ 1580203 w 5915603"/>
                  <a:gd name="connsiteY2074" fmla="*/ 1791777 h 4348100"/>
                  <a:gd name="connsiteX2075" fmla="*/ 1561481 w 5915603"/>
                  <a:gd name="connsiteY2075" fmla="*/ 1793375 h 4348100"/>
                  <a:gd name="connsiteX2076" fmla="*/ 1545501 w 5915603"/>
                  <a:gd name="connsiteY2076" fmla="*/ 1787439 h 4348100"/>
                  <a:gd name="connsiteX2077" fmla="*/ 1527350 w 5915603"/>
                  <a:gd name="connsiteY2077" fmla="*/ 1781275 h 4348100"/>
                  <a:gd name="connsiteX2078" fmla="*/ 1518789 w 5915603"/>
                  <a:gd name="connsiteY2078" fmla="*/ 1776823 h 4348100"/>
                  <a:gd name="connsiteX2079" fmla="*/ 1502465 w 5915603"/>
                  <a:gd name="connsiteY2079" fmla="*/ 1768604 h 4348100"/>
                  <a:gd name="connsiteX2080" fmla="*/ 1496643 w 5915603"/>
                  <a:gd name="connsiteY2080" fmla="*/ 1766892 h 4348100"/>
                  <a:gd name="connsiteX2081" fmla="*/ 1460685 w 5915603"/>
                  <a:gd name="connsiteY2081" fmla="*/ 1756047 h 4348100"/>
                  <a:gd name="connsiteX2082" fmla="*/ 1369820 w 5915603"/>
                  <a:gd name="connsiteY2082" fmla="*/ 1786982 h 4348100"/>
                  <a:gd name="connsiteX2083" fmla="*/ 1327698 w 5915603"/>
                  <a:gd name="connsiteY2083" fmla="*/ 1789608 h 4348100"/>
                  <a:gd name="connsiteX2084" fmla="*/ 1311374 w 5915603"/>
                  <a:gd name="connsiteY2084" fmla="*/ 1788923 h 4348100"/>
                  <a:gd name="connsiteX2085" fmla="*/ 1297333 w 5915603"/>
                  <a:gd name="connsiteY2085" fmla="*/ 1777736 h 4348100"/>
                  <a:gd name="connsiteX2086" fmla="*/ 2209067 w 5915603"/>
                  <a:gd name="connsiteY2086" fmla="*/ 1632534 h 4348100"/>
                  <a:gd name="connsiteX2087" fmla="*/ 2210551 w 5915603"/>
                  <a:gd name="connsiteY2087" fmla="*/ 1643835 h 4348100"/>
                  <a:gd name="connsiteX2088" fmla="*/ 2213062 w 5915603"/>
                  <a:gd name="connsiteY2088" fmla="*/ 1665068 h 4348100"/>
                  <a:gd name="connsiteX2089" fmla="*/ 2213062 w 5915603"/>
                  <a:gd name="connsiteY2089" fmla="*/ 1665068 h 4348100"/>
                  <a:gd name="connsiteX2090" fmla="*/ 2206784 w 5915603"/>
                  <a:gd name="connsiteY2090" fmla="*/ 1675227 h 4348100"/>
                  <a:gd name="connsiteX2091" fmla="*/ 2180871 w 5915603"/>
                  <a:gd name="connsiteY2091" fmla="*/ 1683903 h 4348100"/>
                  <a:gd name="connsiteX2092" fmla="*/ 2180871 w 5915603"/>
                  <a:gd name="connsiteY2092" fmla="*/ 1675912 h 4348100"/>
                  <a:gd name="connsiteX2093" fmla="*/ 2177447 w 5915603"/>
                  <a:gd name="connsiteY2093" fmla="*/ 1623859 h 4348100"/>
                  <a:gd name="connsiteX2094" fmla="*/ 2186008 w 5915603"/>
                  <a:gd name="connsiteY2094" fmla="*/ 1628082 h 4348100"/>
                  <a:gd name="connsiteX2095" fmla="*/ 2187720 w 5915603"/>
                  <a:gd name="connsiteY2095" fmla="*/ 1627740 h 4348100"/>
                  <a:gd name="connsiteX2096" fmla="*/ 2193200 w 5915603"/>
                  <a:gd name="connsiteY2096" fmla="*/ 1619064 h 4348100"/>
                  <a:gd name="connsiteX2097" fmla="*/ 2202446 w 5915603"/>
                  <a:gd name="connsiteY2097" fmla="*/ 1616781 h 4348100"/>
                  <a:gd name="connsiteX2098" fmla="*/ 2209067 w 5915603"/>
                  <a:gd name="connsiteY2098" fmla="*/ 1632534 h 4348100"/>
                  <a:gd name="connsiteX2099" fmla="*/ 1677003 w 5915603"/>
                  <a:gd name="connsiteY2099" fmla="*/ 2735929 h 4348100"/>
                  <a:gd name="connsiteX2100" fmla="*/ 1627462 w 5915603"/>
                  <a:gd name="connsiteY2100" fmla="*/ 2698944 h 4348100"/>
                  <a:gd name="connsiteX2101" fmla="*/ 1620955 w 5915603"/>
                  <a:gd name="connsiteY2101" fmla="*/ 2690611 h 4348100"/>
                  <a:gd name="connsiteX2102" fmla="*/ 1610453 w 5915603"/>
                  <a:gd name="connsiteY2102" fmla="*/ 2679082 h 4348100"/>
                  <a:gd name="connsiteX2103" fmla="*/ 1593901 w 5915603"/>
                  <a:gd name="connsiteY2103" fmla="*/ 2638900 h 4348100"/>
                  <a:gd name="connsiteX2104" fmla="*/ 1576664 w 5915603"/>
                  <a:gd name="connsiteY2104" fmla="*/ 2599974 h 4348100"/>
                  <a:gd name="connsiteX2105" fmla="*/ 1576664 w 5915603"/>
                  <a:gd name="connsiteY2105" fmla="*/ 2599974 h 4348100"/>
                  <a:gd name="connsiteX2106" fmla="*/ 1576664 w 5915603"/>
                  <a:gd name="connsiteY2106" fmla="*/ 2599974 h 4348100"/>
                  <a:gd name="connsiteX2107" fmla="*/ 1556916 w 5915603"/>
                  <a:gd name="connsiteY2107" fmla="*/ 2580112 h 4348100"/>
                  <a:gd name="connsiteX2108" fmla="*/ 1543332 w 5915603"/>
                  <a:gd name="connsiteY2108" fmla="*/ 2536392 h 4348100"/>
                  <a:gd name="connsiteX2109" fmla="*/ 1538423 w 5915603"/>
                  <a:gd name="connsiteY2109" fmla="*/ 2491872 h 4348100"/>
                  <a:gd name="connsiteX2110" fmla="*/ 1536939 w 5915603"/>
                  <a:gd name="connsiteY2110" fmla="*/ 2483425 h 4348100"/>
                  <a:gd name="connsiteX2111" fmla="*/ 1509200 w 5915603"/>
                  <a:gd name="connsiteY2111" fmla="*/ 2445983 h 4348100"/>
                  <a:gd name="connsiteX2112" fmla="*/ 1496186 w 5915603"/>
                  <a:gd name="connsiteY2112" fmla="*/ 2426691 h 4348100"/>
                  <a:gd name="connsiteX2113" fmla="*/ 1496186 w 5915603"/>
                  <a:gd name="connsiteY2113" fmla="*/ 2426691 h 4348100"/>
                  <a:gd name="connsiteX2114" fmla="*/ 1496072 w 5915603"/>
                  <a:gd name="connsiteY2114" fmla="*/ 2416075 h 4348100"/>
                  <a:gd name="connsiteX2115" fmla="*/ 1490593 w 5915603"/>
                  <a:gd name="connsiteY2115" fmla="*/ 2394843 h 4348100"/>
                  <a:gd name="connsiteX2116" fmla="*/ 1482831 w 5915603"/>
                  <a:gd name="connsiteY2116" fmla="*/ 2378176 h 4348100"/>
                  <a:gd name="connsiteX2117" fmla="*/ 1465251 w 5915603"/>
                  <a:gd name="connsiteY2117" fmla="*/ 2341305 h 4348100"/>
                  <a:gd name="connsiteX2118" fmla="*/ 1452809 w 5915603"/>
                  <a:gd name="connsiteY2118" fmla="*/ 2315165 h 4348100"/>
                  <a:gd name="connsiteX2119" fmla="*/ 1445046 w 5915603"/>
                  <a:gd name="connsiteY2119" fmla="*/ 2297014 h 4348100"/>
                  <a:gd name="connsiteX2120" fmla="*/ 1439339 w 5915603"/>
                  <a:gd name="connsiteY2120" fmla="*/ 2283658 h 4348100"/>
                  <a:gd name="connsiteX2121" fmla="*/ 1438083 w 5915603"/>
                  <a:gd name="connsiteY2121" fmla="*/ 2273499 h 4348100"/>
                  <a:gd name="connsiteX2122" fmla="*/ 1448813 w 5915603"/>
                  <a:gd name="connsiteY2122" fmla="*/ 2279092 h 4348100"/>
                  <a:gd name="connsiteX2123" fmla="*/ 1463082 w 5915603"/>
                  <a:gd name="connsiteY2123" fmla="*/ 2260600 h 4348100"/>
                  <a:gd name="connsiteX2124" fmla="*/ 1469817 w 5915603"/>
                  <a:gd name="connsiteY2124" fmla="*/ 2271216 h 4348100"/>
                  <a:gd name="connsiteX2125" fmla="*/ 1476552 w 5915603"/>
                  <a:gd name="connsiteY2125" fmla="*/ 2280348 h 4348100"/>
                  <a:gd name="connsiteX2126" fmla="*/ 1490593 w 5915603"/>
                  <a:gd name="connsiteY2126" fmla="*/ 2300781 h 4348100"/>
                  <a:gd name="connsiteX2127" fmla="*/ 1530432 w 5915603"/>
                  <a:gd name="connsiteY2127" fmla="*/ 2367674 h 4348100"/>
                  <a:gd name="connsiteX2128" fmla="*/ 1554860 w 5915603"/>
                  <a:gd name="connsiteY2128" fmla="*/ 2407628 h 4348100"/>
                  <a:gd name="connsiteX2129" fmla="*/ 1570500 w 5915603"/>
                  <a:gd name="connsiteY2129" fmla="*/ 2428404 h 4348100"/>
                  <a:gd name="connsiteX2130" fmla="*/ 1580317 w 5915603"/>
                  <a:gd name="connsiteY2130" fmla="*/ 2442901 h 4348100"/>
                  <a:gd name="connsiteX2131" fmla="*/ 1585225 w 5915603"/>
                  <a:gd name="connsiteY2131" fmla="*/ 2463334 h 4348100"/>
                  <a:gd name="connsiteX2132" fmla="*/ 1585340 w 5915603"/>
                  <a:gd name="connsiteY2132" fmla="*/ 2473037 h 4348100"/>
                  <a:gd name="connsiteX2133" fmla="*/ 1611252 w 5915603"/>
                  <a:gd name="connsiteY2133" fmla="*/ 2531483 h 4348100"/>
                  <a:gd name="connsiteX2134" fmla="*/ 1641731 w 5915603"/>
                  <a:gd name="connsiteY2134" fmla="*/ 2569952 h 4348100"/>
                  <a:gd name="connsiteX2135" fmla="*/ 1669127 w 5915603"/>
                  <a:gd name="connsiteY2135" fmla="*/ 2620179 h 4348100"/>
                  <a:gd name="connsiteX2136" fmla="*/ 1674150 w 5915603"/>
                  <a:gd name="connsiteY2136" fmla="*/ 2631480 h 4348100"/>
                  <a:gd name="connsiteX2137" fmla="*/ 1678260 w 5915603"/>
                  <a:gd name="connsiteY2137" fmla="*/ 2643809 h 4348100"/>
                  <a:gd name="connsiteX2138" fmla="*/ 1686935 w 5915603"/>
                  <a:gd name="connsiteY2138" fmla="*/ 2660703 h 4348100"/>
                  <a:gd name="connsiteX2139" fmla="*/ 1686935 w 5915603"/>
                  <a:gd name="connsiteY2139" fmla="*/ 2660703 h 4348100"/>
                  <a:gd name="connsiteX2140" fmla="*/ 1689218 w 5915603"/>
                  <a:gd name="connsiteY2140" fmla="*/ 2675771 h 4348100"/>
                  <a:gd name="connsiteX2141" fmla="*/ 1698350 w 5915603"/>
                  <a:gd name="connsiteY2141" fmla="*/ 2731820 h 4348100"/>
                  <a:gd name="connsiteX2142" fmla="*/ 1704400 w 5915603"/>
                  <a:gd name="connsiteY2142" fmla="*/ 2760016 h 4348100"/>
                  <a:gd name="connsiteX2143" fmla="*/ 1705770 w 5915603"/>
                  <a:gd name="connsiteY2143" fmla="*/ 2771659 h 4348100"/>
                  <a:gd name="connsiteX2144" fmla="*/ 1677003 w 5915603"/>
                  <a:gd name="connsiteY2144" fmla="*/ 2735929 h 4348100"/>
                  <a:gd name="connsiteX2145" fmla="*/ 659908 w 5915603"/>
                  <a:gd name="connsiteY2145" fmla="*/ 1001615 h 4348100"/>
                  <a:gd name="connsiteX2146" fmla="*/ 659908 w 5915603"/>
                  <a:gd name="connsiteY2146" fmla="*/ 1001843 h 4348100"/>
                  <a:gd name="connsiteX2147" fmla="*/ 659908 w 5915603"/>
                  <a:gd name="connsiteY2147" fmla="*/ 1001615 h 4348100"/>
                  <a:gd name="connsiteX2148" fmla="*/ 659908 w 5915603"/>
                  <a:gd name="connsiteY2148" fmla="*/ 1001615 h 4348100"/>
                  <a:gd name="connsiteX2149" fmla="*/ 343934 w 5915603"/>
                  <a:gd name="connsiteY2149" fmla="*/ 1978530 h 4348100"/>
                  <a:gd name="connsiteX2150" fmla="*/ 344163 w 5915603"/>
                  <a:gd name="connsiteY2150" fmla="*/ 1977046 h 4348100"/>
                  <a:gd name="connsiteX2151" fmla="*/ 349756 w 5915603"/>
                  <a:gd name="connsiteY2151" fmla="*/ 1977274 h 4348100"/>
                  <a:gd name="connsiteX2152" fmla="*/ 356719 w 5915603"/>
                  <a:gd name="connsiteY2152" fmla="*/ 1977845 h 4348100"/>
                  <a:gd name="connsiteX2153" fmla="*/ 367450 w 5915603"/>
                  <a:gd name="connsiteY2153" fmla="*/ 1972936 h 4348100"/>
                  <a:gd name="connsiteX2154" fmla="*/ 382974 w 5915603"/>
                  <a:gd name="connsiteY2154" fmla="*/ 1966658 h 4348100"/>
                  <a:gd name="connsiteX2155" fmla="*/ 400439 w 5915603"/>
                  <a:gd name="connsiteY2155" fmla="*/ 1965745 h 4348100"/>
                  <a:gd name="connsiteX2156" fmla="*/ 418818 w 5915603"/>
                  <a:gd name="connsiteY2156" fmla="*/ 1965174 h 4348100"/>
                  <a:gd name="connsiteX2157" fmla="*/ 445073 w 5915603"/>
                  <a:gd name="connsiteY2157" fmla="*/ 1949763 h 4348100"/>
                  <a:gd name="connsiteX2158" fmla="*/ 462881 w 5915603"/>
                  <a:gd name="connsiteY2158" fmla="*/ 1937092 h 4348100"/>
                  <a:gd name="connsiteX2159" fmla="*/ 477949 w 5915603"/>
                  <a:gd name="connsiteY2159" fmla="*/ 1913006 h 4348100"/>
                  <a:gd name="connsiteX2160" fmla="*/ 478177 w 5915603"/>
                  <a:gd name="connsiteY2160" fmla="*/ 1909467 h 4348100"/>
                  <a:gd name="connsiteX2161" fmla="*/ 487994 w 5915603"/>
                  <a:gd name="connsiteY2161" fmla="*/ 1899194 h 4348100"/>
                  <a:gd name="connsiteX2162" fmla="*/ 499181 w 5915603"/>
                  <a:gd name="connsiteY2162" fmla="*/ 1885724 h 4348100"/>
                  <a:gd name="connsiteX2163" fmla="*/ 497697 w 5915603"/>
                  <a:gd name="connsiteY2163" fmla="*/ 1873966 h 4348100"/>
                  <a:gd name="connsiteX2164" fmla="*/ 498839 w 5915603"/>
                  <a:gd name="connsiteY2164" fmla="*/ 1841433 h 4348100"/>
                  <a:gd name="connsiteX2165" fmla="*/ 513108 w 5915603"/>
                  <a:gd name="connsiteY2165" fmla="*/ 1824881 h 4348100"/>
                  <a:gd name="connsiteX2166" fmla="*/ 523381 w 5915603"/>
                  <a:gd name="connsiteY2166" fmla="*/ 1807187 h 4348100"/>
                  <a:gd name="connsiteX2167" fmla="*/ 544500 w 5915603"/>
                  <a:gd name="connsiteY2167" fmla="*/ 1798055 h 4348100"/>
                  <a:gd name="connsiteX2168" fmla="*/ 566303 w 5915603"/>
                  <a:gd name="connsiteY2168" fmla="*/ 1786982 h 4348100"/>
                  <a:gd name="connsiteX2169" fmla="*/ 577261 w 5915603"/>
                  <a:gd name="connsiteY2169" fmla="*/ 1779448 h 4348100"/>
                  <a:gd name="connsiteX2170" fmla="*/ 592558 w 5915603"/>
                  <a:gd name="connsiteY2170" fmla="*/ 1746116 h 4348100"/>
                  <a:gd name="connsiteX2171" fmla="*/ 590731 w 5915603"/>
                  <a:gd name="connsiteY2171" fmla="*/ 1737212 h 4348100"/>
                  <a:gd name="connsiteX2172" fmla="*/ 591759 w 5915603"/>
                  <a:gd name="connsiteY2172" fmla="*/ 1724883 h 4348100"/>
                  <a:gd name="connsiteX2173" fmla="*/ 609681 w 5915603"/>
                  <a:gd name="connsiteY2173" fmla="*/ 1713925 h 4348100"/>
                  <a:gd name="connsiteX2174" fmla="*/ 658081 w 5915603"/>
                  <a:gd name="connsiteY2174" fmla="*/ 1725568 h 4348100"/>
                  <a:gd name="connsiteX2175" fmla="*/ 698149 w 5915603"/>
                  <a:gd name="connsiteY2175" fmla="*/ 1712441 h 4348100"/>
                  <a:gd name="connsiteX2176" fmla="*/ 713445 w 5915603"/>
                  <a:gd name="connsiteY2176" fmla="*/ 1701254 h 4348100"/>
                  <a:gd name="connsiteX2177" fmla="*/ 713445 w 5915603"/>
                  <a:gd name="connsiteY2177" fmla="*/ 1701254 h 4348100"/>
                  <a:gd name="connsiteX2178" fmla="*/ 713445 w 5915603"/>
                  <a:gd name="connsiteY2178" fmla="*/ 1701254 h 4348100"/>
                  <a:gd name="connsiteX2179" fmla="*/ 718011 w 5915603"/>
                  <a:gd name="connsiteY2179" fmla="*/ 1699998 h 4348100"/>
                  <a:gd name="connsiteX2180" fmla="*/ 728285 w 5915603"/>
                  <a:gd name="connsiteY2180" fmla="*/ 1696345 h 4348100"/>
                  <a:gd name="connsiteX2181" fmla="*/ 737188 w 5915603"/>
                  <a:gd name="connsiteY2181" fmla="*/ 1686300 h 4348100"/>
                  <a:gd name="connsiteX2182" fmla="*/ 747006 w 5915603"/>
                  <a:gd name="connsiteY2182" fmla="*/ 1678195 h 4348100"/>
                  <a:gd name="connsiteX2183" fmla="*/ 780795 w 5915603"/>
                  <a:gd name="connsiteY2183" fmla="*/ 1694291 h 4348100"/>
                  <a:gd name="connsiteX2184" fmla="*/ 784219 w 5915603"/>
                  <a:gd name="connsiteY2184" fmla="*/ 1699884 h 4348100"/>
                  <a:gd name="connsiteX2185" fmla="*/ 788785 w 5915603"/>
                  <a:gd name="connsiteY2185" fmla="*/ 1710614 h 4348100"/>
                  <a:gd name="connsiteX2186" fmla="*/ 818237 w 5915603"/>
                  <a:gd name="connsiteY2186" fmla="*/ 1753079 h 4348100"/>
                  <a:gd name="connsiteX2187" fmla="*/ 841866 w 5915603"/>
                  <a:gd name="connsiteY2187" fmla="*/ 1775567 h 4348100"/>
                  <a:gd name="connsiteX2188" fmla="*/ 857505 w 5915603"/>
                  <a:gd name="connsiteY2188" fmla="*/ 1790178 h 4348100"/>
                  <a:gd name="connsiteX2189" fmla="*/ 871203 w 5915603"/>
                  <a:gd name="connsiteY2189" fmla="*/ 1795544 h 4348100"/>
                  <a:gd name="connsiteX2190" fmla="*/ 883189 w 5915603"/>
                  <a:gd name="connsiteY2190" fmla="*/ 1801708 h 4348100"/>
                  <a:gd name="connsiteX2191" fmla="*/ 910015 w 5915603"/>
                  <a:gd name="connsiteY2191" fmla="*/ 1821570 h 4348100"/>
                  <a:gd name="connsiteX2192" fmla="*/ 917549 w 5915603"/>
                  <a:gd name="connsiteY2192" fmla="*/ 1829561 h 4348100"/>
                  <a:gd name="connsiteX2193" fmla="*/ 931818 w 5915603"/>
                  <a:gd name="connsiteY2193" fmla="*/ 1840748 h 4348100"/>
                  <a:gd name="connsiteX2194" fmla="*/ 932846 w 5915603"/>
                  <a:gd name="connsiteY2194" fmla="*/ 1840976 h 4348100"/>
                  <a:gd name="connsiteX2195" fmla="*/ 933188 w 5915603"/>
                  <a:gd name="connsiteY2195" fmla="*/ 1843602 h 4348100"/>
                  <a:gd name="connsiteX2196" fmla="*/ 937526 w 5915603"/>
                  <a:gd name="connsiteY2196" fmla="*/ 1857186 h 4348100"/>
                  <a:gd name="connsiteX2197" fmla="*/ 938667 w 5915603"/>
                  <a:gd name="connsiteY2197" fmla="*/ 1883441 h 4348100"/>
                  <a:gd name="connsiteX2198" fmla="*/ 933987 w 5915603"/>
                  <a:gd name="connsiteY2198" fmla="*/ 1900678 h 4348100"/>
                  <a:gd name="connsiteX2199" fmla="*/ 909901 w 5915603"/>
                  <a:gd name="connsiteY2199" fmla="*/ 1901134 h 4348100"/>
                  <a:gd name="connsiteX2200" fmla="*/ 879080 w 5915603"/>
                  <a:gd name="connsiteY2200" fmla="*/ 1901591 h 4348100"/>
                  <a:gd name="connsiteX2201" fmla="*/ 851797 w 5915603"/>
                  <a:gd name="connsiteY2201" fmla="*/ 1907070 h 4348100"/>
                  <a:gd name="connsiteX2202" fmla="*/ 847231 w 5915603"/>
                  <a:gd name="connsiteY2202" fmla="*/ 1921910 h 4348100"/>
                  <a:gd name="connsiteX2203" fmla="*/ 880678 w 5915603"/>
                  <a:gd name="connsiteY2203" fmla="*/ 1943599 h 4348100"/>
                  <a:gd name="connsiteX2204" fmla="*/ 900769 w 5915603"/>
                  <a:gd name="connsiteY2204" fmla="*/ 1957411 h 4348100"/>
                  <a:gd name="connsiteX2205" fmla="*/ 914239 w 5915603"/>
                  <a:gd name="connsiteY2205" fmla="*/ 1966201 h 4348100"/>
                  <a:gd name="connsiteX2206" fmla="*/ 915152 w 5915603"/>
                  <a:gd name="connsiteY2206" fmla="*/ 1966201 h 4348100"/>
                  <a:gd name="connsiteX2207" fmla="*/ 925083 w 5915603"/>
                  <a:gd name="connsiteY2207" fmla="*/ 1961521 h 4348100"/>
                  <a:gd name="connsiteX2208" fmla="*/ 927709 w 5915603"/>
                  <a:gd name="connsiteY2208" fmla="*/ 1937207 h 4348100"/>
                  <a:gd name="connsiteX2209" fmla="*/ 936955 w 5915603"/>
                  <a:gd name="connsiteY2209" fmla="*/ 1914947 h 4348100"/>
                  <a:gd name="connsiteX2210" fmla="*/ 937526 w 5915603"/>
                  <a:gd name="connsiteY2210" fmla="*/ 1914148 h 4348100"/>
                  <a:gd name="connsiteX2211" fmla="*/ 944489 w 5915603"/>
                  <a:gd name="connsiteY2211" fmla="*/ 1918486 h 4348100"/>
                  <a:gd name="connsiteX2212" fmla="*/ 964466 w 5915603"/>
                  <a:gd name="connsiteY2212" fmla="*/ 1886979 h 4348100"/>
                  <a:gd name="connsiteX2213" fmla="*/ 969260 w 5915603"/>
                  <a:gd name="connsiteY2213" fmla="*/ 1881272 h 4348100"/>
                  <a:gd name="connsiteX2214" fmla="*/ 979762 w 5915603"/>
                  <a:gd name="connsiteY2214" fmla="*/ 1871112 h 4348100"/>
                  <a:gd name="connsiteX2215" fmla="*/ 974625 w 5915603"/>
                  <a:gd name="connsiteY2215" fmla="*/ 1849880 h 4348100"/>
                  <a:gd name="connsiteX2216" fmla="*/ 967776 w 5915603"/>
                  <a:gd name="connsiteY2216" fmla="*/ 1840976 h 4348100"/>
                  <a:gd name="connsiteX2217" fmla="*/ 970630 w 5915603"/>
                  <a:gd name="connsiteY2217" fmla="*/ 1833670 h 4348100"/>
                  <a:gd name="connsiteX2218" fmla="*/ 986611 w 5915603"/>
                  <a:gd name="connsiteY2218" fmla="*/ 1834355 h 4348100"/>
                  <a:gd name="connsiteX2219" fmla="*/ 992204 w 5915603"/>
                  <a:gd name="connsiteY2219" fmla="*/ 1838351 h 4348100"/>
                  <a:gd name="connsiteX2220" fmla="*/ 1010926 w 5915603"/>
                  <a:gd name="connsiteY2220" fmla="*/ 1845086 h 4348100"/>
                  <a:gd name="connsiteX2221" fmla="*/ 1016747 w 5915603"/>
                  <a:gd name="connsiteY2221" fmla="*/ 1830817 h 4348100"/>
                  <a:gd name="connsiteX2222" fmla="*/ 969032 w 5915603"/>
                  <a:gd name="connsiteY2222" fmla="*/ 1787325 h 4348100"/>
                  <a:gd name="connsiteX2223" fmla="*/ 957616 w 5915603"/>
                  <a:gd name="connsiteY2223" fmla="*/ 1780704 h 4348100"/>
                  <a:gd name="connsiteX2224" fmla="*/ 957616 w 5915603"/>
                  <a:gd name="connsiteY2224" fmla="*/ 1780704 h 4348100"/>
                  <a:gd name="connsiteX2225" fmla="*/ 952708 w 5915603"/>
                  <a:gd name="connsiteY2225" fmla="*/ 1773398 h 4348100"/>
                  <a:gd name="connsiteX2226" fmla="*/ 933302 w 5915603"/>
                  <a:gd name="connsiteY2226" fmla="*/ 1761070 h 4348100"/>
                  <a:gd name="connsiteX2227" fmla="*/ 894833 w 5915603"/>
                  <a:gd name="connsiteY2227" fmla="*/ 1715409 h 4348100"/>
                  <a:gd name="connsiteX2228" fmla="*/ 868235 w 5915603"/>
                  <a:gd name="connsiteY2228" fmla="*/ 1681962 h 4348100"/>
                  <a:gd name="connsiteX2229" fmla="*/ 854537 w 5915603"/>
                  <a:gd name="connsiteY2229" fmla="*/ 1669177 h 4348100"/>
                  <a:gd name="connsiteX2230" fmla="*/ 854651 w 5915603"/>
                  <a:gd name="connsiteY2230" fmla="*/ 1656963 h 4348100"/>
                  <a:gd name="connsiteX2231" fmla="*/ 854879 w 5915603"/>
                  <a:gd name="connsiteY2231" fmla="*/ 1637329 h 4348100"/>
                  <a:gd name="connsiteX2232" fmla="*/ 854765 w 5915603"/>
                  <a:gd name="connsiteY2232" fmla="*/ 1635616 h 4348100"/>
                  <a:gd name="connsiteX2233" fmla="*/ 864354 w 5915603"/>
                  <a:gd name="connsiteY2233" fmla="*/ 1627968 h 4348100"/>
                  <a:gd name="connsiteX2234" fmla="*/ 864354 w 5915603"/>
                  <a:gd name="connsiteY2234" fmla="*/ 1627968 h 4348100"/>
                  <a:gd name="connsiteX2235" fmla="*/ 864354 w 5915603"/>
                  <a:gd name="connsiteY2235" fmla="*/ 1627968 h 4348100"/>
                  <a:gd name="connsiteX2236" fmla="*/ 878281 w 5915603"/>
                  <a:gd name="connsiteY2236" fmla="*/ 1625343 h 4348100"/>
                  <a:gd name="connsiteX2237" fmla="*/ 879764 w 5915603"/>
                  <a:gd name="connsiteY2237" fmla="*/ 1629909 h 4348100"/>
                  <a:gd name="connsiteX2238" fmla="*/ 879764 w 5915603"/>
                  <a:gd name="connsiteY2238" fmla="*/ 1629909 h 4348100"/>
                  <a:gd name="connsiteX2239" fmla="*/ 880107 w 5915603"/>
                  <a:gd name="connsiteY2239" fmla="*/ 1633219 h 4348100"/>
                  <a:gd name="connsiteX2240" fmla="*/ 890495 w 5915603"/>
                  <a:gd name="connsiteY2240" fmla="*/ 1648630 h 4348100"/>
                  <a:gd name="connsiteX2241" fmla="*/ 892093 w 5915603"/>
                  <a:gd name="connsiteY2241" fmla="*/ 1648630 h 4348100"/>
                  <a:gd name="connsiteX2242" fmla="*/ 906705 w 5915603"/>
                  <a:gd name="connsiteY2242" fmla="*/ 1652853 h 4348100"/>
                  <a:gd name="connsiteX2243" fmla="*/ 933416 w 5915603"/>
                  <a:gd name="connsiteY2243" fmla="*/ 1701140 h 4348100"/>
                  <a:gd name="connsiteX2244" fmla="*/ 949512 w 5915603"/>
                  <a:gd name="connsiteY2244" fmla="*/ 1710272 h 4348100"/>
                  <a:gd name="connsiteX2245" fmla="*/ 954877 w 5915603"/>
                  <a:gd name="connsiteY2245" fmla="*/ 1712213 h 4348100"/>
                  <a:gd name="connsiteX2246" fmla="*/ 984442 w 5915603"/>
                  <a:gd name="connsiteY2246" fmla="*/ 1731276 h 4348100"/>
                  <a:gd name="connsiteX2247" fmla="*/ 993803 w 5915603"/>
                  <a:gd name="connsiteY2247" fmla="*/ 1735842 h 4348100"/>
                  <a:gd name="connsiteX2248" fmla="*/ 993803 w 5915603"/>
                  <a:gd name="connsiteY2248" fmla="*/ 1735842 h 4348100"/>
                  <a:gd name="connsiteX2249" fmla="*/ 1007843 w 5915603"/>
                  <a:gd name="connsiteY2249" fmla="*/ 1747371 h 4348100"/>
                  <a:gd name="connsiteX2250" fmla="*/ 1007843 w 5915603"/>
                  <a:gd name="connsiteY2250" fmla="*/ 1747371 h 4348100"/>
                  <a:gd name="connsiteX2251" fmla="*/ 1010469 w 5915603"/>
                  <a:gd name="connsiteY2251" fmla="*/ 1749654 h 4348100"/>
                  <a:gd name="connsiteX2252" fmla="*/ 1028961 w 5915603"/>
                  <a:gd name="connsiteY2252" fmla="*/ 1764608 h 4348100"/>
                  <a:gd name="connsiteX2253" fmla="*/ 1030560 w 5915603"/>
                  <a:gd name="connsiteY2253" fmla="*/ 1765522 h 4348100"/>
                  <a:gd name="connsiteX2254" fmla="*/ 1039121 w 5915603"/>
                  <a:gd name="connsiteY2254" fmla="*/ 1771914 h 4348100"/>
                  <a:gd name="connsiteX2255" fmla="*/ 1036952 w 5915603"/>
                  <a:gd name="connsiteY2255" fmla="*/ 1775225 h 4348100"/>
                  <a:gd name="connsiteX2256" fmla="*/ 1028619 w 5915603"/>
                  <a:gd name="connsiteY2256" fmla="*/ 1808785 h 4348100"/>
                  <a:gd name="connsiteX2257" fmla="*/ 1036610 w 5915603"/>
                  <a:gd name="connsiteY2257" fmla="*/ 1831273 h 4348100"/>
                  <a:gd name="connsiteX2258" fmla="*/ 1044258 w 5915603"/>
                  <a:gd name="connsiteY2258" fmla="*/ 1843031 h 4348100"/>
                  <a:gd name="connsiteX2259" fmla="*/ 1056587 w 5915603"/>
                  <a:gd name="connsiteY2259" fmla="*/ 1858784 h 4348100"/>
                  <a:gd name="connsiteX2260" fmla="*/ 1056587 w 5915603"/>
                  <a:gd name="connsiteY2260" fmla="*/ 1858784 h 4348100"/>
                  <a:gd name="connsiteX2261" fmla="*/ 1058641 w 5915603"/>
                  <a:gd name="connsiteY2261" fmla="*/ 1859811 h 4348100"/>
                  <a:gd name="connsiteX2262" fmla="*/ 1069828 w 5915603"/>
                  <a:gd name="connsiteY2262" fmla="*/ 1880130 h 4348100"/>
                  <a:gd name="connsiteX2263" fmla="*/ 1078732 w 5915603"/>
                  <a:gd name="connsiteY2263" fmla="*/ 1897253 h 4348100"/>
                  <a:gd name="connsiteX2264" fmla="*/ 1084896 w 5915603"/>
                  <a:gd name="connsiteY2264" fmla="*/ 1898966 h 4348100"/>
                  <a:gd name="connsiteX2265" fmla="*/ 1081928 w 5915603"/>
                  <a:gd name="connsiteY2265" fmla="*/ 1905815 h 4348100"/>
                  <a:gd name="connsiteX2266" fmla="*/ 1087864 w 5915603"/>
                  <a:gd name="connsiteY2266" fmla="*/ 1920540 h 4348100"/>
                  <a:gd name="connsiteX2267" fmla="*/ 1091403 w 5915603"/>
                  <a:gd name="connsiteY2267" fmla="*/ 1926134 h 4348100"/>
                  <a:gd name="connsiteX2268" fmla="*/ 1095626 w 5915603"/>
                  <a:gd name="connsiteY2268" fmla="*/ 1947138 h 4348100"/>
                  <a:gd name="connsiteX2269" fmla="*/ 1111836 w 5915603"/>
                  <a:gd name="connsiteY2269" fmla="*/ 1956156 h 4348100"/>
                  <a:gd name="connsiteX2270" fmla="*/ 1123023 w 5915603"/>
                  <a:gd name="connsiteY2270" fmla="*/ 1963005 h 4348100"/>
                  <a:gd name="connsiteX2271" fmla="*/ 1136493 w 5915603"/>
                  <a:gd name="connsiteY2271" fmla="*/ 1970539 h 4348100"/>
                  <a:gd name="connsiteX2272" fmla="*/ 1140602 w 5915603"/>
                  <a:gd name="connsiteY2272" fmla="*/ 1969397 h 4348100"/>
                  <a:gd name="connsiteX2273" fmla="*/ 1141059 w 5915603"/>
                  <a:gd name="connsiteY2273" fmla="*/ 1942115 h 4348100"/>
                  <a:gd name="connsiteX2274" fmla="*/ 1140032 w 5915603"/>
                  <a:gd name="connsiteY2274" fmla="*/ 1939147 h 4348100"/>
                  <a:gd name="connsiteX2275" fmla="*/ 1157040 w 5915603"/>
                  <a:gd name="connsiteY2275" fmla="*/ 1935380 h 4348100"/>
                  <a:gd name="connsiteX2276" fmla="*/ 1159209 w 5915603"/>
                  <a:gd name="connsiteY2276" fmla="*/ 1922024 h 4348100"/>
                  <a:gd name="connsiteX2277" fmla="*/ 1158981 w 5915603"/>
                  <a:gd name="connsiteY2277" fmla="*/ 1921454 h 4348100"/>
                  <a:gd name="connsiteX2278" fmla="*/ 1168798 w 5915603"/>
                  <a:gd name="connsiteY2278" fmla="*/ 1917458 h 4348100"/>
                  <a:gd name="connsiteX2279" fmla="*/ 1171424 w 5915603"/>
                  <a:gd name="connsiteY2279" fmla="*/ 1915974 h 4348100"/>
                  <a:gd name="connsiteX2280" fmla="*/ 1179528 w 5915603"/>
                  <a:gd name="connsiteY2280" fmla="*/ 1902961 h 4348100"/>
                  <a:gd name="connsiteX2281" fmla="*/ 1162634 w 5915603"/>
                  <a:gd name="connsiteY2281" fmla="*/ 1878076 h 4348100"/>
                  <a:gd name="connsiteX2282" fmla="*/ 1144141 w 5915603"/>
                  <a:gd name="connsiteY2282" fmla="*/ 1882071 h 4348100"/>
                  <a:gd name="connsiteX2283" fmla="*/ 1143456 w 5915603"/>
                  <a:gd name="connsiteY2283" fmla="*/ 1882642 h 4348100"/>
                  <a:gd name="connsiteX2284" fmla="*/ 1142086 w 5915603"/>
                  <a:gd name="connsiteY2284" fmla="*/ 1881272 h 4348100"/>
                  <a:gd name="connsiteX2285" fmla="*/ 1152474 w 5915603"/>
                  <a:gd name="connsiteY2285" fmla="*/ 1868373 h 4348100"/>
                  <a:gd name="connsiteX2286" fmla="*/ 1137178 w 5915603"/>
                  <a:gd name="connsiteY2286" fmla="*/ 1840862 h 4348100"/>
                  <a:gd name="connsiteX2287" fmla="*/ 1128160 w 5915603"/>
                  <a:gd name="connsiteY2287" fmla="*/ 1829219 h 4348100"/>
                  <a:gd name="connsiteX2288" fmla="*/ 1127361 w 5915603"/>
                  <a:gd name="connsiteY2288" fmla="*/ 1827620 h 4348100"/>
                  <a:gd name="connsiteX2289" fmla="*/ 1131014 w 5915603"/>
                  <a:gd name="connsiteY2289" fmla="*/ 1826251 h 4348100"/>
                  <a:gd name="connsiteX2290" fmla="*/ 1133297 w 5915603"/>
                  <a:gd name="connsiteY2290" fmla="*/ 1827050 h 4348100"/>
                  <a:gd name="connsiteX2291" fmla="*/ 1163205 w 5915603"/>
                  <a:gd name="connsiteY2291" fmla="*/ 1833556 h 4348100"/>
                  <a:gd name="connsiteX2292" fmla="*/ 1167542 w 5915603"/>
                  <a:gd name="connsiteY2292" fmla="*/ 1817004 h 4348100"/>
                  <a:gd name="connsiteX2293" fmla="*/ 1168570 w 5915603"/>
                  <a:gd name="connsiteY2293" fmla="*/ 1809813 h 4348100"/>
                  <a:gd name="connsiteX2294" fmla="*/ 1176332 w 5915603"/>
                  <a:gd name="connsiteY2294" fmla="*/ 1810840 h 4348100"/>
                  <a:gd name="connsiteX2295" fmla="*/ 1181697 w 5915603"/>
                  <a:gd name="connsiteY2295" fmla="*/ 1815863 h 4348100"/>
                  <a:gd name="connsiteX2296" fmla="*/ 1193227 w 5915603"/>
                  <a:gd name="connsiteY2296" fmla="*/ 1811297 h 4348100"/>
                  <a:gd name="connsiteX2297" fmla="*/ 1205327 w 5915603"/>
                  <a:gd name="connsiteY2297" fmla="*/ 1804676 h 4348100"/>
                  <a:gd name="connsiteX2298" fmla="*/ 1221194 w 5915603"/>
                  <a:gd name="connsiteY2298" fmla="*/ 1813580 h 4348100"/>
                  <a:gd name="connsiteX2299" fmla="*/ 1221194 w 5915603"/>
                  <a:gd name="connsiteY2299" fmla="*/ 1813580 h 4348100"/>
                  <a:gd name="connsiteX2300" fmla="*/ 1221194 w 5915603"/>
                  <a:gd name="connsiteY2300" fmla="*/ 1813580 h 4348100"/>
                  <a:gd name="connsiteX2301" fmla="*/ 1231125 w 5915603"/>
                  <a:gd name="connsiteY2301" fmla="*/ 1820885 h 4348100"/>
                  <a:gd name="connsiteX2302" fmla="*/ 1220281 w 5915603"/>
                  <a:gd name="connsiteY2302" fmla="*/ 1845771 h 4348100"/>
                  <a:gd name="connsiteX2303" fmla="*/ 1231468 w 5915603"/>
                  <a:gd name="connsiteY2303" fmla="*/ 1854218 h 4348100"/>
                  <a:gd name="connsiteX2304" fmla="*/ 1237289 w 5915603"/>
                  <a:gd name="connsiteY2304" fmla="*/ 1854789 h 4348100"/>
                  <a:gd name="connsiteX2305" fmla="*/ 1239116 w 5915603"/>
                  <a:gd name="connsiteY2305" fmla="*/ 1868943 h 4348100"/>
                  <a:gd name="connsiteX2306" fmla="*/ 1241170 w 5915603"/>
                  <a:gd name="connsiteY2306" fmla="*/ 1875793 h 4348100"/>
                  <a:gd name="connsiteX2307" fmla="*/ 1235463 w 5915603"/>
                  <a:gd name="connsiteY2307" fmla="*/ 1892002 h 4348100"/>
                  <a:gd name="connsiteX2308" fmla="*/ 1242769 w 5915603"/>
                  <a:gd name="connsiteY2308" fmla="*/ 1907070 h 4348100"/>
                  <a:gd name="connsiteX2309" fmla="*/ 1246079 w 5915603"/>
                  <a:gd name="connsiteY2309" fmla="*/ 1912778 h 4348100"/>
                  <a:gd name="connsiteX2310" fmla="*/ 1245280 w 5915603"/>
                  <a:gd name="connsiteY2310" fmla="*/ 1913006 h 4348100"/>
                  <a:gd name="connsiteX2311" fmla="*/ 1238888 w 5915603"/>
                  <a:gd name="connsiteY2311" fmla="*/ 1918942 h 4348100"/>
                  <a:gd name="connsiteX2312" fmla="*/ 1248819 w 5915603"/>
                  <a:gd name="connsiteY2312" fmla="*/ 1932640 h 4348100"/>
                  <a:gd name="connsiteX2313" fmla="*/ 1255097 w 5915603"/>
                  <a:gd name="connsiteY2313" fmla="*/ 1937549 h 4348100"/>
                  <a:gd name="connsiteX2314" fmla="*/ 1267197 w 5915603"/>
                  <a:gd name="connsiteY2314" fmla="*/ 1947024 h 4348100"/>
                  <a:gd name="connsiteX2315" fmla="*/ 1273476 w 5915603"/>
                  <a:gd name="connsiteY2315" fmla="*/ 1949877 h 4348100"/>
                  <a:gd name="connsiteX2316" fmla="*/ 1277471 w 5915603"/>
                  <a:gd name="connsiteY2316" fmla="*/ 1957526 h 4348100"/>
                  <a:gd name="connsiteX2317" fmla="*/ 1294936 w 5915603"/>
                  <a:gd name="connsiteY2317" fmla="*/ 1958781 h 4348100"/>
                  <a:gd name="connsiteX2318" fmla="*/ 1302470 w 5915603"/>
                  <a:gd name="connsiteY2318" fmla="*/ 1968713 h 4348100"/>
                  <a:gd name="connsiteX2319" fmla="*/ 1306352 w 5915603"/>
                  <a:gd name="connsiteY2319" fmla="*/ 1976247 h 4348100"/>
                  <a:gd name="connsiteX2320" fmla="*/ 1337743 w 5915603"/>
                  <a:gd name="connsiteY2320" fmla="*/ 1981269 h 4348100"/>
                  <a:gd name="connsiteX2321" fmla="*/ 1353382 w 5915603"/>
                  <a:gd name="connsiteY2321" fmla="*/ 1965402 h 4348100"/>
                  <a:gd name="connsiteX2322" fmla="*/ 1354410 w 5915603"/>
                  <a:gd name="connsiteY2322" fmla="*/ 1962206 h 4348100"/>
                  <a:gd name="connsiteX2323" fmla="*/ 1370391 w 5915603"/>
                  <a:gd name="connsiteY2323" fmla="*/ 1960037 h 4348100"/>
                  <a:gd name="connsiteX2324" fmla="*/ 1395733 w 5915603"/>
                  <a:gd name="connsiteY2324" fmla="*/ 1976018 h 4348100"/>
                  <a:gd name="connsiteX2325" fmla="*/ 1407605 w 5915603"/>
                  <a:gd name="connsiteY2325" fmla="*/ 1984808 h 4348100"/>
                  <a:gd name="connsiteX2326" fmla="*/ 1427353 w 5915603"/>
                  <a:gd name="connsiteY2326" fmla="*/ 1982525 h 4348100"/>
                  <a:gd name="connsiteX2327" fmla="*/ 1439110 w 5915603"/>
                  <a:gd name="connsiteY2327" fmla="*/ 1979671 h 4348100"/>
                  <a:gd name="connsiteX2328" fmla="*/ 1463082 w 5915603"/>
                  <a:gd name="connsiteY2328" fmla="*/ 1964945 h 4348100"/>
                  <a:gd name="connsiteX2329" fmla="*/ 1467763 w 5915603"/>
                  <a:gd name="connsiteY2329" fmla="*/ 1960722 h 4348100"/>
                  <a:gd name="connsiteX2330" fmla="*/ 1471416 w 5915603"/>
                  <a:gd name="connsiteY2330" fmla="*/ 1962891 h 4348100"/>
                  <a:gd name="connsiteX2331" fmla="*/ 1490251 w 5915603"/>
                  <a:gd name="connsiteY2331" fmla="*/ 1966315 h 4348100"/>
                  <a:gd name="connsiteX2332" fmla="*/ 1502008 w 5915603"/>
                  <a:gd name="connsiteY2332" fmla="*/ 1960265 h 4348100"/>
                  <a:gd name="connsiteX2333" fmla="*/ 1501780 w 5915603"/>
                  <a:gd name="connsiteY2333" fmla="*/ 1960722 h 4348100"/>
                  <a:gd name="connsiteX2334" fmla="*/ 1497214 w 5915603"/>
                  <a:gd name="connsiteY2334" fmla="*/ 1983096 h 4348100"/>
                  <a:gd name="connsiteX2335" fmla="*/ 1496986 w 5915603"/>
                  <a:gd name="connsiteY2335" fmla="*/ 1988803 h 4348100"/>
                  <a:gd name="connsiteX2336" fmla="*/ 1496986 w 5915603"/>
                  <a:gd name="connsiteY2336" fmla="*/ 1988803 h 4348100"/>
                  <a:gd name="connsiteX2337" fmla="*/ 1496415 w 5915603"/>
                  <a:gd name="connsiteY2337" fmla="*/ 1991201 h 4348100"/>
                  <a:gd name="connsiteX2338" fmla="*/ 1497785 w 5915603"/>
                  <a:gd name="connsiteY2338" fmla="*/ 2010036 h 4348100"/>
                  <a:gd name="connsiteX2339" fmla="*/ 1496757 w 5915603"/>
                  <a:gd name="connsiteY2339" fmla="*/ 2018255 h 4348100"/>
                  <a:gd name="connsiteX2340" fmla="*/ 1494360 w 5915603"/>
                  <a:gd name="connsiteY2340" fmla="*/ 2028300 h 4348100"/>
                  <a:gd name="connsiteX2341" fmla="*/ 1494360 w 5915603"/>
                  <a:gd name="connsiteY2341" fmla="*/ 2028414 h 4348100"/>
                  <a:gd name="connsiteX2342" fmla="*/ 1494360 w 5915603"/>
                  <a:gd name="connsiteY2342" fmla="*/ 2028528 h 4348100"/>
                  <a:gd name="connsiteX2343" fmla="*/ 1494360 w 5915603"/>
                  <a:gd name="connsiteY2343" fmla="*/ 2028528 h 4348100"/>
                  <a:gd name="connsiteX2344" fmla="*/ 1494360 w 5915603"/>
                  <a:gd name="connsiteY2344" fmla="*/ 2028642 h 4348100"/>
                  <a:gd name="connsiteX2345" fmla="*/ 1494018 w 5915603"/>
                  <a:gd name="connsiteY2345" fmla="*/ 2033551 h 4348100"/>
                  <a:gd name="connsiteX2346" fmla="*/ 1483972 w 5915603"/>
                  <a:gd name="connsiteY2346" fmla="*/ 2056496 h 4348100"/>
                  <a:gd name="connsiteX2347" fmla="*/ 1473356 w 5915603"/>
                  <a:gd name="connsiteY2347" fmla="*/ 2078184 h 4348100"/>
                  <a:gd name="connsiteX2348" fmla="*/ 1473356 w 5915603"/>
                  <a:gd name="connsiteY2348" fmla="*/ 2078184 h 4348100"/>
                  <a:gd name="connsiteX2349" fmla="*/ 1468334 w 5915603"/>
                  <a:gd name="connsiteY2349" fmla="*/ 2094622 h 4348100"/>
                  <a:gd name="connsiteX2350" fmla="*/ 1446644 w 5915603"/>
                  <a:gd name="connsiteY2350" fmla="*/ 2148388 h 4348100"/>
                  <a:gd name="connsiteX2351" fmla="*/ 1446644 w 5915603"/>
                  <a:gd name="connsiteY2351" fmla="*/ 2148388 h 4348100"/>
                  <a:gd name="connsiteX2352" fmla="*/ 1444932 w 5915603"/>
                  <a:gd name="connsiteY2352" fmla="*/ 2151356 h 4348100"/>
                  <a:gd name="connsiteX2353" fmla="*/ 1439796 w 5915603"/>
                  <a:gd name="connsiteY2353" fmla="*/ 2150214 h 4348100"/>
                  <a:gd name="connsiteX2354" fmla="*/ 1416508 w 5915603"/>
                  <a:gd name="connsiteY2354" fmla="*/ 2148845 h 4348100"/>
                  <a:gd name="connsiteX2355" fmla="*/ 1384660 w 5915603"/>
                  <a:gd name="connsiteY2355" fmla="*/ 2140968 h 4348100"/>
                  <a:gd name="connsiteX2356" fmla="*/ 1317995 w 5915603"/>
                  <a:gd name="connsiteY2356" fmla="*/ 2153753 h 4348100"/>
                  <a:gd name="connsiteX2357" fmla="*/ 1292767 w 5915603"/>
                  <a:gd name="connsiteY2357" fmla="*/ 2154781 h 4348100"/>
                  <a:gd name="connsiteX2358" fmla="*/ 1288886 w 5915603"/>
                  <a:gd name="connsiteY2358" fmla="*/ 2153068 h 4348100"/>
                  <a:gd name="connsiteX2359" fmla="*/ 1239002 w 5915603"/>
                  <a:gd name="connsiteY2359" fmla="*/ 2138000 h 4348100"/>
                  <a:gd name="connsiteX2360" fmla="*/ 1199962 w 5915603"/>
                  <a:gd name="connsiteY2360" fmla="*/ 2129096 h 4348100"/>
                  <a:gd name="connsiteX2361" fmla="*/ 1199962 w 5915603"/>
                  <a:gd name="connsiteY2361" fmla="*/ 2129096 h 4348100"/>
                  <a:gd name="connsiteX2362" fmla="*/ 1199962 w 5915603"/>
                  <a:gd name="connsiteY2362" fmla="*/ 2128982 h 4348100"/>
                  <a:gd name="connsiteX2363" fmla="*/ 1199733 w 5915603"/>
                  <a:gd name="connsiteY2363" fmla="*/ 2128640 h 4348100"/>
                  <a:gd name="connsiteX2364" fmla="*/ 1168912 w 5915603"/>
                  <a:gd name="connsiteY2364" fmla="*/ 2116083 h 4348100"/>
                  <a:gd name="connsiteX2365" fmla="*/ 1157269 w 5915603"/>
                  <a:gd name="connsiteY2365" fmla="*/ 2114143 h 4348100"/>
                  <a:gd name="connsiteX2366" fmla="*/ 1140717 w 5915603"/>
                  <a:gd name="connsiteY2366" fmla="*/ 2103869 h 4348100"/>
                  <a:gd name="connsiteX2367" fmla="*/ 1113320 w 5915603"/>
                  <a:gd name="connsiteY2367" fmla="*/ 2089371 h 4348100"/>
                  <a:gd name="connsiteX2368" fmla="*/ 1053048 w 5915603"/>
                  <a:gd name="connsiteY2368" fmla="*/ 2114257 h 4348100"/>
                  <a:gd name="connsiteX2369" fmla="*/ 1043687 w 5915603"/>
                  <a:gd name="connsiteY2369" fmla="*/ 2131379 h 4348100"/>
                  <a:gd name="connsiteX2370" fmla="*/ 1047454 w 5915603"/>
                  <a:gd name="connsiteY2370" fmla="*/ 2149073 h 4348100"/>
                  <a:gd name="connsiteX2371" fmla="*/ 1048596 w 5915603"/>
                  <a:gd name="connsiteY2371" fmla="*/ 2168936 h 4348100"/>
                  <a:gd name="connsiteX2372" fmla="*/ 1034555 w 5915603"/>
                  <a:gd name="connsiteY2372" fmla="*/ 2177040 h 4348100"/>
                  <a:gd name="connsiteX2373" fmla="*/ 1013095 w 5915603"/>
                  <a:gd name="connsiteY2373" fmla="*/ 2168479 h 4348100"/>
                  <a:gd name="connsiteX2374" fmla="*/ 956589 w 5915603"/>
                  <a:gd name="connsiteY2374" fmla="*/ 2145877 h 4348100"/>
                  <a:gd name="connsiteX2375" fmla="*/ 936384 w 5915603"/>
                  <a:gd name="connsiteY2375" fmla="*/ 2137201 h 4348100"/>
                  <a:gd name="connsiteX2376" fmla="*/ 933873 w 5915603"/>
                  <a:gd name="connsiteY2376" fmla="*/ 2130580 h 4348100"/>
                  <a:gd name="connsiteX2377" fmla="*/ 910928 w 5915603"/>
                  <a:gd name="connsiteY2377" fmla="*/ 2105353 h 4348100"/>
                  <a:gd name="connsiteX2378" fmla="*/ 898714 w 5915603"/>
                  <a:gd name="connsiteY2378" fmla="*/ 2100672 h 4348100"/>
                  <a:gd name="connsiteX2379" fmla="*/ 857048 w 5915603"/>
                  <a:gd name="connsiteY2379" fmla="*/ 2093709 h 4348100"/>
                  <a:gd name="connsiteX2380" fmla="*/ 828168 w 5915603"/>
                  <a:gd name="connsiteY2380" fmla="*/ 2086974 h 4348100"/>
                  <a:gd name="connsiteX2381" fmla="*/ 828168 w 5915603"/>
                  <a:gd name="connsiteY2381" fmla="*/ 2086974 h 4348100"/>
                  <a:gd name="connsiteX2382" fmla="*/ 828168 w 5915603"/>
                  <a:gd name="connsiteY2382" fmla="*/ 2086974 h 4348100"/>
                  <a:gd name="connsiteX2383" fmla="*/ 819835 w 5915603"/>
                  <a:gd name="connsiteY2383" fmla="*/ 2078299 h 4348100"/>
                  <a:gd name="connsiteX2384" fmla="*/ 808648 w 5915603"/>
                  <a:gd name="connsiteY2384" fmla="*/ 2060948 h 4348100"/>
                  <a:gd name="connsiteX2385" fmla="*/ 798146 w 5915603"/>
                  <a:gd name="connsiteY2385" fmla="*/ 2063915 h 4348100"/>
                  <a:gd name="connsiteX2386" fmla="*/ 791411 w 5915603"/>
                  <a:gd name="connsiteY2386" fmla="*/ 2062888 h 4348100"/>
                  <a:gd name="connsiteX2387" fmla="*/ 785589 w 5915603"/>
                  <a:gd name="connsiteY2387" fmla="*/ 2056153 h 4348100"/>
                  <a:gd name="connsiteX2388" fmla="*/ 792324 w 5915603"/>
                  <a:gd name="connsiteY2388" fmla="*/ 2049532 h 4348100"/>
                  <a:gd name="connsiteX2389" fmla="*/ 805908 w 5915603"/>
                  <a:gd name="connsiteY2389" fmla="*/ 2040286 h 4348100"/>
                  <a:gd name="connsiteX2390" fmla="*/ 817552 w 5915603"/>
                  <a:gd name="connsiteY2390" fmla="*/ 2012889 h 4348100"/>
                  <a:gd name="connsiteX2391" fmla="*/ 806593 w 5915603"/>
                  <a:gd name="connsiteY2391" fmla="*/ 1988004 h 4348100"/>
                  <a:gd name="connsiteX2392" fmla="*/ 802484 w 5915603"/>
                  <a:gd name="connsiteY2392" fmla="*/ 1982525 h 4348100"/>
                  <a:gd name="connsiteX2393" fmla="*/ 808876 w 5915603"/>
                  <a:gd name="connsiteY2393" fmla="*/ 1973621 h 4348100"/>
                  <a:gd name="connsiteX2394" fmla="*/ 812301 w 5915603"/>
                  <a:gd name="connsiteY2394" fmla="*/ 1969740 h 4348100"/>
                  <a:gd name="connsiteX2395" fmla="*/ 815155 w 5915603"/>
                  <a:gd name="connsiteY2395" fmla="*/ 1949421 h 4348100"/>
                  <a:gd name="connsiteX2396" fmla="*/ 800543 w 5915603"/>
                  <a:gd name="connsiteY2396" fmla="*/ 1949535 h 4348100"/>
                  <a:gd name="connsiteX2397" fmla="*/ 797461 w 5915603"/>
                  <a:gd name="connsiteY2397" fmla="*/ 1951476 h 4348100"/>
                  <a:gd name="connsiteX2398" fmla="*/ 796548 w 5915603"/>
                  <a:gd name="connsiteY2398" fmla="*/ 1948279 h 4348100"/>
                  <a:gd name="connsiteX2399" fmla="*/ 785931 w 5915603"/>
                  <a:gd name="connsiteY2399" fmla="*/ 1935723 h 4348100"/>
                  <a:gd name="connsiteX2400" fmla="*/ 747919 w 5915603"/>
                  <a:gd name="connsiteY2400" fmla="*/ 1942115 h 4348100"/>
                  <a:gd name="connsiteX2401" fmla="*/ 736732 w 5915603"/>
                  <a:gd name="connsiteY2401" fmla="*/ 1945311 h 4348100"/>
                  <a:gd name="connsiteX2402" fmla="*/ 736389 w 5915603"/>
                  <a:gd name="connsiteY2402" fmla="*/ 1945311 h 4348100"/>
                  <a:gd name="connsiteX2403" fmla="*/ 711276 w 5915603"/>
                  <a:gd name="connsiteY2403" fmla="*/ 1939832 h 4348100"/>
                  <a:gd name="connsiteX2404" fmla="*/ 692327 w 5915603"/>
                  <a:gd name="connsiteY2404" fmla="*/ 1940974 h 4348100"/>
                  <a:gd name="connsiteX2405" fmla="*/ 680112 w 5915603"/>
                  <a:gd name="connsiteY2405" fmla="*/ 1942800 h 4348100"/>
                  <a:gd name="connsiteX2406" fmla="*/ 664359 w 5915603"/>
                  <a:gd name="connsiteY2406" fmla="*/ 1948051 h 4348100"/>
                  <a:gd name="connsiteX2407" fmla="*/ 644725 w 5915603"/>
                  <a:gd name="connsiteY2407" fmla="*/ 1953416 h 4348100"/>
                  <a:gd name="connsiteX2408" fmla="*/ 566417 w 5915603"/>
                  <a:gd name="connsiteY2408" fmla="*/ 1955128 h 4348100"/>
                  <a:gd name="connsiteX2409" fmla="*/ 533541 w 5915603"/>
                  <a:gd name="connsiteY2409" fmla="*/ 1958781 h 4348100"/>
                  <a:gd name="connsiteX2410" fmla="*/ 502263 w 5915603"/>
                  <a:gd name="connsiteY2410" fmla="*/ 1976018 h 4348100"/>
                  <a:gd name="connsiteX2411" fmla="*/ 489592 w 5915603"/>
                  <a:gd name="connsiteY2411" fmla="*/ 1984922 h 4348100"/>
                  <a:gd name="connsiteX2412" fmla="*/ 440735 w 5915603"/>
                  <a:gd name="connsiteY2412" fmla="*/ 2012661 h 4348100"/>
                  <a:gd name="connsiteX2413" fmla="*/ 434115 w 5915603"/>
                  <a:gd name="connsiteY2413" fmla="*/ 2015857 h 4348100"/>
                  <a:gd name="connsiteX2414" fmla="*/ 434115 w 5915603"/>
                  <a:gd name="connsiteY2414" fmla="*/ 2015857 h 4348100"/>
                  <a:gd name="connsiteX2415" fmla="*/ 434115 w 5915603"/>
                  <a:gd name="connsiteY2415" fmla="*/ 2015857 h 4348100"/>
                  <a:gd name="connsiteX2416" fmla="*/ 419275 w 5915603"/>
                  <a:gd name="connsiteY2416" fmla="*/ 2011976 h 4348100"/>
                  <a:gd name="connsiteX2417" fmla="*/ 401353 w 5915603"/>
                  <a:gd name="connsiteY2417" fmla="*/ 2007296 h 4348100"/>
                  <a:gd name="connsiteX2418" fmla="*/ 386855 w 5915603"/>
                  <a:gd name="connsiteY2418" fmla="*/ 2008323 h 4348100"/>
                  <a:gd name="connsiteX2419" fmla="*/ 356948 w 5915603"/>
                  <a:gd name="connsiteY2419" fmla="*/ 2003757 h 4348100"/>
                  <a:gd name="connsiteX2420" fmla="*/ 337542 w 5915603"/>
                  <a:gd name="connsiteY2420" fmla="*/ 1987548 h 4348100"/>
                  <a:gd name="connsiteX2421" fmla="*/ 343934 w 5915603"/>
                  <a:gd name="connsiteY2421" fmla="*/ 1978530 h 4348100"/>
                  <a:gd name="connsiteX2422" fmla="*/ 4400903 w 5915603"/>
                  <a:gd name="connsiteY2422" fmla="*/ 410877 h 4348100"/>
                  <a:gd name="connsiteX2423" fmla="*/ 4401360 w 5915603"/>
                  <a:gd name="connsiteY2423" fmla="*/ 410992 h 4348100"/>
                  <a:gd name="connsiteX2424" fmla="*/ 4401132 w 5915603"/>
                  <a:gd name="connsiteY2424" fmla="*/ 410992 h 4348100"/>
                  <a:gd name="connsiteX2425" fmla="*/ 4394169 w 5915603"/>
                  <a:gd name="connsiteY2425" fmla="*/ 408823 h 4348100"/>
                  <a:gd name="connsiteX2426" fmla="*/ 4400903 w 5915603"/>
                  <a:gd name="connsiteY2426" fmla="*/ 410877 h 4348100"/>
                  <a:gd name="connsiteX2427" fmla="*/ 2550268 w 5915603"/>
                  <a:gd name="connsiteY2427" fmla="*/ 2483082 h 4348100"/>
                  <a:gd name="connsiteX2428" fmla="*/ 2552322 w 5915603"/>
                  <a:gd name="connsiteY2428" fmla="*/ 2479087 h 4348100"/>
                  <a:gd name="connsiteX2429" fmla="*/ 2552780 w 5915603"/>
                  <a:gd name="connsiteY2429" fmla="*/ 2486393 h 4348100"/>
                  <a:gd name="connsiteX2430" fmla="*/ 2552780 w 5915603"/>
                  <a:gd name="connsiteY2430" fmla="*/ 2487192 h 4348100"/>
                  <a:gd name="connsiteX2431" fmla="*/ 2550268 w 5915603"/>
                  <a:gd name="connsiteY2431" fmla="*/ 2483082 h 434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</a:cxnLst>
                <a:rect l="l" t="t" r="r" b="b"/>
                <a:pathLst>
                  <a:path w="5915603" h="4348100">
                    <a:moveTo>
                      <a:pt x="5839678" y="738837"/>
                    </a:moveTo>
                    <a:cubicBezTo>
                      <a:pt x="5850066" y="745115"/>
                      <a:pt x="5863193" y="745115"/>
                      <a:pt x="5870499" y="745115"/>
                    </a:cubicBezTo>
                    <a:lnTo>
                      <a:pt x="5871641" y="745115"/>
                    </a:lnTo>
                    <a:cubicBezTo>
                      <a:pt x="5877348" y="745115"/>
                      <a:pt x="5879746" y="741576"/>
                      <a:pt x="5880316" y="738380"/>
                    </a:cubicBezTo>
                    <a:cubicBezTo>
                      <a:pt x="5882485" y="738608"/>
                      <a:pt x="5884540" y="738494"/>
                      <a:pt x="5886366" y="737809"/>
                    </a:cubicBezTo>
                    <a:cubicBezTo>
                      <a:pt x="5889677" y="736554"/>
                      <a:pt x="5891846" y="733700"/>
                      <a:pt x="5892416" y="730047"/>
                    </a:cubicBezTo>
                    <a:cubicBezTo>
                      <a:pt x="5892987" y="726622"/>
                      <a:pt x="5896411" y="717947"/>
                      <a:pt x="5901320" y="718061"/>
                    </a:cubicBezTo>
                    <a:cubicBezTo>
                      <a:pt x="5910680" y="718518"/>
                      <a:pt x="5914790" y="713952"/>
                      <a:pt x="5915475" y="709614"/>
                    </a:cubicBezTo>
                    <a:cubicBezTo>
                      <a:pt x="5915817" y="707673"/>
                      <a:pt x="5916160" y="701052"/>
                      <a:pt x="5906800" y="697400"/>
                    </a:cubicBezTo>
                    <a:cubicBezTo>
                      <a:pt x="5899265" y="694432"/>
                      <a:pt x="5873353" y="675939"/>
                      <a:pt x="5867417" y="666578"/>
                    </a:cubicBezTo>
                    <a:cubicBezTo>
                      <a:pt x="5859997" y="654707"/>
                      <a:pt x="5832372" y="649113"/>
                      <a:pt x="5823582" y="652195"/>
                    </a:cubicBezTo>
                    <a:cubicBezTo>
                      <a:pt x="5821985" y="652766"/>
                      <a:pt x="5820728" y="653565"/>
                      <a:pt x="5819929" y="654478"/>
                    </a:cubicBezTo>
                    <a:cubicBezTo>
                      <a:pt x="5818217" y="653223"/>
                      <a:pt x="5816277" y="651282"/>
                      <a:pt x="5815706" y="649798"/>
                    </a:cubicBezTo>
                    <a:cubicBezTo>
                      <a:pt x="5811368" y="639410"/>
                      <a:pt x="5784999" y="640780"/>
                      <a:pt x="5778606" y="642150"/>
                    </a:cubicBezTo>
                    <a:cubicBezTo>
                      <a:pt x="5771757" y="643520"/>
                      <a:pt x="5768104" y="646716"/>
                      <a:pt x="5767762" y="651510"/>
                    </a:cubicBezTo>
                    <a:cubicBezTo>
                      <a:pt x="5767305" y="659044"/>
                      <a:pt x="5772557" y="662583"/>
                      <a:pt x="5775981" y="664980"/>
                    </a:cubicBezTo>
                    <a:cubicBezTo>
                      <a:pt x="5778150" y="666464"/>
                      <a:pt x="5780205" y="667834"/>
                      <a:pt x="5781917" y="670345"/>
                    </a:cubicBezTo>
                    <a:cubicBezTo>
                      <a:pt x="5781574" y="671030"/>
                      <a:pt x="5780889" y="672058"/>
                      <a:pt x="5780319" y="672857"/>
                    </a:cubicBezTo>
                    <a:cubicBezTo>
                      <a:pt x="5779178" y="674569"/>
                      <a:pt x="5777579" y="676966"/>
                      <a:pt x="5776666" y="679934"/>
                    </a:cubicBezTo>
                    <a:cubicBezTo>
                      <a:pt x="5774497" y="678450"/>
                      <a:pt x="5771529" y="676053"/>
                      <a:pt x="5767534" y="672628"/>
                    </a:cubicBezTo>
                    <a:cubicBezTo>
                      <a:pt x="5766620" y="671601"/>
                      <a:pt x="5765022" y="664752"/>
                      <a:pt x="5768333" y="646602"/>
                    </a:cubicBezTo>
                    <a:cubicBezTo>
                      <a:pt x="5770045" y="637355"/>
                      <a:pt x="5764109" y="633360"/>
                      <a:pt x="5760913" y="631305"/>
                    </a:cubicBezTo>
                    <a:cubicBezTo>
                      <a:pt x="5758173" y="629479"/>
                      <a:pt x="5757603" y="628908"/>
                      <a:pt x="5757488" y="627653"/>
                    </a:cubicBezTo>
                    <a:cubicBezTo>
                      <a:pt x="5756233" y="618178"/>
                      <a:pt x="5736484" y="604365"/>
                      <a:pt x="5698928" y="586900"/>
                    </a:cubicBezTo>
                    <a:cubicBezTo>
                      <a:pt x="5695047" y="585074"/>
                      <a:pt x="5690937" y="583361"/>
                      <a:pt x="5686714" y="581535"/>
                    </a:cubicBezTo>
                    <a:cubicBezTo>
                      <a:pt x="5675869" y="576969"/>
                      <a:pt x="5662399" y="571261"/>
                      <a:pt x="5659318" y="565896"/>
                    </a:cubicBezTo>
                    <a:cubicBezTo>
                      <a:pt x="5655551" y="559504"/>
                      <a:pt x="5646875" y="556764"/>
                      <a:pt x="5636944" y="553454"/>
                    </a:cubicBezTo>
                    <a:cubicBezTo>
                      <a:pt x="5628154" y="550600"/>
                      <a:pt x="5618223" y="547403"/>
                      <a:pt x="5613543" y="542038"/>
                    </a:cubicBezTo>
                    <a:cubicBezTo>
                      <a:pt x="5601328" y="528112"/>
                      <a:pt x="5551558" y="505167"/>
                      <a:pt x="5530211" y="503797"/>
                    </a:cubicBezTo>
                    <a:cubicBezTo>
                      <a:pt x="5520851" y="503112"/>
                      <a:pt x="5518454" y="500259"/>
                      <a:pt x="5516056" y="497405"/>
                    </a:cubicBezTo>
                    <a:cubicBezTo>
                      <a:pt x="5513774" y="494665"/>
                      <a:pt x="5510234" y="490442"/>
                      <a:pt x="5502815" y="491811"/>
                    </a:cubicBezTo>
                    <a:cubicBezTo>
                      <a:pt x="5493797" y="493524"/>
                      <a:pt x="5451218" y="491355"/>
                      <a:pt x="5437634" y="488958"/>
                    </a:cubicBezTo>
                    <a:cubicBezTo>
                      <a:pt x="5429072" y="487474"/>
                      <a:pt x="5423707" y="490442"/>
                      <a:pt x="5419712" y="492610"/>
                    </a:cubicBezTo>
                    <a:cubicBezTo>
                      <a:pt x="5416173" y="494551"/>
                      <a:pt x="5415032" y="495008"/>
                      <a:pt x="5412749" y="493980"/>
                    </a:cubicBezTo>
                    <a:cubicBezTo>
                      <a:pt x="5389348" y="483821"/>
                      <a:pt x="5348938" y="468410"/>
                      <a:pt x="5340719" y="478912"/>
                    </a:cubicBezTo>
                    <a:cubicBezTo>
                      <a:pt x="5337066" y="483592"/>
                      <a:pt x="5335924" y="488958"/>
                      <a:pt x="5335011" y="492953"/>
                    </a:cubicBezTo>
                    <a:cubicBezTo>
                      <a:pt x="5334669" y="494323"/>
                      <a:pt x="5334326" y="496378"/>
                      <a:pt x="5333870" y="497062"/>
                    </a:cubicBezTo>
                    <a:cubicBezTo>
                      <a:pt x="5330787" y="498090"/>
                      <a:pt x="5328619" y="500601"/>
                      <a:pt x="5327934" y="503797"/>
                    </a:cubicBezTo>
                    <a:cubicBezTo>
                      <a:pt x="5326792" y="509277"/>
                      <a:pt x="5329303" y="516354"/>
                      <a:pt x="5345741" y="532906"/>
                    </a:cubicBezTo>
                    <a:cubicBezTo>
                      <a:pt x="5348481" y="535646"/>
                      <a:pt x="5351563" y="539527"/>
                      <a:pt x="5350993" y="543066"/>
                    </a:cubicBezTo>
                    <a:cubicBezTo>
                      <a:pt x="5350536" y="546490"/>
                      <a:pt x="5346426" y="550257"/>
                      <a:pt x="5340148" y="553339"/>
                    </a:cubicBezTo>
                    <a:cubicBezTo>
                      <a:pt x="5330559" y="557906"/>
                      <a:pt x="5313094" y="547974"/>
                      <a:pt x="5307957" y="539299"/>
                    </a:cubicBezTo>
                    <a:cubicBezTo>
                      <a:pt x="5303962" y="532564"/>
                      <a:pt x="5297455" y="530395"/>
                      <a:pt x="5291748" y="528454"/>
                    </a:cubicBezTo>
                    <a:cubicBezTo>
                      <a:pt x="5285583" y="526400"/>
                      <a:pt x="5282044" y="525030"/>
                      <a:pt x="5280789" y="520692"/>
                    </a:cubicBezTo>
                    <a:cubicBezTo>
                      <a:pt x="5279990" y="518181"/>
                      <a:pt x="5279990" y="516811"/>
                      <a:pt x="5280104" y="516126"/>
                    </a:cubicBezTo>
                    <a:cubicBezTo>
                      <a:pt x="5281017" y="516240"/>
                      <a:pt x="5282843" y="516811"/>
                      <a:pt x="5285241" y="519094"/>
                    </a:cubicBezTo>
                    <a:cubicBezTo>
                      <a:pt x="5290491" y="524116"/>
                      <a:pt x="5297455" y="525486"/>
                      <a:pt x="5303733" y="522747"/>
                    </a:cubicBezTo>
                    <a:cubicBezTo>
                      <a:pt x="5310126" y="520007"/>
                      <a:pt x="5314692" y="513729"/>
                      <a:pt x="5315605" y="506309"/>
                    </a:cubicBezTo>
                    <a:cubicBezTo>
                      <a:pt x="5315948" y="503569"/>
                      <a:pt x="5315605" y="499574"/>
                      <a:pt x="5312181" y="495464"/>
                    </a:cubicBezTo>
                    <a:cubicBezTo>
                      <a:pt x="5304304" y="486104"/>
                      <a:pt x="5284556" y="482108"/>
                      <a:pt x="5273826" y="482793"/>
                    </a:cubicBezTo>
                    <a:cubicBezTo>
                      <a:pt x="5264009" y="483478"/>
                      <a:pt x="5257388" y="491697"/>
                      <a:pt x="5250995" y="499688"/>
                    </a:cubicBezTo>
                    <a:cubicBezTo>
                      <a:pt x="5246886" y="504711"/>
                      <a:pt x="5242662" y="509962"/>
                      <a:pt x="5237753" y="513044"/>
                    </a:cubicBezTo>
                    <a:cubicBezTo>
                      <a:pt x="5227366" y="519550"/>
                      <a:pt x="5179422" y="509962"/>
                      <a:pt x="5173143" y="505053"/>
                    </a:cubicBezTo>
                    <a:cubicBezTo>
                      <a:pt x="5164239" y="495921"/>
                      <a:pt x="5087985" y="504254"/>
                      <a:pt x="5080223" y="510076"/>
                    </a:cubicBezTo>
                    <a:cubicBezTo>
                      <a:pt x="5078169" y="511560"/>
                      <a:pt x="5076685" y="513729"/>
                      <a:pt x="5075658" y="516126"/>
                    </a:cubicBezTo>
                    <a:cubicBezTo>
                      <a:pt x="5072232" y="511902"/>
                      <a:pt x="5062758" y="501286"/>
                      <a:pt x="5048032" y="499345"/>
                    </a:cubicBezTo>
                    <a:cubicBezTo>
                      <a:pt x="5044951" y="498889"/>
                      <a:pt x="5042097" y="498889"/>
                      <a:pt x="5039471" y="499117"/>
                    </a:cubicBezTo>
                    <a:cubicBezTo>
                      <a:pt x="5040841" y="495350"/>
                      <a:pt x="5039928" y="491697"/>
                      <a:pt x="5039357" y="489414"/>
                    </a:cubicBezTo>
                    <a:cubicBezTo>
                      <a:pt x="5038672" y="486218"/>
                      <a:pt x="5038558" y="486104"/>
                      <a:pt x="5041069" y="484049"/>
                    </a:cubicBezTo>
                    <a:cubicBezTo>
                      <a:pt x="5044379" y="481424"/>
                      <a:pt x="5045978" y="477542"/>
                      <a:pt x="5045407" y="473090"/>
                    </a:cubicBezTo>
                    <a:cubicBezTo>
                      <a:pt x="5043694" y="457223"/>
                      <a:pt x="5013444" y="436904"/>
                      <a:pt x="4993468" y="428229"/>
                    </a:cubicBezTo>
                    <a:cubicBezTo>
                      <a:pt x="4964701" y="415672"/>
                      <a:pt x="4900206" y="422407"/>
                      <a:pt x="4881827" y="428571"/>
                    </a:cubicBezTo>
                    <a:cubicBezTo>
                      <a:pt x="4869727" y="432566"/>
                      <a:pt x="4847125" y="432452"/>
                      <a:pt x="4830572" y="432452"/>
                    </a:cubicBezTo>
                    <a:cubicBezTo>
                      <a:pt x="4825321" y="432452"/>
                      <a:pt x="4820527" y="432452"/>
                      <a:pt x="4816760" y="432566"/>
                    </a:cubicBezTo>
                    <a:cubicBezTo>
                      <a:pt x="4816189" y="432566"/>
                      <a:pt x="4815733" y="432566"/>
                      <a:pt x="4815390" y="432566"/>
                    </a:cubicBezTo>
                    <a:cubicBezTo>
                      <a:pt x="4816189" y="429370"/>
                      <a:pt x="4816760" y="424918"/>
                      <a:pt x="4814249" y="420124"/>
                    </a:cubicBezTo>
                    <a:cubicBezTo>
                      <a:pt x="4809112" y="410649"/>
                      <a:pt x="4789478" y="403115"/>
                      <a:pt x="4779432" y="403115"/>
                    </a:cubicBezTo>
                    <a:cubicBezTo>
                      <a:pt x="4779432" y="403115"/>
                      <a:pt x="4779432" y="403115"/>
                      <a:pt x="4779318" y="403115"/>
                    </a:cubicBezTo>
                    <a:cubicBezTo>
                      <a:pt x="4773611" y="403115"/>
                      <a:pt x="4770643" y="405398"/>
                      <a:pt x="4769044" y="407910"/>
                    </a:cubicBezTo>
                    <a:cubicBezTo>
                      <a:pt x="4768702" y="407453"/>
                      <a:pt x="4768359" y="406996"/>
                      <a:pt x="4768245" y="406654"/>
                    </a:cubicBezTo>
                    <a:cubicBezTo>
                      <a:pt x="4768245" y="403914"/>
                      <a:pt x="4766990" y="401403"/>
                      <a:pt x="4764479" y="399120"/>
                    </a:cubicBezTo>
                    <a:cubicBezTo>
                      <a:pt x="4760597" y="395695"/>
                      <a:pt x="4752150" y="391586"/>
                      <a:pt x="4743588" y="389189"/>
                    </a:cubicBezTo>
                    <a:cubicBezTo>
                      <a:pt x="4748041" y="388389"/>
                      <a:pt x="4751694" y="386449"/>
                      <a:pt x="4753634" y="382682"/>
                    </a:cubicBezTo>
                    <a:cubicBezTo>
                      <a:pt x="4755689" y="378458"/>
                      <a:pt x="4755118" y="373550"/>
                      <a:pt x="4751694" y="367842"/>
                    </a:cubicBezTo>
                    <a:cubicBezTo>
                      <a:pt x="4740393" y="348665"/>
                      <a:pt x="4659687" y="346039"/>
                      <a:pt x="4653180" y="348550"/>
                    </a:cubicBezTo>
                    <a:cubicBezTo>
                      <a:pt x="4647244" y="350833"/>
                      <a:pt x="4646103" y="356199"/>
                      <a:pt x="4645189" y="360536"/>
                    </a:cubicBezTo>
                    <a:cubicBezTo>
                      <a:pt x="4644048" y="365559"/>
                      <a:pt x="4642678" y="371952"/>
                      <a:pt x="4634345" y="380627"/>
                    </a:cubicBezTo>
                    <a:cubicBezTo>
                      <a:pt x="4628523" y="386791"/>
                      <a:pt x="4621903" y="389189"/>
                      <a:pt x="4616880" y="387134"/>
                    </a:cubicBezTo>
                    <a:cubicBezTo>
                      <a:pt x="4614368" y="386106"/>
                      <a:pt x="4613455" y="384394"/>
                      <a:pt x="4613227" y="384394"/>
                    </a:cubicBezTo>
                    <a:cubicBezTo>
                      <a:pt x="4614026" y="383138"/>
                      <a:pt x="4618592" y="381655"/>
                      <a:pt x="4621103" y="380855"/>
                    </a:cubicBezTo>
                    <a:cubicBezTo>
                      <a:pt x="4627382" y="378801"/>
                      <a:pt x="4635829" y="375947"/>
                      <a:pt x="4635829" y="367043"/>
                    </a:cubicBezTo>
                    <a:cubicBezTo>
                      <a:pt x="4635829" y="361564"/>
                      <a:pt x="4632633" y="358710"/>
                      <a:pt x="4628181" y="357112"/>
                    </a:cubicBezTo>
                    <a:cubicBezTo>
                      <a:pt x="4634459" y="357797"/>
                      <a:pt x="4640852" y="357568"/>
                      <a:pt x="4644619" y="354943"/>
                    </a:cubicBezTo>
                    <a:cubicBezTo>
                      <a:pt x="4646673" y="353573"/>
                      <a:pt x="4648043" y="351404"/>
                      <a:pt x="4648385" y="349007"/>
                    </a:cubicBezTo>
                    <a:cubicBezTo>
                      <a:pt x="4648728" y="346610"/>
                      <a:pt x="4648272" y="344213"/>
                      <a:pt x="4647015" y="342272"/>
                    </a:cubicBezTo>
                    <a:cubicBezTo>
                      <a:pt x="4643934" y="337363"/>
                      <a:pt x="4637084" y="336108"/>
                      <a:pt x="4624528" y="333825"/>
                    </a:cubicBezTo>
                    <a:cubicBezTo>
                      <a:pt x="4622016" y="333368"/>
                      <a:pt x="4619277" y="332912"/>
                      <a:pt x="4616309" y="332341"/>
                    </a:cubicBezTo>
                    <a:cubicBezTo>
                      <a:pt x="4612998" y="331656"/>
                      <a:pt x="4608661" y="330743"/>
                      <a:pt x="4603752" y="329715"/>
                    </a:cubicBezTo>
                    <a:cubicBezTo>
                      <a:pt x="4583775" y="325377"/>
                      <a:pt x="4553525" y="318643"/>
                      <a:pt x="4535489" y="320697"/>
                    </a:cubicBezTo>
                    <a:cubicBezTo>
                      <a:pt x="4523389" y="321953"/>
                      <a:pt x="4515740" y="318643"/>
                      <a:pt x="4508207" y="315446"/>
                    </a:cubicBezTo>
                    <a:cubicBezTo>
                      <a:pt x="4503298" y="313277"/>
                      <a:pt x="4498732" y="311337"/>
                      <a:pt x="4493481" y="310880"/>
                    </a:cubicBezTo>
                    <a:cubicBezTo>
                      <a:pt x="4484235" y="310081"/>
                      <a:pt x="4480354" y="314076"/>
                      <a:pt x="4478641" y="317501"/>
                    </a:cubicBezTo>
                    <a:cubicBezTo>
                      <a:pt x="4476472" y="322067"/>
                      <a:pt x="4477385" y="327889"/>
                      <a:pt x="4481038" y="333596"/>
                    </a:cubicBezTo>
                    <a:cubicBezTo>
                      <a:pt x="4477728" y="335080"/>
                      <a:pt x="4470194" y="336450"/>
                      <a:pt x="4462317" y="335080"/>
                    </a:cubicBezTo>
                    <a:cubicBezTo>
                      <a:pt x="4451245" y="333254"/>
                      <a:pt x="4435035" y="338277"/>
                      <a:pt x="4429670" y="348665"/>
                    </a:cubicBezTo>
                    <a:cubicBezTo>
                      <a:pt x="4426930" y="353916"/>
                      <a:pt x="4427387" y="359851"/>
                      <a:pt x="4430925" y="364874"/>
                    </a:cubicBezTo>
                    <a:cubicBezTo>
                      <a:pt x="4434921" y="370468"/>
                      <a:pt x="4439259" y="371837"/>
                      <a:pt x="4443140" y="371609"/>
                    </a:cubicBezTo>
                    <a:cubicBezTo>
                      <a:pt x="4442569" y="372979"/>
                      <a:pt x="4442226" y="374463"/>
                      <a:pt x="4442455" y="376061"/>
                    </a:cubicBezTo>
                    <a:cubicBezTo>
                      <a:pt x="4442683" y="378458"/>
                      <a:pt x="4443825" y="381769"/>
                      <a:pt x="4448277" y="384052"/>
                    </a:cubicBezTo>
                    <a:cubicBezTo>
                      <a:pt x="4453185" y="386563"/>
                      <a:pt x="4453642" y="390558"/>
                      <a:pt x="4453756" y="396951"/>
                    </a:cubicBezTo>
                    <a:cubicBezTo>
                      <a:pt x="4453756" y="397293"/>
                      <a:pt x="4453756" y="397636"/>
                      <a:pt x="4453756" y="398092"/>
                    </a:cubicBezTo>
                    <a:cubicBezTo>
                      <a:pt x="4450788" y="399234"/>
                      <a:pt x="4443368" y="399348"/>
                      <a:pt x="4440743" y="395809"/>
                    </a:cubicBezTo>
                    <a:cubicBezTo>
                      <a:pt x="4434578" y="387705"/>
                      <a:pt x="4426702" y="389303"/>
                      <a:pt x="4420195" y="390558"/>
                    </a:cubicBezTo>
                    <a:cubicBezTo>
                      <a:pt x="4416885" y="391243"/>
                      <a:pt x="4413346" y="391928"/>
                      <a:pt x="4409693" y="391700"/>
                    </a:cubicBezTo>
                    <a:cubicBezTo>
                      <a:pt x="4403072" y="391129"/>
                      <a:pt x="4390287" y="392499"/>
                      <a:pt x="4389488" y="401289"/>
                    </a:cubicBezTo>
                    <a:cubicBezTo>
                      <a:pt x="4389488" y="401403"/>
                      <a:pt x="4389488" y="401631"/>
                      <a:pt x="4389488" y="401745"/>
                    </a:cubicBezTo>
                    <a:cubicBezTo>
                      <a:pt x="4387206" y="398435"/>
                      <a:pt x="4383553" y="395124"/>
                      <a:pt x="4377388" y="396494"/>
                    </a:cubicBezTo>
                    <a:cubicBezTo>
                      <a:pt x="4373279" y="397407"/>
                      <a:pt x="4364603" y="394782"/>
                      <a:pt x="4356955" y="392499"/>
                    </a:cubicBezTo>
                    <a:cubicBezTo>
                      <a:pt x="4348736" y="389988"/>
                      <a:pt x="4340746" y="387705"/>
                      <a:pt x="4334581" y="387933"/>
                    </a:cubicBezTo>
                    <a:cubicBezTo>
                      <a:pt x="4327618" y="388161"/>
                      <a:pt x="4322595" y="391129"/>
                      <a:pt x="4317801" y="393983"/>
                    </a:cubicBezTo>
                    <a:cubicBezTo>
                      <a:pt x="4313007" y="396837"/>
                      <a:pt x="4308440" y="399462"/>
                      <a:pt x="4301477" y="400033"/>
                    </a:cubicBezTo>
                    <a:cubicBezTo>
                      <a:pt x="4287208" y="401289"/>
                      <a:pt x="4268373" y="391472"/>
                      <a:pt x="4263464" y="384394"/>
                    </a:cubicBezTo>
                    <a:cubicBezTo>
                      <a:pt x="4259355" y="378344"/>
                      <a:pt x="4256158" y="373664"/>
                      <a:pt x="4250794" y="373550"/>
                    </a:cubicBezTo>
                    <a:cubicBezTo>
                      <a:pt x="4250794" y="373550"/>
                      <a:pt x="4250679" y="373550"/>
                      <a:pt x="4250679" y="373550"/>
                    </a:cubicBezTo>
                    <a:cubicBezTo>
                      <a:pt x="4245999" y="373550"/>
                      <a:pt x="4242346" y="377317"/>
                      <a:pt x="4238465" y="382910"/>
                    </a:cubicBezTo>
                    <a:cubicBezTo>
                      <a:pt x="4234470" y="388504"/>
                      <a:pt x="4232415" y="395809"/>
                      <a:pt x="4230474" y="402202"/>
                    </a:cubicBezTo>
                    <a:cubicBezTo>
                      <a:pt x="4229333" y="405969"/>
                      <a:pt x="4227506" y="412361"/>
                      <a:pt x="4226365" y="413275"/>
                    </a:cubicBezTo>
                    <a:cubicBezTo>
                      <a:pt x="4219630" y="414530"/>
                      <a:pt x="4215977" y="421950"/>
                      <a:pt x="4212667" y="428457"/>
                    </a:cubicBezTo>
                    <a:cubicBezTo>
                      <a:pt x="4210726" y="432452"/>
                      <a:pt x="4208443" y="436904"/>
                      <a:pt x="4206388" y="438274"/>
                    </a:cubicBezTo>
                    <a:cubicBezTo>
                      <a:pt x="4206274" y="438388"/>
                      <a:pt x="4206045" y="438502"/>
                      <a:pt x="4206045" y="438502"/>
                    </a:cubicBezTo>
                    <a:cubicBezTo>
                      <a:pt x="4205703" y="438160"/>
                      <a:pt x="4205133" y="437589"/>
                      <a:pt x="4204676" y="437247"/>
                    </a:cubicBezTo>
                    <a:cubicBezTo>
                      <a:pt x="4202279" y="434849"/>
                      <a:pt x="4198055" y="430854"/>
                      <a:pt x="4191091" y="431539"/>
                    </a:cubicBezTo>
                    <a:cubicBezTo>
                      <a:pt x="4183900" y="431197"/>
                      <a:pt x="4156047" y="401289"/>
                      <a:pt x="4154449" y="394211"/>
                    </a:cubicBezTo>
                    <a:cubicBezTo>
                      <a:pt x="4153421" y="388275"/>
                      <a:pt x="4148399" y="381084"/>
                      <a:pt x="4142920" y="374577"/>
                    </a:cubicBezTo>
                    <a:cubicBezTo>
                      <a:pt x="4147714" y="375262"/>
                      <a:pt x="4152736" y="374235"/>
                      <a:pt x="4157417" y="371495"/>
                    </a:cubicBezTo>
                    <a:cubicBezTo>
                      <a:pt x="4162896" y="368299"/>
                      <a:pt x="4165636" y="360080"/>
                      <a:pt x="4163924" y="351861"/>
                    </a:cubicBezTo>
                    <a:cubicBezTo>
                      <a:pt x="4162211" y="343756"/>
                      <a:pt x="4156732" y="338505"/>
                      <a:pt x="4149541" y="338163"/>
                    </a:cubicBezTo>
                    <a:cubicBezTo>
                      <a:pt x="4149426" y="338163"/>
                      <a:pt x="4149312" y="338163"/>
                      <a:pt x="4149198" y="338163"/>
                    </a:cubicBezTo>
                    <a:cubicBezTo>
                      <a:pt x="4149312" y="338048"/>
                      <a:pt x="4149541" y="337934"/>
                      <a:pt x="4149655" y="337934"/>
                    </a:cubicBezTo>
                    <a:cubicBezTo>
                      <a:pt x="4151823" y="337135"/>
                      <a:pt x="4153536" y="335423"/>
                      <a:pt x="4154335" y="333140"/>
                    </a:cubicBezTo>
                    <a:cubicBezTo>
                      <a:pt x="4155819" y="328345"/>
                      <a:pt x="4153079" y="323665"/>
                      <a:pt x="4149768" y="318186"/>
                    </a:cubicBezTo>
                    <a:cubicBezTo>
                      <a:pt x="4149084" y="317044"/>
                      <a:pt x="4148171" y="315560"/>
                      <a:pt x="4147486" y="314305"/>
                    </a:cubicBezTo>
                    <a:cubicBezTo>
                      <a:pt x="4150568" y="312022"/>
                      <a:pt x="4151595" y="308483"/>
                      <a:pt x="4151481" y="305629"/>
                    </a:cubicBezTo>
                    <a:cubicBezTo>
                      <a:pt x="4151138" y="299237"/>
                      <a:pt x="4145431" y="293871"/>
                      <a:pt x="4137440" y="292730"/>
                    </a:cubicBezTo>
                    <a:cubicBezTo>
                      <a:pt x="4130363" y="291703"/>
                      <a:pt x="4123628" y="285424"/>
                      <a:pt x="4122943" y="283484"/>
                    </a:cubicBezTo>
                    <a:cubicBezTo>
                      <a:pt x="4122714" y="281315"/>
                      <a:pt x="4121687" y="278233"/>
                      <a:pt x="4117350" y="276292"/>
                    </a:cubicBezTo>
                    <a:cubicBezTo>
                      <a:pt x="4110044" y="272982"/>
                      <a:pt x="4083446" y="270813"/>
                      <a:pt x="4076254" y="277662"/>
                    </a:cubicBezTo>
                    <a:cubicBezTo>
                      <a:pt x="4075456" y="278461"/>
                      <a:pt x="4074885" y="279260"/>
                      <a:pt x="4074428" y="280287"/>
                    </a:cubicBezTo>
                    <a:cubicBezTo>
                      <a:pt x="4074200" y="279602"/>
                      <a:pt x="4073972" y="278918"/>
                      <a:pt x="4073629" y="278347"/>
                    </a:cubicBezTo>
                    <a:cubicBezTo>
                      <a:pt x="4071118" y="273667"/>
                      <a:pt x="4065867" y="272867"/>
                      <a:pt x="4057077" y="271612"/>
                    </a:cubicBezTo>
                    <a:cubicBezTo>
                      <a:pt x="4051598" y="270813"/>
                      <a:pt x="4044863" y="269785"/>
                      <a:pt x="4037785" y="267616"/>
                    </a:cubicBezTo>
                    <a:cubicBezTo>
                      <a:pt x="4028311" y="264763"/>
                      <a:pt x="4024772" y="259398"/>
                      <a:pt x="4021576" y="254717"/>
                    </a:cubicBezTo>
                    <a:cubicBezTo>
                      <a:pt x="4019178" y="251179"/>
                      <a:pt x="4016553" y="247183"/>
                      <a:pt x="4011759" y="246498"/>
                    </a:cubicBezTo>
                    <a:cubicBezTo>
                      <a:pt x="4004224" y="245357"/>
                      <a:pt x="4001828" y="253690"/>
                      <a:pt x="4000458" y="258256"/>
                    </a:cubicBezTo>
                    <a:cubicBezTo>
                      <a:pt x="4000115" y="259398"/>
                      <a:pt x="3999659" y="260996"/>
                      <a:pt x="3999202" y="262137"/>
                    </a:cubicBezTo>
                    <a:cubicBezTo>
                      <a:pt x="3992696" y="259169"/>
                      <a:pt x="3985390" y="260653"/>
                      <a:pt x="3980709" y="265904"/>
                    </a:cubicBezTo>
                    <a:cubicBezTo>
                      <a:pt x="3975915" y="271269"/>
                      <a:pt x="3974887" y="279488"/>
                      <a:pt x="3978084" y="287137"/>
                    </a:cubicBezTo>
                    <a:cubicBezTo>
                      <a:pt x="3980595" y="293187"/>
                      <a:pt x="3980024" y="294899"/>
                      <a:pt x="3978997" y="298780"/>
                    </a:cubicBezTo>
                    <a:cubicBezTo>
                      <a:pt x="3978312" y="301063"/>
                      <a:pt x="3977513" y="303803"/>
                      <a:pt x="3977170" y="307570"/>
                    </a:cubicBezTo>
                    <a:cubicBezTo>
                      <a:pt x="3975915" y="307113"/>
                      <a:pt x="3974431" y="306428"/>
                      <a:pt x="3973061" y="305857"/>
                    </a:cubicBezTo>
                    <a:cubicBezTo>
                      <a:pt x="3971463" y="305173"/>
                      <a:pt x="3969751" y="304488"/>
                      <a:pt x="3967810" y="303689"/>
                    </a:cubicBezTo>
                    <a:cubicBezTo>
                      <a:pt x="3960961" y="301063"/>
                      <a:pt x="3956395" y="303574"/>
                      <a:pt x="3952742" y="305743"/>
                    </a:cubicBezTo>
                    <a:cubicBezTo>
                      <a:pt x="3948632" y="308140"/>
                      <a:pt x="3944294" y="310538"/>
                      <a:pt x="3932766" y="307341"/>
                    </a:cubicBezTo>
                    <a:cubicBezTo>
                      <a:pt x="3921236" y="304145"/>
                      <a:pt x="3912675" y="304031"/>
                      <a:pt x="3906510" y="303917"/>
                    </a:cubicBezTo>
                    <a:cubicBezTo>
                      <a:pt x="3900460" y="303803"/>
                      <a:pt x="3898634" y="303574"/>
                      <a:pt x="3898063" y="302433"/>
                    </a:cubicBezTo>
                    <a:cubicBezTo>
                      <a:pt x="3894410" y="295127"/>
                      <a:pt x="3888588" y="291246"/>
                      <a:pt x="3883109" y="292387"/>
                    </a:cubicBezTo>
                    <a:cubicBezTo>
                      <a:pt x="3879570" y="293187"/>
                      <a:pt x="3876831" y="296040"/>
                      <a:pt x="3875690" y="300036"/>
                    </a:cubicBezTo>
                    <a:cubicBezTo>
                      <a:pt x="3869639" y="302090"/>
                      <a:pt x="3848978" y="299465"/>
                      <a:pt x="3846238" y="295127"/>
                    </a:cubicBezTo>
                    <a:cubicBezTo>
                      <a:pt x="3845553" y="292730"/>
                      <a:pt x="3845325" y="292045"/>
                      <a:pt x="3851831" y="289305"/>
                    </a:cubicBezTo>
                    <a:cubicBezTo>
                      <a:pt x="3852973" y="288849"/>
                      <a:pt x="3854000" y="288392"/>
                      <a:pt x="3854914" y="287821"/>
                    </a:cubicBezTo>
                    <a:cubicBezTo>
                      <a:pt x="3859252" y="285653"/>
                      <a:pt x="3860050" y="281543"/>
                      <a:pt x="3859365" y="278803"/>
                    </a:cubicBezTo>
                    <a:cubicBezTo>
                      <a:pt x="3857196" y="269443"/>
                      <a:pt x="3837791" y="269443"/>
                      <a:pt x="3826489" y="270242"/>
                    </a:cubicBezTo>
                    <a:cubicBezTo>
                      <a:pt x="3817928" y="270813"/>
                      <a:pt x="3810623" y="268416"/>
                      <a:pt x="3803088" y="265904"/>
                    </a:cubicBezTo>
                    <a:cubicBezTo>
                      <a:pt x="3794299" y="263050"/>
                      <a:pt x="3785166" y="259968"/>
                      <a:pt x="3773637" y="261338"/>
                    </a:cubicBezTo>
                    <a:lnTo>
                      <a:pt x="3763820" y="262480"/>
                    </a:lnTo>
                    <a:cubicBezTo>
                      <a:pt x="3725808" y="266703"/>
                      <a:pt x="3705602" y="269443"/>
                      <a:pt x="3700237" y="272183"/>
                    </a:cubicBezTo>
                    <a:cubicBezTo>
                      <a:pt x="3700123" y="272183"/>
                      <a:pt x="3700123" y="272297"/>
                      <a:pt x="3700009" y="272297"/>
                    </a:cubicBezTo>
                    <a:cubicBezTo>
                      <a:pt x="3700237" y="268872"/>
                      <a:pt x="3700237" y="265676"/>
                      <a:pt x="3699781" y="262822"/>
                    </a:cubicBezTo>
                    <a:cubicBezTo>
                      <a:pt x="3698754" y="256772"/>
                      <a:pt x="3694644" y="251635"/>
                      <a:pt x="3688936" y="249695"/>
                    </a:cubicBezTo>
                    <a:cubicBezTo>
                      <a:pt x="3684142" y="247982"/>
                      <a:pt x="3679348" y="248781"/>
                      <a:pt x="3676494" y="251863"/>
                    </a:cubicBezTo>
                    <a:cubicBezTo>
                      <a:pt x="3674553" y="253918"/>
                      <a:pt x="3673640" y="256772"/>
                      <a:pt x="3673982" y="259854"/>
                    </a:cubicBezTo>
                    <a:cubicBezTo>
                      <a:pt x="3669759" y="262365"/>
                      <a:pt x="3656745" y="262708"/>
                      <a:pt x="3654005" y="260082"/>
                    </a:cubicBezTo>
                    <a:cubicBezTo>
                      <a:pt x="3644074" y="250494"/>
                      <a:pt x="3632545" y="243987"/>
                      <a:pt x="3618847" y="240106"/>
                    </a:cubicBezTo>
                    <a:cubicBezTo>
                      <a:pt x="3603892" y="235882"/>
                      <a:pt x="3586428" y="247754"/>
                      <a:pt x="3581062" y="257799"/>
                    </a:cubicBezTo>
                    <a:cubicBezTo>
                      <a:pt x="3577067" y="265105"/>
                      <a:pt x="3580264" y="269785"/>
                      <a:pt x="3581291" y="271041"/>
                    </a:cubicBezTo>
                    <a:cubicBezTo>
                      <a:pt x="3581519" y="271383"/>
                      <a:pt x="3581861" y="271726"/>
                      <a:pt x="3582204" y="271954"/>
                    </a:cubicBezTo>
                    <a:cubicBezTo>
                      <a:pt x="3571816" y="273210"/>
                      <a:pt x="3563597" y="274466"/>
                      <a:pt x="3562342" y="281201"/>
                    </a:cubicBezTo>
                    <a:cubicBezTo>
                      <a:pt x="3557433" y="285310"/>
                      <a:pt x="3534374" y="292159"/>
                      <a:pt x="3523758" y="293643"/>
                    </a:cubicBezTo>
                    <a:lnTo>
                      <a:pt x="3517366" y="294556"/>
                    </a:lnTo>
                    <a:cubicBezTo>
                      <a:pt x="3502183" y="296611"/>
                      <a:pt x="3493736" y="297753"/>
                      <a:pt x="3485745" y="302090"/>
                    </a:cubicBezTo>
                    <a:cubicBezTo>
                      <a:pt x="3486773" y="300721"/>
                      <a:pt x="3487800" y="299465"/>
                      <a:pt x="3488828" y="298323"/>
                    </a:cubicBezTo>
                    <a:cubicBezTo>
                      <a:pt x="3492937" y="293757"/>
                      <a:pt x="3497160" y="292502"/>
                      <a:pt x="3501613" y="291246"/>
                    </a:cubicBezTo>
                    <a:cubicBezTo>
                      <a:pt x="3506407" y="289876"/>
                      <a:pt x="3511886" y="288278"/>
                      <a:pt x="3515996" y="282228"/>
                    </a:cubicBezTo>
                    <a:cubicBezTo>
                      <a:pt x="3519077" y="277662"/>
                      <a:pt x="3523415" y="276863"/>
                      <a:pt x="3533918" y="275379"/>
                    </a:cubicBezTo>
                    <a:cubicBezTo>
                      <a:pt x="3536772" y="275036"/>
                      <a:pt x="3539968" y="274580"/>
                      <a:pt x="3543506" y="273895"/>
                    </a:cubicBezTo>
                    <a:cubicBezTo>
                      <a:pt x="3555721" y="271726"/>
                      <a:pt x="3560287" y="265562"/>
                      <a:pt x="3563597" y="260996"/>
                    </a:cubicBezTo>
                    <a:cubicBezTo>
                      <a:pt x="3565310" y="258598"/>
                      <a:pt x="3566222" y="257343"/>
                      <a:pt x="3567706" y="256658"/>
                    </a:cubicBezTo>
                    <a:lnTo>
                      <a:pt x="3570560" y="255288"/>
                    </a:lnTo>
                    <a:cubicBezTo>
                      <a:pt x="3583460" y="249124"/>
                      <a:pt x="3596473" y="242389"/>
                      <a:pt x="3599897" y="233599"/>
                    </a:cubicBezTo>
                    <a:cubicBezTo>
                      <a:pt x="3603436" y="227891"/>
                      <a:pt x="3636655" y="214764"/>
                      <a:pt x="3643389" y="215106"/>
                    </a:cubicBezTo>
                    <a:cubicBezTo>
                      <a:pt x="3651494" y="215677"/>
                      <a:pt x="3655375" y="206659"/>
                      <a:pt x="3657658" y="201408"/>
                    </a:cubicBezTo>
                    <a:cubicBezTo>
                      <a:pt x="3658115" y="200381"/>
                      <a:pt x="3658686" y="199011"/>
                      <a:pt x="3659142" y="198098"/>
                    </a:cubicBezTo>
                    <a:cubicBezTo>
                      <a:pt x="3662453" y="197413"/>
                      <a:pt x="3670558" y="194559"/>
                      <a:pt x="3694073" y="182801"/>
                    </a:cubicBezTo>
                    <a:cubicBezTo>
                      <a:pt x="3704575" y="177550"/>
                      <a:pt x="3709940" y="166478"/>
                      <a:pt x="3710511" y="158373"/>
                    </a:cubicBezTo>
                    <a:cubicBezTo>
                      <a:pt x="3710854" y="153350"/>
                      <a:pt x="3708228" y="150382"/>
                      <a:pt x="3705374" y="148556"/>
                    </a:cubicBezTo>
                    <a:cubicBezTo>
                      <a:pt x="3706402" y="148213"/>
                      <a:pt x="3707429" y="147871"/>
                      <a:pt x="3708571" y="147414"/>
                    </a:cubicBezTo>
                    <a:cubicBezTo>
                      <a:pt x="3714620" y="144903"/>
                      <a:pt x="3717360" y="138739"/>
                      <a:pt x="3715305" y="132118"/>
                    </a:cubicBezTo>
                    <a:cubicBezTo>
                      <a:pt x="3713708" y="126981"/>
                      <a:pt x="3709370" y="122301"/>
                      <a:pt x="3704347" y="120931"/>
                    </a:cubicBezTo>
                    <a:cubicBezTo>
                      <a:pt x="3704918" y="117050"/>
                      <a:pt x="3704689" y="112255"/>
                      <a:pt x="3701265" y="107689"/>
                    </a:cubicBezTo>
                    <a:cubicBezTo>
                      <a:pt x="3696013" y="100726"/>
                      <a:pt x="3688594" y="102438"/>
                      <a:pt x="3684142" y="103808"/>
                    </a:cubicBezTo>
                    <a:cubicBezTo>
                      <a:pt x="3684028" y="96274"/>
                      <a:pt x="3682772" y="84859"/>
                      <a:pt x="3676494" y="77896"/>
                    </a:cubicBezTo>
                    <a:cubicBezTo>
                      <a:pt x="3671585" y="72416"/>
                      <a:pt x="3665535" y="75384"/>
                      <a:pt x="3661426" y="77439"/>
                    </a:cubicBezTo>
                    <a:cubicBezTo>
                      <a:pt x="3656403" y="79950"/>
                      <a:pt x="3654005" y="80749"/>
                      <a:pt x="3651037" y="78238"/>
                    </a:cubicBezTo>
                    <a:cubicBezTo>
                      <a:pt x="3641106" y="69905"/>
                      <a:pt x="3611427" y="62257"/>
                      <a:pt x="3604235" y="66252"/>
                    </a:cubicBezTo>
                    <a:cubicBezTo>
                      <a:pt x="3604007" y="66366"/>
                      <a:pt x="3603665" y="66594"/>
                      <a:pt x="3603436" y="66709"/>
                    </a:cubicBezTo>
                    <a:cubicBezTo>
                      <a:pt x="3602637" y="66480"/>
                      <a:pt x="3601610" y="66138"/>
                      <a:pt x="3600925" y="65910"/>
                    </a:cubicBezTo>
                    <a:cubicBezTo>
                      <a:pt x="3595218" y="63969"/>
                      <a:pt x="3588825" y="61686"/>
                      <a:pt x="3584829" y="65910"/>
                    </a:cubicBezTo>
                    <a:cubicBezTo>
                      <a:pt x="3580606" y="67736"/>
                      <a:pt x="3561428" y="67508"/>
                      <a:pt x="3555036" y="65567"/>
                    </a:cubicBezTo>
                    <a:cubicBezTo>
                      <a:pt x="3549100" y="63741"/>
                      <a:pt x="3541794" y="65339"/>
                      <a:pt x="3536429" y="69562"/>
                    </a:cubicBezTo>
                    <a:cubicBezTo>
                      <a:pt x="3532547" y="72645"/>
                      <a:pt x="3530151" y="76754"/>
                      <a:pt x="3529466" y="81320"/>
                    </a:cubicBezTo>
                    <a:cubicBezTo>
                      <a:pt x="3526041" y="82918"/>
                      <a:pt x="3515653" y="82804"/>
                      <a:pt x="3507891" y="82119"/>
                    </a:cubicBezTo>
                    <a:cubicBezTo>
                      <a:pt x="3509945" y="79722"/>
                      <a:pt x="3512343" y="76982"/>
                      <a:pt x="3514055" y="74928"/>
                    </a:cubicBezTo>
                    <a:cubicBezTo>
                      <a:pt x="3522503" y="65339"/>
                      <a:pt x="3525470" y="61800"/>
                      <a:pt x="3525470" y="57691"/>
                    </a:cubicBezTo>
                    <a:cubicBezTo>
                      <a:pt x="3525470" y="55978"/>
                      <a:pt x="3524672" y="53924"/>
                      <a:pt x="3523644" y="52782"/>
                    </a:cubicBezTo>
                    <a:cubicBezTo>
                      <a:pt x="3520790" y="49700"/>
                      <a:pt x="3516338" y="49472"/>
                      <a:pt x="3498302" y="49700"/>
                    </a:cubicBezTo>
                    <a:cubicBezTo>
                      <a:pt x="3491453" y="49814"/>
                      <a:pt x="3480152" y="50042"/>
                      <a:pt x="3476727" y="49129"/>
                    </a:cubicBezTo>
                    <a:cubicBezTo>
                      <a:pt x="3474330" y="46618"/>
                      <a:pt x="3470106" y="44906"/>
                      <a:pt x="3465312" y="43878"/>
                    </a:cubicBezTo>
                    <a:cubicBezTo>
                      <a:pt x="3468737" y="41938"/>
                      <a:pt x="3471933" y="40339"/>
                      <a:pt x="3475358" y="39655"/>
                    </a:cubicBezTo>
                    <a:cubicBezTo>
                      <a:pt x="3479467" y="38855"/>
                      <a:pt x="3484490" y="37257"/>
                      <a:pt x="3486316" y="32349"/>
                    </a:cubicBezTo>
                    <a:cubicBezTo>
                      <a:pt x="3488371" y="26984"/>
                      <a:pt x="3485175" y="22075"/>
                      <a:pt x="3482321" y="17623"/>
                    </a:cubicBezTo>
                    <a:cubicBezTo>
                      <a:pt x="3478212" y="11231"/>
                      <a:pt x="3471248" y="10774"/>
                      <a:pt x="3465198" y="10317"/>
                    </a:cubicBezTo>
                    <a:cubicBezTo>
                      <a:pt x="3461888" y="10089"/>
                      <a:pt x="3458463" y="9861"/>
                      <a:pt x="3455267" y="8719"/>
                    </a:cubicBezTo>
                    <a:cubicBezTo>
                      <a:pt x="3453554" y="8149"/>
                      <a:pt x="3451728" y="7464"/>
                      <a:pt x="3449901" y="6893"/>
                    </a:cubicBezTo>
                    <a:cubicBezTo>
                      <a:pt x="3440884" y="3697"/>
                      <a:pt x="3431637" y="500"/>
                      <a:pt x="3423989" y="44"/>
                    </a:cubicBezTo>
                    <a:cubicBezTo>
                      <a:pt x="3418395" y="-299"/>
                      <a:pt x="3412916" y="1414"/>
                      <a:pt x="3405382" y="3697"/>
                    </a:cubicBezTo>
                    <a:cubicBezTo>
                      <a:pt x="3400131" y="5295"/>
                      <a:pt x="3393510" y="7235"/>
                      <a:pt x="3385177" y="9062"/>
                    </a:cubicBezTo>
                    <a:cubicBezTo>
                      <a:pt x="3370908" y="12144"/>
                      <a:pt x="3364287" y="21162"/>
                      <a:pt x="3359607" y="27783"/>
                    </a:cubicBezTo>
                    <a:cubicBezTo>
                      <a:pt x="3356982" y="31436"/>
                      <a:pt x="3354927" y="34289"/>
                      <a:pt x="3352301" y="35659"/>
                    </a:cubicBezTo>
                    <a:cubicBezTo>
                      <a:pt x="3344539" y="39540"/>
                      <a:pt x="3326275" y="56435"/>
                      <a:pt x="3327416" y="67394"/>
                    </a:cubicBezTo>
                    <a:cubicBezTo>
                      <a:pt x="3327873" y="71275"/>
                      <a:pt x="3330384" y="74243"/>
                      <a:pt x="3334151" y="75156"/>
                    </a:cubicBezTo>
                    <a:cubicBezTo>
                      <a:pt x="3334494" y="75270"/>
                      <a:pt x="3334836" y="75270"/>
                      <a:pt x="3335064" y="75384"/>
                    </a:cubicBezTo>
                    <a:cubicBezTo>
                      <a:pt x="3335064" y="75841"/>
                      <a:pt x="3335064" y="76297"/>
                      <a:pt x="3334950" y="76640"/>
                    </a:cubicBezTo>
                    <a:cubicBezTo>
                      <a:pt x="3334836" y="78124"/>
                      <a:pt x="3334722" y="80179"/>
                      <a:pt x="3334950" y="82347"/>
                    </a:cubicBezTo>
                    <a:cubicBezTo>
                      <a:pt x="3333467" y="82690"/>
                      <a:pt x="3330499" y="82804"/>
                      <a:pt x="3325704" y="81891"/>
                    </a:cubicBezTo>
                    <a:cubicBezTo>
                      <a:pt x="3318855" y="80635"/>
                      <a:pt x="3287007" y="79265"/>
                      <a:pt x="3278559" y="87598"/>
                    </a:cubicBezTo>
                    <a:cubicBezTo>
                      <a:pt x="3276504" y="89653"/>
                      <a:pt x="3275477" y="92279"/>
                      <a:pt x="3275591" y="95018"/>
                    </a:cubicBezTo>
                    <a:cubicBezTo>
                      <a:pt x="3275705" y="96160"/>
                      <a:pt x="3275819" y="97301"/>
                      <a:pt x="3276276" y="98329"/>
                    </a:cubicBezTo>
                    <a:cubicBezTo>
                      <a:pt x="3271025" y="96959"/>
                      <a:pt x="3264632" y="97301"/>
                      <a:pt x="3259153" y="99470"/>
                    </a:cubicBezTo>
                    <a:cubicBezTo>
                      <a:pt x="3253674" y="101525"/>
                      <a:pt x="3249907" y="105064"/>
                      <a:pt x="3248309" y="109516"/>
                    </a:cubicBezTo>
                    <a:cubicBezTo>
                      <a:pt x="3248195" y="109744"/>
                      <a:pt x="3247966" y="110315"/>
                      <a:pt x="3246939" y="110771"/>
                    </a:cubicBezTo>
                    <a:cubicBezTo>
                      <a:pt x="3244085" y="112027"/>
                      <a:pt x="3239063" y="111228"/>
                      <a:pt x="3237350" y="110315"/>
                    </a:cubicBezTo>
                    <a:cubicBezTo>
                      <a:pt x="3234154" y="108831"/>
                      <a:pt x="3230730" y="109516"/>
                      <a:pt x="3227305" y="110315"/>
                    </a:cubicBezTo>
                    <a:cubicBezTo>
                      <a:pt x="3229359" y="107803"/>
                      <a:pt x="3230843" y="105064"/>
                      <a:pt x="3230957" y="101753"/>
                    </a:cubicBezTo>
                    <a:cubicBezTo>
                      <a:pt x="3230957" y="99356"/>
                      <a:pt x="3230158" y="97073"/>
                      <a:pt x="3228561" y="95247"/>
                    </a:cubicBezTo>
                    <a:cubicBezTo>
                      <a:pt x="3223994" y="90224"/>
                      <a:pt x="3214862" y="90681"/>
                      <a:pt x="3207899" y="92735"/>
                    </a:cubicBezTo>
                    <a:cubicBezTo>
                      <a:pt x="3204360" y="93763"/>
                      <a:pt x="3196370" y="96845"/>
                      <a:pt x="3193173" y="103237"/>
                    </a:cubicBezTo>
                    <a:cubicBezTo>
                      <a:pt x="3192146" y="102667"/>
                      <a:pt x="3191004" y="101982"/>
                      <a:pt x="3190091" y="101525"/>
                    </a:cubicBezTo>
                    <a:cubicBezTo>
                      <a:pt x="3185639" y="98900"/>
                      <a:pt x="3180617" y="95932"/>
                      <a:pt x="3175936" y="98785"/>
                    </a:cubicBezTo>
                    <a:lnTo>
                      <a:pt x="3174110" y="99927"/>
                    </a:lnTo>
                    <a:cubicBezTo>
                      <a:pt x="3170001" y="102438"/>
                      <a:pt x="3165320" y="105292"/>
                      <a:pt x="3157900" y="108831"/>
                    </a:cubicBezTo>
                    <a:cubicBezTo>
                      <a:pt x="3155389" y="110086"/>
                      <a:pt x="3150709" y="109402"/>
                      <a:pt x="3146599" y="108717"/>
                    </a:cubicBezTo>
                    <a:cubicBezTo>
                      <a:pt x="3139750" y="107689"/>
                      <a:pt x="3131303" y="106434"/>
                      <a:pt x="3127650" y="114538"/>
                    </a:cubicBezTo>
                    <a:cubicBezTo>
                      <a:pt x="3126509" y="117164"/>
                      <a:pt x="3126394" y="120018"/>
                      <a:pt x="3127307" y="122529"/>
                    </a:cubicBezTo>
                    <a:cubicBezTo>
                      <a:pt x="3127993" y="124355"/>
                      <a:pt x="3129134" y="125839"/>
                      <a:pt x="3130504" y="127095"/>
                    </a:cubicBezTo>
                    <a:cubicBezTo>
                      <a:pt x="3130389" y="127095"/>
                      <a:pt x="3130389" y="127095"/>
                      <a:pt x="3130275" y="127095"/>
                    </a:cubicBezTo>
                    <a:cubicBezTo>
                      <a:pt x="3108358" y="128807"/>
                      <a:pt x="3100253" y="129721"/>
                      <a:pt x="3097742" y="135314"/>
                    </a:cubicBezTo>
                    <a:cubicBezTo>
                      <a:pt x="3094089" y="137026"/>
                      <a:pt x="3081076" y="137369"/>
                      <a:pt x="3070459" y="137597"/>
                    </a:cubicBezTo>
                    <a:lnTo>
                      <a:pt x="3066807" y="137711"/>
                    </a:lnTo>
                    <a:cubicBezTo>
                      <a:pt x="3054821" y="138054"/>
                      <a:pt x="3050826" y="142049"/>
                      <a:pt x="3047287" y="146729"/>
                    </a:cubicBezTo>
                    <a:cubicBezTo>
                      <a:pt x="3045460" y="149126"/>
                      <a:pt x="3044205" y="150725"/>
                      <a:pt x="3039296" y="151752"/>
                    </a:cubicBezTo>
                    <a:lnTo>
                      <a:pt x="3034502" y="152779"/>
                    </a:lnTo>
                    <a:cubicBezTo>
                      <a:pt x="3022059" y="155405"/>
                      <a:pt x="3014525" y="156889"/>
                      <a:pt x="3008703" y="166592"/>
                    </a:cubicBezTo>
                    <a:cubicBezTo>
                      <a:pt x="3007105" y="169217"/>
                      <a:pt x="3004251" y="170930"/>
                      <a:pt x="3001055" y="171158"/>
                    </a:cubicBezTo>
                    <a:cubicBezTo>
                      <a:pt x="2998772" y="171272"/>
                      <a:pt x="2996831" y="170587"/>
                      <a:pt x="2995804" y="169217"/>
                    </a:cubicBezTo>
                    <a:cubicBezTo>
                      <a:pt x="2992037" y="164423"/>
                      <a:pt x="2985416" y="163396"/>
                      <a:pt x="2979023" y="166706"/>
                    </a:cubicBezTo>
                    <a:cubicBezTo>
                      <a:pt x="2974229" y="169217"/>
                      <a:pt x="2971718" y="173098"/>
                      <a:pt x="2972289" y="177208"/>
                    </a:cubicBezTo>
                    <a:cubicBezTo>
                      <a:pt x="2972289" y="177550"/>
                      <a:pt x="2972403" y="178007"/>
                      <a:pt x="2972631" y="178692"/>
                    </a:cubicBezTo>
                    <a:cubicBezTo>
                      <a:pt x="2967152" y="179605"/>
                      <a:pt x="2961444" y="184171"/>
                      <a:pt x="2959504" y="186683"/>
                    </a:cubicBezTo>
                    <a:cubicBezTo>
                      <a:pt x="2956422" y="190678"/>
                      <a:pt x="2957449" y="194102"/>
                      <a:pt x="2958134" y="195472"/>
                    </a:cubicBezTo>
                    <a:cubicBezTo>
                      <a:pt x="2958248" y="195815"/>
                      <a:pt x="2958476" y="196157"/>
                      <a:pt x="2958705" y="196500"/>
                    </a:cubicBezTo>
                    <a:cubicBezTo>
                      <a:pt x="2953339" y="195016"/>
                      <a:pt x="2948089" y="194331"/>
                      <a:pt x="2944436" y="198326"/>
                    </a:cubicBezTo>
                    <a:cubicBezTo>
                      <a:pt x="2941810" y="201180"/>
                      <a:pt x="2941239" y="205175"/>
                      <a:pt x="2942723" y="208828"/>
                    </a:cubicBezTo>
                    <a:cubicBezTo>
                      <a:pt x="2944664" y="213166"/>
                      <a:pt x="2949573" y="216134"/>
                      <a:pt x="2954709" y="217732"/>
                    </a:cubicBezTo>
                    <a:cubicBezTo>
                      <a:pt x="2953225" y="218303"/>
                      <a:pt x="2951969" y="219330"/>
                      <a:pt x="2950828" y="220700"/>
                    </a:cubicBezTo>
                    <a:cubicBezTo>
                      <a:pt x="2947632" y="225038"/>
                      <a:pt x="2948316" y="228805"/>
                      <a:pt x="2949001" y="230745"/>
                    </a:cubicBezTo>
                    <a:cubicBezTo>
                      <a:pt x="2950828" y="235540"/>
                      <a:pt x="2955851" y="238165"/>
                      <a:pt x="2965554" y="239307"/>
                    </a:cubicBezTo>
                    <a:cubicBezTo>
                      <a:pt x="2965668" y="239307"/>
                      <a:pt x="2965782" y="239307"/>
                      <a:pt x="2965896" y="239307"/>
                    </a:cubicBezTo>
                    <a:cubicBezTo>
                      <a:pt x="2966467" y="241590"/>
                      <a:pt x="2967723" y="245014"/>
                      <a:pt x="2971604" y="248895"/>
                    </a:cubicBezTo>
                    <a:cubicBezTo>
                      <a:pt x="2971604" y="248895"/>
                      <a:pt x="2971718" y="249010"/>
                      <a:pt x="2971718" y="249010"/>
                    </a:cubicBezTo>
                    <a:cubicBezTo>
                      <a:pt x="2971718" y="249124"/>
                      <a:pt x="2971604" y="249124"/>
                      <a:pt x="2971604" y="249238"/>
                    </a:cubicBezTo>
                    <a:cubicBezTo>
                      <a:pt x="2970576" y="250608"/>
                      <a:pt x="2969092" y="252548"/>
                      <a:pt x="2968407" y="255174"/>
                    </a:cubicBezTo>
                    <a:cubicBezTo>
                      <a:pt x="2967380" y="254261"/>
                      <a:pt x="2966011" y="253347"/>
                      <a:pt x="2964184" y="252548"/>
                    </a:cubicBezTo>
                    <a:cubicBezTo>
                      <a:pt x="2957221" y="249695"/>
                      <a:pt x="2940440" y="248553"/>
                      <a:pt x="2934162" y="256772"/>
                    </a:cubicBezTo>
                    <a:cubicBezTo>
                      <a:pt x="2932906" y="258484"/>
                      <a:pt x="2930966" y="260996"/>
                      <a:pt x="2929938" y="261681"/>
                    </a:cubicBezTo>
                    <a:cubicBezTo>
                      <a:pt x="2929710" y="261566"/>
                      <a:pt x="2929482" y="261338"/>
                      <a:pt x="2929139" y="260996"/>
                    </a:cubicBezTo>
                    <a:cubicBezTo>
                      <a:pt x="2923774" y="255516"/>
                      <a:pt x="2915441" y="257000"/>
                      <a:pt x="2903912" y="258941"/>
                    </a:cubicBezTo>
                    <a:cubicBezTo>
                      <a:pt x="2897633" y="260082"/>
                      <a:pt x="2890670" y="261224"/>
                      <a:pt x="2882908" y="261566"/>
                    </a:cubicBezTo>
                    <a:lnTo>
                      <a:pt x="2882108" y="261566"/>
                    </a:lnTo>
                    <a:cubicBezTo>
                      <a:pt x="2851401" y="262936"/>
                      <a:pt x="2817841" y="264763"/>
                      <a:pt x="2807453" y="268872"/>
                    </a:cubicBezTo>
                    <a:cubicBezTo>
                      <a:pt x="2799119" y="272183"/>
                      <a:pt x="2792271" y="280744"/>
                      <a:pt x="2790330" y="290219"/>
                    </a:cubicBezTo>
                    <a:cubicBezTo>
                      <a:pt x="2788846" y="297867"/>
                      <a:pt x="2790672" y="305058"/>
                      <a:pt x="2795695" y="310538"/>
                    </a:cubicBezTo>
                    <a:cubicBezTo>
                      <a:pt x="2799348" y="314533"/>
                      <a:pt x="2798892" y="315446"/>
                      <a:pt x="2797065" y="319213"/>
                    </a:cubicBezTo>
                    <a:cubicBezTo>
                      <a:pt x="2795924" y="321610"/>
                      <a:pt x="2794440" y="324693"/>
                      <a:pt x="2794440" y="328460"/>
                    </a:cubicBezTo>
                    <a:cubicBezTo>
                      <a:pt x="2794440" y="341815"/>
                      <a:pt x="2826288" y="356313"/>
                      <a:pt x="2838388" y="357568"/>
                    </a:cubicBezTo>
                    <a:cubicBezTo>
                      <a:pt x="2843639" y="358139"/>
                      <a:pt x="2849118" y="362705"/>
                      <a:pt x="2851401" y="368641"/>
                    </a:cubicBezTo>
                    <a:cubicBezTo>
                      <a:pt x="2852429" y="371267"/>
                      <a:pt x="2853114" y="375034"/>
                      <a:pt x="2850831" y="378230"/>
                    </a:cubicBezTo>
                    <a:cubicBezTo>
                      <a:pt x="2847292" y="383253"/>
                      <a:pt x="2829256" y="376404"/>
                      <a:pt x="2810421" y="359966"/>
                    </a:cubicBezTo>
                    <a:cubicBezTo>
                      <a:pt x="2792841" y="344555"/>
                      <a:pt x="2753916" y="338962"/>
                      <a:pt x="2741245" y="339989"/>
                    </a:cubicBezTo>
                    <a:cubicBezTo>
                      <a:pt x="2738962" y="340217"/>
                      <a:pt x="2738962" y="340103"/>
                      <a:pt x="2737706" y="337934"/>
                    </a:cubicBezTo>
                    <a:cubicBezTo>
                      <a:pt x="2735080" y="333140"/>
                      <a:pt x="2731542" y="328117"/>
                      <a:pt x="2720811" y="328345"/>
                    </a:cubicBezTo>
                    <a:cubicBezTo>
                      <a:pt x="2707341" y="328802"/>
                      <a:pt x="2693187" y="338962"/>
                      <a:pt x="2693301" y="348208"/>
                    </a:cubicBezTo>
                    <a:cubicBezTo>
                      <a:pt x="2693301" y="352546"/>
                      <a:pt x="2696269" y="356769"/>
                      <a:pt x="2702776" y="356769"/>
                    </a:cubicBezTo>
                    <a:cubicBezTo>
                      <a:pt x="2704259" y="356769"/>
                      <a:pt x="2705630" y="356769"/>
                      <a:pt x="2706885" y="356769"/>
                    </a:cubicBezTo>
                    <a:cubicBezTo>
                      <a:pt x="2706999" y="356769"/>
                      <a:pt x="2707113" y="356769"/>
                      <a:pt x="2707341" y="356769"/>
                    </a:cubicBezTo>
                    <a:cubicBezTo>
                      <a:pt x="2707341" y="357112"/>
                      <a:pt x="2707227" y="357568"/>
                      <a:pt x="2707227" y="358025"/>
                    </a:cubicBezTo>
                    <a:cubicBezTo>
                      <a:pt x="2707227" y="358025"/>
                      <a:pt x="2707227" y="358824"/>
                      <a:pt x="2707456" y="359737"/>
                    </a:cubicBezTo>
                    <a:cubicBezTo>
                      <a:pt x="2707912" y="361678"/>
                      <a:pt x="2710195" y="364532"/>
                      <a:pt x="2709853" y="364988"/>
                    </a:cubicBezTo>
                    <a:cubicBezTo>
                      <a:pt x="2709282" y="365673"/>
                      <a:pt x="2704145" y="360536"/>
                      <a:pt x="2697068" y="359737"/>
                    </a:cubicBezTo>
                    <a:cubicBezTo>
                      <a:pt x="2694214" y="359509"/>
                      <a:pt x="2691360" y="359737"/>
                      <a:pt x="2688507" y="360422"/>
                    </a:cubicBezTo>
                    <a:cubicBezTo>
                      <a:pt x="2681087" y="362363"/>
                      <a:pt x="2674238" y="367728"/>
                      <a:pt x="2671041" y="374006"/>
                    </a:cubicBezTo>
                    <a:cubicBezTo>
                      <a:pt x="2668416" y="379257"/>
                      <a:pt x="2670927" y="384737"/>
                      <a:pt x="2671497" y="386563"/>
                    </a:cubicBezTo>
                    <a:cubicBezTo>
                      <a:pt x="2676292" y="400261"/>
                      <a:pt x="2692730" y="404713"/>
                      <a:pt x="2691588" y="407567"/>
                    </a:cubicBezTo>
                    <a:cubicBezTo>
                      <a:pt x="2691018" y="409051"/>
                      <a:pt x="2686794" y="408480"/>
                      <a:pt x="2676749" y="408024"/>
                    </a:cubicBezTo>
                    <a:cubicBezTo>
                      <a:pt x="2668758" y="407567"/>
                      <a:pt x="2662251" y="407453"/>
                      <a:pt x="2658256" y="407339"/>
                    </a:cubicBezTo>
                    <a:cubicBezTo>
                      <a:pt x="2657571" y="406540"/>
                      <a:pt x="2657343" y="406311"/>
                      <a:pt x="2658598" y="402430"/>
                    </a:cubicBezTo>
                    <a:cubicBezTo>
                      <a:pt x="2659740" y="398777"/>
                      <a:pt x="2661909" y="391814"/>
                      <a:pt x="2656087" y="386335"/>
                    </a:cubicBezTo>
                    <a:cubicBezTo>
                      <a:pt x="2655973" y="386221"/>
                      <a:pt x="2652663" y="382682"/>
                      <a:pt x="2663964" y="363276"/>
                    </a:cubicBezTo>
                    <a:cubicBezTo>
                      <a:pt x="2668416" y="355742"/>
                      <a:pt x="2668872" y="345354"/>
                      <a:pt x="2665448" y="334966"/>
                    </a:cubicBezTo>
                    <a:cubicBezTo>
                      <a:pt x="2662137" y="324807"/>
                      <a:pt x="2655631" y="317044"/>
                      <a:pt x="2648553" y="314533"/>
                    </a:cubicBezTo>
                    <a:cubicBezTo>
                      <a:pt x="2639763" y="311565"/>
                      <a:pt x="2635540" y="316359"/>
                      <a:pt x="2634170" y="318528"/>
                    </a:cubicBezTo>
                    <a:cubicBezTo>
                      <a:pt x="2630517" y="324350"/>
                      <a:pt x="2632001" y="332569"/>
                      <a:pt x="2634512" y="336564"/>
                    </a:cubicBezTo>
                    <a:cubicBezTo>
                      <a:pt x="2635311" y="339647"/>
                      <a:pt x="2634284" y="353116"/>
                      <a:pt x="2627663" y="362363"/>
                    </a:cubicBezTo>
                    <a:cubicBezTo>
                      <a:pt x="2624467" y="366815"/>
                      <a:pt x="2616248" y="369554"/>
                      <a:pt x="2609627" y="371723"/>
                    </a:cubicBezTo>
                    <a:cubicBezTo>
                      <a:pt x="2600724" y="374691"/>
                      <a:pt x="2592276" y="377431"/>
                      <a:pt x="2592276" y="385650"/>
                    </a:cubicBezTo>
                    <a:cubicBezTo>
                      <a:pt x="2591934" y="386906"/>
                      <a:pt x="2588966" y="389531"/>
                      <a:pt x="2587367" y="390901"/>
                    </a:cubicBezTo>
                    <a:cubicBezTo>
                      <a:pt x="2583601" y="394211"/>
                      <a:pt x="2579834" y="397636"/>
                      <a:pt x="2579719" y="402887"/>
                    </a:cubicBezTo>
                    <a:cubicBezTo>
                      <a:pt x="2579719" y="404827"/>
                      <a:pt x="2580176" y="407681"/>
                      <a:pt x="2582916" y="410307"/>
                    </a:cubicBezTo>
                    <a:cubicBezTo>
                      <a:pt x="2588509" y="415672"/>
                      <a:pt x="2610426" y="443183"/>
                      <a:pt x="2613736" y="451059"/>
                    </a:cubicBezTo>
                    <a:cubicBezTo>
                      <a:pt x="2613622" y="453685"/>
                      <a:pt x="2609741" y="461333"/>
                      <a:pt x="2607230" y="466355"/>
                    </a:cubicBezTo>
                    <a:cubicBezTo>
                      <a:pt x="2601066" y="478456"/>
                      <a:pt x="2594103" y="492154"/>
                      <a:pt x="2596728" y="503683"/>
                    </a:cubicBezTo>
                    <a:cubicBezTo>
                      <a:pt x="2598326" y="510761"/>
                      <a:pt x="2597641" y="515669"/>
                      <a:pt x="2596956" y="520349"/>
                    </a:cubicBezTo>
                    <a:cubicBezTo>
                      <a:pt x="2596157" y="525486"/>
                      <a:pt x="2595244" y="531308"/>
                      <a:pt x="2598783" y="537244"/>
                    </a:cubicBezTo>
                    <a:cubicBezTo>
                      <a:pt x="2600039" y="539413"/>
                      <a:pt x="2601522" y="540897"/>
                      <a:pt x="2603120" y="541924"/>
                    </a:cubicBezTo>
                    <a:cubicBezTo>
                      <a:pt x="2607801" y="545006"/>
                      <a:pt x="2613394" y="544321"/>
                      <a:pt x="2616590" y="543751"/>
                    </a:cubicBezTo>
                    <a:cubicBezTo>
                      <a:pt x="2634969" y="540440"/>
                      <a:pt x="2678689" y="521833"/>
                      <a:pt x="2680516" y="524687"/>
                    </a:cubicBezTo>
                    <a:cubicBezTo>
                      <a:pt x="2681315" y="525943"/>
                      <a:pt x="2674923" y="533134"/>
                      <a:pt x="2664991" y="538956"/>
                    </a:cubicBezTo>
                    <a:cubicBezTo>
                      <a:pt x="2646156" y="550029"/>
                      <a:pt x="2633371" y="544664"/>
                      <a:pt x="2625837" y="552084"/>
                    </a:cubicBezTo>
                    <a:cubicBezTo>
                      <a:pt x="2614536" y="563385"/>
                      <a:pt x="2624239" y="587928"/>
                      <a:pt x="2630060" y="602539"/>
                    </a:cubicBezTo>
                    <a:lnTo>
                      <a:pt x="2630289" y="603110"/>
                    </a:lnTo>
                    <a:cubicBezTo>
                      <a:pt x="2631202" y="605507"/>
                      <a:pt x="2621956" y="614753"/>
                      <a:pt x="2618988" y="617835"/>
                    </a:cubicBezTo>
                    <a:cubicBezTo>
                      <a:pt x="2610541" y="626283"/>
                      <a:pt x="2611454" y="632104"/>
                      <a:pt x="2606203" y="638611"/>
                    </a:cubicBezTo>
                    <a:cubicBezTo>
                      <a:pt x="2604148" y="641123"/>
                      <a:pt x="2602893" y="642150"/>
                      <a:pt x="2587710" y="653451"/>
                    </a:cubicBezTo>
                    <a:cubicBezTo>
                      <a:pt x="2587710" y="653451"/>
                      <a:pt x="2555975" y="676852"/>
                      <a:pt x="2558601" y="684500"/>
                    </a:cubicBezTo>
                    <a:cubicBezTo>
                      <a:pt x="2558601" y="684500"/>
                      <a:pt x="2558601" y="684614"/>
                      <a:pt x="2558601" y="684729"/>
                    </a:cubicBezTo>
                    <a:cubicBezTo>
                      <a:pt x="2558144" y="685642"/>
                      <a:pt x="2551866" y="682446"/>
                      <a:pt x="2541479" y="678793"/>
                    </a:cubicBezTo>
                    <a:cubicBezTo>
                      <a:pt x="2539537" y="678108"/>
                      <a:pt x="2538853" y="677879"/>
                      <a:pt x="2538396" y="677195"/>
                    </a:cubicBezTo>
                    <a:cubicBezTo>
                      <a:pt x="2535657" y="673542"/>
                      <a:pt x="2541479" y="664752"/>
                      <a:pt x="2544560" y="660528"/>
                    </a:cubicBezTo>
                    <a:cubicBezTo>
                      <a:pt x="2553579" y="653907"/>
                      <a:pt x="2558829" y="647401"/>
                      <a:pt x="2561797" y="642606"/>
                    </a:cubicBezTo>
                    <a:cubicBezTo>
                      <a:pt x="2563510" y="639981"/>
                      <a:pt x="2564651" y="637698"/>
                      <a:pt x="2567505" y="633931"/>
                    </a:cubicBezTo>
                    <a:cubicBezTo>
                      <a:pt x="2568875" y="632104"/>
                      <a:pt x="2572642" y="627424"/>
                      <a:pt x="2579034" y="621945"/>
                    </a:cubicBezTo>
                    <a:cubicBezTo>
                      <a:pt x="2587482" y="614639"/>
                      <a:pt x="2589879" y="615324"/>
                      <a:pt x="2591934" y="611443"/>
                    </a:cubicBezTo>
                    <a:cubicBezTo>
                      <a:pt x="2593532" y="608475"/>
                      <a:pt x="2594673" y="603338"/>
                      <a:pt x="2591363" y="594434"/>
                    </a:cubicBezTo>
                    <a:cubicBezTo>
                      <a:pt x="2599582" y="589982"/>
                      <a:pt x="2604604" y="581763"/>
                      <a:pt x="2604148" y="573430"/>
                    </a:cubicBezTo>
                    <a:cubicBezTo>
                      <a:pt x="2603805" y="566581"/>
                      <a:pt x="2600039" y="561901"/>
                      <a:pt x="2598440" y="560189"/>
                    </a:cubicBezTo>
                    <a:cubicBezTo>
                      <a:pt x="2593418" y="557335"/>
                      <a:pt x="2586568" y="552540"/>
                      <a:pt x="2581318" y="544550"/>
                    </a:cubicBezTo>
                    <a:cubicBezTo>
                      <a:pt x="2580062" y="542723"/>
                      <a:pt x="2579149" y="540897"/>
                      <a:pt x="2578235" y="539185"/>
                    </a:cubicBezTo>
                    <a:cubicBezTo>
                      <a:pt x="2578920" y="534276"/>
                      <a:pt x="2578235" y="528226"/>
                      <a:pt x="2577550" y="522290"/>
                    </a:cubicBezTo>
                    <a:cubicBezTo>
                      <a:pt x="2576980" y="517381"/>
                      <a:pt x="2576181" y="510647"/>
                      <a:pt x="2577094" y="508363"/>
                    </a:cubicBezTo>
                    <a:cubicBezTo>
                      <a:pt x="2579605" y="501286"/>
                      <a:pt x="2578692" y="490784"/>
                      <a:pt x="2577436" y="478798"/>
                    </a:cubicBezTo>
                    <a:lnTo>
                      <a:pt x="2577094" y="475373"/>
                    </a:lnTo>
                    <a:cubicBezTo>
                      <a:pt x="2576751" y="472063"/>
                      <a:pt x="2578121" y="467725"/>
                      <a:pt x="2579719" y="462246"/>
                    </a:cubicBezTo>
                    <a:cubicBezTo>
                      <a:pt x="2581203" y="457337"/>
                      <a:pt x="2583029" y="451287"/>
                      <a:pt x="2584171" y="444096"/>
                    </a:cubicBezTo>
                    <a:cubicBezTo>
                      <a:pt x="2587253" y="424918"/>
                      <a:pt x="2568190" y="406540"/>
                      <a:pt x="2557688" y="401289"/>
                    </a:cubicBezTo>
                    <a:cubicBezTo>
                      <a:pt x="2557459" y="401175"/>
                      <a:pt x="2557232" y="401060"/>
                      <a:pt x="2557117" y="400946"/>
                    </a:cubicBezTo>
                    <a:cubicBezTo>
                      <a:pt x="2557574" y="399576"/>
                      <a:pt x="2559743" y="395809"/>
                      <a:pt x="2568190" y="388047"/>
                    </a:cubicBezTo>
                    <a:cubicBezTo>
                      <a:pt x="2583601" y="373892"/>
                      <a:pt x="2583029" y="334281"/>
                      <a:pt x="2582459" y="328688"/>
                    </a:cubicBezTo>
                    <a:cubicBezTo>
                      <a:pt x="2581318" y="318871"/>
                      <a:pt x="2564994" y="317044"/>
                      <a:pt x="2540907" y="310081"/>
                    </a:cubicBezTo>
                    <a:cubicBezTo>
                      <a:pt x="2536684" y="308825"/>
                      <a:pt x="2533145" y="308026"/>
                      <a:pt x="2530748" y="307456"/>
                    </a:cubicBezTo>
                    <a:cubicBezTo>
                      <a:pt x="2539995" y="305173"/>
                      <a:pt x="2546615" y="301291"/>
                      <a:pt x="2548442" y="297638"/>
                    </a:cubicBezTo>
                    <a:cubicBezTo>
                      <a:pt x="2549355" y="295698"/>
                      <a:pt x="2549583" y="293871"/>
                      <a:pt x="2549583" y="293871"/>
                    </a:cubicBezTo>
                    <a:cubicBezTo>
                      <a:pt x="2549811" y="291703"/>
                      <a:pt x="2549469" y="289420"/>
                      <a:pt x="2548327" y="287365"/>
                    </a:cubicBezTo>
                    <a:cubicBezTo>
                      <a:pt x="2543533" y="278233"/>
                      <a:pt x="2526753" y="274123"/>
                      <a:pt x="2512256" y="274123"/>
                    </a:cubicBezTo>
                    <a:cubicBezTo>
                      <a:pt x="2497758" y="274123"/>
                      <a:pt x="2489425" y="285082"/>
                      <a:pt x="2488740" y="295812"/>
                    </a:cubicBezTo>
                    <a:cubicBezTo>
                      <a:pt x="2488398" y="300721"/>
                      <a:pt x="2489653" y="305058"/>
                      <a:pt x="2492165" y="308026"/>
                    </a:cubicBezTo>
                    <a:cubicBezTo>
                      <a:pt x="2490452" y="307798"/>
                      <a:pt x="2489082" y="307570"/>
                      <a:pt x="2488055" y="307341"/>
                    </a:cubicBezTo>
                    <a:cubicBezTo>
                      <a:pt x="2476069" y="304830"/>
                      <a:pt x="2471046" y="316474"/>
                      <a:pt x="2467393" y="324921"/>
                    </a:cubicBezTo>
                    <a:cubicBezTo>
                      <a:pt x="2466937" y="326062"/>
                      <a:pt x="2466366" y="327318"/>
                      <a:pt x="2465910" y="328460"/>
                    </a:cubicBezTo>
                    <a:cubicBezTo>
                      <a:pt x="2464882" y="330743"/>
                      <a:pt x="2463512" y="333368"/>
                      <a:pt x="2462028" y="336222"/>
                    </a:cubicBezTo>
                    <a:cubicBezTo>
                      <a:pt x="2457348" y="345354"/>
                      <a:pt x="2450842" y="357911"/>
                      <a:pt x="2446618" y="374349"/>
                    </a:cubicBezTo>
                    <a:cubicBezTo>
                      <a:pt x="2442622" y="389531"/>
                      <a:pt x="2426984" y="396152"/>
                      <a:pt x="2416710" y="400490"/>
                    </a:cubicBezTo>
                    <a:cubicBezTo>
                      <a:pt x="2414998" y="401175"/>
                      <a:pt x="2413399" y="401859"/>
                      <a:pt x="2412030" y="402544"/>
                    </a:cubicBezTo>
                    <a:cubicBezTo>
                      <a:pt x="2404724" y="405855"/>
                      <a:pt x="2398560" y="413845"/>
                      <a:pt x="2396162" y="422749"/>
                    </a:cubicBezTo>
                    <a:cubicBezTo>
                      <a:pt x="2394450" y="429142"/>
                      <a:pt x="2395021" y="435078"/>
                      <a:pt x="2397761" y="439530"/>
                    </a:cubicBezTo>
                    <a:cubicBezTo>
                      <a:pt x="2402555" y="447178"/>
                      <a:pt x="2409290" y="446265"/>
                      <a:pt x="2412943" y="445808"/>
                    </a:cubicBezTo>
                    <a:cubicBezTo>
                      <a:pt x="2413514" y="445694"/>
                      <a:pt x="2414199" y="445694"/>
                      <a:pt x="2414769" y="445580"/>
                    </a:cubicBezTo>
                    <a:cubicBezTo>
                      <a:pt x="2414883" y="449575"/>
                      <a:pt x="2412715" y="458479"/>
                      <a:pt x="2411459" y="460534"/>
                    </a:cubicBezTo>
                    <a:cubicBezTo>
                      <a:pt x="2407235" y="464529"/>
                      <a:pt x="2409176" y="470237"/>
                      <a:pt x="2410089" y="472634"/>
                    </a:cubicBezTo>
                    <a:cubicBezTo>
                      <a:pt x="2410317" y="473205"/>
                      <a:pt x="2410660" y="474232"/>
                      <a:pt x="2410774" y="474803"/>
                    </a:cubicBezTo>
                    <a:cubicBezTo>
                      <a:pt x="2410660" y="474917"/>
                      <a:pt x="2410546" y="474917"/>
                      <a:pt x="2410431" y="475031"/>
                    </a:cubicBezTo>
                    <a:cubicBezTo>
                      <a:pt x="2404724" y="479140"/>
                      <a:pt x="2398103" y="487131"/>
                      <a:pt x="2396962" y="495236"/>
                    </a:cubicBezTo>
                    <a:cubicBezTo>
                      <a:pt x="2396391" y="499231"/>
                      <a:pt x="2397304" y="502998"/>
                      <a:pt x="2399473" y="505852"/>
                    </a:cubicBezTo>
                    <a:cubicBezTo>
                      <a:pt x="2402783" y="510190"/>
                      <a:pt x="2409176" y="512359"/>
                      <a:pt x="2419450" y="515555"/>
                    </a:cubicBezTo>
                    <a:cubicBezTo>
                      <a:pt x="2425271" y="517381"/>
                      <a:pt x="2431321" y="519208"/>
                      <a:pt x="2434746" y="521377"/>
                    </a:cubicBezTo>
                    <a:cubicBezTo>
                      <a:pt x="2437600" y="523203"/>
                      <a:pt x="2438170" y="525486"/>
                      <a:pt x="2439426" y="530509"/>
                    </a:cubicBezTo>
                    <a:cubicBezTo>
                      <a:pt x="2440453" y="534733"/>
                      <a:pt x="2441709" y="540098"/>
                      <a:pt x="2445362" y="545349"/>
                    </a:cubicBezTo>
                    <a:cubicBezTo>
                      <a:pt x="2450499" y="552883"/>
                      <a:pt x="2456549" y="553796"/>
                      <a:pt x="2460088" y="554253"/>
                    </a:cubicBezTo>
                    <a:cubicBezTo>
                      <a:pt x="2460659" y="554367"/>
                      <a:pt x="2461344" y="554481"/>
                      <a:pt x="2461800" y="554481"/>
                    </a:cubicBezTo>
                    <a:cubicBezTo>
                      <a:pt x="2460887" y="559732"/>
                      <a:pt x="2452668" y="572745"/>
                      <a:pt x="2448787" y="575942"/>
                    </a:cubicBezTo>
                    <a:cubicBezTo>
                      <a:pt x="2444563" y="573544"/>
                      <a:pt x="2433719" y="562472"/>
                      <a:pt x="2428353" y="556992"/>
                    </a:cubicBezTo>
                    <a:cubicBezTo>
                      <a:pt x="2424130" y="552769"/>
                      <a:pt x="2420591" y="549002"/>
                      <a:pt x="2418308" y="547175"/>
                    </a:cubicBezTo>
                    <a:cubicBezTo>
                      <a:pt x="2413970" y="543637"/>
                      <a:pt x="2404610" y="539641"/>
                      <a:pt x="2393766" y="534961"/>
                    </a:cubicBezTo>
                    <a:cubicBezTo>
                      <a:pt x="2385661" y="531536"/>
                      <a:pt x="2377213" y="527883"/>
                      <a:pt x="2371506" y="524687"/>
                    </a:cubicBezTo>
                    <a:cubicBezTo>
                      <a:pt x="2365570" y="521263"/>
                      <a:pt x="2360091" y="519550"/>
                      <a:pt x="2354839" y="517838"/>
                    </a:cubicBezTo>
                    <a:cubicBezTo>
                      <a:pt x="2348105" y="515669"/>
                      <a:pt x="2341712" y="513500"/>
                      <a:pt x="2334064" y="507793"/>
                    </a:cubicBezTo>
                    <a:cubicBezTo>
                      <a:pt x="2319224" y="496720"/>
                      <a:pt x="2305983" y="490898"/>
                      <a:pt x="2278129" y="491355"/>
                    </a:cubicBezTo>
                    <a:cubicBezTo>
                      <a:pt x="2263746" y="491583"/>
                      <a:pt x="2252445" y="489528"/>
                      <a:pt x="2243313" y="487930"/>
                    </a:cubicBezTo>
                    <a:cubicBezTo>
                      <a:pt x="2236007" y="486560"/>
                      <a:pt x="2230185" y="485533"/>
                      <a:pt x="2225505" y="486332"/>
                    </a:cubicBezTo>
                    <a:cubicBezTo>
                      <a:pt x="2225048" y="486446"/>
                      <a:pt x="2224820" y="486446"/>
                      <a:pt x="2224820" y="486446"/>
                    </a:cubicBezTo>
                    <a:cubicBezTo>
                      <a:pt x="2224478" y="486104"/>
                      <a:pt x="2223679" y="484962"/>
                      <a:pt x="2223222" y="484049"/>
                    </a:cubicBezTo>
                    <a:cubicBezTo>
                      <a:pt x="2220825" y="480054"/>
                      <a:pt x="2217058" y="474118"/>
                      <a:pt x="2207583" y="469552"/>
                    </a:cubicBezTo>
                    <a:cubicBezTo>
                      <a:pt x="2203246" y="467497"/>
                      <a:pt x="2199364" y="465214"/>
                      <a:pt x="2195711" y="462931"/>
                    </a:cubicBezTo>
                    <a:cubicBezTo>
                      <a:pt x="2186123" y="457223"/>
                      <a:pt x="2177104" y="451858"/>
                      <a:pt x="2168201" y="457109"/>
                    </a:cubicBezTo>
                    <a:cubicBezTo>
                      <a:pt x="2162265" y="460534"/>
                      <a:pt x="2159297" y="467954"/>
                      <a:pt x="2160553" y="476058"/>
                    </a:cubicBezTo>
                    <a:cubicBezTo>
                      <a:pt x="2161808" y="484163"/>
                      <a:pt x="2167630" y="493295"/>
                      <a:pt x="2178018" y="495008"/>
                    </a:cubicBezTo>
                    <a:cubicBezTo>
                      <a:pt x="2182356" y="495807"/>
                      <a:pt x="2183155" y="496834"/>
                      <a:pt x="2184524" y="498432"/>
                    </a:cubicBezTo>
                    <a:cubicBezTo>
                      <a:pt x="2187493" y="502085"/>
                      <a:pt x="2190688" y="504939"/>
                      <a:pt x="2200277" y="504368"/>
                    </a:cubicBezTo>
                    <a:cubicBezTo>
                      <a:pt x="2207697" y="503912"/>
                      <a:pt x="2210323" y="505510"/>
                      <a:pt x="2211236" y="506423"/>
                    </a:cubicBezTo>
                    <a:cubicBezTo>
                      <a:pt x="2211578" y="506765"/>
                      <a:pt x="2212606" y="507907"/>
                      <a:pt x="2212492" y="512245"/>
                    </a:cubicBezTo>
                    <a:cubicBezTo>
                      <a:pt x="2211921" y="524573"/>
                      <a:pt x="2220254" y="535988"/>
                      <a:pt x="2227332" y="543294"/>
                    </a:cubicBezTo>
                    <a:cubicBezTo>
                      <a:pt x="2228016" y="543979"/>
                      <a:pt x="2228930" y="545235"/>
                      <a:pt x="2228358" y="546719"/>
                    </a:cubicBezTo>
                    <a:cubicBezTo>
                      <a:pt x="2227902" y="548088"/>
                      <a:pt x="2225962" y="549687"/>
                      <a:pt x="2222309" y="549687"/>
                    </a:cubicBezTo>
                    <a:cubicBezTo>
                      <a:pt x="2207925" y="549687"/>
                      <a:pt x="2200163" y="552312"/>
                      <a:pt x="2197309" y="558248"/>
                    </a:cubicBezTo>
                    <a:cubicBezTo>
                      <a:pt x="2196282" y="560189"/>
                      <a:pt x="2195141" y="564184"/>
                      <a:pt x="2197766" y="569321"/>
                    </a:cubicBezTo>
                    <a:cubicBezTo>
                      <a:pt x="2196168" y="569207"/>
                      <a:pt x="2193656" y="568750"/>
                      <a:pt x="2190232" y="567380"/>
                    </a:cubicBezTo>
                    <a:cubicBezTo>
                      <a:pt x="2188405" y="566581"/>
                      <a:pt x="2187720" y="566010"/>
                      <a:pt x="2187720" y="566010"/>
                    </a:cubicBezTo>
                    <a:cubicBezTo>
                      <a:pt x="2187720" y="565782"/>
                      <a:pt x="2187835" y="563956"/>
                      <a:pt x="2192287" y="559047"/>
                    </a:cubicBezTo>
                    <a:cubicBezTo>
                      <a:pt x="2194456" y="556650"/>
                      <a:pt x="2195255" y="553568"/>
                      <a:pt x="2194684" y="550486"/>
                    </a:cubicBezTo>
                    <a:cubicBezTo>
                      <a:pt x="2193885" y="546262"/>
                      <a:pt x="2190574" y="541011"/>
                      <a:pt x="2172881" y="534162"/>
                    </a:cubicBezTo>
                    <a:cubicBezTo>
                      <a:pt x="2166032" y="531536"/>
                      <a:pt x="2154731" y="538614"/>
                      <a:pt x="2137037" y="550714"/>
                    </a:cubicBezTo>
                    <a:cubicBezTo>
                      <a:pt x="2131900" y="554253"/>
                      <a:pt x="2127106" y="557449"/>
                      <a:pt x="2124937" y="558476"/>
                    </a:cubicBezTo>
                    <a:cubicBezTo>
                      <a:pt x="2122882" y="559389"/>
                      <a:pt x="2117060" y="558590"/>
                      <a:pt x="2111810" y="557791"/>
                    </a:cubicBezTo>
                    <a:cubicBezTo>
                      <a:pt x="2102220" y="556422"/>
                      <a:pt x="2090235" y="554709"/>
                      <a:pt x="2077678" y="558134"/>
                    </a:cubicBezTo>
                    <a:cubicBezTo>
                      <a:pt x="2063865" y="562015"/>
                      <a:pt x="2058272" y="571147"/>
                      <a:pt x="2054962" y="576512"/>
                    </a:cubicBezTo>
                    <a:cubicBezTo>
                      <a:pt x="2054391" y="577426"/>
                      <a:pt x="2053591" y="578681"/>
                      <a:pt x="2053135" y="579366"/>
                    </a:cubicBezTo>
                    <a:cubicBezTo>
                      <a:pt x="2049596" y="578681"/>
                      <a:pt x="2044802" y="578795"/>
                      <a:pt x="2039322" y="579024"/>
                    </a:cubicBezTo>
                    <a:cubicBezTo>
                      <a:pt x="2036469" y="579138"/>
                      <a:pt x="2033273" y="579252"/>
                      <a:pt x="2030305" y="579138"/>
                    </a:cubicBezTo>
                    <a:cubicBezTo>
                      <a:pt x="2032474" y="578225"/>
                      <a:pt x="2034414" y="576741"/>
                      <a:pt x="2035556" y="574115"/>
                    </a:cubicBezTo>
                    <a:cubicBezTo>
                      <a:pt x="2036811" y="571261"/>
                      <a:pt x="2037268" y="566695"/>
                      <a:pt x="2032702" y="560873"/>
                    </a:cubicBezTo>
                    <a:cubicBezTo>
                      <a:pt x="2032702" y="559504"/>
                      <a:pt x="2034985" y="555737"/>
                      <a:pt x="2036127" y="553910"/>
                    </a:cubicBezTo>
                    <a:cubicBezTo>
                      <a:pt x="2038410" y="550143"/>
                      <a:pt x="2040579" y="546604"/>
                      <a:pt x="2040236" y="542609"/>
                    </a:cubicBezTo>
                    <a:cubicBezTo>
                      <a:pt x="2040007" y="539869"/>
                      <a:pt x="2038410" y="537701"/>
                      <a:pt x="2036127" y="536673"/>
                    </a:cubicBezTo>
                    <a:cubicBezTo>
                      <a:pt x="2028136" y="533134"/>
                      <a:pt x="1997200" y="546376"/>
                      <a:pt x="1992178" y="551056"/>
                    </a:cubicBezTo>
                    <a:cubicBezTo>
                      <a:pt x="1987383" y="555508"/>
                      <a:pt x="1987498" y="561444"/>
                      <a:pt x="1987612" y="565325"/>
                    </a:cubicBezTo>
                    <a:cubicBezTo>
                      <a:pt x="1987612" y="565554"/>
                      <a:pt x="1987612" y="565782"/>
                      <a:pt x="1987612" y="566010"/>
                    </a:cubicBezTo>
                    <a:cubicBezTo>
                      <a:pt x="1986014" y="563727"/>
                      <a:pt x="1983617" y="560873"/>
                      <a:pt x="1979735" y="559275"/>
                    </a:cubicBezTo>
                    <a:cubicBezTo>
                      <a:pt x="1970375" y="555394"/>
                      <a:pt x="1918892" y="568978"/>
                      <a:pt x="1908162" y="582448"/>
                    </a:cubicBezTo>
                    <a:cubicBezTo>
                      <a:pt x="1904281" y="587357"/>
                      <a:pt x="1898003" y="589982"/>
                      <a:pt x="1892523" y="592265"/>
                    </a:cubicBezTo>
                    <a:cubicBezTo>
                      <a:pt x="1886701" y="594663"/>
                      <a:pt x="1880766" y="597174"/>
                      <a:pt x="1879624" y="603110"/>
                    </a:cubicBezTo>
                    <a:cubicBezTo>
                      <a:pt x="1877340" y="604137"/>
                      <a:pt x="1871633" y="605165"/>
                      <a:pt x="1868094" y="605849"/>
                    </a:cubicBezTo>
                    <a:cubicBezTo>
                      <a:pt x="1862044" y="606991"/>
                      <a:pt x="1855766" y="608018"/>
                      <a:pt x="1851428" y="610301"/>
                    </a:cubicBezTo>
                    <a:cubicBezTo>
                      <a:pt x="1842638" y="614867"/>
                      <a:pt x="1842867" y="626283"/>
                      <a:pt x="1842981" y="635415"/>
                    </a:cubicBezTo>
                    <a:cubicBezTo>
                      <a:pt x="1843095" y="639638"/>
                      <a:pt x="1843095" y="643976"/>
                      <a:pt x="1842296" y="646488"/>
                    </a:cubicBezTo>
                    <a:cubicBezTo>
                      <a:pt x="1838301" y="650255"/>
                      <a:pt x="1815470" y="649912"/>
                      <a:pt x="1807936" y="649798"/>
                    </a:cubicBezTo>
                    <a:cubicBezTo>
                      <a:pt x="1804169" y="649798"/>
                      <a:pt x="1800973" y="649684"/>
                      <a:pt x="1798804" y="649798"/>
                    </a:cubicBezTo>
                    <a:cubicBezTo>
                      <a:pt x="1798804" y="649798"/>
                      <a:pt x="1798804" y="649798"/>
                      <a:pt x="1798690" y="649798"/>
                    </a:cubicBezTo>
                    <a:cubicBezTo>
                      <a:pt x="1796293" y="649798"/>
                      <a:pt x="1793210" y="644433"/>
                      <a:pt x="1790814" y="640095"/>
                    </a:cubicBezTo>
                    <a:cubicBezTo>
                      <a:pt x="1787275" y="633931"/>
                      <a:pt x="1783736" y="627538"/>
                      <a:pt x="1777229" y="626169"/>
                    </a:cubicBezTo>
                    <a:cubicBezTo>
                      <a:pt x="1777229" y="624799"/>
                      <a:pt x="1777686" y="621374"/>
                      <a:pt x="1780311" y="615552"/>
                    </a:cubicBezTo>
                    <a:cubicBezTo>
                      <a:pt x="1780882" y="615438"/>
                      <a:pt x="1781909" y="615210"/>
                      <a:pt x="1782708" y="615096"/>
                    </a:cubicBezTo>
                    <a:cubicBezTo>
                      <a:pt x="1786361" y="614639"/>
                      <a:pt x="1791726" y="613840"/>
                      <a:pt x="1798347" y="609274"/>
                    </a:cubicBezTo>
                    <a:cubicBezTo>
                      <a:pt x="1801886" y="606763"/>
                      <a:pt x="1805539" y="607448"/>
                      <a:pt x="1810562" y="608932"/>
                    </a:cubicBezTo>
                    <a:cubicBezTo>
                      <a:pt x="1814785" y="610187"/>
                      <a:pt x="1820607" y="611785"/>
                      <a:pt x="1824831" y="606763"/>
                    </a:cubicBezTo>
                    <a:cubicBezTo>
                      <a:pt x="1830424" y="599914"/>
                      <a:pt x="1823917" y="592265"/>
                      <a:pt x="1818210" y="585530"/>
                    </a:cubicBezTo>
                    <a:cubicBezTo>
                      <a:pt x="1814443" y="581193"/>
                      <a:pt x="1809420" y="575257"/>
                      <a:pt x="1808963" y="571376"/>
                    </a:cubicBezTo>
                    <a:cubicBezTo>
                      <a:pt x="1808621" y="568179"/>
                      <a:pt x="1807137" y="563499"/>
                      <a:pt x="1802000" y="559618"/>
                    </a:cubicBezTo>
                    <a:cubicBezTo>
                      <a:pt x="1792868" y="552769"/>
                      <a:pt x="1775974" y="551741"/>
                      <a:pt x="1765586" y="554823"/>
                    </a:cubicBezTo>
                    <a:cubicBezTo>
                      <a:pt x="1754170" y="558248"/>
                      <a:pt x="1741500" y="554938"/>
                      <a:pt x="1734080" y="551056"/>
                    </a:cubicBezTo>
                    <a:cubicBezTo>
                      <a:pt x="1728258" y="547974"/>
                      <a:pt x="1724719" y="549915"/>
                      <a:pt x="1723121" y="551399"/>
                    </a:cubicBezTo>
                    <a:cubicBezTo>
                      <a:pt x="1720724" y="553568"/>
                      <a:pt x="1719696" y="556992"/>
                      <a:pt x="1720381" y="560759"/>
                    </a:cubicBezTo>
                    <a:cubicBezTo>
                      <a:pt x="1721295" y="565668"/>
                      <a:pt x="1725747" y="572289"/>
                      <a:pt x="1735336" y="575028"/>
                    </a:cubicBezTo>
                    <a:cubicBezTo>
                      <a:pt x="1739787" y="576284"/>
                      <a:pt x="1739673" y="577197"/>
                      <a:pt x="1739217" y="583019"/>
                    </a:cubicBezTo>
                    <a:cubicBezTo>
                      <a:pt x="1738988" y="586101"/>
                      <a:pt x="1738760" y="589526"/>
                      <a:pt x="1739787" y="592836"/>
                    </a:cubicBezTo>
                    <a:cubicBezTo>
                      <a:pt x="1740815" y="596375"/>
                      <a:pt x="1737390" y="609616"/>
                      <a:pt x="1729514" y="622287"/>
                    </a:cubicBezTo>
                    <a:cubicBezTo>
                      <a:pt x="1726203" y="627653"/>
                      <a:pt x="1723463" y="633246"/>
                      <a:pt x="1725975" y="638383"/>
                    </a:cubicBezTo>
                    <a:cubicBezTo>
                      <a:pt x="1728715" y="643976"/>
                      <a:pt x="1734764" y="643748"/>
                      <a:pt x="1743098" y="643406"/>
                    </a:cubicBezTo>
                    <a:lnTo>
                      <a:pt x="1743669" y="643406"/>
                    </a:lnTo>
                    <a:cubicBezTo>
                      <a:pt x="1745267" y="643406"/>
                      <a:pt x="1745723" y="643862"/>
                      <a:pt x="1745952" y="644090"/>
                    </a:cubicBezTo>
                    <a:cubicBezTo>
                      <a:pt x="1748463" y="646716"/>
                      <a:pt x="1748349" y="656419"/>
                      <a:pt x="1748349" y="662811"/>
                    </a:cubicBezTo>
                    <a:lnTo>
                      <a:pt x="1748349" y="665209"/>
                    </a:lnTo>
                    <a:cubicBezTo>
                      <a:pt x="1748349" y="669775"/>
                      <a:pt x="1746637" y="672400"/>
                      <a:pt x="1744468" y="675711"/>
                    </a:cubicBezTo>
                    <a:cubicBezTo>
                      <a:pt x="1742984" y="677994"/>
                      <a:pt x="1741271" y="680619"/>
                      <a:pt x="1740244" y="684044"/>
                    </a:cubicBezTo>
                    <a:cubicBezTo>
                      <a:pt x="1737847" y="682674"/>
                      <a:pt x="1734537" y="681190"/>
                      <a:pt x="1731454" y="682560"/>
                    </a:cubicBezTo>
                    <a:cubicBezTo>
                      <a:pt x="1730998" y="681532"/>
                      <a:pt x="1730427" y="680048"/>
                      <a:pt x="1729970" y="678108"/>
                    </a:cubicBezTo>
                    <a:cubicBezTo>
                      <a:pt x="1727801" y="668747"/>
                      <a:pt x="1717642" y="668633"/>
                      <a:pt x="1708738" y="668405"/>
                    </a:cubicBezTo>
                    <a:cubicBezTo>
                      <a:pt x="1704515" y="668291"/>
                      <a:pt x="1700177" y="668291"/>
                      <a:pt x="1697209" y="667377"/>
                    </a:cubicBezTo>
                    <a:cubicBezTo>
                      <a:pt x="1683739" y="663496"/>
                      <a:pt x="1677803" y="671373"/>
                      <a:pt x="1672894" y="679820"/>
                    </a:cubicBezTo>
                    <a:cubicBezTo>
                      <a:pt x="1670040" y="684729"/>
                      <a:pt x="1659881" y="688039"/>
                      <a:pt x="1651662" y="689181"/>
                    </a:cubicBezTo>
                    <a:cubicBezTo>
                      <a:pt x="1644699" y="690094"/>
                      <a:pt x="1637279" y="697400"/>
                      <a:pt x="1630201" y="704363"/>
                    </a:cubicBezTo>
                    <a:cubicBezTo>
                      <a:pt x="1627005" y="707445"/>
                      <a:pt x="1624037" y="710413"/>
                      <a:pt x="1621754" y="712125"/>
                    </a:cubicBezTo>
                    <a:cubicBezTo>
                      <a:pt x="1616846" y="715778"/>
                      <a:pt x="1613878" y="721143"/>
                      <a:pt x="1613307" y="727193"/>
                    </a:cubicBezTo>
                    <a:cubicBezTo>
                      <a:pt x="1612850" y="732444"/>
                      <a:pt x="1614220" y="740549"/>
                      <a:pt x="1622667" y="749453"/>
                    </a:cubicBezTo>
                    <a:cubicBezTo>
                      <a:pt x="1631000" y="758243"/>
                      <a:pt x="1632712" y="763608"/>
                      <a:pt x="1632827" y="766576"/>
                    </a:cubicBezTo>
                    <a:cubicBezTo>
                      <a:pt x="1627119" y="768174"/>
                      <a:pt x="1611480" y="766233"/>
                      <a:pt x="1608741" y="763494"/>
                    </a:cubicBezTo>
                    <a:cubicBezTo>
                      <a:pt x="1602348" y="754476"/>
                      <a:pt x="1581915" y="752307"/>
                      <a:pt x="1574152" y="753676"/>
                    </a:cubicBezTo>
                    <a:cubicBezTo>
                      <a:pt x="1572098" y="752992"/>
                      <a:pt x="1566733" y="748311"/>
                      <a:pt x="1563308" y="745229"/>
                    </a:cubicBezTo>
                    <a:cubicBezTo>
                      <a:pt x="1555888" y="738723"/>
                      <a:pt x="1548925" y="732558"/>
                      <a:pt x="1542647" y="732216"/>
                    </a:cubicBezTo>
                    <a:cubicBezTo>
                      <a:pt x="1530547" y="731645"/>
                      <a:pt x="1523697" y="745800"/>
                      <a:pt x="1520387" y="752535"/>
                    </a:cubicBezTo>
                    <a:lnTo>
                      <a:pt x="1520044" y="753220"/>
                    </a:lnTo>
                    <a:cubicBezTo>
                      <a:pt x="1516391" y="760640"/>
                      <a:pt x="1520615" y="765777"/>
                      <a:pt x="1523355" y="769201"/>
                    </a:cubicBezTo>
                    <a:cubicBezTo>
                      <a:pt x="1525067" y="771370"/>
                      <a:pt x="1526894" y="773539"/>
                      <a:pt x="1528263" y="776964"/>
                    </a:cubicBezTo>
                    <a:cubicBezTo>
                      <a:pt x="1533971" y="791004"/>
                      <a:pt x="1552692" y="791347"/>
                      <a:pt x="1560797" y="791461"/>
                    </a:cubicBezTo>
                    <a:cubicBezTo>
                      <a:pt x="1561025" y="793516"/>
                      <a:pt x="1560226" y="798082"/>
                      <a:pt x="1558856" y="801392"/>
                    </a:cubicBezTo>
                    <a:cubicBezTo>
                      <a:pt x="1558286" y="802305"/>
                      <a:pt x="1555203" y="804132"/>
                      <a:pt x="1551322" y="804588"/>
                    </a:cubicBezTo>
                    <a:cubicBezTo>
                      <a:pt x="1548468" y="804931"/>
                      <a:pt x="1547098" y="804360"/>
                      <a:pt x="1546870" y="804132"/>
                    </a:cubicBezTo>
                    <a:cubicBezTo>
                      <a:pt x="1543217" y="798881"/>
                      <a:pt x="1536596" y="798652"/>
                      <a:pt x="1530774" y="798538"/>
                    </a:cubicBezTo>
                    <a:cubicBezTo>
                      <a:pt x="1529176" y="798538"/>
                      <a:pt x="1526894" y="798424"/>
                      <a:pt x="1525410" y="798196"/>
                    </a:cubicBezTo>
                    <a:cubicBezTo>
                      <a:pt x="1524611" y="793858"/>
                      <a:pt x="1521757" y="789406"/>
                      <a:pt x="1517533" y="785639"/>
                    </a:cubicBezTo>
                    <a:cubicBezTo>
                      <a:pt x="1510455" y="779361"/>
                      <a:pt x="1501323" y="776507"/>
                      <a:pt x="1492990" y="777991"/>
                    </a:cubicBezTo>
                    <a:cubicBezTo>
                      <a:pt x="1491164" y="778333"/>
                      <a:pt x="1487854" y="778676"/>
                      <a:pt x="1486369" y="777192"/>
                    </a:cubicBezTo>
                    <a:cubicBezTo>
                      <a:pt x="1485000" y="775708"/>
                      <a:pt x="1484315" y="771827"/>
                      <a:pt x="1484771" y="766576"/>
                    </a:cubicBezTo>
                    <a:cubicBezTo>
                      <a:pt x="1485456" y="757900"/>
                      <a:pt x="1482032" y="751393"/>
                      <a:pt x="1479749" y="747170"/>
                    </a:cubicBezTo>
                    <a:cubicBezTo>
                      <a:pt x="1479064" y="745800"/>
                      <a:pt x="1478151" y="744088"/>
                      <a:pt x="1478036" y="743745"/>
                    </a:cubicBezTo>
                    <a:cubicBezTo>
                      <a:pt x="1478265" y="741006"/>
                      <a:pt x="1477580" y="738152"/>
                      <a:pt x="1476895" y="735298"/>
                    </a:cubicBezTo>
                    <a:cubicBezTo>
                      <a:pt x="1475639" y="730161"/>
                      <a:pt x="1475525" y="728449"/>
                      <a:pt x="1476438" y="727764"/>
                    </a:cubicBezTo>
                    <a:cubicBezTo>
                      <a:pt x="1484086" y="721942"/>
                      <a:pt x="1482603" y="713267"/>
                      <a:pt x="1481575" y="708130"/>
                    </a:cubicBezTo>
                    <a:cubicBezTo>
                      <a:pt x="1481232" y="706189"/>
                      <a:pt x="1480890" y="704363"/>
                      <a:pt x="1481004" y="702879"/>
                    </a:cubicBezTo>
                    <a:cubicBezTo>
                      <a:pt x="1481232" y="698655"/>
                      <a:pt x="1479520" y="694089"/>
                      <a:pt x="1475867" y="689865"/>
                    </a:cubicBezTo>
                    <a:cubicBezTo>
                      <a:pt x="1471416" y="684614"/>
                      <a:pt x="1462854" y="678450"/>
                      <a:pt x="1453494" y="678450"/>
                    </a:cubicBezTo>
                    <a:cubicBezTo>
                      <a:pt x="1450982" y="678450"/>
                      <a:pt x="1450526" y="677765"/>
                      <a:pt x="1448585" y="674341"/>
                    </a:cubicBezTo>
                    <a:cubicBezTo>
                      <a:pt x="1445617" y="669318"/>
                      <a:pt x="1437170" y="665894"/>
                      <a:pt x="1437627" y="664524"/>
                    </a:cubicBezTo>
                    <a:cubicBezTo>
                      <a:pt x="1438083" y="663268"/>
                      <a:pt x="1448243" y="665437"/>
                      <a:pt x="1460000" y="668976"/>
                    </a:cubicBezTo>
                    <a:cubicBezTo>
                      <a:pt x="1468904" y="671601"/>
                      <a:pt x="1475411" y="673199"/>
                      <a:pt x="1482945" y="676738"/>
                    </a:cubicBezTo>
                    <a:cubicBezTo>
                      <a:pt x="1490022" y="680163"/>
                      <a:pt x="1498127" y="683930"/>
                      <a:pt x="1509542" y="686098"/>
                    </a:cubicBezTo>
                    <a:lnTo>
                      <a:pt x="1521300" y="688382"/>
                    </a:lnTo>
                    <a:cubicBezTo>
                      <a:pt x="1537053" y="691464"/>
                      <a:pt x="1550637" y="694089"/>
                      <a:pt x="1576321" y="698313"/>
                    </a:cubicBezTo>
                    <a:cubicBezTo>
                      <a:pt x="1612051" y="704134"/>
                      <a:pt x="1656456" y="664409"/>
                      <a:pt x="1663762" y="656419"/>
                    </a:cubicBezTo>
                    <a:cubicBezTo>
                      <a:pt x="1672438" y="646830"/>
                      <a:pt x="1667871" y="632104"/>
                      <a:pt x="1664903" y="622287"/>
                    </a:cubicBezTo>
                    <a:cubicBezTo>
                      <a:pt x="1664104" y="619548"/>
                      <a:pt x="1662963" y="615781"/>
                      <a:pt x="1662963" y="614525"/>
                    </a:cubicBezTo>
                    <a:cubicBezTo>
                      <a:pt x="1662963" y="606192"/>
                      <a:pt x="1655543" y="602653"/>
                      <a:pt x="1650749" y="600370"/>
                    </a:cubicBezTo>
                    <a:cubicBezTo>
                      <a:pt x="1649265" y="599685"/>
                      <a:pt x="1646754" y="598544"/>
                      <a:pt x="1646069" y="597745"/>
                    </a:cubicBezTo>
                    <a:cubicBezTo>
                      <a:pt x="1642872" y="589754"/>
                      <a:pt x="1631685" y="578339"/>
                      <a:pt x="1617302" y="578339"/>
                    </a:cubicBezTo>
                    <a:cubicBezTo>
                      <a:pt x="1613649" y="578339"/>
                      <a:pt x="1611594" y="576170"/>
                      <a:pt x="1608398" y="572289"/>
                    </a:cubicBezTo>
                    <a:cubicBezTo>
                      <a:pt x="1605088" y="568408"/>
                      <a:pt x="1600750" y="563157"/>
                      <a:pt x="1593330" y="563841"/>
                    </a:cubicBezTo>
                    <a:cubicBezTo>
                      <a:pt x="1586595" y="564412"/>
                      <a:pt x="1581344" y="560873"/>
                      <a:pt x="1560340" y="545235"/>
                    </a:cubicBezTo>
                    <a:lnTo>
                      <a:pt x="1555203" y="541468"/>
                    </a:lnTo>
                    <a:cubicBezTo>
                      <a:pt x="1531802" y="524231"/>
                      <a:pt x="1493104" y="506879"/>
                      <a:pt x="1483059" y="512016"/>
                    </a:cubicBezTo>
                    <a:cubicBezTo>
                      <a:pt x="1477123" y="515098"/>
                      <a:pt x="1477009" y="514984"/>
                      <a:pt x="1475411" y="512359"/>
                    </a:cubicBezTo>
                    <a:cubicBezTo>
                      <a:pt x="1473014" y="508363"/>
                      <a:pt x="1469361" y="505738"/>
                      <a:pt x="1464795" y="504939"/>
                    </a:cubicBezTo>
                    <a:cubicBezTo>
                      <a:pt x="1458859" y="503797"/>
                      <a:pt x="1452124" y="505852"/>
                      <a:pt x="1446644" y="510418"/>
                    </a:cubicBezTo>
                    <a:cubicBezTo>
                      <a:pt x="1446530" y="510532"/>
                      <a:pt x="1446302" y="510647"/>
                      <a:pt x="1446188" y="510761"/>
                    </a:cubicBezTo>
                    <a:cubicBezTo>
                      <a:pt x="1444247" y="511446"/>
                      <a:pt x="1441964" y="509962"/>
                      <a:pt x="1441051" y="509505"/>
                    </a:cubicBezTo>
                    <a:cubicBezTo>
                      <a:pt x="1435800" y="506309"/>
                      <a:pt x="1429293" y="508592"/>
                      <a:pt x="1428951" y="506765"/>
                    </a:cubicBezTo>
                    <a:cubicBezTo>
                      <a:pt x="1428723" y="505624"/>
                      <a:pt x="1431006" y="505281"/>
                      <a:pt x="1432946" y="502085"/>
                    </a:cubicBezTo>
                    <a:cubicBezTo>
                      <a:pt x="1433403" y="501286"/>
                      <a:pt x="1435115" y="498661"/>
                      <a:pt x="1434659" y="495122"/>
                    </a:cubicBezTo>
                    <a:cubicBezTo>
                      <a:pt x="1433631" y="486560"/>
                      <a:pt x="1426896" y="486104"/>
                      <a:pt x="1424042" y="485990"/>
                    </a:cubicBezTo>
                    <a:cubicBezTo>
                      <a:pt x="1421074" y="485875"/>
                      <a:pt x="1417764" y="485647"/>
                      <a:pt x="1413198" y="482337"/>
                    </a:cubicBezTo>
                    <a:cubicBezTo>
                      <a:pt x="1406577" y="477428"/>
                      <a:pt x="1400527" y="475944"/>
                      <a:pt x="1395162" y="477771"/>
                    </a:cubicBezTo>
                    <a:cubicBezTo>
                      <a:pt x="1390482" y="479369"/>
                      <a:pt x="1386714" y="483478"/>
                      <a:pt x="1384546" y="489414"/>
                    </a:cubicBezTo>
                    <a:cubicBezTo>
                      <a:pt x="1384432" y="489757"/>
                      <a:pt x="1384317" y="489757"/>
                      <a:pt x="1384089" y="489871"/>
                    </a:cubicBezTo>
                    <a:cubicBezTo>
                      <a:pt x="1382719" y="490213"/>
                      <a:pt x="1379409" y="489300"/>
                      <a:pt x="1376555" y="486446"/>
                    </a:cubicBezTo>
                    <a:cubicBezTo>
                      <a:pt x="1375642" y="485419"/>
                      <a:pt x="1374614" y="484620"/>
                      <a:pt x="1373587" y="484049"/>
                    </a:cubicBezTo>
                    <a:cubicBezTo>
                      <a:pt x="1373587" y="484049"/>
                      <a:pt x="1373587" y="484049"/>
                      <a:pt x="1373587" y="484049"/>
                    </a:cubicBezTo>
                    <a:cubicBezTo>
                      <a:pt x="1367080" y="479483"/>
                      <a:pt x="1357035" y="478113"/>
                      <a:pt x="1350642" y="480853"/>
                    </a:cubicBezTo>
                    <a:cubicBezTo>
                      <a:pt x="1347218" y="482337"/>
                      <a:pt x="1344821" y="485076"/>
                      <a:pt x="1343907" y="488615"/>
                    </a:cubicBezTo>
                    <a:cubicBezTo>
                      <a:pt x="1343565" y="488729"/>
                      <a:pt x="1342880" y="488729"/>
                      <a:pt x="1342423" y="488615"/>
                    </a:cubicBezTo>
                    <a:cubicBezTo>
                      <a:pt x="1342423" y="486332"/>
                      <a:pt x="1341738" y="484391"/>
                      <a:pt x="1340597" y="482565"/>
                    </a:cubicBezTo>
                    <a:cubicBezTo>
                      <a:pt x="1346191" y="481652"/>
                      <a:pt x="1350871" y="477200"/>
                      <a:pt x="1355323" y="472520"/>
                    </a:cubicBezTo>
                    <a:cubicBezTo>
                      <a:pt x="1357720" y="470008"/>
                      <a:pt x="1360802" y="469894"/>
                      <a:pt x="1363998" y="469666"/>
                    </a:cubicBezTo>
                    <a:cubicBezTo>
                      <a:pt x="1367765" y="469438"/>
                      <a:pt x="1374843" y="468981"/>
                      <a:pt x="1376327" y="460762"/>
                    </a:cubicBezTo>
                    <a:cubicBezTo>
                      <a:pt x="1377925" y="451972"/>
                      <a:pt x="1370048" y="446607"/>
                      <a:pt x="1364797" y="443068"/>
                    </a:cubicBezTo>
                    <a:cubicBezTo>
                      <a:pt x="1363313" y="442155"/>
                      <a:pt x="1361144" y="440671"/>
                      <a:pt x="1360802" y="440100"/>
                    </a:cubicBezTo>
                    <a:cubicBezTo>
                      <a:pt x="1356692" y="433251"/>
                      <a:pt x="1344478" y="427315"/>
                      <a:pt x="1333634" y="429484"/>
                    </a:cubicBezTo>
                    <a:cubicBezTo>
                      <a:pt x="1329524" y="430283"/>
                      <a:pt x="1329296" y="430169"/>
                      <a:pt x="1326671" y="426973"/>
                    </a:cubicBezTo>
                    <a:cubicBezTo>
                      <a:pt x="1325757" y="425831"/>
                      <a:pt x="1324616" y="424462"/>
                      <a:pt x="1323246" y="423206"/>
                    </a:cubicBezTo>
                    <a:cubicBezTo>
                      <a:pt x="1319365" y="419211"/>
                      <a:pt x="1313087" y="418754"/>
                      <a:pt x="1306465" y="421950"/>
                    </a:cubicBezTo>
                    <a:cubicBezTo>
                      <a:pt x="1305438" y="422407"/>
                      <a:pt x="1304525" y="422978"/>
                      <a:pt x="1303498" y="423663"/>
                    </a:cubicBezTo>
                    <a:cubicBezTo>
                      <a:pt x="1303498" y="423548"/>
                      <a:pt x="1303498" y="423548"/>
                      <a:pt x="1303498" y="423434"/>
                    </a:cubicBezTo>
                    <a:cubicBezTo>
                      <a:pt x="1302927" y="415558"/>
                      <a:pt x="1295507" y="406882"/>
                      <a:pt x="1282380" y="405741"/>
                    </a:cubicBezTo>
                    <a:cubicBezTo>
                      <a:pt x="1269937" y="404599"/>
                      <a:pt x="1262174" y="411677"/>
                      <a:pt x="1259092" y="418526"/>
                    </a:cubicBezTo>
                    <a:cubicBezTo>
                      <a:pt x="1256809" y="423548"/>
                      <a:pt x="1256809" y="428799"/>
                      <a:pt x="1259092" y="432566"/>
                    </a:cubicBezTo>
                    <a:cubicBezTo>
                      <a:pt x="1258408" y="435649"/>
                      <a:pt x="1254412" y="441470"/>
                      <a:pt x="1251102" y="445123"/>
                    </a:cubicBezTo>
                    <a:cubicBezTo>
                      <a:pt x="1251330" y="443982"/>
                      <a:pt x="1251558" y="442726"/>
                      <a:pt x="1251787" y="441699"/>
                    </a:cubicBezTo>
                    <a:cubicBezTo>
                      <a:pt x="1252700" y="436904"/>
                      <a:pt x="1253727" y="431881"/>
                      <a:pt x="1253499" y="427544"/>
                    </a:cubicBezTo>
                    <a:cubicBezTo>
                      <a:pt x="1253157" y="420809"/>
                      <a:pt x="1250303" y="418297"/>
                      <a:pt x="1247905" y="417384"/>
                    </a:cubicBezTo>
                    <a:cubicBezTo>
                      <a:pt x="1244367" y="416014"/>
                      <a:pt x="1240942" y="417498"/>
                      <a:pt x="1236376" y="421836"/>
                    </a:cubicBezTo>
                    <a:cubicBezTo>
                      <a:pt x="1236376" y="421608"/>
                      <a:pt x="1236490" y="421380"/>
                      <a:pt x="1236490" y="421151"/>
                    </a:cubicBezTo>
                    <a:cubicBezTo>
                      <a:pt x="1237061" y="415444"/>
                      <a:pt x="1233408" y="408480"/>
                      <a:pt x="1223819" y="405969"/>
                    </a:cubicBezTo>
                    <a:cubicBezTo>
                      <a:pt x="1211719" y="402773"/>
                      <a:pt x="1206811" y="413503"/>
                      <a:pt x="1204413" y="418640"/>
                    </a:cubicBezTo>
                    <a:cubicBezTo>
                      <a:pt x="1204185" y="419211"/>
                      <a:pt x="1203843" y="420010"/>
                      <a:pt x="1203500" y="420580"/>
                    </a:cubicBezTo>
                    <a:cubicBezTo>
                      <a:pt x="1201560" y="420238"/>
                      <a:pt x="1198021" y="419096"/>
                      <a:pt x="1195966" y="418297"/>
                    </a:cubicBezTo>
                    <a:cubicBezTo>
                      <a:pt x="1190144" y="416243"/>
                      <a:pt x="1186378" y="414873"/>
                      <a:pt x="1183181" y="417841"/>
                    </a:cubicBezTo>
                    <a:cubicBezTo>
                      <a:pt x="1182154" y="418754"/>
                      <a:pt x="1181469" y="420124"/>
                      <a:pt x="1181127" y="421608"/>
                    </a:cubicBezTo>
                    <a:cubicBezTo>
                      <a:pt x="1181012" y="421722"/>
                      <a:pt x="1180784" y="421836"/>
                      <a:pt x="1180670" y="421950"/>
                    </a:cubicBezTo>
                    <a:cubicBezTo>
                      <a:pt x="1177131" y="424804"/>
                      <a:pt x="1175190" y="427886"/>
                      <a:pt x="1174848" y="431197"/>
                    </a:cubicBezTo>
                    <a:cubicBezTo>
                      <a:pt x="1173364" y="430397"/>
                      <a:pt x="1171652" y="429941"/>
                      <a:pt x="1169825" y="429941"/>
                    </a:cubicBezTo>
                    <a:cubicBezTo>
                      <a:pt x="1167086" y="429827"/>
                      <a:pt x="1164232" y="430740"/>
                      <a:pt x="1161721" y="432338"/>
                    </a:cubicBezTo>
                    <a:cubicBezTo>
                      <a:pt x="1162177" y="430626"/>
                      <a:pt x="1162291" y="428799"/>
                      <a:pt x="1161835" y="427201"/>
                    </a:cubicBezTo>
                    <a:cubicBezTo>
                      <a:pt x="1160465" y="421836"/>
                      <a:pt x="1155671" y="418526"/>
                      <a:pt x="1150305" y="419325"/>
                    </a:cubicBezTo>
                    <a:cubicBezTo>
                      <a:pt x="1144940" y="420124"/>
                      <a:pt x="1141173" y="424576"/>
                      <a:pt x="1140602" y="430397"/>
                    </a:cubicBezTo>
                    <a:cubicBezTo>
                      <a:pt x="1137863" y="431311"/>
                      <a:pt x="1130443" y="430968"/>
                      <a:pt x="1126333" y="430740"/>
                    </a:cubicBezTo>
                    <a:lnTo>
                      <a:pt x="1123251" y="430626"/>
                    </a:lnTo>
                    <a:cubicBezTo>
                      <a:pt x="1116630" y="430397"/>
                      <a:pt x="1111836" y="433936"/>
                      <a:pt x="1110238" y="439986"/>
                    </a:cubicBezTo>
                    <a:cubicBezTo>
                      <a:pt x="1108868" y="445123"/>
                      <a:pt x="1110352" y="450831"/>
                      <a:pt x="1113777" y="455853"/>
                    </a:cubicBezTo>
                    <a:cubicBezTo>
                      <a:pt x="1107955" y="454027"/>
                      <a:pt x="1100763" y="455169"/>
                      <a:pt x="1092773" y="459278"/>
                    </a:cubicBezTo>
                    <a:cubicBezTo>
                      <a:pt x="1088891" y="461219"/>
                      <a:pt x="1088435" y="464757"/>
                      <a:pt x="1088321" y="466127"/>
                    </a:cubicBezTo>
                    <a:cubicBezTo>
                      <a:pt x="1088321" y="467497"/>
                      <a:pt x="1088549" y="468639"/>
                      <a:pt x="1089006" y="469780"/>
                    </a:cubicBezTo>
                    <a:cubicBezTo>
                      <a:pt x="1088549" y="469209"/>
                      <a:pt x="1088207" y="468524"/>
                      <a:pt x="1088207" y="467954"/>
                    </a:cubicBezTo>
                    <a:cubicBezTo>
                      <a:pt x="1087636" y="462931"/>
                      <a:pt x="1084097" y="459620"/>
                      <a:pt x="1079188" y="459620"/>
                    </a:cubicBezTo>
                    <a:cubicBezTo>
                      <a:pt x="1079188" y="459620"/>
                      <a:pt x="1079188" y="459620"/>
                      <a:pt x="1079188" y="459620"/>
                    </a:cubicBezTo>
                    <a:cubicBezTo>
                      <a:pt x="1073709" y="459620"/>
                      <a:pt x="1065262" y="464072"/>
                      <a:pt x="1064463" y="471150"/>
                    </a:cubicBezTo>
                    <a:cubicBezTo>
                      <a:pt x="1064349" y="471835"/>
                      <a:pt x="1064235" y="474232"/>
                      <a:pt x="1065604" y="476515"/>
                    </a:cubicBezTo>
                    <a:cubicBezTo>
                      <a:pt x="1063093" y="476743"/>
                      <a:pt x="1060582" y="477428"/>
                      <a:pt x="1058299" y="478456"/>
                    </a:cubicBezTo>
                    <a:cubicBezTo>
                      <a:pt x="1058869" y="474574"/>
                      <a:pt x="1058984" y="470351"/>
                      <a:pt x="1057386" y="466584"/>
                    </a:cubicBezTo>
                    <a:cubicBezTo>
                      <a:pt x="1052819" y="455853"/>
                      <a:pt x="1043345" y="460077"/>
                      <a:pt x="1038322" y="462360"/>
                    </a:cubicBezTo>
                    <a:cubicBezTo>
                      <a:pt x="1036039" y="463388"/>
                      <a:pt x="1033642" y="464529"/>
                      <a:pt x="1031359" y="464986"/>
                    </a:cubicBezTo>
                    <a:lnTo>
                      <a:pt x="1029761" y="465328"/>
                    </a:lnTo>
                    <a:cubicBezTo>
                      <a:pt x="1023368" y="466698"/>
                      <a:pt x="1018345" y="467725"/>
                      <a:pt x="1016747" y="473090"/>
                    </a:cubicBezTo>
                    <a:cubicBezTo>
                      <a:pt x="1015149" y="478341"/>
                      <a:pt x="1018916" y="482679"/>
                      <a:pt x="1020286" y="484391"/>
                    </a:cubicBezTo>
                    <a:cubicBezTo>
                      <a:pt x="1021542" y="485875"/>
                      <a:pt x="1021998" y="487245"/>
                      <a:pt x="1022227" y="488273"/>
                    </a:cubicBezTo>
                    <a:cubicBezTo>
                      <a:pt x="1018003" y="487474"/>
                      <a:pt x="1013208" y="487359"/>
                      <a:pt x="1009898" y="490898"/>
                    </a:cubicBezTo>
                    <a:cubicBezTo>
                      <a:pt x="1007729" y="493181"/>
                      <a:pt x="1007044" y="496149"/>
                      <a:pt x="1006816" y="498661"/>
                    </a:cubicBezTo>
                    <a:cubicBezTo>
                      <a:pt x="1005332" y="496149"/>
                      <a:pt x="1002935" y="494323"/>
                      <a:pt x="999739" y="493638"/>
                    </a:cubicBezTo>
                    <a:cubicBezTo>
                      <a:pt x="992889" y="492040"/>
                      <a:pt x="982616" y="495350"/>
                      <a:pt x="978278" y="502998"/>
                    </a:cubicBezTo>
                    <a:cubicBezTo>
                      <a:pt x="977136" y="504939"/>
                      <a:pt x="974853" y="507222"/>
                      <a:pt x="972570" y="509391"/>
                    </a:cubicBezTo>
                    <a:cubicBezTo>
                      <a:pt x="967662" y="514185"/>
                      <a:pt x="961384" y="520121"/>
                      <a:pt x="962753" y="528797"/>
                    </a:cubicBezTo>
                    <a:cubicBezTo>
                      <a:pt x="962867" y="529367"/>
                      <a:pt x="963666" y="534504"/>
                      <a:pt x="967091" y="535988"/>
                    </a:cubicBezTo>
                    <a:cubicBezTo>
                      <a:pt x="969032" y="536787"/>
                      <a:pt x="971429" y="536445"/>
                      <a:pt x="971657" y="537244"/>
                    </a:cubicBezTo>
                    <a:cubicBezTo>
                      <a:pt x="971771" y="537815"/>
                      <a:pt x="970630" y="538614"/>
                      <a:pt x="970516" y="538614"/>
                    </a:cubicBezTo>
                    <a:cubicBezTo>
                      <a:pt x="968119" y="540098"/>
                      <a:pt x="964466" y="537929"/>
                      <a:pt x="964009" y="537701"/>
                    </a:cubicBezTo>
                    <a:cubicBezTo>
                      <a:pt x="962411" y="536787"/>
                      <a:pt x="959671" y="534961"/>
                      <a:pt x="958073" y="531536"/>
                    </a:cubicBezTo>
                    <a:cubicBezTo>
                      <a:pt x="957731" y="530737"/>
                      <a:pt x="957388" y="529938"/>
                      <a:pt x="957160" y="529253"/>
                    </a:cubicBezTo>
                    <a:cubicBezTo>
                      <a:pt x="957388" y="528568"/>
                      <a:pt x="959329" y="523089"/>
                      <a:pt x="956247" y="518181"/>
                    </a:cubicBezTo>
                    <a:cubicBezTo>
                      <a:pt x="955904" y="517610"/>
                      <a:pt x="953165" y="513272"/>
                      <a:pt x="949055" y="513158"/>
                    </a:cubicBezTo>
                    <a:cubicBezTo>
                      <a:pt x="944375" y="513044"/>
                      <a:pt x="941521" y="517153"/>
                      <a:pt x="937982" y="522404"/>
                    </a:cubicBezTo>
                    <a:cubicBezTo>
                      <a:pt x="935928" y="525372"/>
                      <a:pt x="933644" y="528797"/>
                      <a:pt x="930677" y="532107"/>
                    </a:cubicBezTo>
                    <a:cubicBezTo>
                      <a:pt x="926795" y="536331"/>
                      <a:pt x="922229" y="538500"/>
                      <a:pt x="918577" y="540326"/>
                    </a:cubicBezTo>
                    <a:cubicBezTo>
                      <a:pt x="914581" y="542267"/>
                      <a:pt x="910814" y="543979"/>
                      <a:pt x="910015" y="548659"/>
                    </a:cubicBezTo>
                    <a:cubicBezTo>
                      <a:pt x="909787" y="549915"/>
                      <a:pt x="909787" y="551513"/>
                      <a:pt x="910471" y="553339"/>
                    </a:cubicBezTo>
                    <a:cubicBezTo>
                      <a:pt x="910129" y="553568"/>
                      <a:pt x="909787" y="553910"/>
                      <a:pt x="909444" y="554139"/>
                    </a:cubicBezTo>
                    <a:cubicBezTo>
                      <a:pt x="905791" y="556878"/>
                      <a:pt x="900655" y="560645"/>
                      <a:pt x="898828" y="566924"/>
                    </a:cubicBezTo>
                    <a:cubicBezTo>
                      <a:pt x="898143" y="569321"/>
                      <a:pt x="889696" y="572974"/>
                      <a:pt x="884673" y="575257"/>
                    </a:cubicBezTo>
                    <a:cubicBezTo>
                      <a:pt x="878623" y="577882"/>
                      <a:pt x="871774" y="580964"/>
                      <a:pt x="866066" y="585074"/>
                    </a:cubicBezTo>
                    <a:cubicBezTo>
                      <a:pt x="862299" y="587813"/>
                      <a:pt x="857962" y="591695"/>
                      <a:pt x="858761" y="597174"/>
                    </a:cubicBezTo>
                    <a:cubicBezTo>
                      <a:pt x="859217" y="600142"/>
                      <a:pt x="861044" y="602539"/>
                      <a:pt x="863898" y="603452"/>
                    </a:cubicBezTo>
                    <a:cubicBezTo>
                      <a:pt x="869377" y="605279"/>
                      <a:pt x="878167" y="601626"/>
                      <a:pt x="883189" y="595462"/>
                    </a:cubicBezTo>
                    <a:cubicBezTo>
                      <a:pt x="885929" y="592151"/>
                      <a:pt x="887070" y="591809"/>
                      <a:pt x="890038" y="591010"/>
                    </a:cubicBezTo>
                    <a:cubicBezTo>
                      <a:pt x="893006" y="590211"/>
                      <a:pt x="897116" y="589069"/>
                      <a:pt x="903052" y="584960"/>
                    </a:cubicBezTo>
                    <a:cubicBezTo>
                      <a:pt x="916636" y="575485"/>
                      <a:pt x="923257" y="573773"/>
                      <a:pt x="924969" y="573887"/>
                    </a:cubicBezTo>
                    <a:cubicBezTo>
                      <a:pt x="928051" y="576170"/>
                      <a:pt x="931590" y="577654"/>
                      <a:pt x="935243" y="577654"/>
                    </a:cubicBezTo>
                    <a:cubicBezTo>
                      <a:pt x="932617" y="582791"/>
                      <a:pt x="929078" y="586672"/>
                      <a:pt x="926567" y="586900"/>
                    </a:cubicBezTo>
                    <a:cubicBezTo>
                      <a:pt x="917321" y="587699"/>
                      <a:pt x="910243" y="602311"/>
                      <a:pt x="910015" y="615096"/>
                    </a:cubicBezTo>
                    <a:cubicBezTo>
                      <a:pt x="902024" y="614867"/>
                      <a:pt x="899855" y="620461"/>
                      <a:pt x="899513" y="625255"/>
                    </a:cubicBezTo>
                    <a:cubicBezTo>
                      <a:pt x="898942" y="631534"/>
                      <a:pt x="888897" y="646145"/>
                      <a:pt x="875085" y="660985"/>
                    </a:cubicBezTo>
                    <a:cubicBezTo>
                      <a:pt x="865952" y="670688"/>
                      <a:pt x="867208" y="677537"/>
                      <a:pt x="869034" y="683245"/>
                    </a:cubicBezTo>
                    <a:cubicBezTo>
                      <a:pt x="869719" y="685299"/>
                      <a:pt x="869719" y="685414"/>
                      <a:pt x="869377" y="686098"/>
                    </a:cubicBezTo>
                    <a:cubicBezTo>
                      <a:pt x="868464" y="687012"/>
                      <a:pt x="863555" y="686555"/>
                      <a:pt x="861386" y="686327"/>
                    </a:cubicBezTo>
                    <a:cubicBezTo>
                      <a:pt x="857048" y="685870"/>
                      <a:pt x="852482" y="685414"/>
                      <a:pt x="849058" y="687925"/>
                    </a:cubicBezTo>
                    <a:cubicBezTo>
                      <a:pt x="844035" y="691464"/>
                      <a:pt x="844606" y="698769"/>
                      <a:pt x="845062" y="705733"/>
                    </a:cubicBezTo>
                    <a:cubicBezTo>
                      <a:pt x="845291" y="708929"/>
                      <a:pt x="845861" y="716235"/>
                      <a:pt x="844606" y="717376"/>
                    </a:cubicBezTo>
                    <a:cubicBezTo>
                      <a:pt x="837528" y="724111"/>
                      <a:pt x="840040" y="732901"/>
                      <a:pt x="841524" y="738152"/>
                    </a:cubicBezTo>
                    <a:cubicBezTo>
                      <a:pt x="841638" y="738380"/>
                      <a:pt x="841638" y="738723"/>
                      <a:pt x="841752" y="738951"/>
                    </a:cubicBezTo>
                    <a:cubicBezTo>
                      <a:pt x="841638" y="738951"/>
                      <a:pt x="841524" y="738837"/>
                      <a:pt x="841410" y="738837"/>
                    </a:cubicBezTo>
                    <a:cubicBezTo>
                      <a:pt x="836957" y="737695"/>
                      <a:pt x="832391" y="736554"/>
                      <a:pt x="828625" y="739293"/>
                    </a:cubicBezTo>
                    <a:cubicBezTo>
                      <a:pt x="827026" y="740435"/>
                      <a:pt x="825771" y="742261"/>
                      <a:pt x="825314" y="744430"/>
                    </a:cubicBezTo>
                    <a:cubicBezTo>
                      <a:pt x="823716" y="745343"/>
                      <a:pt x="819036" y="745800"/>
                      <a:pt x="816753" y="746028"/>
                    </a:cubicBezTo>
                    <a:cubicBezTo>
                      <a:pt x="813671" y="746371"/>
                      <a:pt x="810931" y="746599"/>
                      <a:pt x="808876" y="747512"/>
                    </a:cubicBezTo>
                    <a:cubicBezTo>
                      <a:pt x="806479" y="748540"/>
                      <a:pt x="804881" y="750823"/>
                      <a:pt x="804538" y="753562"/>
                    </a:cubicBezTo>
                    <a:cubicBezTo>
                      <a:pt x="803968" y="757672"/>
                      <a:pt x="806137" y="761667"/>
                      <a:pt x="813442" y="768859"/>
                    </a:cubicBezTo>
                    <a:cubicBezTo>
                      <a:pt x="810246" y="769658"/>
                      <a:pt x="806707" y="772169"/>
                      <a:pt x="802484" y="775137"/>
                    </a:cubicBezTo>
                    <a:cubicBezTo>
                      <a:pt x="798831" y="777649"/>
                      <a:pt x="794836" y="780502"/>
                      <a:pt x="790498" y="782671"/>
                    </a:cubicBezTo>
                    <a:cubicBezTo>
                      <a:pt x="781822" y="787009"/>
                      <a:pt x="779196" y="793972"/>
                      <a:pt x="777484" y="798538"/>
                    </a:cubicBezTo>
                    <a:cubicBezTo>
                      <a:pt x="776114" y="802077"/>
                      <a:pt x="776114" y="802077"/>
                      <a:pt x="774859" y="802191"/>
                    </a:cubicBezTo>
                    <a:cubicBezTo>
                      <a:pt x="764813" y="802648"/>
                      <a:pt x="762416" y="812579"/>
                      <a:pt x="760818" y="819200"/>
                    </a:cubicBezTo>
                    <a:cubicBezTo>
                      <a:pt x="760476" y="820798"/>
                      <a:pt x="760019" y="822510"/>
                      <a:pt x="759448" y="823994"/>
                    </a:cubicBezTo>
                    <a:cubicBezTo>
                      <a:pt x="757393" y="819428"/>
                      <a:pt x="753741" y="812807"/>
                      <a:pt x="745750" y="812465"/>
                    </a:cubicBezTo>
                    <a:cubicBezTo>
                      <a:pt x="737988" y="812122"/>
                      <a:pt x="734563" y="815775"/>
                      <a:pt x="733079" y="818857"/>
                    </a:cubicBezTo>
                    <a:cubicBezTo>
                      <a:pt x="730796" y="823538"/>
                      <a:pt x="731595" y="829474"/>
                      <a:pt x="735362" y="836551"/>
                    </a:cubicBezTo>
                    <a:cubicBezTo>
                      <a:pt x="731138" y="837122"/>
                      <a:pt x="725659" y="838377"/>
                      <a:pt x="722120" y="843514"/>
                    </a:cubicBezTo>
                    <a:cubicBezTo>
                      <a:pt x="720408" y="845911"/>
                      <a:pt x="715385" y="846711"/>
                      <a:pt x="710934" y="847396"/>
                    </a:cubicBezTo>
                    <a:cubicBezTo>
                      <a:pt x="704655" y="848423"/>
                      <a:pt x="698263" y="849336"/>
                      <a:pt x="694610" y="854930"/>
                    </a:cubicBezTo>
                    <a:cubicBezTo>
                      <a:pt x="692213" y="858582"/>
                      <a:pt x="692669" y="861779"/>
                      <a:pt x="693126" y="863491"/>
                    </a:cubicBezTo>
                    <a:cubicBezTo>
                      <a:pt x="693468" y="864632"/>
                      <a:pt x="693925" y="865546"/>
                      <a:pt x="694496" y="866345"/>
                    </a:cubicBezTo>
                    <a:cubicBezTo>
                      <a:pt x="693354" y="866116"/>
                      <a:pt x="692327" y="865888"/>
                      <a:pt x="691185" y="865546"/>
                    </a:cubicBezTo>
                    <a:cubicBezTo>
                      <a:pt x="682167" y="863263"/>
                      <a:pt x="678514" y="871139"/>
                      <a:pt x="676916" y="874450"/>
                    </a:cubicBezTo>
                    <a:cubicBezTo>
                      <a:pt x="676574" y="875135"/>
                      <a:pt x="676117" y="876162"/>
                      <a:pt x="675775" y="876733"/>
                    </a:cubicBezTo>
                    <a:cubicBezTo>
                      <a:pt x="668240" y="875135"/>
                      <a:pt x="659337" y="879701"/>
                      <a:pt x="655798" y="886892"/>
                    </a:cubicBezTo>
                    <a:cubicBezTo>
                      <a:pt x="654428" y="889746"/>
                      <a:pt x="654086" y="892714"/>
                      <a:pt x="654542" y="895568"/>
                    </a:cubicBezTo>
                    <a:cubicBezTo>
                      <a:pt x="654428" y="895454"/>
                      <a:pt x="654314" y="895454"/>
                      <a:pt x="654200" y="895339"/>
                    </a:cubicBezTo>
                    <a:cubicBezTo>
                      <a:pt x="651232" y="893285"/>
                      <a:pt x="647921" y="892828"/>
                      <a:pt x="644725" y="894084"/>
                    </a:cubicBezTo>
                    <a:cubicBezTo>
                      <a:pt x="637534" y="897052"/>
                      <a:pt x="633881" y="908239"/>
                      <a:pt x="632625" y="912805"/>
                    </a:cubicBezTo>
                    <a:cubicBezTo>
                      <a:pt x="630228" y="921937"/>
                      <a:pt x="637648" y="927759"/>
                      <a:pt x="641643" y="930841"/>
                    </a:cubicBezTo>
                    <a:cubicBezTo>
                      <a:pt x="641643" y="930841"/>
                      <a:pt x="641757" y="930841"/>
                      <a:pt x="641757" y="930955"/>
                    </a:cubicBezTo>
                    <a:cubicBezTo>
                      <a:pt x="639360" y="933695"/>
                      <a:pt x="636278" y="937347"/>
                      <a:pt x="637534" y="942142"/>
                    </a:cubicBezTo>
                    <a:cubicBezTo>
                      <a:pt x="637990" y="943854"/>
                      <a:pt x="639018" y="945909"/>
                      <a:pt x="641757" y="947279"/>
                    </a:cubicBezTo>
                    <a:cubicBezTo>
                      <a:pt x="641415" y="947507"/>
                      <a:pt x="640958" y="947849"/>
                      <a:pt x="640616" y="947964"/>
                    </a:cubicBezTo>
                    <a:cubicBezTo>
                      <a:pt x="636963" y="949676"/>
                      <a:pt x="634566" y="952644"/>
                      <a:pt x="633652" y="956411"/>
                    </a:cubicBezTo>
                    <a:cubicBezTo>
                      <a:pt x="632625" y="960977"/>
                      <a:pt x="633881" y="966114"/>
                      <a:pt x="637648" y="971593"/>
                    </a:cubicBezTo>
                    <a:cubicBezTo>
                      <a:pt x="637534" y="971707"/>
                      <a:pt x="637420" y="971821"/>
                      <a:pt x="637420" y="971936"/>
                    </a:cubicBezTo>
                    <a:cubicBezTo>
                      <a:pt x="635136" y="974789"/>
                      <a:pt x="629771" y="981410"/>
                      <a:pt x="636050" y="991341"/>
                    </a:cubicBezTo>
                    <a:cubicBezTo>
                      <a:pt x="638447" y="995108"/>
                      <a:pt x="640958" y="997049"/>
                      <a:pt x="643355" y="997848"/>
                    </a:cubicBezTo>
                    <a:cubicBezTo>
                      <a:pt x="642100" y="998990"/>
                      <a:pt x="641073" y="1000359"/>
                      <a:pt x="640159" y="1001843"/>
                    </a:cubicBezTo>
                    <a:cubicBezTo>
                      <a:pt x="636963" y="1007209"/>
                      <a:pt x="637191" y="1013144"/>
                      <a:pt x="640616" y="1017596"/>
                    </a:cubicBezTo>
                    <a:cubicBezTo>
                      <a:pt x="641301" y="1018510"/>
                      <a:pt x="641415" y="1018852"/>
                      <a:pt x="641415" y="1018852"/>
                    </a:cubicBezTo>
                    <a:cubicBezTo>
                      <a:pt x="641415" y="1019309"/>
                      <a:pt x="640616" y="1020907"/>
                      <a:pt x="640159" y="1021934"/>
                    </a:cubicBezTo>
                    <a:cubicBezTo>
                      <a:pt x="638904" y="1024446"/>
                      <a:pt x="637191" y="1027756"/>
                      <a:pt x="637191" y="1032094"/>
                    </a:cubicBezTo>
                    <a:cubicBezTo>
                      <a:pt x="637191" y="1037002"/>
                      <a:pt x="639931" y="1040883"/>
                      <a:pt x="644155" y="1042367"/>
                    </a:cubicBezTo>
                    <a:cubicBezTo>
                      <a:pt x="650661" y="1044536"/>
                      <a:pt x="659451" y="1040427"/>
                      <a:pt x="663561" y="1033235"/>
                    </a:cubicBezTo>
                    <a:cubicBezTo>
                      <a:pt x="664359" y="1031751"/>
                      <a:pt x="665501" y="1030952"/>
                      <a:pt x="666072" y="1031066"/>
                    </a:cubicBezTo>
                    <a:cubicBezTo>
                      <a:pt x="666414" y="1031066"/>
                      <a:pt x="666985" y="1031409"/>
                      <a:pt x="667442" y="1031980"/>
                    </a:cubicBezTo>
                    <a:cubicBezTo>
                      <a:pt x="664702" y="1033464"/>
                      <a:pt x="661163" y="1036660"/>
                      <a:pt x="661049" y="1043851"/>
                    </a:cubicBezTo>
                    <a:cubicBezTo>
                      <a:pt x="658309" y="1044080"/>
                      <a:pt x="653971" y="1044879"/>
                      <a:pt x="650319" y="1050472"/>
                    </a:cubicBezTo>
                    <a:cubicBezTo>
                      <a:pt x="648378" y="1053440"/>
                      <a:pt x="648036" y="1056979"/>
                      <a:pt x="649177" y="1060632"/>
                    </a:cubicBezTo>
                    <a:cubicBezTo>
                      <a:pt x="653058" y="1072389"/>
                      <a:pt x="676231" y="1084375"/>
                      <a:pt x="683423" y="1086430"/>
                    </a:cubicBezTo>
                    <a:cubicBezTo>
                      <a:pt x="685363" y="1087001"/>
                      <a:pt x="687646" y="1088257"/>
                      <a:pt x="690158" y="1089741"/>
                    </a:cubicBezTo>
                    <a:cubicBezTo>
                      <a:pt x="695523" y="1092823"/>
                      <a:pt x="702600" y="1096932"/>
                      <a:pt x="712532" y="1096932"/>
                    </a:cubicBezTo>
                    <a:cubicBezTo>
                      <a:pt x="714586" y="1096932"/>
                      <a:pt x="716641" y="1096818"/>
                      <a:pt x="718924" y="1096361"/>
                    </a:cubicBezTo>
                    <a:cubicBezTo>
                      <a:pt x="738673" y="1093051"/>
                      <a:pt x="771777" y="1056180"/>
                      <a:pt x="775658" y="1050586"/>
                    </a:cubicBezTo>
                    <a:cubicBezTo>
                      <a:pt x="776229" y="1050244"/>
                      <a:pt x="778626" y="1050472"/>
                      <a:pt x="779996" y="1050586"/>
                    </a:cubicBezTo>
                    <a:cubicBezTo>
                      <a:pt x="784105" y="1050929"/>
                      <a:pt x="789699" y="1051385"/>
                      <a:pt x="794493" y="1047048"/>
                    </a:cubicBezTo>
                    <a:cubicBezTo>
                      <a:pt x="798602" y="1043395"/>
                      <a:pt x="799858" y="1038030"/>
                      <a:pt x="800543" y="1033235"/>
                    </a:cubicBezTo>
                    <a:cubicBezTo>
                      <a:pt x="802255" y="1037345"/>
                      <a:pt x="804082" y="1040998"/>
                      <a:pt x="807392" y="1042482"/>
                    </a:cubicBezTo>
                    <a:cubicBezTo>
                      <a:pt x="808648" y="1043052"/>
                      <a:pt x="810360" y="1043851"/>
                      <a:pt x="810588" y="1051043"/>
                    </a:cubicBezTo>
                    <a:lnTo>
                      <a:pt x="810588" y="1051043"/>
                    </a:lnTo>
                    <a:cubicBezTo>
                      <a:pt x="810588" y="1051842"/>
                      <a:pt x="810588" y="1052755"/>
                      <a:pt x="810588" y="1053668"/>
                    </a:cubicBezTo>
                    <a:cubicBezTo>
                      <a:pt x="810018" y="1068394"/>
                      <a:pt x="815269" y="1081408"/>
                      <a:pt x="825314" y="1090540"/>
                    </a:cubicBezTo>
                    <a:cubicBezTo>
                      <a:pt x="828168" y="1093165"/>
                      <a:pt x="828396" y="1096133"/>
                      <a:pt x="828853" y="1102069"/>
                    </a:cubicBezTo>
                    <a:cubicBezTo>
                      <a:pt x="829195" y="1107891"/>
                      <a:pt x="829652" y="1115197"/>
                      <a:pt x="834560" y="1122160"/>
                    </a:cubicBezTo>
                    <a:cubicBezTo>
                      <a:pt x="837643" y="1126726"/>
                      <a:pt x="838898" y="1130607"/>
                      <a:pt x="840154" y="1134603"/>
                    </a:cubicBezTo>
                    <a:cubicBezTo>
                      <a:pt x="841866" y="1140196"/>
                      <a:pt x="843693" y="1145903"/>
                      <a:pt x="849743" y="1151611"/>
                    </a:cubicBezTo>
                    <a:cubicBezTo>
                      <a:pt x="856934" y="1158346"/>
                      <a:pt x="856934" y="1160172"/>
                      <a:pt x="854080" y="1168391"/>
                    </a:cubicBezTo>
                    <a:cubicBezTo>
                      <a:pt x="852026" y="1174099"/>
                      <a:pt x="852939" y="1177980"/>
                      <a:pt x="854651" y="1180720"/>
                    </a:cubicBezTo>
                    <a:cubicBezTo>
                      <a:pt x="850884" y="1180834"/>
                      <a:pt x="848030" y="1184487"/>
                      <a:pt x="846547" y="1186428"/>
                    </a:cubicBezTo>
                    <a:cubicBezTo>
                      <a:pt x="846432" y="1186199"/>
                      <a:pt x="846318" y="1185971"/>
                      <a:pt x="846204" y="1185857"/>
                    </a:cubicBezTo>
                    <a:cubicBezTo>
                      <a:pt x="844263" y="1182090"/>
                      <a:pt x="841752" y="1177295"/>
                      <a:pt x="836957" y="1178209"/>
                    </a:cubicBezTo>
                    <a:cubicBezTo>
                      <a:pt x="834218" y="1178779"/>
                      <a:pt x="832277" y="1180948"/>
                      <a:pt x="831364" y="1184829"/>
                    </a:cubicBezTo>
                    <a:cubicBezTo>
                      <a:pt x="827369" y="1184030"/>
                      <a:pt x="819949" y="1182775"/>
                      <a:pt x="813442" y="1192706"/>
                    </a:cubicBezTo>
                    <a:cubicBezTo>
                      <a:pt x="810246" y="1197729"/>
                      <a:pt x="809105" y="1203208"/>
                      <a:pt x="810018" y="1208687"/>
                    </a:cubicBezTo>
                    <a:cubicBezTo>
                      <a:pt x="811387" y="1216678"/>
                      <a:pt x="816981" y="1223185"/>
                      <a:pt x="822004" y="1227522"/>
                    </a:cubicBezTo>
                    <a:cubicBezTo>
                      <a:pt x="817209" y="1226495"/>
                      <a:pt x="814469" y="1229006"/>
                      <a:pt x="813556" y="1230148"/>
                    </a:cubicBezTo>
                    <a:cubicBezTo>
                      <a:pt x="811502" y="1232773"/>
                      <a:pt x="811045" y="1236540"/>
                      <a:pt x="812301" y="1240421"/>
                    </a:cubicBezTo>
                    <a:cubicBezTo>
                      <a:pt x="814013" y="1245901"/>
                      <a:pt x="819606" y="1252407"/>
                      <a:pt x="827711" y="1253892"/>
                    </a:cubicBezTo>
                    <a:cubicBezTo>
                      <a:pt x="828396" y="1254006"/>
                      <a:pt x="829195" y="1254120"/>
                      <a:pt x="829880" y="1254120"/>
                    </a:cubicBezTo>
                    <a:cubicBezTo>
                      <a:pt x="834903" y="1254120"/>
                      <a:pt x="840040" y="1251152"/>
                      <a:pt x="844948" y="1245216"/>
                    </a:cubicBezTo>
                    <a:cubicBezTo>
                      <a:pt x="849743" y="1239394"/>
                      <a:pt x="856135" y="1227636"/>
                      <a:pt x="854879" y="1220331"/>
                    </a:cubicBezTo>
                    <a:cubicBezTo>
                      <a:pt x="854994" y="1218276"/>
                      <a:pt x="856934" y="1212112"/>
                      <a:pt x="858190" y="1208002"/>
                    </a:cubicBezTo>
                    <a:cubicBezTo>
                      <a:pt x="859217" y="1204806"/>
                      <a:pt x="860130" y="1201724"/>
                      <a:pt x="860929" y="1198984"/>
                    </a:cubicBezTo>
                    <a:cubicBezTo>
                      <a:pt x="860587" y="1204464"/>
                      <a:pt x="860816" y="1210057"/>
                      <a:pt x="862756" y="1214395"/>
                    </a:cubicBezTo>
                    <a:cubicBezTo>
                      <a:pt x="865039" y="1219303"/>
                      <a:pt x="868464" y="1220673"/>
                      <a:pt x="871888" y="1220673"/>
                    </a:cubicBezTo>
                    <a:cubicBezTo>
                      <a:pt x="874285" y="1220673"/>
                      <a:pt x="876683" y="1219988"/>
                      <a:pt x="878737" y="1219418"/>
                    </a:cubicBezTo>
                    <a:cubicBezTo>
                      <a:pt x="881819" y="1218619"/>
                      <a:pt x="885586" y="1217477"/>
                      <a:pt x="890381" y="1217363"/>
                    </a:cubicBezTo>
                    <a:cubicBezTo>
                      <a:pt x="896202" y="1217135"/>
                      <a:pt x="900312" y="1215536"/>
                      <a:pt x="902937" y="1212226"/>
                    </a:cubicBezTo>
                    <a:cubicBezTo>
                      <a:pt x="906705" y="1207774"/>
                      <a:pt x="906590" y="1201838"/>
                      <a:pt x="906362" y="1197044"/>
                    </a:cubicBezTo>
                    <a:cubicBezTo>
                      <a:pt x="906362" y="1195560"/>
                      <a:pt x="906248" y="1194190"/>
                      <a:pt x="906362" y="1192706"/>
                    </a:cubicBezTo>
                    <a:cubicBezTo>
                      <a:pt x="906362" y="1192363"/>
                      <a:pt x="906362" y="1192135"/>
                      <a:pt x="906476" y="1192021"/>
                    </a:cubicBezTo>
                    <a:cubicBezTo>
                      <a:pt x="906705" y="1191907"/>
                      <a:pt x="907047" y="1191793"/>
                      <a:pt x="907275" y="1191793"/>
                    </a:cubicBezTo>
                    <a:cubicBezTo>
                      <a:pt x="909216" y="1191108"/>
                      <a:pt x="913211" y="1189738"/>
                      <a:pt x="914924" y="1184601"/>
                    </a:cubicBezTo>
                    <a:cubicBezTo>
                      <a:pt x="916636" y="1183231"/>
                      <a:pt x="923942" y="1182204"/>
                      <a:pt x="931019" y="1185514"/>
                    </a:cubicBezTo>
                    <a:cubicBezTo>
                      <a:pt x="937526" y="1188711"/>
                      <a:pt x="942434" y="1187341"/>
                      <a:pt x="945288" y="1185628"/>
                    </a:cubicBezTo>
                    <a:cubicBezTo>
                      <a:pt x="949283" y="1183231"/>
                      <a:pt x="952251" y="1178779"/>
                      <a:pt x="954078" y="1172501"/>
                    </a:cubicBezTo>
                    <a:cubicBezTo>
                      <a:pt x="954877" y="1173528"/>
                      <a:pt x="955676" y="1174442"/>
                      <a:pt x="956589" y="1175241"/>
                    </a:cubicBezTo>
                    <a:cubicBezTo>
                      <a:pt x="958301" y="1176610"/>
                      <a:pt x="960470" y="1176953"/>
                      <a:pt x="962525" y="1176268"/>
                    </a:cubicBezTo>
                    <a:cubicBezTo>
                      <a:pt x="970744" y="1173414"/>
                      <a:pt x="980219" y="1145561"/>
                      <a:pt x="981246" y="1142479"/>
                    </a:cubicBezTo>
                    <a:cubicBezTo>
                      <a:pt x="982730" y="1138141"/>
                      <a:pt x="985355" y="1130265"/>
                      <a:pt x="979876" y="1126612"/>
                    </a:cubicBezTo>
                    <a:cubicBezTo>
                      <a:pt x="976109" y="1124100"/>
                      <a:pt x="972342" y="1126155"/>
                      <a:pt x="968232" y="1130265"/>
                    </a:cubicBezTo>
                    <a:cubicBezTo>
                      <a:pt x="968918" y="1127639"/>
                      <a:pt x="969716" y="1124900"/>
                      <a:pt x="970630" y="1122616"/>
                    </a:cubicBezTo>
                    <a:cubicBezTo>
                      <a:pt x="973255" y="1115767"/>
                      <a:pt x="974054" y="1103781"/>
                      <a:pt x="974739" y="1088713"/>
                    </a:cubicBezTo>
                    <a:cubicBezTo>
                      <a:pt x="974968" y="1083691"/>
                      <a:pt x="975196" y="1078439"/>
                      <a:pt x="975538" y="1076613"/>
                    </a:cubicBezTo>
                    <a:cubicBezTo>
                      <a:pt x="976794" y="1070221"/>
                      <a:pt x="978620" y="1064285"/>
                      <a:pt x="987182" y="1062344"/>
                    </a:cubicBezTo>
                    <a:cubicBezTo>
                      <a:pt x="998483" y="1059719"/>
                      <a:pt x="1011382" y="1047847"/>
                      <a:pt x="1015720" y="1038829"/>
                    </a:cubicBezTo>
                    <a:cubicBezTo>
                      <a:pt x="1017661" y="1034947"/>
                      <a:pt x="1018117" y="1031409"/>
                      <a:pt x="1017318" y="1028213"/>
                    </a:cubicBezTo>
                    <a:cubicBezTo>
                      <a:pt x="1018231" y="1026272"/>
                      <a:pt x="1021884" y="1022505"/>
                      <a:pt x="1024167" y="1020222"/>
                    </a:cubicBezTo>
                    <a:cubicBezTo>
                      <a:pt x="1029646" y="1014628"/>
                      <a:pt x="1034327" y="1009834"/>
                      <a:pt x="1034327" y="1003898"/>
                    </a:cubicBezTo>
                    <a:cubicBezTo>
                      <a:pt x="1034327" y="992141"/>
                      <a:pt x="1009556" y="968739"/>
                      <a:pt x="1004647" y="965429"/>
                    </a:cubicBezTo>
                    <a:cubicBezTo>
                      <a:pt x="1000195" y="962347"/>
                      <a:pt x="994259" y="962004"/>
                      <a:pt x="989579" y="961662"/>
                    </a:cubicBezTo>
                    <a:cubicBezTo>
                      <a:pt x="988894" y="961662"/>
                      <a:pt x="988095" y="961548"/>
                      <a:pt x="987410" y="961548"/>
                    </a:cubicBezTo>
                    <a:cubicBezTo>
                      <a:pt x="987410" y="956753"/>
                      <a:pt x="986725" y="947393"/>
                      <a:pt x="983643" y="928101"/>
                    </a:cubicBezTo>
                    <a:cubicBezTo>
                      <a:pt x="983072" y="924905"/>
                      <a:pt x="985698" y="920225"/>
                      <a:pt x="988209" y="915773"/>
                    </a:cubicBezTo>
                    <a:cubicBezTo>
                      <a:pt x="991177" y="910407"/>
                      <a:pt x="994259" y="904700"/>
                      <a:pt x="994259" y="898421"/>
                    </a:cubicBezTo>
                    <a:lnTo>
                      <a:pt x="994259" y="897052"/>
                    </a:lnTo>
                    <a:cubicBezTo>
                      <a:pt x="994259" y="888034"/>
                      <a:pt x="994488" y="881527"/>
                      <a:pt x="998141" y="880043"/>
                    </a:cubicBezTo>
                    <a:cubicBezTo>
                      <a:pt x="1004191" y="877532"/>
                      <a:pt x="1005903" y="872737"/>
                      <a:pt x="1007044" y="869769"/>
                    </a:cubicBezTo>
                    <a:cubicBezTo>
                      <a:pt x="1007958" y="867144"/>
                      <a:pt x="1008186" y="866573"/>
                      <a:pt x="1011040" y="865774"/>
                    </a:cubicBezTo>
                    <a:cubicBezTo>
                      <a:pt x="1018916" y="863719"/>
                      <a:pt x="1021998" y="856528"/>
                      <a:pt x="1024395" y="850820"/>
                    </a:cubicBezTo>
                    <a:cubicBezTo>
                      <a:pt x="1026564" y="845569"/>
                      <a:pt x="1028162" y="842373"/>
                      <a:pt x="1031587" y="840775"/>
                    </a:cubicBezTo>
                    <a:cubicBezTo>
                      <a:pt x="1037865" y="837921"/>
                      <a:pt x="1041404" y="835295"/>
                      <a:pt x="1045057" y="832442"/>
                    </a:cubicBezTo>
                    <a:cubicBezTo>
                      <a:pt x="1048481" y="829816"/>
                      <a:pt x="1052020" y="827076"/>
                      <a:pt x="1058984" y="823309"/>
                    </a:cubicBezTo>
                    <a:cubicBezTo>
                      <a:pt x="1072796" y="815889"/>
                      <a:pt x="1100078" y="796369"/>
                      <a:pt x="1105444" y="783927"/>
                    </a:cubicBezTo>
                    <a:cubicBezTo>
                      <a:pt x="1108526" y="776621"/>
                      <a:pt x="1104759" y="770000"/>
                      <a:pt x="1101905" y="765092"/>
                    </a:cubicBezTo>
                    <a:cubicBezTo>
                      <a:pt x="1097910" y="758243"/>
                      <a:pt x="1098366" y="757900"/>
                      <a:pt x="1100763" y="755845"/>
                    </a:cubicBezTo>
                    <a:cubicBezTo>
                      <a:pt x="1109553" y="748425"/>
                      <a:pt x="1109667" y="739750"/>
                      <a:pt x="1109781" y="734613"/>
                    </a:cubicBezTo>
                    <a:cubicBezTo>
                      <a:pt x="1109781" y="733472"/>
                      <a:pt x="1109781" y="731645"/>
                      <a:pt x="1109895" y="731303"/>
                    </a:cubicBezTo>
                    <a:cubicBezTo>
                      <a:pt x="1109895" y="731303"/>
                      <a:pt x="1110010" y="731189"/>
                      <a:pt x="1110352" y="731074"/>
                    </a:cubicBezTo>
                    <a:cubicBezTo>
                      <a:pt x="1119256" y="727307"/>
                      <a:pt x="1123594" y="722056"/>
                      <a:pt x="1128731" y="716006"/>
                    </a:cubicBezTo>
                    <a:lnTo>
                      <a:pt x="1131128" y="713153"/>
                    </a:lnTo>
                    <a:cubicBezTo>
                      <a:pt x="1132612" y="711326"/>
                      <a:pt x="1134324" y="711326"/>
                      <a:pt x="1140260" y="712011"/>
                    </a:cubicBezTo>
                    <a:cubicBezTo>
                      <a:pt x="1144826" y="712468"/>
                      <a:pt x="1150648" y="713153"/>
                      <a:pt x="1157839" y="711783"/>
                    </a:cubicBezTo>
                    <a:cubicBezTo>
                      <a:pt x="1162063" y="710984"/>
                      <a:pt x="1166401" y="711212"/>
                      <a:pt x="1170967" y="712468"/>
                    </a:cubicBezTo>
                    <a:lnTo>
                      <a:pt x="1170967" y="712468"/>
                    </a:lnTo>
                    <a:cubicBezTo>
                      <a:pt x="1176560" y="713952"/>
                      <a:pt x="1182040" y="716805"/>
                      <a:pt x="1187177" y="719659"/>
                    </a:cubicBezTo>
                    <a:cubicBezTo>
                      <a:pt x="1189117" y="720687"/>
                      <a:pt x="1190944" y="721714"/>
                      <a:pt x="1192884" y="722627"/>
                    </a:cubicBezTo>
                    <a:cubicBezTo>
                      <a:pt x="1199391" y="725823"/>
                      <a:pt x="1199391" y="729362"/>
                      <a:pt x="1199505" y="737239"/>
                    </a:cubicBezTo>
                    <a:cubicBezTo>
                      <a:pt x="1199505" y="738608"/>
                      <a:pt x="1199505" y="740092"/>
                      <a:pt x="1199619" y="741462"/>
                    </a:cubicBezTo>
                    <a:lnTo>
                      <a:pt x="1199619" y="742375"/>
                    </a:lnTo>
                    <a:cubicBezTo>
                      <a:pt x="1199619" y="743289"/>
                      <a:pt x="1199733" y="744316"/>
                      <a:pt x="1199733" y="745229"/>
                    </a:cubicBezTo>
                    <a:cubicBezTo>
                      <a:pt x="1196879" y="744202"/>
                      <a:pt x="1194026" y="744316"/>
                      <a:pt x="1191400" y="745458"/>
                    </a:cubicBezTo>
                    <a:cubicBezTo>
                      <a:pt x="1187519" y="747170"/>
                      <a:pt x="1182268" y="751850"/>
                      <a:pt x="1179186" y="764749"/>
                    </a:cubicBezTo>
                    <a:cubicBezTo>
                      <a:pt x="1176332" y="776507"/>
                      <a:pt x="1162177" y="791118"/>
                      <a:pt x="1155100" y="791803"/>
                    </a:cubicBezTo>
                    <a:cubicBezTo>
                      <a:pt x="1147109" y="792602"/>
                      <a:pt x="1143685" y="798310"/>
                      <a:pt x="1141287" y="802077"/>
                    </a:cubicBezTo>
                    <a:cubicBezTo>
                      <a:pt x="1139575" y="804931"/>
                      <a:pt x="1138662" y="806072"/>
                      <a:pt x="1137178" y="806529"/>
                    </a:cubicBezTo>
                    <a:cubicBezTo>
                      <a:pt x="1124393" y="810296"/>
                      <a:pt x="1117316" y="818857"/>
                      <a:pt x="1117772" y="830159"/>
                    </a:cubicBezTo>
                    <a:cubicBezTo>
                      <a:pt x="1117772" y="831072"/>
                      <a:pt x="1117658" y="831300"/>
                      <a:pt x="1117429" y="831414"/>
                    </a:cubicBezTo>
                    <a:cubicBezTo>
                      <a:pt x="1116745" y="832213"/>
                      <a:pt x="1113891" y="834268"/>
                      <a:pt x="1103617" y="834268"/>
                    </a:cubicBezTo>
                    <a:cubicBezTo>
                      <a:pt x="1095056" y="834268"/>
                      <a:pt x="1092430" y="843286"/>
                      <a:pt x="1090832" y="848537"/>
                    </a:cubicBezTo>
                    <a:cubicBezTo>
                      <a:pt x="1090147" y="850934"/>
                      <a:pt x="1089120" y="854473"/>
                      <a:pt x="1088092" y="855158"/>
                    </a:cubicBezTo>
                    <a:cubicBezTo>
                      <a:pt x="1084325" y="857669"/>
                      <a:pt x="1082042" y="860980"/>
                      <a:pt x="1081357" y="864975"/>
                    </a:cubicBezTo>
                    <a:cubicBezTo>
                      <a:pt x="1080330" y="871482"/>
                      <a:pt x="1083755" y="877532"/>
                      <a:pt x="1087407" y="882669"/>
                    </a:cubicBezTo>
                    <a:cubicBezTo>
                      <a:pt x="1089462" y="885636"/>
                      <a:pt x="1089348" y="888034"/>
                      <a:pt x="1088891" y="892371"/>
                    </a:cubicBezTo>
                    <a:cubicBezTo>
                      <a:pt x="1088549" y="895568"/>
                      <a:pt x="1088207" y="899221"/>
                      <a:pt x="1089462" y="902988"/>
                    </a:cubicBezTo>
                    <a:cubicBezTo>
                      <a:pt x="1089919" y="904243"/>
                      <a:pt x="1090604" y="905727"/>
                      <a:pt x="1091403" y="907554"/>
                    </a:cubicBezTo>
                    <a:cubicBezTo>
                      <a:pt x="1094485" y="914403"/>
                      <a:pt x="1098709" y="923649"/>
                      <a:pt x="1094713" y="933580"/>
                    </a:cubicBezTo>
                    <a:cubicBezTo>
                      <a:pt x="1082385" y="963831"/>
                      <a:pt x="1083641" y="969196"/>
                      <a:pt x="1086494" y="972735"/>
                    </a:cubicBezTo>
                    <a:cubicBezTo>
                      <a:pt x="1088207" y="974903"/>
                      <a:pt x="1090832" y="975703"/>
                      <a:pt x="1093457" y="975018"/>
                    </a:cubicBezTo>
                    <a:cubicBezTo>
                      <a:pt x="1094941" y="975360"/>
                      <a:pt x="1098480" y="977757"/>
                      <a:pt x="1100878" y="979355"/>
                    </a:cubicBezTo>
                    <a:cubicBezTo>
                      <a:pt x="1106585" y="983237"/>
                      <a:pt x="1113092" y="987574"/>
                      <a:pt x="1119484" y="986889"/>
                    </a:cubicBezTo>
                    <a:cubicBezTo>
                      <a:pt x="1120398" y="986775"/>
                      <a:pt x="1121082" y="987346"/>
                      <a:pt x="1123137" y="990200"/>
                    </a:cubicBezTo>
                    <a:cubicBezTo>
                      <a:pt x="1125534" y="993510"/>
                      <a:pt x="1130101" y="999560"/>
                      <a:pt x="1137863" y="996821"/>
                    </a:cubicBezTo>
                    <a:cubicBezTo>
                      <a:pt x="1138776" y="996478"/>
                      <a:pt x="1138776" y="996478"/>
                      <a:pt x="1141402" y="998191"/>
                    </a:cubicBezTo>
                    <a:cubicBezTo>
                      <a:pt x="1145511" y="1000816"/>
                      <a:pt x="1151561" y="1004697"/>
                      <a:pt x="1164803" y="1004697"/>
                    </a:cubicBezTo>
                    <a:cubicBezTo>
                      <a:pt x="1165716" y="1004697"/>
                      <a:pt x="1166629" y="1004697"/>
                      <a:pt x="1167542" y="1004697"/>
                    </a:cubicBezTo>
                    <a:cubicBezTo>
                      <a:pt x="1180099" y="1004241"/>
                      <a:pt x="1198363" y="998305"/>
                      <a:pt x="1216057" y="992483"/>
                    </a:cubicBezTo>
                    <a:cubicBezTo>
                      <a:pt x="1231582" y="987460"/>
                      <a:pt x="1247563" y="982209"/>
                      <a:pt x="1255782" y="982209"/>
                    </a:cubicBezTo>
                    <a:cubicBezTo>
                      <a:pt x="1265371" y="982209"/>
                      <a:pt x="1274389" y="981068"/>
                      <a:pt x="1282722" y="978785"/>
                    </a:cubicBezTo>
                    <a:cubicBezTo>
                      <a:pt x="1282722" y="978785"/>
                      <a:pt x="1282722" y="978785"/>
                      <a:pt x="1282836" y="978785"/>
                    </a:cubicBezTo>
                    <a:cubicBezTo>
                      <a:pt x="1287288" y="977529"/>
                      <a:pt x="1291512" y="975931"/>
                      <a:pt x="1294936" y="974104"/>
                    </a:cubicBezTo>
                    <a:cubicBezTo>
                      <a:pt x="1296192" y="975474"/>
                      <a:pt x="1298247" y="979127"/>
                      <a:pt x="1299502" y="981410"/>
                    </a:cubicBezTo>
                    <a:cubicBezTo>
                      <a:pt x="1301899" y="985862"/>
                      <a:pt x="1304525" y="990428"/>
                      <a:pt x="1307835" y="993396"/>
                    </a:cubicBezTo>
                    <a:cubicBezTo>
                      <a:pt x="1308406" y="993967"/>
                      <a:pt x="1309091" y="994424"/>
                      <a:pt x="1309776" y="994880"/>
                    </a:cubicBezTo>
                    <a:cubicBezTo>
                      <a:pt x="1308521" y="995565"/>
                      <a:pt x="1307379" y="996250"/>
                      <a:pt x="1306123" y="996935"/>
                    </a:cubicBezTo>
                    <a:cubicBezTo>
                      <a:pt x="1302927" y="998875"/>
                      <a:pt x="1299160" y="1001044"/>
                      <a:pt x="1293566" y="1003099"/>
                    </a:cubicBezTo>
                    <a:cubicBezTo>
                      <a:pt x="1284548" y="1006410"/>
                      <a:pt x="1281695" y="1010291"/>
                      <a:pt x="1279297" y="1014286"/>
                    </a:cubicBezTo>
                    <a:cubicBezTo>
                      <a:pt x="1278612" y="1015313"/>
                      <a:pt x="1278270" y="1015884"/>
                      <a:pt x="1277814" y="1016455"/>
                    </a:cubicBezTo>
                    <a:cubicBezTo>
                      <a:pt x="1277014" y="1017140"/>
                      <a:pt x="1275645" y="1017825"/>
                      <a:pt x="1273704" y="1018510"/>
                    </a:cubicBezTo>
                    <a:cubicBezTo>
                      <a:pt x="1268910" y="1019994"/>
                      <a:pt x="1259663" y="1017711"/>
                      <a:pt x="1250759" y="1015656"/>
                    </a:cubicBezTo>
                    <a:cubicBezTo>
                      <a:pt x="1240029" y="1013144"/>
                      <a:pt x="1228956" y="1010519"/>
                      <a:pt x="1220166" y="1012345"/>
                    </a:cubicBezTo>
                    <a:cubicBezTo>
                      <a:pt x="1215715" y="1013259"/>
                      <a:pt x="1209550" y="1013944"/>
                      <a:pt x="1203158" y="1014743"/>
                    </a:cubicBezTo>
                    <a:cubicBezTo>
                      <a:pt x="1183409" y="1016912"/>
                      <a:pt x="1169940" y="1018966"/>
                      <a:pt x="1164004" y="1025930"/>
                    </a:cubicBezTo>
                    <a:cubicBezTo>
                      <a:pt x="1161949" y="1028327"/>
                      <a:pt x="1158068" y="1030381"/>
                      <a:pt x="1154643" y="1032208"/>
                    </a:cubicBezTo>
                    <a:cubicBezTo>
                      <a:pt x="1149164" y="1035176"/>
                      <a:pt x="1143913" y="1037916"/>
                      <a:pt x="1143228" y="1043851"/>
                    </a:cubicBezTo>
                    <a:cubicBezTo>
                      <a:pt x="1143228" y="1044194"/>
                      <a:pt x="1143114" y="1044536"/>
                      <a:pt x="1143114" y="1044879"/>
                    </a:cubicBezTo>
                    <a:cubicBezTo>
                      <a:pt x="1142657" y="1044308"/>
                      <a:pt x="1142086" y="1043737"/>
                      <a:pt x="1141402" y="1043281"/>
                    </a:cubicBezTo>
                    <a:cubicBezTo>
                      <a:pt x="1135808" y="1039285"/>
                      <a:pt x="1120055" y="1040655"/>
                      <a:pt x="1115832" y="1046934"/>
                    </a:cubicBezTo>
                    <a:cubicBezTo>
                      <a:pt x="1113434" y="1050472"/>
                      <a:pt x="1113891" y="1055153"/>
                      <a:pt x="1117087" y="1058349"/>
                    </a:cubicBezTo>
                    <a:cubicBezTo>
                      <a:pt x="1118000" y="1059262"/>
                      <a:pt x="1119142" y="1060175"/>
                      <a:pt x="1120283" y="1060860"/>
                    </a:cubicBezTo>
                    <a:cubicBezTo>
                      <a:pt x="1109439" y="1067024"/>
                      <a:pt x="1105215" y="1080951"/>
                      <a:pt x="1106471" y="1089627"/>
                    </a:cubicBezTo>
                    <a:cubicBezTo>
                      <a:pt x="1107498" y="1096247"/>
                      <a:pt x="1111608" y="1098987"/>
                      <a:pt x="1115375" y="1098759"/>
                    </a:cubicBezTo>
                    <a:cubicBezTo>
                      <a:pt x="1115489" y="1098759"/>
                      <a:pt x="1115603" y="1098759"/>
                      <a:pt x="1115832" y="1098644"/>
                    </a:cubicBezTo>
                    <a:cubicBezTo>
                      <a:pt x="1112293" y="1100813"/>
                      <a:pt x="1108640" y="1103553"/>
                      <a:pt x="1105101" y="1106293"/>
                    </a:cubicBezTo>
                    <a:cubicBezTo>
                      <a:pt x="1102590" y="1108233"/>
                      <a:pt x="1100078" y="1110174"/>
                      <a:pt x="1097795" y="1111772"/>
                    </a:cubicBezTo>
                    <a:cubicBezTo>
                      <a:pt x="1090261" y="1116909"/>
                      <a:pt x="1089006" y="1124557"/>
                      <a:pt x="1088092" y="1130265"/>
                    </a:cubicBezTo>
                    <a:cubicBezTo>
                      <a:pt x="1087522" y="1133917"/>
                      <a:pt x="1087065" y="1136315"/>
                      <a:pt x="1085695" y="1137456"/>
                    </a:cubicBezTo>
                    <a:cubicBezTo>
                      <a:pt x="1075193" y="1146931"/>
                      <a:pt x="1073024" y="1161086"/>
                      <a:pt x="1080216" y="1175697"/>
                    </a:cubicBezTo>
                    <a:cubicBezTo>
                      <a:pt x="1080330" y="1176040"/>
                      <a:pt x="1080444" y="1176382"/>
                      <a:pt x="1080672" y="1176610"/>
                    </a:cubicBezTo>
                    <a:cubicBezTo>
                      <a:pt x="1080672" y="1176610"/>
                      <a:pt x="1080672" y="1176610"/>
                      <a:pt x="1080672" y="1176610"/>
                    </a:cubicBezTo>
                    <a:cubicBezTo>
                      <a:pt x="1085010" y="1186313"/>
                      <a:pt x="1084211" y="1197044"/>
                      <a:pt x="1078732" y="1203893"/>
                    </a:cubicBezTo>
                    <a:cubicBezTo>
                      <a:pt x="1076677" y="1206518"/>
                      <a:pt x="1074394" y="1210057"/>
                      <a:pt x="1074965" y="1214166"/>
                    </a:cubicBezTo>
                    <a:cubicBezTo>
                      <a:pt x="1075536" y="1218390"/>
                      <a:pt x="1078618" y="1220331"/>
                      <a:pt x="1080672" y="1221586"/>
                    </a:cubicBezTo>
                    <a:lnTo>
                      <a:pt x="1081586" y="1222157"/>
                    </a:lnTo>
                    <a:lnTo>
                      <a:pt x="1081586" y="1222157"/>
                    </a:lnTo>
                    <a:lnTo>
                      <a:pt x="1081586" y="1222157"/>
                    </a:lnTo>
                    <a:cubicBezTo>
                      <a:pt x="1081928" y="1222385"/>
                      <a:pt x="1082385" y="1222728"/>
                      <a:pt x="1082613" y="1222956"/>
                    </a:cubicBezTo>
                    <a:cubicBezTo>
                      <a:pt x="1082156" y="1223299"/>
                      <a:pt x="1081700" y="1223527"/>
                      <a:pt x="1081357" y="1223755"/>
                    </a:cubicBezTo>
                    <a:cubicBezTo>
                      <a:pt x="1078047" y="1225810"/>
                      <a:pt x="1074052" y="1228435"/>
                      <a:pt x="1073024" y="1233572"/>
                    </a:cubicBezTo>
                    <a:cubicBezTo>
                      <a:pt x="1072796" y="1234942"/>
                      <a:pt x="1072682" y="1236883"/>
                      <a:pt x="1073481" y="1239166"/>
                    </a:cubicBezTo>
                    <a:cubicBezTo>
                      <a:pt x="1072796" y="1239052"/>
                      <a:pt x="1072225" y="1238823"/>
                      <a:pt x="1071883" y="1238481"/>
                    </a:cubicBezTo>
                    <a:cubicBezTo>
                      <a:pt x="1071769" y="1234371"/>
                      <a:pt x="1069828" y="1230947"/>
                      <a:pt x="1066403" y="1229006"/>
                    </a:cubicBezTo>
                    <a:cubicBezTo>
                      <a:pt x="1060239" y="1225582"/>
                      <a:pt x="1050422" y="1227636"/>
                      <a:pt x="1045399" y="1231632"/>
                    </a:cubicBezTo>
                    <a:cubicBezTo>
                      <a:pt x="1040948" y="1235171"/>
                      <a:pt x="1041062" y="1239508"/>
                      <a:pt x="1041290" y="1241221"/>
                    </a:cubicBezTo>
                    <a:cubicBezTo>
                      <a:pt x="1041290" y="1241563"/>
                      <a:pt x="1041290" y="1242704"/>
                      <a:pt x="1040377" y="1244417"/>
                    </a:cubicBezTo>
                    <a:cubicBezTo>
                      <a:pt x="1039464" y="1246129"/>
                      <a:pt x="1036496" y="1250239"/>
                      <a:pt x="1029646" y="1250239"/>
                    </a:cubicBezTo>
                    <a:cubicBezTo>
                      <a:pt x="1024510" y="1250239"/>
                      <a:pt x="1022569" y="1246814"/>
                      <a:pt x="1021884" y="1236426"/>
                    </a:cubicBezTo>
                    <a:cubicBezTo>
                      <a:pt x="1021656" y="1233458"/>
                      <a:pt x="1019943" y="1230947"/>
                      <a:pt x="1017090" y="1229805"/>
                    </a:cubicBezTo>
                    <a:cubicBezTo>
                      <a:pt x="1007158" y="1225696"/>
                      <a:pt x="962867" y="1237568"/>
                      <a:pt x="949740" y="1252065"/>
                    </a:cubicBezTo>
                    <a:cubicBezTo>
                      <a:pt x="943804" y="1258686"/>
                      <a:pt x="932275" y="1260284"/>
                      <a:pt x="923028" y="1261540"/>
                    </a:cubicBezTo>
                    <a:cubicBezTo>
                      <a:pt x="913211" y="1262909"/>
                      <a:pt x="904764" y="1264165"/>
                      <a:pt x="903851" y="1272498"/>
                    </a:cubicBezTo>
                    <a:cubicBezTo>
                      <a:pt x="903851" y="1272498"/>
                      <a:pt x="903851" y="1272498"/>
                      <a:pt x="903851" y="1272612"/>
                    </a:cubicBezTo>
                    <a:cubicBezTo>
                      <a:pt x="901225" y="1263823"/>
                      <a:pt x="894376" y="1260969"/>
                      <a:pt x="887413" y="1260284"/>
                    </a:cubicBezTo>
                    <a:cubicBezTo>
                      <a:pt x="890152" y="1255946"/>
                      <a:pt x="893120" y="1249896"/>
                      <a:pt x="889125" y="1244303"/>
                    </a:cubicBezTo>
                    <a:cubicBezTo>
                      <a:pt x="883988" y="1236883"/>
                      <a:pt x="876340" y="1242134"/>
                      <a:pt x="871774" y="1245216"/>
                    </a:cubicBezTo>
                    <a:cubicBezTo>
                      <a:pt x="868235" y="1247613"/>
                      <a:pt x="863898" y="1250581"/>
                      <a:pt x="861158" y="1249554"/>
                    </a:cubicBezTo>
                    <a:cubicBezTo>
                      <a:pt x="850313" y="1245558"/>
                      <a:pt x="839126" y="1256403"/>
                      <a:pt x="830222" y="1265192"/>
                    </a:cubicBezTo>
                    <a:cubicBezTo>
                      <a:pt x="827940" y="1267476"/>
                      <a:pt x="825771" y="1269530"/>
                      <a:pt x="823944" y="1271128"/>
                    </a:cubicBezTo>
                    <a:cubicBezTo>
                      <a:pt x="821205" y="1273411"/>
                      <a:pt x="818237" y="1272612"/>
                      <a:pt x="816981" y="1271357"/>
                    </a:cubicBezTo>
                    <a:cubicBezTo>
                      <a:pt x="816638" y="1271014"/>
                      <a:pt x="815725" y="1269987"/>
                      <a:pt x="817323" y="1267590"/>
                    </a:cubicBezTo>
                    <a:cubicBezTo>
                      <a:pt x="818922" y="1264964"/>
                      <a:pt x="823374" y="1258001"/>
                      <a:pt x="819492" y="1252407"/>
                    </a:cubicBezTo>
                    <a:cubicBezTo>
                      <a:pt x="815611" y="1246814"/>
                      <a:pt x="807963" y="1249325"/>
                      <a:pt x="800543" y="1252522"/>
                    </a:cubicBezTo>
                    <a:cubicBezTo>
                      <a:pt x="795749" y="1254462"/>
                      <a:pt x="790726" y="1253435"/>
                      <a:pt x="788443" y="1251380"/>
                    </a:cubicBezTo>
                    <a:cubicBezTo>
                      <a:pt x="787073" y="1250124"/>
                      <a:pt x="786959" y="1248983"/>
                      <a:pt x="787073" y="1248070"/>
                    </a:cubicBezTo>
                    <a:cubicBezTo>
                      <a:pt x="787530" y="1244303"/>
                      <a:pt x="786731" y="1240536"/>
                      <a:pt x="784676" y="1236654"/>
                    </a:cubicBezTo>
                    <a:cubicBezTo>
                      <a:pt x="784676" y="1236654"/>
                      <a:pt x="784676" y="1236654"/>
                      <a:pt x="784676" y="1236654"/>
                    </a:cubicBezTo>
                    <a:cubicBezTo>
                      <a:pt x="784676" y="1236654"/>
                      <a:pt x="784676" y="1236654"/>
                      <a:pt x="784676" y="1236654"/>
                    </a:cubicBezTo>
                    <a:cubicBezTo>
                      <a:pt x="783991" y="1235513"/>
                      <a:pt x="783306" y="1234371"/>
                      <a:pt x="782507" y="1233344"/>
                    </a:cubicBezTo>
                    <a:cubicBezTo>
                      <a:pt x="788100" y="1236883"/>
                      <a:pt x="795977" y="1238138"/>
                      <a:pt x="801456" y="1235970"/>
                    </a:cubicBezTo>
                    <a:cubicBezTo>
                      <a:pt x="805452" y="1234371"/>
                      <a:pt x="808191" y="1231175"/>
                      <a:pt x="808990" y="1226952"/>
                    </a:cubicBezTo>
                    <a:cubicBezTo>
                      <a:pt x="809789" y="1222614"/>
                      <a:pt x="808419" y="1207089"/>
                      <a:pt x="801571" y="1201381"/>
                    </a:cubicBezTo>
                    <a:cubicBezTo>
                      <a:pt x="798374" y="1198756"/>
                      <a:pt x="794379" y="1198414"/>
                      <a:pt x="790726" y="1200582"/>
                    </a:cubicBezTo>
                    <a:cubicBezTo>
                      <a:pt x="787644" y="1202409"/>
                      <a:pt x="786388" y="1202523"/>
                      <a:pt x="786388" y="1202637"/>
                    </a:cubicBezTo>
                    <a:cubicBezTo>
                      <a:pt x="786274" y="1202523"/>
                      <a:pt x="786046" y="1202295"/>
                      <a:pt x="785589" y="1201724"/>
                    </a:cubicBezTo>
                    <a:cubicBezTo>
                      <a:pt x="786160" y="1200468"/>
                      <a:pt x="787415" y="1198642"/>
                      <a:pt x="788329" y="1197272"/>
                    </a:cubicBezTo>
                    <a:cubicBezTo>
                      <a:pt x="790383" y="1194190"/>
                      <a:pt x="792667" y="1190651"/>
                      <a:pt x="793694" y="1186884"/>
                    </a:cubicBezTo>
                    <a:cubicBezTo>
                      <a:pt x="794379" y="1186085"/>
                      <a:pt x="797575" y="1185286"/>
                      <a:pt x="799287" y="1184829"/>
                    </a:cubicBezTo>
                    <a:cubicBezTo>
                      <a:pt x="803853" y="1183688"/>
                      <a:pt x="809675" y="1182318"/>
                      <a:pt x="811730" y="1176268"/>
                    </a:cubicBezTo>
                    <a:cubicBezTo>
                      <a:pt x="815725" y="1164967"/>
                      <a:pt x="801684" y="1156862"/>
                      <a:pt x="795863" y="1153666"/>
                    </a:cubicBezTo>
                    <a:cubicBezTo>
                      <a:pt x="794265" y="1151269"/>
                      <a:pt x="794150" y="1143506"/>
                      <a:pt x="795749" y="1142022"/>
                    </a:cubicBezTo>
                    <a:cubicBezTo>
                      <a:pt x="800657" y="1137456"/>
                      <a:pt x="802712" y="1127867"/>
                      <a:pt x="802940" y="1121018"/>
                    </a:cubicBezTo>
                    <a:cubicBezTo>
                      <a:pt x="803168" y="1116224"/>
                      <a:pt x="802598" y="1109603"/>
                      <a:pt x="799059" y="1105722"/>
                    </a:cubicBezTo>
                    <a:cubicBezTo>
                      <a:pt x="795634" y="1101841"/>
                      <a:pt x="789470" y="1101042"/>
                      <a:pt x="782964" y="1103439"/>
                    </a:cubicBezTo>
                    <a:cubicBezTo>
                      <a:pt x="774973" y="1106521"/>
                      <a:pt x="769494" y="1113598"/>
                      <a:pt x="768695" y="1122046"/>
                    </a:cubicBezTo>
                    <a:cubicBezTo>
                      <a:pt x="768466" y="1124557"/>
                      <a:pt x="768352" y="1125128"/>
                      <a:pt x="762645" y="1125242"/>
                    </a:cubicBezTo>
                    <a:cubicBezTo>
                      <a:pt x="759676" y="1125356"/>
                      <a:pt x="756595" y="1125356"/>
                      <a:pt x="754083" y="1127525"/>
                    </a:cubicBezTo>
                    <a:cubicBezTo>
                      <a:pt x="752371" y="1129009"/>
                      <a:pt x="750773" y="1131292"/>
                      <a:pt x="751229" y="1134831"/>
                    </a:cubicBezTo>
                    <a:cubicBezTo>
                      <a:pt x="749060" y="1133004"/>
                      <a:pt x="746321" y="1131406"/>
                      <a:pt x="742896" y="1131064"/>
                    </a:cubicBezTo>
                    <a:cubicBezTo>
                      <a:pt x="732394" y="1129922"/>
                      <a:pt x="728741" y="1141223"/>
                      <a:pt x="726344" y="1148757"/>
                    </a:cubicBezTo>
                    <a:cubicBezTo>
                      <a:pt x="725431" y="1151725"/>
                      <a:pt x="724404" y="1154807"/>
                      <a:pt x="723262" y="1156748"/>
                    </a:cubicBezTo>
                    <a:cubicBezTo>
                      <a:pt x="717669" y="1166337"/>
                      <a:pt x="720180" y="1182318"/>
                      <a:pt x="722120" y="1195217"/>
                    </a:cubicBezTo>
                    <a:lnTo>
                      <a:pt x="722463" y="1197158"/>
                    </a:lnTo>
                    <a:cubicBezTo>
                      <a:pt x="723490" y="1203664"/>
                      <a:pt x="726801" y="1208573"/>
                      <a:pt x="729769" y="1212911"/>
                    </a:cubicBezTo>
                    <a:cubicBezTo>
                      <a:pt x="732622" y="1217020"/>
                      <a:pt x="734220" y="1219646"/>
                      <a:pt x="733650" y="1221586"/>
                    </a:cubicBezTo>
                    <a:cubicBezTo>
                      <a:pt x="731253" y="1229235"/>
                      <a:pt x="735704" y="1236426"/>
                      <a:pt x="738673" y="1241221"/>
                    </a:cubicBezTo>
                    <a:lnTo>
                      <a:pt x="738673" y="1241221"/>
                    </a:lnTo>
                    <a:lnTo>
                      <a:pt x="739357" y="1242362"/>
                    </a:lnTo>
                    <a:cubicBezTo>
                      <a:pt x="740841" y="1244759"/>
                      <a:pt x="743239" y="1248640"/>
                      <a:pt x="743239" y="1249782"/>
                    </a:cubicBezTo>
                    <a:cubicBezTo>
                      <a:pt x="738787" y="1259142"/>
                      <a:pt x="743010" y="1267361"/>
                      <a:pt x="747576" y="1276151"/>
                    </a:cubicBezTo>
                    <a:cubicBezTo>
                      <a:pt x="748489" y="1277863"/>
                      <a:pt x="749403" y="1279690"/>
                      <a:pt x="750316" y="1281630"/>
                    </a:cubicBezTo>
                    <a:cubicBezTo>
                      <a:pt x="750088" y="1281630"/>
                      <a:pt x="749745" y="1281745"/>
                      <a:pt x="749517" y="1281745"/>
                    </a:cubicBezTo>
                    <a:cubicBezTo>
                      <a:pt x="746435" y="1282315"/>
                      <a:pt x="740385" y="1283457"/>
                      <a:pt x="738444" y="1289050"/>
                    </a:cubicBezTo>
                    <a:cubicBezTo>
                      <a:pt x="735933" y="1288594"/>
                      <a:pt x="731253" y="1286882"/>
                      <a:pt x="725088" y="1283457"/>
                    </a:cubicBezTo>
                    <a:cubicBezTo>
                      <a:pt x="719038" y="1280032"/>
                      <a:pt x="704655" y="1281174"/>
                      <a:pt x="699062" y="1285512"/>
                    </a:cubicBezTo>
                    <a:cubicBezTo>
                      <a:pt x="696436" y="1287452"/>
                      <a:pt x="695181" y="1290420"/>
                      <a:pt x="695409" y="1293502"/>
                    </a:cubicBezTo>
                    <a:cubicBezTo>
                      <a:pt x="695523" y="1294301"/>
                      <a:pt x="695295" y="1295557"/>
                      <a:pt x="695066" y="1296699"/>
                    </a:cubicBezTo>
                    <a:cubicBezTo>
                      <a:pt x="687190" y="1292132"/>
                      <a:pt x="677144" y="1294301"/>
                      <a:pt x="664588" y="1297155"/>
                    </a:cubicBezTo>
                    <a:lnTo>
                      <a:pt x="663332" y="1297498"/>
                    </a:lnTo>
                    <a:cubicBezTo>
                      <a:pt x="654885" y="1299324"/>
                      <a:pt x="648378" y="1305374"/>
                      <a:pt x="645981" y="1313593"/>
                    </a:cubicBezTo>
                    <a:cubicBezTo>
                      <a:pt x="644839" y="1317474"/>
                      <a:pt x="644725" y="1321356"/>
                      <a:pt x="645752" y="1324780"/>
                    </a:cubicBezTo>
                    <a:cubicBezTo>
                      <a:pt x="645296" y="1324780"/>
                      <a:pt x="644839" y="1324666"/>
                      <a:pt x="644611" y="1324552"/>
                    </a:cubicBezTo>
                    <a:cubicBezTo>
                      <a:pt x="643355" y="1319187"/>
                      <a:pt x="638789" y="1315990"/>
                      <a:pt x="633424" y="1316903"/>
                    </a:cubicBezTo>
                    <a:cubicBezTo>
                      <a:pt x="626575" y="1317931"/>
                      <a:pt x="619726" y="1325008"/>
                      <a:pt x="620525" y="1334711"/>
                    </a:cubicBezTo>
                    <a:cubicBezTo>
                      <a:pt x="620639" y="1336195"/>
                      <a:pt x="618927" y="1338136"/>
                      <a:pt x="616301" y="1340990"/>
                    </a:cubicBezTo>
                    <a:cubicBezTo>
                      <a:pt x="612306" y="1345213"/>
                      <a:pt x="606827" y="1350921"/>
                      <a:pt x="607512" y="1360281"/>
                    </a:cubicBezTo>
                    <a:cubicBezTo>
                      <a:pt x="607968" y="1366674"/>
                      <a:pt x="600663" y="1375235"/>
                      <a:pt x="587421" y="1383797"/>
                    </a:cubicBezTo>
                    <a:cubicBezTo>
                      <a:pt x="586051" y="1384710"/>
                      <a:pt x="584567" y="1385623"/>
                      <a:pt x="583083" y="1386650"/>
                    </a:cubicBezTo>
                    <a:lnTo>
                      <a:pt x="583083" y="1386650"/>
                    </a:lnTo>
                    <a:lnTo>
                      <a:pt x="583083" y="1386650"/>
                    </a:lnTo>
                    <a:cubicBezTo>
                      <a:pt x="577718" y="1390075"/>
                      <a:pt x="571554" y="1393728"/>
                      <a:pt x="565732" y="1394984"/>
                    </a:cubicBezTo>
                    <a:lnTo>
                      <a:pt x="565732" y="1394984"/>
                    </a:lnTo>
                    <a:cubicBezTo>
                      <a:pt x="565732" y="1394984"/>
                      <a:pt x="565732" y="1394984"/>
                      <a:pt x="565732" y="1394984"/>
                    </a:cubicBezTo>
                    <a:cubicBezTo>
                      <a:pt x="563791" y="1395440"/>
                      <a:pt x="562193" y="1395669"/>
                      <a:pt x="560709" y="1395554"/>
                    </a:cubicBezTo>
                    <a:cubicBezTo>
                      <a:pt x="554203" y="1395212"/>
                      <a:pt x="548381" y="1397837"/>
                      <a:pt x="544157" y="1402860"/>
                    </a:cubicBezTo>
                    <a:cubicBezTo>
                      <a:pt x="540504" y="1407198"/>
                      <a:pt x="536281" y="1415417"/>
                      <a:pt x="537650" y="1429572"/>
                    </a:cubicBezTo>
                    <a:cubicBezTo>
                      <a:pt x="538221" y="1435508"/>
                      <a:pt x="536623" y="1437676"/>
                      <a:pt x="536052" y="1438362"/>
                    </a:cubicBezTo>
                    <a:cubicBezTo>
                      <a:pt x="532742" y="1442699"/>
                      <a:pt x="523838" y="1443727"/>
                      <a:pt x="513336" y="1444640"/>
                    </a:cubicBezTo>
                    <a:cubicBezTo>
                      <a:pt x="498382" y="1445895"/>
                      <a:pt x="495757" y="1456283"/>
                      <a:pt x="494158" y="1462447"/>
                    </a:cubicBezTo>
                    <a:cubicBezTo>
                      <a:pt x="493360" y="1465530"/>
                      <a:pt x="492789" y="1467356"/>
                      <a:pt x="491761" y="1468269"/>
                    </a:cubicBezTo>
                    <a:cubicBezTo>
                      <a:pt x="490848" y="1469068"/>
                      <a:pt x="486054" y="1469525"/>
                      <a:pt x="479091" y="1467128"/>
                    </a:cubicBezTo>
                    <a:cubicBezTo>
                      <a:pt x="470529" y="1464274"/>
                      <a:pt x="465506" y="1459708"/>
                      <a:pt x="464822" y="1457539"/>
                    </a:cubicBezTo>
                    <a:cubicBezTo>
                      <a:pt x="463223" y="1452631"/>
                      <a:pt x="459114" y="1449548"/>
                      <a:pt x="453863" y="1449206"/>
                    </a:cubicBezTo>
                    <a:cubicBezTo>
                      <a:pt x="447699" y="1448863"/>
                      <a:pt x="439480" y="1452516"/>
                      <a:pt x="436283" y="1459936"/>
                    </a:cubicBezTo>
                    <a:cubicBezTo>
                      <a:pt x="434000" y="1465187"/>
                      <a:pt x="434913" y="1471123"/>
                      <a:pt x="438909" y="1476032"/>
                    </a:cubicBezTo>
                    <a:cubicBezTo>
                      <a:pt x="444160" y="1482538"/>
                      <a:pt x="445530" y="1490301"/>
                      <a:pt x="445073" y="1495438"/>
                    </a:cubicBezTo>
                    <a:cubicBezTo>
                      <a:pt x="444731" y="1498748"/>
                      <a:pt x="443818" y="1500232"/>
                      <a:pt x="443931" y="1500232"/>
                    </a:cubicBezTo>
                    <a:cubicBezTo>
                      <a:pt x="443018" y="1500460"/>
                      <a:pt x="439936" y="1499319"/>
                      <a:pt x="438110" y="1498634"/>
                    </a:cubicBezTo>
                    <a:cubicBezTo>
                      <a:pt x="432630" y="1496579"/>
                      <a:pt x="425211" y="1493839"/>
                      <a:pt x="418818" y="1498976"/>
                    </a:cubicBezTo>
                    <a:cubicBezTo>
                      <a:pt x="418704" y="1499090"/>
                      <a:pt x="418704" y="1499090"/>
                      <a:pt x="418590" y="1499090"/>
                    </a:cubicBezTo>
                    <a:cubicBezTo>
                      <a:pt x="418133" y="1498634"/>
                      <a:pt x="417677" y="1497949"/>
                      <a:pt x="417220" y="1497492"/>
                    </a:cubicBezTo>
                    <a:cubicBezTo>
                      <a:pt x="415051" y="1494753"/>
                      <a:pt x="411969" y="1490871"/>
                      <a:pt x="406832" y="1488817"/>
                    </a:cubicBezTo>
                    <a:cubicBezTo>
                      <a:pt x="400325" y="1486191"/>
                      <a:pt x="395417" y="1487904"/>
                      <a:pt x="391079" y="1489502"/>
                    </a:cubicBezTo>
                    <a:cubicBezTo>
                      <a:pt x="387426" y="1490871"/>
                      <a:pt x="383659" y="1492241"/>
                      <a:pt x="377609" y="1491671"/>
                    </a:cubicBezTo>
                    <a:cubicBezTo>
                      <a:pt x="366422" y="1490643"/>
                      <a:pt x="356833" y="1494753"/>
                      <a:pt x="353295" y="1502401"/>
                    </a:cubicBezTo>
                    <a:cubicBezTo>
                      <a:pt x="351012" y="1507195"/>
                      <a:pt x="351697" y="1512675"/>
                      <a:pt x="355007" y="1517012"/>
                    </a:cubicBezTo>
                    <a:cubicBezTo>
                      <a:pt x="356148" y="1518382"/>
                      <a:pt x="356148" y="1519409"/>
                      <a:pt x="355692" y="1522834"/>
                    </a:cubicBezTo>
                    <a:cubicBezTo>
                      <a:pt x="355350" y="1526259"/>
                      <a:pt x="354664" y="1531395"/>
                      <a:pt x="358089" y="1536304"/>
                    </a:cubicBezTo>
                    <a:cubicBezTo>
                      <a:pt x="361514" y="1541213"/>
                      <a:pt x="368135" y="1542697"/>
                      <a:pt x="376467" y="1544523"/>
                    </a:cubicBezTo>
                    <a:cubicBezTo>
                      <a:pt x="383431" y="1546007"/>
                      <a:pt x="391307" y="1547833"/>
                      <a:pt x="397814" y="1551600"/>
                    </a:cubicBezTo>
                    <a:cubicBezTo>
                      <a:pt x="406718" y="1556851"/>
                      <a:pt x="412311" y="1556851"/>
                      <a:pt x="416307" y="1556966"/>
                    </a:cubicBezTo>
                    <a:cubicBezTo>
                      <a:pt x="419046" y="1556966"/>
                      <a:pt x="420074" y="1556966"/>
                      <a:pt x="421900" y="1558564"/>
                    </a:cubicBezTo>
                    <a:cubicBezTo>
                      <a:pt x="424412" y="1560618"/>
                      <a:pt x="426352" y="1561874"/>
                      <a:pt x="427722" y="1562559"/>
                    </a:cubicBezTo>
                    <a:cubicBezTo>
                      <a:pt x="428064" y="1562787"/>
                      <a:pt x="428293" y="1562901"/>
                      <a:pt x="428521" y="1563016"/>
                    </a:cubicBezTo>
                    <a:cubicBezTo>
                      <a:pt x="428635" y="1563586"/>
                      <a:pt x="428863" y="1564842"/>
                      <a:pt x="428863" y="1567810"/>
                    </a:cubicBezTo>
                    <a:cubicBezTo>
                      <a:pt x="429434" y="1583106"/>
                      <a:pt x="439822" y="1596006"/>
                      <a:pt x="455347" y="1600686"/>
                    </a:cubicBezTo>
                    <a:cubicBezTo>
                      <a:pt x="458087" y="1601485"/>
                      <a:pt x="458543" y="1602284"/>
                      <a:pt x="458543" y="1602284"/>
                    </a:cubicBezTo>
                    <a:cubicBezTo>
                      <a:pt x="458771" y="1602855"/>
                      <a:pt x="458429" y="1605366"/>
                      <a:pt x="458200" y="1606850"/>
                    </a:cubicBezTo>
                    <a:cubicBezTo>
                      <a:pt x="457630" y="1610845"/>
                      <a:pt x="456831" y="1616325"/>
                      <a:pt x="459228" y="1621918"/>
                    </a:cubicBezTo>
                    <a:cubicBezTo>
                      <a:pt x="460598" y="1625114"/>
                      <a:pt x="459000" y="1630708"/>
                      <a:pt x="457287" y="1636644"/>
                    </a:cubicBezTo>
                    <a:cubicBezTo>
                      <a:pt x="455461" y="1643265"/>
                      <a:pt x="453292" y="1650799"/>
                      <a:pt x="454548" y="1658333"/>
                    </a:cubicBezTo>
                    <a:cubicBezTo>
                      <a:pt x="456374" y="1669291"/>
                      <a:pt x="448612" y="1702966"/>
                      <a:pt x="444274" y="1708217"/>
                    </a:cubicBezTo>
                    <a:cubicBezTo>
                      <a:pt x="444160" y="1708217"/>
                      <a:pt x="444046" y="1708217"/>
                      <a:pt x="443818" y="1708331"/>
                    </a:cubicBezTo>
                    <a:lnTo>
                      <a:pt x="443818" y="1708331"/>
                    </a:lnTo>
                    <a:lnTo>
                      <a:pt x="443818" y="1708331"/>
                    </a:lnTo>
                    <a:cubicBezTo>
                      <a:pt x="441078" y="1708902"/>
                      <a:pt x="433658" y="1707304"/>
                      <a:pt x="427151" y="1705820"/>
                    </a:cubicBezTo>
                    <a:cubicBezTo>
                      <a:pt x="416649" y="1703537"/>
                      <a:pt x="404777" y="1700912"/>
                      <a:pt x="394846" y="1702281"/>
                    </a:cubicBezTo>
                    <a:cubicBezTo>
                      <a:pt x="386513" y="1703423"/>
                      <a:pt x="367450" y="1702624"/>
                      <a:pt x="349071" y="1701939"/>
                    </a:cubicBezTo>
                    <a:cubicBezTo>
                      <a:pt x="330807" y="1701140"/>
                      <a:pt x="311972" y="1700455"/>
                      <a:pt x="301127" y="1701368"/>
                    </a:cubicBezTo>
                    <a:cubicBezTo>
                      <a:pt x="290168" y="1702281"/>
                      <a:pt x="285831" y="1699542"/>
                      <a:pt x="281151" y="1696574"/>
                    </a:cubicBezTo>
                    <a:cubicBezTo>
                      <a:pt x="277498" y="1694291"/>
                      <a:pt x="273388" y="1691551"/>
                      <a:pt x="266996" y="1691551"/>
                    </a:cubicBezTo>
                    <a:cubicBezTo>
                      <a:pt x="258434" y="1691551"/>
                      <a:pt x="255124" y="1697487"/>
                      <a:pt x="252841" y="1701482"/>
                    </a:cubicBezTo>
                    <a:cubicBezTo>
                      <a:pt x="250672" y="1705363"/>
                      <a:pt x="249302" y="1707761"/>
                      <a:pt x="243252" y="1707875"/>
                    </a:cubicBezTo>
                    <a:cubicBezTo>
                      <a:pt x="229439" y="1708217"/>
                      <a:pt x="225330" y="1715181"/>
                      <a:pt x="224075" y="1719290"/>
                    </a:cubicBezTo>
                    <a:cubicBezTo>
                      <a:pt x="221906" y="1726482"/>
                      <a:pt x="225330" y="1734815"/>
                      <a:pt x="233549" y="1742006"/>
                    </a:cubicBezTo>
                    <a:cubicBezTo>
                      <a:pt x="238344" y="1746230"/>
                      <a:pt x="237316" y="1758444"/>
                      <a:pt x="236517" y="1767348"/>
                    </a:cubicBezTo>
                    <a:lnTo>
                      <a:pt x="236517" y="1767348"/>
                    </a:lnTo>
                    <a:lnTo>
                      <a:pt x="236403" y="1768604"/>
                    </a:lnTo>
                    <a:cubicBezTo>
                      <a:pt x="235604" y="1778421"/>
                      <a:pt x="234805" y="1786868"/>
                      <a:pt x="238115" y="1792690"/>
                    </a:cubicBezTo>
                    <a:cubicBezTo>
                      <a:pt x="241311" y="1799767"/>
                      <a:pt x="231608" y="1847255"/>
                      <a:pt x="220992" y="1860953"/>
                    </a:cubicBezTo>
                    <a:cubicBezTo>
                      <a:pt x="218138" y="1864606"/>
                      <a:pt x="214372" y="1870313"/>
                      <a:pt x="215056" y="1876934"/>
                    </a:cubicBezTo>
                    <a:cubicBezTo>
                      <a:pt x="215856" y="1884240"/>
                      <a:pt x="221449" y="1888692"/>
                      <a:pt x="227385" y="1893258"/>
                    </a:cubicBezTo>
                    <a:cubicBezTo>
                      <a:pt x="229097" y="1894628"/>
                      <a:pt x="230923" y="1895998"/>
                      <a:pt x="232750" y="1897596"/>
                    </a:cubicBezTo>
                    <a:cubicBezTo>
                      <a:pt x="239142" y="1903075"/>
                      <a:pt x="236403" y="1926590"/>
                      <a:pt x="235261" y="1936750"/>
                    </a:cubicBezTo>
                    <a:cubicBezTo>
                      <a:pt x="234805" y="1940859"/>
                      <a:pt x="234462" y="1944056"/>
                      <a:pt x="234462" y="1946339"/>
                    </a:cubicBezTo>
                    <a:cubicBezTo>
                      <a:pt x="234462" y="1950791"/>
                      <a:pt x="236175" y="1953530"/>
                      <a:pt x="237544" y="1955014"/>
                    </a:cubicBezTo>
                    <a:cubicBezTo>
                      <a:pt x="240626" y="1958325"/>
                      <a:pt x="245192" y="1959010"/>
                      <a:pt x="250558" y="1959010"/>
                    </a:cubicBezTo>
                    <a:cubicBezTo>
                      <a:pt x="252270" y="1959010"/>
                      <a:pt x="253982" y="1958895"/>
                      <a:pt x="255809" y="1958895"/>
                    </a:cubicBezTo>
                    <a:cubicBezTo>
                      <a:pt x="257749" y="1958781"/>
                      <a:pt x="259918" y="1958781"/>
                      <a:pt x="261973" y="1958781"/>
                    </a:cubicBezTo>
                    <a:cubicBezTo>
                      <a:pt x="267110" y="1958781"/>
                      <a:pt x="272361" y="1957297"/>
                      <a:pt x="277498" y="1955813"/>
                    </a:cubicBezTo>
                    <a:cubicBezTo>
                      <a:pt x="280237" y="1955014"/>
                      <a:pt x="283091" y="1954215"/>
                      <a:pt x="285717" y="1953645"/>
                    </a:cubicBezTo>
                    <a:cubicBezTo>
                      <a:pt x="290853" y="1952617"/>
                      <a:pt x="294506" y="1952845"/>
                      <a:pt x="297474" y="1954443"/>
                    </a:cubicBezTo>
                    <a:cubicBezTo>
                      <a:pt x="300784" y="1956156"/>
                      <a:pt x="304437" y="1962548"/>
                      <a:pt x="308090" y="1968713"/>
                    </a:cubicBezTo>
                    <a:cubicBezTo>
                      <a:pt x="312999" y="1977160"/>
                      <a:pt x="318821" y="1987319"/>
                      <a:pt x="327268" y="1990516"/>
                    </a:cubicBezTo>
                    <a:cubicBezTo>
                      <a:pt x="326469" y="1990858"/>
                      <a:pt x="325670" y="1991201"/>
                      <a:pt x="324871" y="1991543"/>
                    </a:cubicBezTo>
                    <a:cubicBezTo>
                      <a:pt x="318935" y="1994625"/>
                      <a:pt x="313456" y="2006611"/>
                      <a:pt x="303410" y="2031268"/>
                    </a:cubicBezTo>
                    <a:cubicBezTo>
                      <a:pt x="299072" y="2041998"/>
                      <a:pt x="294506" y="2053071"/>
                      <a:pt x="291424" y="2058094"/>
                    </a:cubicBezTo>
                    <a:cubicBezTo>
                      <a:pt x="284461" y="2069281"/>
                      <a:pt x="263114" y="2078299"/>
                      <a:pt x="252727" y="2078299"/>
                    </a:cubicBezTo>
                    <a:cubicBezTo>
                      <a:pt x="242453" y="2078299"/>
                      <a:pt x="238001" y="2088002"/>
                      <a:pt x="234348" y="2095764"/>
                    </a:cubicBezTo>
                    <a:cubicBezTo>
                      <a:pt x="232407" y="2099988"/>
                      <a:pt x="230353" y="2104440"/>
                      <a:pt x="227727" y="2106837"/>
                    </a:cubicBezTo>
                    <a:cubicBezTo>
                      <a:pt x="222134" y="2111745"/>
                      <a:pt x="220307" y="2118024"/>
                      <a:pt x="218709" y="2123503"/>
                    </a:cubicBezTo>
                    <a:cubicBezTo>
                      <a:pt x="217225" y="2128640"/>
                      <a:pt x="215856" y="2132978"/>
                      <a:pt x="211746" y="2136745"/>
                    </a:cubicBezTo>
                    <a:cubicBezTo>
                      <a:pt x="197705" y="2149187"/>
                      <a:pt x="204440" y="2181835"/>
                      <a:pt x="210376" y="2192793"/>
                    </a:cubicBezTo>
                    <a:cubicBezTo>
                      <a:pt x="212088" y="2199072"/>
                      <a:pt x="192911" y="2226925"/>
                      <a:pt x="178756" y="2236057"/>
                    </a:cubicBezTo>
                    <a:cubicBezTo>
                      <a:pt x="172934" y="2239824"/>
                      <a:pt x="168596" y="2244733"/>
                      <a:pt x="164487" y="2249527"/>
                    </a:cubicBezTo>
                    <a:cubicBezTo>
                      <a:pt x="157638" y="2257404"/>
                      <a:pt x="151702" y="2264253"/>
                      <a:pt x="139031" y="2266536"/>
                    </a:cubicBezTo>
                    <a:cubicBezTo>
                      <a:pt x="129899" y="2268248"/>
                      <a:pt x="122022" y="2272586"/>
                      <a:pt x="115401" y="2279321"/>
                    </a:cubicBezTo>
                    <a:lnTo>
                      <a:pt x="115401" y="2279321"/>
                    </a:lnTo>
                    <a:lnTo>
                      <a:pt x="115401" y="2279321"/>
                    </a:lnTo>
                    <a:cubicBezTo>
                      <a:pt x="106726" y="2288339"/>
                      <a:pt x="101932" y="2300211"/>
                      <a:pt x="98393" y="2310713"/>
                    </a:cubicBezTo>
                    <a:cubicBezTo>
                      <a:pt x="96795" y="2315507"/>
                      <a:pt x="90288" y="2322698"/>
                      <a:pt x="84124" y="2329662"/>
                    </a:cubicBezTo>
                    <a:cubicBezTo>
                      <a:pt x="73279" y="2341762"/>
                      <a:pt x="61065" y="2355574"/>
                      <a:pt x="60152" y="2370300"/>
                    </a:cubicBezTo>
                    <a:cubicBezTo>
                      <a:pt x="59581" y="2380117"/>
                      <a:pt x="50449" y="2394957"/>
                      <a:pt x="40061" y="2412080"/>
                    </a:cubicBezTo>
                    <a:cubicBezTo>
                      <a:pt x="30472" y="2427833"/>
                      <a:pt x="19514" y="2445640"/>
                      <a:pt x="10610" y="2466416"/>
                    </a:cubicBezTo>
                    <a:cubicBezTo>
                      <a:pt x="5359" y="2478630"/>
                      <a:pt x="2391" y="2489018"/>
                      <a:pt x="1706" y="2498265"/>
                    </a:cubicBezTo>
                    <a:lnTo>
                      <a:pt x="1706" y="2498265"/>
                    </a:lnTo>
                    <a:lnTo>
                      <a:pt x="1706" y="2498265"/>
                    </a:lnTo>
                    <a:cubicBezTo>
                      <a:pt x="108" y="2517785"/>
                      <a:pt x="9011" y="2527488"/>
                      <a:pt x="15404" y="2534451"/>
                    </a:cubicBezTo>
                    <a:cubicBezTo>
                      <a:pt x="16660" y="2535821"/>
                      <a:pt x="17915" y="2537190"/>
                      <a:pt x="19057" y="2538560"/>
                    </a:cubicBezTo>
                    <a:cubicBezTo>
                      <a:pt x="21112" y="2541186"/>
                      <a:pt x="20655" y="2545752"/>
                      <a:pt x="19628" y="2552830"/>
                    </a:cubicBezTo>
                    <a:cubicBezTo>
                      <a:pt x="18258" y="2562532"/>
                      <a:pt x="16432" y="2575774"/>
                      <a:pt x="24993" y="2589016"/>
                    </a:cubicBezTo>
                    <a:cubicBezTo>
                      <a:pt x="35038" y="2604540"/>
                      <a:pt x="23395" y="2630110"/>
                      <a:pt x="15518" y="2644037"/>
                    </a:cubicBezTo>
                    <a:cubicBezTo>
                      <a:pt x="11980" y="2650429"/>
                      <a:pt x="11180" y="2659448"/>
                      <a:pt x="10267" y="2669036"/>
                    </a:cubicBezTo>
                    <a:cubicBezTo>
                      <a:pt x="10153" y="2670749"/>
                      <a:pt x="9925" y="2672461"/>
                      <a:pt x="9811" y="2674173"/>
                    </a:cubicBezTo>
                    <a:lnTo>
                      <a:pt x="9811" y="2674173"/>
                    </a:lnTo>
                    <a:cubicBezTo>
                      <a:pt x="8898" y="2683648"/>
                      <a:pt x="7528" y="2691182"/>
                      <a:pt x="4217" y="2696661"/>
                    </a:cubicBezTo>
                    <a:cubicBezTo>
                      <a:pt x="-7198" y="2715610"/>
                      <a:pt x="7299" y="2740952"/>
                      <a:pt x="15404" y="2749285"/>
                    </a:cubicBezTo>
                    <a:cubicBezTo>
                      <a:pt x="15404" y="2749285"/>
                      <a:pt x="15518" y="2749628"/>
                      <a:pt x="15518" y="2750541"/>
                    </a:cubicBezTo>
                    <a:cubicBezTo>
                      <a:pt x="15518" y="2750541"/>
                      <a:pt x="15518" y="2750541"/>
                      <a:pt x="15518" y="2750541"/>
                    </a:cubicBezTo>
                    <a:lnTo>
                      <a:pt x="15518" y="2750541"/>
                    </a:lnTo>
                    <a:cubicBezTo>
                      <a:pt x="15404" y="2752596"/>
                      <a:pt x="14719" y="2755450"/>
                      <a:pt x="13920" y="2758532"/>
                    </a:cubicBezTo>
                    <a:cubicBezTo>
                      <a:pt x="13121" y="2761728"/>
                      <a:pt x="12208" y="2765381"/>
                      <a:pt x="11865" y="2769034"/>
                    </a:cubicBezTo>
                    <a:cubicBezTo>
                      <a:pt x="10952" y="2777139"/>
                      <a:pt x="12436" y="2783645"/>
                      <a:pt x="16546" y="2788782"/>
                    </a:cubicBezTo>
                    <a:cubicBezTo>
                      <a:pt x="17573" y="2790038"/>
                      <a:pt x="18372" y="2791179"/>
                      <a:pt x="19285" y="2792321"/>
                    </a:cubicBezTo>
                    <a:cubicBezTo>
                      <a:pt x="19285" y="2792321"/>
                      <a:pt x="19285" y="2792321"/>
                      <a:pt x="19285" y="2792321"/>
                    </a:cubicBezTo>
                    <a:cubicBezTo>
                      <a:pt x="19285" y="2792321"/>
                      <a:pt x="19285" y="2792321"/>
                      <a:pt x="19285" y="2792321"/>
                    </a:cubicBezTo>
                    <a:cubicBezTo>
                      <a:pt x="20541" y="2794033"/>
                      <a:pt x="21568" y="2795517"/>
                      <a:pt x="22482" y="2796887"/>
                    </a:cubicBezTo>
                    <a:cubicBezTo>
                      <a:pt x="27961" y="2804992"/>
                      <a:pt x="31728" y="2809786"/>
                      <a:pt x="45084" y="2814009"/>
                    </a:cubicBezTo>
                    <a:cubicBezTo>
                      <a:pt x="47139" y="2814695"/>
                      <a:pt x="48052" y="2815265"/>
                      <a:pt x="48508" y="2815493"/>
                    </a:cubicBezTo>
                    <a:cubicBezTo>
                      <a:pt x="48508" y="2816064"/>
                      <a:pt x="48280" y="2816863"/>
                      <a:pt x="48166" y="2817548"/>
                    </a:cubicBezTo>
                    <a:cubicBezTo>
                      <a:pt x="47367" y="2822000"/>
                      <a:pt x="45997" y="2830333"/>
                      <a:pt x="55700" y="2837068"/>
                    </a:cubicBezTo>
                    <a:cubicBezTo>
                      <a:pt x="56613" y="2837753"/>
                      <a:pt x="57412" y="2838438"/>
                      <a:pt x="58097" y="2839009"/>
                    </a:cubicBezTo>
                    <a:lnTo>
                      <a:pt x="58440" y="2839351"/>
                    </a:lnTo>
                    <a:cubicBezTo>
                      <a:pt x="62206" y="2842662"/>
                      <a:pt x="64033" y="2846200"/>
                      <a:pt x="66202" y="2850424"/>
                    </a:cubicBezTo>
                    <a:cubicBezTo>
                      <a:pt x="68941" y="2855675"/>
                      <a:pt x="72024" y="2861497"/>
                      <a:pt x="78987" y="2867204"/>
                    </a:cubicBezTo>
                    <a:cubicBezTo>
                      <a:pt x="89831" y="2876108"/>
                      <a:pt x="102046" y="2886953"/>
                      <a:pt x="109351" y="2903619"/>
                    </a:cubicBezTo>
                    <a:lnTo>
                      <a:pt x="109351" y="2903619"/>
                    </a:lnTo>
                    <a:lnTo>
                      <a:pt x="109351" y="2903619"/>
                    </a:lnTo>
                    <a:cubicBezTo>
                      <a:pt x="111064" y="2907614"/>
                      <a:pt x="112319" y="2910925"/>
                      <a:pt x="113119" y="2914235"/>
                    </a:cubicBezTo>
                    <a:cubicBezTo>
                      <a:pt x="120082" y="2941061"/>
                      <a:pt x="127159" y="2947453"/>
                      <a:pt x="136862" y="2956243"/>
                    </a:cubicBezTo>
                    <a:lnTo>
                      <a:pt x="137661" y="2957042"/>
                    </a:lnTo>
                    <a:cubicBezTo>
                      <a:pt x="142113" y="2961152"/>
                      <a:pt x="150332" y="2966859"/>
                      <a:pt x="159693" y="2973594"/>
                    </a:cubicBezTo>
                    <a:lnTo>
                      <a:pt x="160948" y="2974508"/>
                    </a:lnTo>
                    <a:lnTo>
                      <a:pt x="160948" y="2974508"/>
                    </a:lnTo>
                    <a:lnTo>
                      <a:pt x="160948" y="2974508"/>
                    </a:lnTo>
                    <a:lnTo>
                      <a:pt x="161519" y="2974850"/>
                    </a:lnTo>
                    <a:cubicBezTo>
                      <a:pt x="173277" y="2983069"/>
                      <a:pt x="186747" y="2992429"/>
                      <a:pt x="197591" y="3001562"/>
                    </a:cubicBezTo>
                    <a:cubicBezTo>
                      <a:pt x="219394" y="3019826"/>
                      <a:pt x="250672" y="3042542"/>
                      <a:pt x="265512" y="3048592"/>
                    </a:cubicBezTo>
                    <a:cubicBezTo>
                      <a:pt x="267909" y="3049620"/>
                      <a:pt x="270763" y="3050190"/>
                      <a:pt x="274301" y="3050190"/>
                    </a:cubicBezTo>
                    <a:cubicBezTo>
                      <a:pt x="274301" y="3050190"/>
                      <a:pt x="274415" y="3050190"/>
                      <a:pt x="274415" y="3050190"/>
                    </a:cubicBezTo>
                    <a:cubicBezTo>
                      <a:pt x="274644" y="3050190"/>
                      <a:pt x="274986" y="3050190"/>
                      <a:pt x="275215" y="3050190"/>
                    </a:cubicBezTo>
                    <a:cubicBezTo>
                      <a:pt x="285260" y="3050190"/>
                      <a:pt x="298273" y="3046309"/>
                      <a:pt x="314597" y="3041401"/>
                    </a:cubicBezTo>
                    <a:cubicBezTo>
                      <a:pt x="327953" y="3037405"/>
                      <a:pt x="343249" y="3032839"/>
                      <a:pt x="359459" y="3029757"/>
                    </a:cubicBezTo>
                    <a:cubicBezTo>
                      <a:pt x="377038" y="3026447"/>
                      <a:pt x="394732" y="3027588"/>
                      <a:pt x="412197" y="3033182"/>
                    </a:cubicBezTo>
                    <a:lnTo>
                      <a:pt x="412197" y="3033182"/>
                    </a:lnTo>
                    <a:cubicBezTo>
                      <a:pt x="419503" y="3035579"/>
                      <a:pt x="425096" y="3038090"/>
                      <a:pt x="428863" y="3039802"/>
                    </a:cubicBezTo>
                    <a:cubicBezTo>
                      <a:pt x="431146" y="3040830"/>
                      <a:pt x="432516" y="3041515"/>
                      <a:pt x="433772" y="3041857"/>
                    </a:cubicBezTo>
                    <a:cubicBezTo>
                      <a:pt x="434228" y="3041971"/>
                      <a:pt x="434685" y="3042086"/>
                      <a:pt x="435256" y="3042086"/>
                    </a:cubicBezTo>
                    <a:cubicBezTo>
                      <a:pt x="446671" y="3042086"/>
                      <a:pt x="487994" y="3019369"/>
                      <a:pt x="492903" y="3016630"/>
                    </a:cubicBezTo>
                    <a:cubicBezTo>
                      <a:pt x="498496" y="3013548"/>
                      <a:pt x="504432" y="3011036"/>
                      <a:pt x="510140" y="3008525"/>
                    </a:cubicBezTo>
                    <a:cubicBezTo>
                      <a:pt x="515848" y="3006128"/>
                      <a:pt x="521327" y="3003731"/>
                      <a:pt x="525893" y="3001105"/>
                    </a:cubicBezTo>
                    <a:lnTo>
                      <a:pt x="525893" y="3001105"/>
                    </a:lnTo>
                    <a:lnTo>
                      <a:pt x="525893" y="3001105"/>
                    </a:lnTo>
                    <a:cubicBezTo>
                      <a:pt x="528746" y="2999507"/>
                      <a:pt x="530915" y="2997909"/>
                      <a:pt x="532742" y="2996197"/>
                    </a:cubicBezTo>
                    <a:cubicBezTo>
                      <a:pt x="534454" y="2994598"/>
                      <a:pt x="538221" y="2992315"/>
                      <a:pt x="546098" y="2990603"/>
                    </a:cubicBezTo>
                    <a:cubicBezTo>
                      <a:pt x="553632" y="2989005"/>
                      <a:pt x="561166" y="2988777"/>
                      <a:pt x="564134" y="2988777"/>
                    </a:cubicBezTo>
                    <a:cubicBezTo>
                      <a:pt x="570184" y="2988777"/>
                      <a:pt x="574636" y="2985124"/>
                      <a:pt x="577946" y="2982384"/>
                    </a:cubicBezTo>
                    <a:cubicBezTo>
                      <a:pt x="578631" y="2981813"/>
                      <a:pt x="579430" y="2981128"/>
                      <a:pt x="580115" y="2980672"/>
                    </a:cubicBezTo>
                    <a:cubicBezTo>
                      <a:pt x="585138" y="2986836"/>
                      <a:pt x="596210" y="2989119"/>
                      <a:pt x="612306" y="2991859"/>
                    </a:cubicBezTo>
                    <a:cubicBezTo>
                      <a:pt x="617101" y="2992658"/>
                      <a:pt x="621667" y="2993457"/>
                      <a:pt x="625205" y="2994256"/>
                    </a:cubicBezTo>
                    <a:cubicBezTo>
                      <a:pt x="636506" y="2996995"/>
                      <a:pt x="647807" y="3015717"/>
                      <a:pt x="647693" y="3019940"/>
                    </a:cubicBezTo>
                    <a:cubicBezTo>
                      <a:pt x="647123" y="3030670"/>
                      <a:pt x="657853" y="3048136"/>
                      <a:pt x="665843" y="3052930"/>
                    </a:cubicBezTo>
                    <a:cubicBezTo>
                      <a:pt x="667670" y="3054071"/>
                      <a:pt x="669725" y="3054414"/>
                      <a:pt x="671893" y="3054414"/>
                    </a:cubicBezTo>
                    <a:cubicBezTo>
                      <a:pt x="676802" y="3054414"/>
                      <a:pt x="682396" y="3052131"/>
                      <a:pt x="687875" y="3049848"/>
                    </a:cubicBezTo>
                    <a:cubicBezTo>
                      <a:pt x="691413" y="3048364"/>
                      <a:pt x="695751" y="3046652"/>
                      <a:pt x="697578" y="3046652"/>
                    </a:cubicBezTo>
                    <a:lnTo>
                      <a:pt x="699290" y="3046652"/>
                    </a:lnTo>
                    <a:cubicBezTo>
                      <a:pt x="721207" y="3046652"/>
                      <a:pt x="732508" y="3045282"/>
                      <a:pt x="737873" y="3041515"/>
                    </a:cubicBezTo>
                    <a:cubicBezTo>
                      <a:pt x="739586" y="3043342"/>
                      <a:pt x="741869" y="3047451"/>
                      <a:pt x="743695" y="3050647"/>
                    </a:cubicBezTo>
                    <a:cubicBezTo>
                      <a:pt x="744837" y="3052702"/>
                      <a:pt x="746092" y="3054642"/>
                      <a:pt x="747234" y="3056583"/>
                    </a:cubicBezTo>
                    <a:cubicBezTo>
                      <a:pt x="752827" y="3065487"/>
                      <a:pt x="761845" y="3064574"/>
                      <a:pt x="767211" y="3064003"/>
                    </a:cubicBezTo>
                    <a:cubicBezTo>
                      <a:pt x="768466" y="3063889"/>
                      <a:pt x="770293" y="3063661"/>
                      <a:pt x="770977" y="3063661"/>
                    </a:cubicBezTo>
                    <a:cubicBezTo>
                      <a:pt x="773603" y="3067199"/>
                      <a:pt x="777370" y="3082952"/>
                      <a:pt x="776457" y="3087062"/>
                    </a:cubicBezTo>
                    <a:cubicBezTo>
                      <a:pt x="776114" y="3088203"/>
                      <a:pt x="775544" y="3089801"/>
                      <a:pt x="774859" y="3091628"/>
                    </a:cubicBezTo>
                    <a:cubicBezTo>
                      <a:pt x="772005" y="3099504"/>
                      <a:pt x="768352" y="3110120"/>
                      <a:pt x="770864" y="3118225"/>
                    </a:cubicBezTo>
                    <a:cubicBezTo>
                      <a:pt x="770977" y="3118568"/>
                      <a:pt x="770977" y="3118796"/>
                      <a:pt x="771092" y="3119138"/>
                    </a:cubicBezTo>
                    <a:cubicBezTo>
                      <a:pt x="771206" y="3119595"/>
                      <a:pt x="771434" y="3120394"/>
                      <a:pt x="772005" y="3121422"/>
                    </a:cubicBezTo>
                    <a:cubicBezTo>
                      <a:pt x="773146" y="3123362"/>
                      <a:pt x="773489" y="3125759"/>
                      <a:pt x="772804" y="3127814"/>
                    </a:cubicBezTo>
                    <a:cubicBezTo>
                      <a:pt x="772348" y="3129298"/>
                      <a:pt x="771206" y="3131353"/>
                      <a:pt x="768238" y="3132494"/>
                    </a:cubicBezTo>
                    <a:cubicBezTo>
                      <a:pt x="760133" y="3135462"/>
                      <a:pt x="757165" y="3142197"/>
                      <a:pt x="757850" y="3147448"/>
                    </a:cubicBezTo>
                    <a:cubicBezTo>
                      <a:pt x="758307" y="3151672"/>
                      <a:pt x="760932" y="3154982"/>
                      <a:pt x="764699" y="3156466"/>
                    </a:cubicBezTo>
                    <a:cubicBezTo>
                      <a:pt x="763558" y="3158407"/>
                      <a:pt x="762074" y="3160348"/>
                      <a:pt x="760932" y="3161489"/>
                    </a:cubicBezTo>
                    <a:cubicBezTo>
                      <a:pt x="759334" y="3163315"/>
                      <a:pt x="758421" y="3165713"/>
                      <a:pt x="758535" y="3168110"/>
                    </a:cubicBezTo>
                    <a:cubicBezTo>
                      <a:pt x="758763" y="3172904"/>
                      <a:pt x="762416" y="3176214"/>
                      <a:pt x="765955" y="3179296"/>
                    </a:cubicBezTo>
                    <a:cubicBezTo>
                      <a:pt x="766526" y="3179753"/>
                      <a:pt x="767211" y="3180324"/>
                      <a:pt x="767781" y="3181009"/>
                    </a:cubicBezTo>
                    <a:cubicBezTo>
                      <a:pt x="762873" y="3182607"/>
                      <a:pt x="754083" y="3185575"/>
                      <a:pt x="754540" y="3195278"/>
                    </a:cubicBezTo>
                    <a:cubicBezTo>
                      <a:pt x="754768" y="3199844"/>
                      <a:pt x="751686" y="3204753"/>
                      <a:pt x="745407" y="3210003"/>
                    </a:cubicBezTo>
                    <a:cubicBezTo>
                      <a:pt x="743695" y="3211374"/>
                      <a:pt x="742554" y="3213542"/>
                      <a:pt x="742325" y="3215940"/>
                    </a:cubicBezTo>
                    <a:cubicBezTo>
                      <a:pt x="741641" y="3221875"/>
                      <a:pt x="746207" y="3228154"/>
                      <a:pt x="751458" y="3235345"/>
                    </a:cubicBezTo>
                    <a:cubicBezTo>
                      <a:pt x="753512" y="3238085"/>
                      <a:pt x="756480" y="3242309"/>
                      <a:pt x="757051" y="3243907"/>
                    </a:cubicBezTo>
                    <a:cubicBezTo>
                      <a:pt x="757736" y="3252126"/>
                      <a:pt x="762530" y="3258404"/>
                      <a:pt x="779425" y="3276554"/>
                    </a:cubicBezTo>
                    <a:cubicBezTo>
                      <a:pt x="785589" y="3283175"/>
                      <a:pt x="787644" y="3287513"/>
                      <a:pt x="789813" y="3291965"/>
                    </a:cubicBezTo>
                    <a:cubicBezTo>
                      <a:pt x="792781" y="3298357"/>
                      <a:pt x="795977" y="3304864"/>
                      <a:pt x="808077" y="3315823"/>
                    </a:cubicBezTo>
                    <a:lnTo>
                      <a:pt x="808077" y="3315823"/>
                    </a:lnTo>
                    <a:lnTo>
                      <a:pt x="808534" y="3316165"/>
                    </a:lnTo>
                    <a:cubicBezTo>
                      <a:pt x="809333" y="3316964"/>
                      <a:pt x="810246" y="3317763"/>
                      <a:pt x="811159" y="3318562"/>
                    </a:cubicBezTo>
                    <a:cubicBezTo>
                      <a:pt x="821090" y="3327009"/>
                      <a:pt x="828510" y="3337169"/>
                      <a:pt x="833990" y="3349612"/>
                    </a:cubicBezTo>
                    <a:lnTo>
                      <a:pt x="833990" y="3349612"/>
                    </a:lnTo>
                    <a:cubicBezTo>
                      <a:pt x="839126" y="3361369"/>
                      <a:pt x="841638" y="3373013"/>
                      <a:pt x="843693" y="3383058"/>
                    </a:cubicBezTo>
                    <a:cubicBezTo>
                      <a:pt x="843921" y="3384200"/>
                      <a:pt x="844149" y="3385341"/>
                      <a:pt x="844491" y="3386597"/>
                    </a:cubicBezTo>
                    <a:lnTo>
                      <a:pt x="844491" y="3386597"/>
                    </a:lnTo>
                    <a:cubicBezTo>
                      <a:pt x="844491" y="3386597"/>
                      <a:pt x="844491" y="3386597"/>
                      <a:pt x="844491" y="3386597"/>
                    </a:cubicBezTo>
                    <a:cubicBezTo>
                      <a:pt x="844491" y="3386597"/>
                      <a:pt x="844491" y="3386597"/>
                      <a:pt x="844491" y="3386711"/>
                    </a:cubicBezTo>
                    <a:lnTo>
                      <a:pt x="844491" y="3386711"/>
                    </a:lnTo>
                    <a:cubicBezTo>
                      <a:pt x="849286" y="3406574"/>
                      <a:pt x="862642" y="3437167"/>
                      <a:pt x="868235" y="3450180"/>
                    </a:cubicBezTo>
                    <a:lnTo>
                      <a:pt x="869719" y="3453604"/>
                    </a:lnTo>
                    <a:cubicBezTo>
                      <a:pt x="870632" y="3455773"/>
                      <a:pt x="870062" y="3458056"/>
                      <a:pt x="868349" y="3463421"/>
                    </a:cubicBezTo>
                    <a:cubicBezTo>
                      <a:pt x="866637" y="3468672"/>
                      <a:pt x="864582" y="3475179"/>
                      <a:pt x="864582" y="3483969"/>
                    </a:cubicBezTo>
                    <a:cubicBezTo>
                      <a:pt x="864582" y="3493444"/>
                      <a:pt x="868920" y="3505658"/>
                      <a:pt x="873372" y="3518671"/>
                    </a:cubicBezTo>
                    <a:cubicBezTo>
                      <a:pt x="877367" y="3530086"/>
                      <a:pt x="881477" y="3541958"/>
                      <a:pt x="882276" y="3550862"/>
                    </a:cubicBezTo>
                    <a:cubicBezTo>
                      <a:pt x="883532" y="3566273"/>
                      <a:pt x="875198" y="3576889"/>
                      <a:pt x="866409" y="3588076"/>
                    </a:cubicBezTo>
                    <a:cubicBezTo>
                      <a:pt x="865382" y="3589331"/>
                      <a:pt x="864354" y="3590701"/>
                      <a:pt x="863327" y="3591957"/>
                    </a:cubicBezTo>
                    <a:cubicBezTo>
                      <a:pt x="851797" y="3606797"/>
                      <a:pt x="841295" y="3637732"/>
                      <a:pt x="841295" y="3656681"/>
                    </a:cubicBezTo>
                    <a:cubicBezTo>
                      <a:pt x="841295" y="3665699"/>
                      <a:pt x="836501" y="3675516"/>
                      <a:pt x="832620" y="3683279"/>
                    </a:cubicBezTo>
                    <a:cubicBezTo>
                      <a:pt x="829081" y="3690470"/>
                      <a:pt x="826341" y="3696064"/>
                      <a:pt x="826570" y="3701429"/>
                    </a:cubicBezTo>
                    <a:cubicBezTo>
                      <a:pt x="827026" y="3709191"/>
                      <a:pt x="824515" y="3733506"/>
                      <a:pt x="822917" y="3742295"/>
                    </a:cubicBezTo>
                    <a:cubicBezTo>
                      <a:pt x="822803" y="3742980"/>
                      <a:pt x="822803" y="3743665"/>
                      <a:pt x="822803" y="3744464"/>
                    </a:cubicBezTo>
                    <a:cubicBezTo>
                      <a:pt x="822803" y="3744578"/>
                      <a:pt x="822803" y="3744807"/>
                      <a:pt x="822803" y="3744921"/>
                    </a:cubicBezTo>
                    <a:cubicBezTo>
                      <a:pt x="822118" y="3757021"/>
                      <a:pt x="830793" y="3775970"/>
                      <a:pt x="839925" y="3789783"/>
                    </a:cubicBezTo>
                    <a:cubicBezTo>
                      <a:pt x="849400" y="3804052"/>
                      <a:pt x="860816" y="3830306"/>
                      <a:pt x="866866" y="3852338"/>
                    </a:cubicBezTo>
                    <a:cubicBezTo>
                      <a:pt x="870404" y="3865123"/>
                      <a:pt x="877139" y="3878136"/>
                      <a:pt x="883646" y="3890693"/>
                    </a:cubicBezTo>
                    <a:cubicBezTo>
                      <a:pt x="889011" y="3900967"/>
                      <a:pt x="894034" y="3910670"/>
                      <a:pt x="895974" y="3918204"/>
                    </a:cubicBezTo>
                    <a:cubicBezTo>
                      <a:pt x="898029" y="3925852"/>
                      <a:pt x="897230" y="3935783"/>
                      <a:pt x="896317" y="3945372"/>
                    </a:cubicBezTo>
                    <a:cubicBezTo>
                      <a:pt x="895404" y="3955646"/>
                      <a:pt x="894604" y="3965234"/>
                      <a:pt x="897458" y="3972198"/>
                    </a:cubicBezTo>
                    <a:cubicBezTo>
                      <a:pt x="901682" y="3982471"/>
                      <a:pt x="904650" y="4001307"/>
                      <a:pt x="907161" y="4019913"/>
                    </a:cubicBezTo>
                    <a:cubicBezTo>
                      <a:pt x="907618" y="4023110"/>
                      <a:pt x="907960" y="4026991"/>
                      <a:pt x="908417" y="4031100"/>
                    </a:cubicBezTo>
                    <a:cubicBezTo>
                      <a:pt x="910700" y="4053588"/>
                      <a:pt x="913782" y="4084524"/>
                      <a:pt x="928165" y="4100048"/>
                    </a:cubicBezTo>
                    <a:cubicBezTo>
                      <a:pt x="933530" y="4105870"/>
                      <a:pt x="939352" y="4114089"/>
                      <a:pt x="945060" y="4124134"/>
                    </a:cubicBezTo>
                    <a:cubicBezTo>
                      <a:pt x="945060" y="4124134"/>
                      <a:pt x="945060" y="4124134"/>
                      <a:pt x="945060" y="4124134"/>
                    </a:cubicBezTo>
                    <a:cubicBezTo>
                      <a:pt x="954078" y="4139887"/>
                      <a:pt x="961840" y="4158152"/>
                      <a:pt x="965950" y="4172992"/>
                    </a:cubicBezTo>
                    <a:cubicBezTo>
                      <a:pt x="970059" y="4187945"/>
                      <a:pt x="977251" y="4201986"/>
                      <a:pt x="983643" y="4214315"/>
                    </a:cubicBezTo>
                    <a:cubicBezTo>
                      <a:pt x="987981" y="4222762"/>
                      <a:pt x="991748" y="4230182"/>
                      <a:pt x="993346" y="4235661"/>
                    </a:cubicBezTo>
                    <a:lnTo>
                      <a:pt x="994259" y="4238629"/>
                    </a:lnTo>
                    <a:cubicBezTo>
                      <a:pt x="995972" y="4244451"/>
                      <a:pt x="998711" y="4254040"/>
                      <a:pt x="998141" y="4256894"/>
                    </a:cubicBezTo>
                    <a:cubicBezTo>
                      <a:pt x="998141" y="4256894"/>
                      <a:pt x="998026" y="4256894"/>
                      <a:pt x="998026" y="4256894"/>
                    </a:cubicBezTo>
                    <a:cubicBezTo>
                      <a:pt x="991634" y="4257921"/>
                      <a:pt x="988894" y="4261574"/>
                      <a:pt x="987638" y="4264542"/>
                    </a:cubicBezTo>
                    <a:cubicBezTo>
                      <a:pt x="985013" y="4271048"/>
                      <a:pt x="987068" y="4279496"/>
                      <a:pt x="994488" y="4292280"/>
                    </a:cubicBezTo>
                    <a:cubicBezTo>
                      <a:pt x="998369" y="4298902"/>
                      <a:pt x="998597" y="4303810"/>
                      <a:pt x="998711" y="4308148"/>
                    </a:cubicBezTo>
                    <a:cubicBezTo>
                      <a:pt x="998825" y="4312600"/>
                      <a:pt x="999168" y="4320134"/>
                      <a:pt x="1007387" y="4322074"/>
                    </a:cubicBezTo>
                    <a:cubicBezTo>
                      <a:pt x="1009442" y="4322531"/>
                      <a:pt x="1009784" y="4322987"/>
                      <a:pt x="1010697" y="4324358"/>
                    </a:cubicBezTo>
                    <a:cubicBezTo>
                      <a:pt x="1012067" y="4326298"/>
                      <a:pt x="1014350" y="4329722"/>
                      <a:pt x="1020058" y="4330179"/>
                    </a:cubicBezTo>
                    <a:cubicBezTo>
                      <a:pt x="1023596" y="4330408"/>
                      <a:pt x="1027364" y="4335887"/>
                      <a:pt x="1030674" y="4340681"/>
                    </a:cubicBezTo>
                    <a:lnTo>
                      <a:pt x="1031130" y="4341252"/>
                    </a:lnTo>
                    <a:cubicBezTo>
                      <a:pt x="1034098" y="4345590"/>
                      <a:pt x="1039007" y="4348101"/>
                      <a:pt x="1044258" y="4348101"/>
                    </a:cubicBezTo>
                    <a:cubicBezTo>
                      <a:pt x="1044372" y="4348101"/>
                      <a:pt x="1044600" y="4348101"/>
                      <a:pt x="1044715" y="4348101"/>
                    </a:cubicBezTo>
                    <a:cubicBezTo>
                      <a:pt x="1050536" y="4347873"/>
                      <a:pt x="1055673" y="4344791"/>
                      <a:pt x="1058869" y="4339540"/>
                    </a:cubicBezTo>
                    <a:cubicBezTo>
                      <a:pt x="1061038" y="4336115"/>
                      <a:pt x="1069714" y="4332462"/>
                      <a:pt x="1087864" y="4332462"/>
                    </a:cubicBezTo>
                    <a:cubicBezTo>
                      <a:pt x="1097339" y="4332462"/>
                      <a:pt x="1101220" y="4329837"/>
                      <a:pt x="1105672" y="4326184"/>
                    </a:cubicBezTo>
                    <a:cubicBezTo>
                      <a:pt x="1108069" y="4324129"/>
                      <a:pt x="1110352" y="4322303"/>
                      <a:pt x="1115603" y="4320590"/>
                    </a:cubicBezTo>
                    <a:cubicBezTo>
                      <a:pt x="1129416" y="4316139"/>
                      <a:pt x="1145168" y="4315910"/>
                      <a:pt x="1156013" y="4320134"/>
                    </a:cubicBezTo>
                    <a:cubicBezTo>
                      <a:pt x="1167200" y="4324358"/>
                      <a:pt x="1178159" y="4322874"/>
                      <a:pt x="1188204" y="4315796"/>
                    </a:cubicBezTo>
                    <a:cubicBezTo>
                      <a:pt x="1189003" y="4315453"/>
                      <a:pt x="1191628" y="4316139"/>
                      <a:pt x="1192998" y="4316481"/>
                    </a:cubicBezTo>
                    <a:cubicBezTo>
                      <a:pt x="1196651" y="4317394"/>
                      <a:pt x="1201217" y="4318536"/>
                      <a:pt x="1204984" y="4315453"/>
                    </a:cubicBezTo>
                    <a:cubicBezTo>
                      <a:pt x="1207267" y="4313627"/>
                      <a:pt x="1208637" y="4310659"/>
                      <a:pt x="1208980" y="4306778"/>
                    </a:cubicBezTo>
                    <a:cubicBezTo>
                      <a:pt x="1209208" y="4304152"/>
                      <a:pt x="1211263" y="4303353"/>
                      <a:pt x="1222564" y="4303582"/>
                    </a:cubicBezTo>
                    <a:cubicBezTo>
                      <a:pt x="1224048" y="4303582"/>
                      <a:pt x="1225532" y="4303696"/>
                      <a:pt x="1226901" y="4303696"/>
                    </a:cubicBezTo>
                    <a:cubicBezTo>
                      <a:pt x="1240714" y="4303696"/>
                      <a:pt x="1269480" y="4281664"/>
                      <a:pt x="1289343" y="4260889"/>
                    </a:cubicBezTo>
                    <a:cubicBezTo>
                      <a:pt x="1311717" y="4237716"/>
                      <a:pt x="1346419" y="4189315"/>
                      <a:pt x="1358176" y="4167512"/>
                    </a:cubicBezTo>
                    <a:cubicBezTo>
                      <a:pt x="1368679" y="4147992"/>
                      <a:pt x="1385573" y="4131098"/>
                      <a:pt x="1395618" y="4120938"/>
                    </a:cubicBezTo>
                    <a:lnTo>
                      <a:pt x="1398016" y="4118541"/>
                    </a:lnTo>
                    <a:cubicBezTo>
                      <a:pt x="1404979" y="4111463"/>
                      <a:pt x="1410116" y="4092743"/>
                      <a:pt x="1413198" y="4062720"/>
                    </a:cubicBezTo>
                    <a:cubicBezTo>
                      <a:pt x="1413997" y="4055186"/>
                      <a:pt x="1414339" y="4049365"/>
                      <a:pt x="1414568" y="4046625"/>
                    </a:cubicBezTo>
                    <a:cubicBezTo>
                      <a:pt x="1414796" y="4042858"/>
                      <a:pt x="1414682" y="4038064"/>
                      <a:pt x="1411828" y="4034753"/>
                    </a:cubicBezTo>
                    <a:cubicBezTo>
                      <a:pt x="1409089" y="4031671"/>
                      <a:pt x="1405664" y="4031785"/>
                      <a:pt x="1403609" y="4031785"/>
                    </a:cubicBezTo>
                    <a:cubicBezTo>
                      <a:pt x="1403495" y="4031785"/>
                      <a:pt x="1403267" y="4031785"/>
                      <a:pt x="1403152" y="4031785"/>
                    </a:cubicBezTo>
                    <a:cubicBezTo>
                      <a:pt x="1404865" y="4026763"/>
                      <a:pt x="1420504" y="4013293"/>
                      <a:pt x="1444133" y="4003590"/>
                    </a:cubicBezTo>
                    <a:cubicBezTo>
                      <a:pt x="1469132" y="3993430"/>
                      <a:pt x="1480091" y="3987152"/>
                      <a:pt x="1483401" y="3974709"/>
                    </a:cubicBezTo>
                    <a:cubicBezTo>
                      <a:pt x="1484771" y="3969458"/>
                      <a:pt x="1484771" y="3961581"/>
                      <a:pt x="1484771" y="3952335"/>
                    </a:cubicBezTo>
                    <a:cubicBezTo>
                      <a:pt x="1484771" y="3943660"/>
                      <a:pt x="1484771" y="3933729"/>
                      <a:pt x="1486255" y="3929277"/>
                    </a:cubicBezTo>
                    <a:cubicBezTo>
                      <a:pt x="1488881" y="3921286"/>
                      <a:pt x="1487397" y="3915122"/>
                      <a:pt x="1485456" y="3907131"/>
                    </a:cubicBezTo>
                    <a:cubicBezTo>
                      <a:pt x="1484201" y="3901994"/>
                      <a:pt x="1482717" y="3895716"/>
                      <a:pt x="1481575" y="3886584"/>
                    </a:cubicBezTo>
                    <a:cubicBezTo>
                      <a:pt x="1479635" y="3870945"/>
                      <a:pt x="1475411" y="3862954"/>
                      <a:pt x="1472100" y="3856562"/>
                    </a:cubicBezTo>
                    <a:cubicBezTo>
                      <a:pt x="1470160" y="3852909"/>
                      <a:pt x="1468562" y="3849712"/>
                      <a:pt x="1467420" y="3845489"/>
                    </a:cubicBezTo>
                    <a:cubicBezTo>
                      <a:pt x="1464795" y="3835329"/>
                      <a:pt x="1465822" y="3830421"/>
                      <a:pt x="1466963" y="3829736"/>
                    </a:cubicBezTo>
                    <a:cubicBezTo>
                      <a:pt x="1476096" y="3829165"/>
                      <a:pt x="1478607" y="3823458"/>
                      <a:pt x="1482032" y="3815695"/>
                    </a:cubicBezTo>
                    <a:cubicBezTo>
                      <a:pt x="1482831" y="3813983"/>
                      <a:pt x="1483744" y="3811928"/>
                      <a:pt x="1484771" y="3809531"/>
                    </a:cubicBezTo>
                    <a:cubicBezTo>
                      <a:pt x="1487169" y="3804508"/>
                      <a:pt x="1488995" y="3803823"/>
                      <a:pt x="1493333" y="3802339"/>
                    </a:cubicBezTo>
                    <a:cubicBezTo>
                      <a:pt x="1496986" y="3801083"/>
                      <a:pt x="1501552" y="3799486"/>
                      <a:pt x="1507031" y="3794920"/>
                    </a:cubicBezTo>
                    <a:cubicBezTo>
                      <a:pt x="1512853" y="3790125"/>
                      <a:pt x="1516163" y="3784874"/>
                      <a:pt x="1519588" y="3779395"/>
                    </a:cubicBezTo>
                    <a:cubicBezTo>
                      <a:pt x="1523583" y="3773002"/>
                      <a:pt x="1527693" y="3766381"/>
                      <a:pt x="1537053" y="3758391"/>
                    </a:cubicBezTo>
                    <a:cubicBezTo>
                      <a:pt x="1546413" y="3750400"/>
                      <a:pt x="1556231" y="3747090"/>
                      <a:pt x="1566618" y="3743551"/>
                    </a:cubicBezTo>
                    <a:cubicBezTo>
                      <a:pt x="1575066" y="3740697"/>
                      <a:pt x="1583741" y="3737729"/>
                      <a:pt x="1592074" y="3732250"/>
                    </a:cubicBezTo>
                    <a:cubicBezTo>
                      <a:pt x="1607599" y="3721976"/>
                      <a:pt x="1644585" y="3673233"/>
                      <a:pt x="1639562" y="3658736"/>
                    </a:cubicBezTo>
                    <a:cubicBezTo>
                      <a:pt x="1637050" y="3651544"/>
                      <a:pt x="1631228" y="3614445"/>
                      <a:pt x="1632712" y="3600176"/>
                    </a:cubicBezTo>
                    <a:cubicBezTo>
                      <a:pt x="1633740" y="3590359"/>
                      <a:pt x="1632712" y="3571980"/>
                      <a:pt x="1631571" y="3554173"/>
                    </a:cubicBezTo>
                    <a:cubicBezTo>
                      <a:pt x="1630886" y="3542529"/>
                      <a:pt x="1630201" y="3531456"/>
                      <a:pt x="1630201" y="3523808"/>
                    </a:cubicBezTo>
                    <a:cubicBezTo>
                      <a:pt x="1630201" y="3523237"/>
                      <a:pt x="1630201" y="3522895"/>
                      <a:pt x="1630087" y="3522324"/>
                    </a:cubicBezTo>
                    <a:cubicBezTo>
                      <a:pt x="1630087" y="3522324"/>
                      <a:pt x="1630087" y="3522324"/>
                      <a:pt x="1630087" y="3522324"/>
                    </a:cubicBezTo>
                    <a:cubicBezTo>
                      <a:pt x="1630087" y="3522324"/>
                      <a:pt x="1630087" y="3522324"/>
                      <a:pt x="1630087" y="3522324"/>
                    </a:cubicBezTo>
                    <a:cubicBezTo>
                      <a:pt x="1629516" y="3509653"/>
                      <a:pt x="1621982" y="3505658"/>
                      <a:pt x="1616959" y="3503032"/>
                    </a:cubicBezTo>
                    <a:cubicBezTo>
                      <a:pt x="1612279" y="3500521"/>
                      <a:pt x="1610225" y="3499379"/>
                      <a:pt x="1609996" y="3493672"/>
                    </a:cubicBezTo>
                    <a:lnTo>
                      <a:pt x="1609996" y="3493672"/>
                    </a:lnTo>
                    <a:cubicBezTo>
                      <a:pt x="1609426" y="3481686"/>
                      <a:pt x="1605544" y="3475636"/>
                      <a:pt x="1602690" y="3471184"/>
                    </a:cubicBezTo>
                    <a:cubicBezTo>
                      <a:pt x="1600521" y="3467873"/>
                      <a:pt x="1599380" y="3465933"/>
                      <a:pt x="1599494" y="3462052"/>
                    </a:cubicBezTo>
                    <a:lnTo>
                      <a:pt x="1599609" y="3458741"/>
                    </a:lnTo>
                    <a:cubicBezTo>
                      <a:pt x="1600065" y="3445271"/>
                      <a:pt x="1600521" y="3434427"/>
                      <a:pt x="1594472" y="3430660"/>
                    </a:cubicBezTo>
                    <a:cubicBezTo>
                      <a:pt x="1594700" y="3428034"/>
                      <a:pt x="1596412" y="3422327"/>
                      <a:pt x="1600636" y="3415477"/>
                    </a:cubicBezTo>
                    <a:cubicBezTo>
                      <a:pt x="1607371" y="3404405"/>
                      <a:pt x="1598809" y="3397441"/>
                      <a:pt x="1594129" y="3393674"/>
                    </a:cubicBezTo>
                    <a:cubicBezTo>
                      <a:pt x="1590477" y="3390820"/>
                      <a:pt x="1587166" y="3387967"/>
                      <a:pt x="1586252" y="3383972"/>
                    </a:cubicBezTo>
                    <a:cubicBezTo>
                      <a:pt x="1586139" y="3383287"/>
                      <a:pt x="1585567" y="3376209"/>
                      <a:pt x="1598581" y="3339681"/>
                    </a:cubicBezTo>
                    <a:cubicBezTo>
                      <a:pt x="1598581" y="3339681"/>
                      <a:pt x="1598581" y="3339681"/>
                      <a:pt x="1598581" y="3339681"/>
                    </a:cubicBezTo>
                    <a:cubicBezTo>
                      <a:pt x="1609654" y="3308631"/>
                      <a:pt x="1622895" y="3277239"/>
                      <a:pt x="1625978" y="3272102"/>
                    </a:cubicBezTo>
                    <a:cubicBezTo>
                      <a:pt x="1628717" y="3267422"/>
                      <a:pt x="1631228" y="3266052"/>
                      <a:pt x="1634311" y="3264226"/>
                    </a:cubicBezTo>
                    <a:cubicBezTo>
                      <a:pt x="1637279" y="3262514"/>
                      <a:pt x="1640589" y="3260573"/>
                      <a:pt x="1643671" y="3256349"/>
                    </a:cubicBezTo>
                    <a:cubicBezTo>
                      <a:pt x="1643900" y="3256121"/>
                      <a:pt x="1644014" y="3255893"/>
                      <a:pt x="1644128" y="3255779"/>
                    </a:cubicBezTo>
                    <a:cubicBezTo>
                      <a:pt x="1644242" y="3255779"/>
                      <a:pt x="1644356" y="3255779"/>
                      <a:pt x="1644470" y="3255779"/>
                    </a:cubicBezTo>
                    <a:cubicBezTo>
                      <a:pt x="1649722" y="3256235"/>
                      <a:pt x="1654059" y="3254409"/>
                      <a:pt x="1659539" y="3244592"/>
                    </a:cubicBezTo>
                    <a:cubicBezTo>
                      <a:pt x="1660109" y="3243564"/>
                      <a:pt x="1660794" y="3242423"/>
                      <a:pt x="1661707" y="3241281"/>
                    </a:cubicBezTo>
                    <a:cubicBezTo>
                      <a:pt x="1661707" y="3241281"/>
                      <a:pt x="1661707" y="3241281"/>
                      <a:pt x="1661707" y="3241167"/>
                    </a:cubicBezTo>
                    <a:cubicBezTo>
                      <a:pt x="1661707" y="3241167"/>
                      <a:pt x="1661707" y="3241167"/>
                      <a:pt x="1661822" y="3241053"/>
                    </a:cubicBezTo>
                    <a:cubicBezTo>
                      <a:pt x="1669127" y="3230323"/>
                      <a:pt x="1685451" y="3211830"/>
                      <a:pt x="1701318" y="3194022"/>
                    </a:cubicBezTo>
                    <a:cubicBezTo>
                      <a:pt x="1709194" y="3185118"/>
                      <a:pt x="1717300" y="3175986"/>
                      <a:pt x="1724605" y="3167539"/>
                    </a:cubicBezTo>
                    <a:cubicBezTo>
                      <a:pt x="1747549" y="3140827"/>
                      <a:pt x="1758965" y="3134549"/>
                      <a:pt x="1772092" y="3127243"/>
                    </a:cubicBezTo>
                    <a:lnTo>
                      <a:pt x="1772777" y="3126901"/>
                    </a:lnTo>
                    <a:cubicBezTo>
                      <a:pt x="1787275" y="3118910"/>
                      <a:pt x="1821863" y="3081354"/>
                      <a:pt x="1845492" y="3048136"/>
                    </a:cubicBezTo>
                    <a:cubicBezTo>
                      <a:pt x="1860332" y="3027246"/>
                      <a:pt x="1877113" y="3003502"/>
                      <a:pt x="1879509" y="2986836"/>
                    </a:cubicBezTo>
                    <a:cubicBezTo>
                      <a:pt x="1881450" y="2973138"/>
                      <a:pt x="1895605" y="2952819"/>
                      <a:pt x="1904052" y="2940718"/>
                    </a:cubicBezTo>
                    <a:cubicBezTo>
                      <a:pt x="1913755" y="2926906"/>
                      <a:pt x="1932362" y="2888094"/>
                      <a:pt x="1931791" y="2874054"/>
                    </a:cubicBezTo>
                    <a:cubicBezTo>
                      <a:pt x="1931677" y="2869602"/>
                      <a:pt x="1933618" y="2861269"/>
                      <a:pt x="1935558" y="2852593"/>
                    </a:cubicBezTo>
                    <a:cubicBezTo>
                      <a:pt x="1937956" y="2842319"/>
                      <a:pt x="1940695" y="2830562"/>
                      <a:pt x="1941380" y="2819717"/>
                    </a:cubicBezTo>
                    <a:cubicBezTo>
                      <a:pt x="1942293" y="2804877"/>
                      <a:pt x="1935787" y="2797686"/>
                      <a:pt x="1929394" y="2795859"/>
                    </a:cubicBezTo>
                    <a:cubicBezTo>
                      <a:pt x="1922431" y="2793919"/>
                      <a:pt x="1915239" y="2798028"/>
                      <a:pt x="1911929" y="2805905"/>
                    </a:cubicBezTo>
                    <a:cubicBezTo>
                      <a:pt x="1909418" y="2812069"/>
                      <a:pt x="1879738" y="2820859"/>
                      <a:pt x="1852912" y="2821430"/>
                    </a:cubicBezTo>
                    <a:cubicBezTo>
                      <a:pt x="1829397" y="2821886"/>
                      <a:pt x="1813758" y="2824283"/>
                      <a:pt x="1803599" y="2834785"/>
                    </a:cubicBezTo>
                    <a:cubicBezTo>
                      <a:pt x="1801201" y="2837297"/>
                      <a:pt x="1795037" y="2836840"/>
                      <a:pt x="1789444" y="2836497"/>
                    </a:cubicBezTo>
                    <a:cubicBezTo>
                      <a:pt x="1781224" y="2835927"/>
                      <a:pt x="1771864" y="2835356"/>
                      <a:pt x="1766156" y="2842776"/>
                    </a:cubicBezTo>
                    <a:cubicBezTo>
                      <a:pt x="1763075" y="2846885"/>
                      <a:pt x="1752116" y="2851794"/>
                      <a:pt x="1742185" y="2850310"/>
                    </a:cubicBezTo>
                    <a:cubicBezTo>
                      <a:pt x="1735564" y="2849397"/>
                      <a:pt x="1730998" y="2845858"/>
                      <a:pt x="1728372" y="2839922"/>
                    </a:cubicBezTo>
                    <a:cubicBezTo>
                      <a:pt x="1724377" y="2830790"/>
                      <a:pt x="1718898" y="2823941"/>
                      <a:pt x="1711478" y="2819261"/>
                    </a:cubicBezTo>
                    <a:cubicBezTo>
                      <a:pt x="1711478" y="2819261"/>
                      <a:pt x="1711478" y="2819261"/>
                      <a:pt x="1711478" y="2819261"/>
                    </a:cubicBezTo>
                    <a:cubicBezTo>
                      <a:pt x="1707710" y="2816863"/>
                      <a:pt x="1704172" y="2815380"/>
                      <a:pt x="1701432" y="2814352"/>
                    </a:cubicBezTo>
                    <a:cubicBezTo>
                      <a:pt x="1704057" y="2812297"/>
                      <a:pt x="1707710" y="2810014"/>
                      <a:pt x="1711021" y="2809215"/>
                    </a:cubicBezTo>
                    <a:cubicBezTo>
                      <a:pt x="1715473" y="2808188"/>
                      <a:pt x="1718669" y="2805106"/>
                      <a:pt x="1719696" y="2800768"/>
                    </a:cubicBezTo>
                    <a:cubicBezTo>
                      <a:pt x="1720952" y="2795517"/>
                      <a:pt x="1718784" y="2790038"/>
                      <a:pt x="1715815" y="2785357"/>
                    </a:cubicBezTo>
                    <a:cubicBezTo>
                      <a:pt x="1719240" y="2786271"/>
                      <a:pt x="1723463" y="2786727"/>
                      <a:pt x="1728144" y="2786727"/>
                    </a:cubicBezTo>
                    <a:cubicBezTo>
                      <a:pt x="1741842" y="2786727"/>
                      <a:pt x="1758965" y="2782846"/>
                      <a:pt x="1768211" y="2775997"/>
                    </a:cubicBezTo>
                    <a:cubicBezTo>
                      <a:pt x="1781567" y="2766294"/>
                      <a:pt x="1790585" y="2764354"/>
                      <a:pt x="1801772" y="2764354"/>
                    </a:cubicBezTo>
                    <a:cubicBezTo>
                      <a:pt x="1815813" y="2764354"/>
                      <a:pt x="1832936" y="2751797"/>
                      <a:pt x="1837387" y="2745176"/>
                    </a:cubicBezTo>
                    <a:cubicBezTo>
                      <a:pt x="1839556" y="2742779"/>
                      <a:pt x="1852113" y="2741409"/>
                      <a:pt x="1860446" y="2742436"/>
                    </a:cubicBezTo>
                    <a:cubicBezTo>
                      <a:pt x="1869692" y="2743692"/>
                      <a:pt x="1877340" y="2735131"/>
                      <a:pt x="1885445" y="2726112"/>
                    </a:cubicBezTo>
                    <a:lnTo>
                      <a:pt x="1887500" y="2723829"/>
                    </a:lnTo>
                    <a:cubicBezTo>
                      <a:pt x="1891724" y="2719149"/>
                      <a:pt x="1904851" y="2715496"/>
                      <a:pt x="1918892" y="2711501"/>
                    </a:cubicBezTo>
                    <a:cubicBezTo>
                      <a:pt x="1926997" y="2709218"/>
                      <a:pt x="1936129" y="2706593"/>
                      <a:pt x="1945490" y="2703396"/>
                    </a:cubicBezTo>
                    <a:cubicBezTo>
                      <a:pt x="1967521" y="2695748"/>
                      <a:pt x="1970718" y="2684333"/>
                      <a:pt x="1973114" y="2675886"/>
                    </a:cubicBezTo>
                    <a:cubicBezTo>
                      <a:pt x="1973913" y="2673260"/>
                      <a:pt x="1974484" y="2671091"/>
                      <a:pt x="1975512" y="2669721"/>
                    </a:cubicBezTo>
                    <a:cubicBezTo>
                      <a:pt x="1977338" y="2667210"/>
                      <a:pt x="1979735" y="2666639"/>
                      <a:pt x="1984758" y="2665383"/>
                    </a:cubicBezTo>
                    <a:cubicBezTo>
                      <a:pt x="1988297" y="2664584"/>
                      <a:pt x="1992635" y="2663557"/>
                      <a:pt x="1997657" y="2661274"/>
                    </a:cubicBezTo>
                    <a:lnTo>
                      <a:pt x="1997657" y="2661274"/>
                    </a:lnTo>
                    <a:cubicBezTo>
                      <a:pt x="2000511" y="2660018"/>
                      <a:pt x="2003022" y="2658648"/>
                      <a:pt x="2005648" y="2657050"/>
                    </a:cubicBezTo>
                    <a:cubicBezTo>
                      <a:pt x="2014437" y="2651343"/>
                      <a:pt x="2024255" y="2651114"/>
                      <a:pt x="2033729" y="2650772"/>
                    </a:cubicBezTo>
                    <a:cubicBezTo>
                      <a:pt x="2039779" y="2650544"/>
                      <a:pt x="2045487" y="2650429"/>
                      <a:pt x="2050624" y="2648831"/>
                    </a:cubicBezTo>
                    <a:cubicBezTo>
                      <a:pt x="2061240" y="2645635"/>
                      <a:pt x="2061012" y="2636731"/>
                      <a:pt x="2060897" y="2632051"/>
                    </a:cubicBezTo>
                    <a:cubicBezTo>
                      <a:pt x="2060783" y="2627713"/>
                      <a:pt x="2060897" y="2625544"/>
                      <a:pt x="2063751" y="2622805"/>
                    </a:cubicBezTo>
                    <a:cubicBezTo>
                      <a:pt x="2068660" y="2618238"/>
                      <a:pt x="2075395" y="2618809"/>
                      <a:pt x="2081445" y="2619266"/>
                    </a:cubicBezTo>
                    <a:cubicBezTo>
                      <a:pt x="2086239" y="2619608"/>
                      <a:pt x="2090463" y="2619951"/>
                      <a:pt x="2093887" y="2617896"/>
                    </a:cubicBezTo>
                    <a:cubicBezTo>
                      <a:pt x="2097883" y="2615499"/>
                      <a:pt x="2100280" y="2610134"/>
                      <a:pt x="2102905" y="2603741"/>
                    </a:cubicBezTo>
                    <a:cubicBezTo>
                      <a:pt x="2105303" y="2598262"/>
                      <a:pt x="2108499" y="2590728"/>
                      <a:pt x="2111810" y="2589244"/>
                    </a:cubicBezTo>
                    <a:cubicBezTo>
                      <a:pt x="2114435" y="2588102"/>
                      <a:pt x="2117174" y="2587532"/>
                      <a:pt x="2119914" y="2587075"/>
                    </a:cubicBezTo>
                    <a:cubicBezTo>
                      <a:pt x="2124823" y="2586162"/>
                      <a:pt x="2135096" y="2584221"/>
                      <a:pt x="2133384" y="2572235"/>
                    </a:cubicBezTo>
                    <a:cubicBezTo>
                      <a:pt x="2132015" y="2562646"/>
                      <a:pt x="2135096" y="2539474"/>
                      <a:pt x="2138521" y="2536962"/>
                    </a:cubicBezTo>
                    <a:cubicBezTo>
                      <a:pt x="2147425" y="2535136"/>
                      <a:pt x="2165118" y="2524177"/>
                      <a:pt x="2166260" y="2513904"/>
                    </a:cubicBezTo>
                    <a:cubicBezTo>
                      <a:pt x="2167173" y="2511164"/>
                      <a:pt x="2173338" y="2502602"/>
                      <a:pt x="2177447" y="2496781"/>
                    </a:cubicBezTo>
                    <a:cubicBezTo>
                      <a:pt x="2182127" y="2490274"/>
                      <a:pt x="2186579" y="2483996"/>
                      <a:pt x="2189091" y="2479315"/>
                    </a:cubicBezTo>
                    <a:cubicBezTo>
                      <a:pt x="2192401" y="2473037"/>
                      <a:pt x="2195483" y="2465731"/>
                      <a:pt x="2192972" y="2459681"/>
                    </a:cubicBezTo>
                    <a:cubicBezTo>
                      <a:pt x="2191373" y="2455914"/>
                      <a:pt x="2187949" y="2453517"/>
                      <a:pt x="2183040" y="2452604"/>
                    </a:cubicBezTo>
                    <a:cubicBezTo>
                      <a:pt x="2179958" y="2451805"/>
                      <a:pt x="2171169" y="2439590"/>
                      <a:pt x="2163178" y="2422696"/>
                    </a:cubicBezTo>
                    <a:cubicBezTo>
                      <a:pt x="2160438" y="2417102"/>
                      <a:pt x="2154160" y="2415961"/>
                      <a:pt x="2146284" y="2414477"/>
                    </a:cubicBezTo>
                    <a:cubicBezTo>
                      <a:pt x="2137151" y="2412765"/>
                      <a:pt x="2124709" y="2410367"/>
                      <a:pt x="2114093" y="2401121"/>
                    </a:cubicBezTo>
                    <a:cubicBezTo>
                      <a:pt x="2108385" y="2396098"/>
                      <a:pt x="2104047" y="2386281"/>
                      <a:pt x="2100736" y="2371099"/>
                    </a:cubicBezTo>
                    <a:lnTo>
                      <a:pt x="2100736" y="2371099"/>
                    </a:lnTo>
                    <a:cubicBezTo>
                      <a:pt x="2099025" y="2363337"/>
                      <a:pt x="2097997" y="2355232"/>
                      <a:pt x="2097083" y="2348839"/>
                    </a:cubicBezTo>
                    <a:cubicBezTo>
                      <a:pt x="2095029" y="2334342"/>
                      <a:pt x="2094116" y="2327607"/>
                      <a:pt x="2087951" y="2327036"/>
                    </a:cubicBezTo>
                    <a:cubicBezTo>
                      <a:pt x="2077335" y="2326009"/>
                      <a:pt x="2054619" y="2359227"/>
                      <a:pt x="2048341" y="2372926"/>
                    </a:cubicBezTo>
                    <a:cubicBezTo>
                      <a:pt x="2041491" y="2387765"/>
                      <a:pt x="2020145" y="2401464"/>
                      <a:pt x="2000511" y="2397582"/>
                    </a:cubicBezTo>
                    <a:cubicBezTo>
                      <a:pt x="1979850" y="2393473"/>
                      <a:pt x="1970375" y="2401692"/>
                      <a:pt x="1964667" y="2406600"/>
                    </a:cubicBezTo>
                    <a:cubicBezTo>
                      <a:pt x="1964439" y="2406829"/>
                      <a:pt x="1964097" y="2407057"/>
                      <a:pt x="1963868" y="2407285"/>
                    </a:cubicBezTo>
                    <a:cubicBezTo>
                      <a:pt x="1963640" y="2407171"/>
                      <a:pt x="1963412" y="2406943"/>
                      <a:pt x="1963183" y="2406714"/>
                    </a:cubicBezTo>
                    <a:cubicBezTo>
                      <a:pt x="1963183" y="2406714"/>
                      <a:pt x="1963183" y="2406714"/>
                      <a:pt x="1963183" y="2406714"/>
                    </a:cubicBezTo>
                    <a:cubicBezTo>
                      <a:pt x="1959530" y="2403633"/>
                      <a:pt x="1954736" y="2396213"/>
                      <a:pt x="1953480" y="2390048"/>
                    </a:cubicBezTo>
                    <a:cubicBezTo>
                      <a:pt x="1953023" y="2387879"/>
                      <a:pt x="1953138" y="2386395"/>
                      <a:pt x="1953480" y="2385939"/>
                    </a:cubicBezTo>
                    <a:cubicBezTo>
                      <a:pt x="1957818" y="2377834"/>
                      <a:pt x="1961699" y="2359227"/>
                      <a:pt x="1957247" y="2347013"/>
                    </a:cubicBezTo>
                    <a:cubicBezTo>
                      <a:pt x="1955192" y="2341305"/>
                      <a:pt x="1951539" y="2337538"/>
                      <a:pt x="1946745" y="2336054"/>
                    </a:cubicBezTo>
                    <a:cubicBezTo>
                      <a:pt x="1942293" y="2334684"/>
                      <a:pt x="1937956" y="2335712"/>
                      <a:pt x="1934074" y="2339022"/>
                    </a:cubicBezTo>
                    <a:cubicBezTo>
                      <a:pt x="1928024" y="2344159"/>
                      <a:pt x="1924257" y="2353862"/>
                      <a:pt x="1922316" y="2361967"/>
                    </a:cubicBezTo>
                    <a:cubicBezTo>
                      <a:pt x="1917979" y="2355574"/>
                      <a:pt x="1913299" y="2346442"/>
                      <a:pt x="1913641" y="2343018"/>
                    </a:cubicBezTo>
                    <a:cubicBezTo>
                      <a:pt x="1922659" y="2330917"/>
                      <a:pt x="1910673" y="2311055"/>
                      <a:pt x="1900285" y="2300553"/>
                    </a:cubicBezTo>
                    <a:cubicBezTo>
                      <a:pt x="1899144" y="2299411"/>
                      <a:pt x="1897774" y="2298042"/>
                      <a:pt x="1896290" y="2296558"/>
                    </a:cubicBezTo>
                    <a:cubicBezTo>
                      <a:pt x="1888870" y="2289252"/>
                      <a:pt x="1873574" y="2274184"/>
                      <a:pt x="1873003" y="2267335"/>
                    </a:cubicBezTo>
                    <a:cubicBezTo>
                      <a:pt x="1872775" y="2264024"/>
                      <a:pt x="1871633" y="2259458"/>
                      <a:pt x="1869122" y="2252267"/>
                    </a:cubicBezTo>
                    <a:cubicBezTo>
                      <a:pt x="1869122" y="2252267"/>
                      <a:pt x="1869122" y="2252267"/>
                      <a:pt x="1869122" y="2252267"/>
                    </a:cubicBezTo>
                    <a:cubicBezTo>
                      <a:pt x="1867409" y="2247130"/>
                      <a:pt x="1865240" y="2241422"/>
                      <a:pt x="1863071" y="2235943"/>
                    </a:cubicBezTo>
                    <a:cubicBezTo>
                      <a:pt x="1860218" y="2228409"/>
                      <a:pt x="1856337" y="2218135"/>
                      <a:pt x="1855766" y="2214939"/>
                    </a:cubicBezTo>
                    <a:cubicBezTo>
                      <a:pt x="1855880" y="2214711"/>
                      <a:pt x="1856108" y="2214368"/>
                      <a:pt x="1856565" y="2213911"/>
                    </a:cubicBezTo>
                    <a:cubicBezTo>
                      <a:pt x="1858620" y="2211743"/>
                      <a:pt x="1862615" y="2209345"/>
                      <a:pt x="1866611" y="2208090"/>
                    </a:cubicBezTo>
                    <a:cubicBezTo>
                      <a:pt x="1866611" y="2208090"/>
                      <a:pt x="1866611" y="2208090"/>
                      <a:pt x="1866611" y="2208090"/>
                    </a:cubicBezTo>
                    <a:cubicBezTo>
                      <a:pt x="1866611" y="2208090"/>
                      <a:pt x="1866611" y="2208090"/>
                      <a:pt x="1866611" y="2208090"/>
                    </a:cubicBezTo>
                    <a:cubicBezTo>
                      <a:pt x="1868665" y="2207405"/>
                      <a:pt x="1870492" y="2207062"/>
                      <a:pt x="1871861" y="2207062"/>
                    </a:cubicBezTo>
                    <a:cubicBezTo>
                      <a:pt x="1876998" y="2207062"/>
                      <a:pt x="1880081" y="2204323"/>
                      <a:pt x="1881907" y="2202496"/>
                    </a:cubicBezTo>
                    <a:cubicBezTo>
                      <a:pt x="1888185" y="2207747"/>
                      <a:pt x="1895491" y="2205350"/>
                      <a:pt x="1900399" y="2203638"/>
                    </a:cubicBezTo>
                    <a:cubicBezTo>
                      <a:pt x="1901769" y="2203181"/>
                      <a:pt x="1903025" y="2202725"/>
                      <a:pt x="1904052" y="2202496"/>
                    </a:cubicBezTo>
                    <a:cubicBezTo>
                      <a:pt x="1907934" y="2206035"/>
                      <a:pt x="1917751" y="2223386"/>
                      <a:pt x="1928595" y="2248271"/>
                    </a:cubicBezTo>
                    <a:cubicBezTo>
                      <a:pt x="1930536" y="2252495"/>
                      <a:pt x="1931791" y="2256034"/>
                      <a:pt x="1932933" y="2259116"/>
                    </a:cubicBezTo>
                    <a:cubicBezTo>
                      <a:pt x="1936243" y="2267906"/>
                      <a:pt x="1938412" y="2273613"/>
                      <a:pt x="1946974" y="2279777"/>
                    </a:cubicBezTo>
                    <a:cubicBezTo>
                      <a:pt x="1951312" y="2282974"/>
                      <a:pt x="1955764" y="2284229"/>
                      <a:pt x="1960101" y="2285485"/>
                    </a:cubicBezTo>
                    <a:cubicBezTo>
                      <a:pt x="1966722" y="2287425"/>
                      <a:pt x="1973000" y="2289252"/>
                      <a:pt x="1980534" y="2298042"/>
                    </a:cubicBezTo>
                    <a:cubicBezTo>
                      <a:pt x="1995945" y="2315621"/>
                      <a:pt x="2033387" y="2326580"/>
                      <a:pt x="2049140" y="2327493"/>
                    </a:cubicBezTo>
                    <a:cubicBezTo>
                      <a:pt x="2057473" y="2327950"/>
                      <a:pt x="2064436" y="2323954"/>
                      <a:pt x="2071057" y="2319959"/>
                    </a:cubicBezTo>
                    <a:cubicBezTo>
                      <a:pt x="2078477" y="2315621"/>
                      <a:pt x="2085440" y="2311512"/>
                      <a:pt x="2094230" y="2313338"/>
                    </a:cubicBezTo>
                    <a:cubicBezTo>
                      <a:pt x="2102563" y="2315165"/>
                      <a:pt x="2104618" y="2322813"/>
                      <a:pt x="2107015" y="2335027"/>
                    </a:cubicBezTo>
                    <a:cubicBezTo>
                      <a:pt x="2108271" y="2341762"/>
                      <a:pt x="2109526" y="2348040"/>
                      <a:pt x="2112837" y="2352606"/>
                    </a:cubicBezTo>
                    <a:cubicBezTo>
                      <a:pt x="2118202" y="2359912"/>
                      <a:pt x="2138521" y="2363793"/>
                      <a:pt x="2184981" y="2370300"/>
                    </a:cubicBezTo>
                    <a:cubicBezTo>
                      <a:pt x="2198337" y="2372126"/>
                      <a:pt x="2210894" y="2373953"/>
                      <a:pt x="2215117" y="2375209"/>
                    </a:cubicBezTo>
                    <a:cubicBezTo>
                      <a:pt x="2221966" y="2377263"/>
                      <a:pt x="2237605" y="2378062"/>
                      <a:pt x="2246395" y="2378291"/>
                    </a:cubicBezTo>
                    <a:lnTo>
                      <a:pt x="2246395" y="2378291"/>
                    </a:lnTo>
                    <a:cubicBezTo>
                      <a:pt x="2269796" y="2378862"/>
                      <a:pt x="2298791" y="2378291"/>
                      <a:pt x="2303814" y="2372012"/>
                    </a:cubicBezTo>
                    <a:cubicBezTo>
                      <a:pt x="2306782" y="2368474"/>
                      <a:pt x="2314658" y="2366419"/>
                      <a:pt x="2318425" y="2369273"/>
                    </a:cubicBezTo>
                    <a:cubicBezTo>
                      <a:pt x="2326644" y="2375323"/>
                      <a:pt x="2356894" y="2377263"/>
                      <a:pt x="2370250" y="2369044"/>
                    </a:cubicBezTo>
                    <a:cubicBezTo>
                      <a:pt x="2374930" y="2366191"/>
                      <a:pt x="2379040" y="2365506"/>
                      <a:pt x="2381893" y="2367218"/>
                    </a:cubicBezTo>
                    <a:cubicBezTo>
                      <a:pt x="2383606" y="2368245"/>
                      <a:pt x="2384519" y="2370072"/>
                      <a:pt x="2384519" y="2371442"/>
                    </a:cubicBezTo>
                    <a:cubicBezTo>
                      <a:pt x="2384976" y="2379775"/>
                      <a:pt x="2389998" y="2384341"/>
                      <a:pt x="2394907" y="2388679"/>
                    </a:cubicBezTo>
                    <a:cubicBezTo>
                      <a:pt x="2396277" y="2389934"/>
                      <a:pt x="2397875" y="2391304"/>
                      <a:pt x="2399359" y="2392902"/>
                    </a:cubicBezTo>
                    <a:cubicBezTo>
                      <a:pt x="2401071" y="2394729"/>
                      <a:pt x="2401185" y="2396327"/>
                      <a:pt x="2401414" y="2400208"/>
                    </a:cubicBezTo>
                    <a:cubicBezTo>
                      <a:pt x="2401528" y="2403861"/>
                      <a:pt x="2401756" y="2408427"/>
                      <a:pt x="2404382" y="2413221"/>
                    </a:cubicBezTo>
                    <a:cubicBezTo>
                      <a:pt x="2408148" y="2419956"/>
                      <a:pt x="2413970" y="2421669"/>
                      <a:pt x="2420249" y="2423495"/>
                    </a:cubicBezTo>
                    <a:cubicBezTo>
                      <a:pt x="2423673" y="2424522"/>
                      <a:pt x="2427554" y="2425664"/>
                      <a:pt x="2431778" y="2427719"/>
                    </a:cubicBezTo>
                    <a:cubicBezTo>
                      <a:pt x="2432805" y="2428289"/>
                      <a:pt x="2433832" y="2428974"/>
                      <a:pt x="2435089" y="2430002"/>
                    </a:cubicBezTo>
                    <a:lnTo>
                      <a:pt x="2435089" y="2430002"/>
                    </a:lnTo>
                    <a:cubicBezTo>
                      <a:pt x="2437600" y="2432285"/>
                      <a:pt x="2439883" y="2435367"/>
                      <a:pt x="2442166" y="2438791"/>
                    </a:cubicBezTo>
                    <a:cubicBezTo>
                      <a:pt x="2446846" y="2445526"/>
                      <a:pt x="2452211" y="2453289"/>
                      <a:pt x="2462713" y="2457741"/>
                    </a:cubicBezTo>
                    <a:cubicBezTo>
                      <a:pt x="2464654" y="2458540"/>
                      <a:pt x="2466595" y="2459110"/>
                      <a:pt x="2468421" y="2459453"/>
                    </a:cubicBezTo>
                    <a:cubicBezTo>
                      <a:pt x="2468078" y="2459453"/>
                      <a:pt x="2467850" y="2459567"/>
                      <a:pt x="2467507" y="2459567"/>
                    </a:cubicBezTo>
                    <a:cubicBezTo>
                      <a:pt x="2457120" y="2460823"/>
                      <a:pt x="2451983" y="2461393"/>
                      <a:pt x="2450727" y="2467329"/>
                    </a:cubicBezTo>
                    <a:cubicBezTo>
                      <a:pt x="2449700" y="2472238"/>
                      <a:pt x="2456207" y="2482740"/>
                      <a:pt x="2470019" y="2498607"/>
                    </a:cubicBezTo>
                    <a:cubicBezTo>
                      <a:pt x="2483718" y="2514360"/>
                      <a:pt x="2503237" y="2532510"/>
                      <a:pt x="2517963" y="2529542"/>
                    </a:cubicBezTo>
                    <a:cubicBezTo>
                      <a:pt x="2536912" y="2525661"/>
                      <a:pt x="2551980" y="2506712"/>
                      <a:pt x="2553579" y="2495867"/>
                    </a:cubicBezTo>
                    <a:cubicBezTo>
                      <a:pt x="2554149" y="2502374"/>
                      <a:pt x="2555291" y="2508424"/>
                      <a:pt x="2559286" y="2511963"/>
                    </a:cubicBezTo>
                    <a:cubicBezTo>
                      <a:pt x="2562254" y="2514588"/>
                      <a:pt x="2561683" y="2520639"/>
                      <a:pt x="2557459" y="2533880"/>
                    </a:cubicBezTo>
                    <a:cubicBezTo>
                      <a:pt x="2554149" y="2544382"/>
                      <a:pt x="2557003" y="2559108"/>
                      <a:pt x="2559857" y="2573491"/>
                    </a:cubicBezTo>
                    <a:cubicBezTo>
                      <a:pt x="2561112" y="2579655"/>
                      <a:pt x="2562254" y="2585477"/>
                      <a:pt x="2562596" y="2589815"/>
                    </a:cubicBezTo>
                    <a:cubicBezTo>
                      <a:pt x="2563281" y="2597463"/>
                      <a:pt x="2565793" y="2606595"/>
                      <a:pt x="2568533" y="2616184"/>
                    </a:cubicBezTo>
                    <a:cubicBezTo>
                      <a:pt x="2571386" y="2626229"/>
                      <a:pt x="2574240" y="2636503"/>
                      <a:pt x="2575724" y="2647119"/>
                    </a:cubicBezTo>
                    <a:cubicBezTo>
                      <a:pt x="2578806" y="2669721"/>
                      <a:pt x="2591249" y="2709332"/>
                      <a:pt x="2602893" y="2733647"/>
                    </a:cubicBezTo>
                    <a:cubicBezTo>
                      <a:pt x="2608372" y="2745176"/>
                      <a:pt x="2613509" y="2762983"/>
                      <a:pt x="2617960" y="2778623"/>
                    </a:cubicBezTo>
                    <a:cubicBezTo>
                      <a:pt x="2622869" y="2795974"/>
                      <a:pt x="2626864" y="2809672"/>
                      <a:pt x="2631202" y="2816064"/>
                    </a:cubicBezTo>
                    <a:cubicBezTo>
                      <a:pt x="2639306" y="2828050"/>
                      <a:pt x="2657001" y="2860356"/>
                      <a:pt x="2657001" y="2878506"/>
                    </a:cubicBezTo>
                    <a:cubicBezTo>
                      <a:pt x="2657001" y="2902706"/>
                      <a:pt x="2679717" y="2933755"/>
                      <a:pt x="2687250" y="2939691"/>
                    </a:cubicBezTo>
                    <a:cubicBezTo>
                      <a:pt x="2689419" y="2941403"/>
                      <a:pt x="2692045" y="2942202"/>
                      <a:pt x="2694899" y="2942202"/>
                    </a:cubicBezTo>
                    <a:cubicBezTo>
                      <a:pt x="2696840" y="2942202"/>
                      <a:pt x="2698894" y="2941860"/>
                      <a:pt x="2700949" y="2941061"/>
                    </a:cubicBezTo>
                    <a:cubicBezTo>
                      <a:pt x="2710195" y="2937636"/>
                      <a:pt x="2719556" y="2927249"/>
                      <a:pt x="2722524" y="2916861"/>
                    </a:cubicBezTo>
                    <a:cubicBezTo>
                      <a:pt x="2723779" y="2912409"/>
                      <a:pt x="2729258" y="2908527"/>
                      <a:pt x="2734510" y="2904761"/>
                    </a:cubicBezTo>
                    <a:cubicBezTo>
                      <a:pt x="2741359" y="2899852"/>
                      <a:pt x="2748437" y="2894715"/>
                      <a:pt x="2749349" y="2886268"/>
                    </a:cubicBezTo>
                    <a:cubicBezTo>
                      <a:pt x="2750719" y="2873597"/>
                      <a:pt x="2752888" y="2870743"/>
                      <a:pt x="2755628" y="2870172"/>
                    </a:cubicBezTo>
                    <a:cubicBezTo>
                      <a:pt x="2767956" y="2867889"/>
                      <a:pt x="2767956" y="2853963"/>
                      <a:pt x="2767956" y="2841634"/>
                    </a:cubicBezTo>
                    <a:cubicBezTo>
                      <a:pt x="2767956" y="2830447"/>
                      <a:pt x="2768755" y="2814580"/>
                      <a:pt x="2775148" y="2805334"/>
                    </a:cubicBezTo>
                    <a:cubicBezTo>
                      <a:pt x="2783938" y="2792777"/>
                      <a:pt x="2785422" y="2761157"/>
                      <a:pt x="2780056" y="2747573"/>
                    </a:cubicBezTo>
                    <a:cubicBezTo>
                      <a:pt x="2776061" y="2737528"/>
                      <a:pt x="2778686" y="2722460"/>
                      <a:pt x="2782225" y="2712757"/>
                    </a:cubicBezTo>
                    <a:cubicBezTo>
                      <a:pt x="2783823" y="2708190"/>
                      <a:pt x="2784623" y="2703624"/>
                      <a:pt x="2785422" y="2699629"/>
                    </a:cubicBezTo>
                    <a:cubicBezTo>
                      <a:pt x="2785992" y="2696547"/>
                      <a:pt x="2786906" y="2691410"/>
                      <a:pt x="2788161" y="2690611"/>
                    </a:cubicBezTo>
                    <a:cubicBezTo>
                      <a:pt x="2798663" y="2689355"/>
                      <a:pt x="2811562" y="2679767"/>
                      <a:pt x="2820352" y="2666639"/>
                    </a:cubicBezTo>
                    <a:cubicBezTo>
                      <a:pt x="2825603" y="2658763"/>
                      <a:pt x="2839872" y="2647690"/>
                      <a:pt x="2850146" y="2639699"/>
                    </a:cubicBezTo>
                    <a:cubicBezTo>
                      <a:pt x="2855283" y="2635704"/>
                      <a:pt x="2859735" y="2632279"/>
                      <a:pt x="2862817" y="2629540"/>
                    </a:cubicBezTo>
                    <a:cubicBezTo>
                      <a:pt x="2872177" y="2621092"/>
                      <a:pt x="2900944" y="2593125"/>
                      <a:pt x="2909962" y="2576573"/>
                    </a:cubicBezTo>
                    <a:cubicBezTo>
                      <a:pt x="2913843" y="2569496"/>
                      <a:pt x="2922861" y="2564359"/>
                      <a:pt x="2931536" y="2559564"/>
                    </a:cubicBezTo>
                    <a:cubicBezTo>
                      <a:pt x="2939184" y="2555341"/>
                      <a:pt x="2947061" y="2550889"/>
                      <a:pt x="2952540" y="2544611"/>
                    </a:cubicBezTo>
                    <a:cubicBezTo>
                      <a:pt x="2961901" y="2533880"/>
                      <a:pt x="2962015" y="2525889"/>
                      <a:pt x="2962243" y="2518127"/>
                    </a:cubicBezTo>
                    <a:cubicBezTo>
                      <a:pt x="2962358" y="2515159"/>
                      <a:pt x="2962358" y="2512191"/>
                      <a:pt x="2962928" y="2508652"/>
                    </a:cubicBezTo>
                    <a:cubicBezTo>
                      <a:pt x="2963955" y="2501917"/>
                      <a:pt x="2990439" y="2494726"/>
                      <a:pt x="3008361" y="2494726"/>
                    </a:cubicBezTo>
                    <a:cubicBezTo>
                      <a:pt x="3011214" y="2494726"/>
                      <a:pt x="3013840" y="2494498"/>
                      <a:pt x="3016580" y="2493813"/>
                    </a:cubicBezTo>
                    <a:cubicBezTo>
                      <a:pt x="3016580" y="2493813"/>
                      <a:pt x="3016580" y="2493813"/>
                      <a:pt x="3016580" y="2493813"/>
                    </a:cubicBezTo>
                    <a:cubicBezTo>
                      <a:pt x="3020461" y="2493014"/>
                      <a:pt x="3023429" y="2491644"/>
                      <a:pt x="3026054" y="2490502"/>
                    </a:cubicBezTo>
                    <a:cubicBezTo>
                      <a:pt x="3029136" y="2489132"/>
                      <a:pt x="3031420" y="2488105"/>
                      <a:pt x="3034502" y="2488105"/>
                    </a:cubicBezTo>
                    <a:cubicBezTo>
                      <a:pt x="3052423" y="2488105"/>
                      <a:pt x="3062012" y="2482055"/>
                      <a:pt x="3062926" y="2470183"/>
                    </a:cubicBezTo>
                    <a:cubicBezTo>
                      <a:pt x="3063268" y="2465960"/>
                      <a:pt x="3066007" y="2462421"/>
                      <a:pt x="3068748" y="2460823"/>
                    </a:cubicBezTo>
                    <a:cubicBezTo>
                      <a:pt x="3070459" y="2459681"/>
                      <a:pt x="3071715" y="2459681"/>
                      <a:pt x="3071944" y="2459795"/>
                    </a:cubicBezTo>
                    <a:cubicBezTo>
                      <a:pt x="3075596" y="2462649"/>
                      <a:pt x="3083702" y="2484681"/>
                      <a:pt x="3084158" y="2497466"/>
                    </a:cubicBezTo>
                    <a:cubicBezTo>
                      <a:pt x="3084386" y="2503858"/>
                      <a:pt x="3087012" y="2511050"/>
                      <a:pt x="3089181" y="2515958"/>
                    </a:cubicBezTo>
                    <a:cubicBezTo>
                      <a:pt x="3094774" y="2528515"/>
                      <a:pt x="3105390" y="2544154"/>
                      <a:pt x="3118860" y="2550204"/>
                    </a:cubicBezTo>
                    <a:cubicBezTo>
                      <a:pt x="3124682" y="2552830"/>
                      <a:pt x="3136097" y="2564016"/>
                      <a:pt x="3147969" y="2610020"/>
                    </a:cubicBezTo>
                    <a:cubicBezTo>
                      <a:pt x="3152649" y="2628056"/>
                      <a:pt x="3149339" y="2646434"/>
                      <a:pt x="3144316" y="2656023"/>
                    </a:cubicBezTo>
                    <a:cubicBezTo>
                      <a:pt x="3142604" y="2659219"/>
                      <a:pt x="3140549" y="2664128"/>
                      <a:pt x="3142033" y="2669151"/>
                    </a:cubicBezTo>
                    <a:cubicBezTo>
                      <a:pt x="3143631" y="2674744"/>
                      <a:pt x="3148311" y="2677027"/>
                      <a:pt x="3153334" y="2679424"/>
                    </a:cubicBezTo>
                    <a:cubicBezTo>
                      <a:pt x="3154932" y="2680223"/>
                      <a:pt x="3156644" y="2681022"/>
                      <a:pt x="3158471" y="2682050"/>
                    </a:cubicBezTo>
                    <a:cubicBezTo>
                      <a:pt x="3173082" y="2690497"/>
                      <a:pt x="3185867" y="2688442"/>
                      <a:pt x="3193516" y="2676342"/>
                    </a:cubicBezTo>
                    <a:cubicBezTo>
                      <a:pt x="3195913" y="2672575"/>
                      <a:pt x="3199451" y="2669151"/>
                      <a:pt x="3203104" y="2665498"/>
                    </a:cubicBezTo>
                    <a:cubicBezTo>
                      <a:pt x="3208470" y="2660246"/>
                      <a:pt x="3213949" y="2654882"/>
                      <a:pt x="3216803" y="2647918"/>
                    </a:cubicBezTo>
                    <a:cubicBezTo>
                      <a:pt x="3216917" y="2648146"/>
                      <a:pt x="3217145" y="2648489"/>
                      <a:pt x="3217259" y="2648717"/>
                    </a:cubicBezTo>
                    <a:cubicBezTo>
                      <a:pt x="3219314" y="2652028"/>
                      <a:pt x="3221369" y="2655566"/>
                      <a:pt x="3223652" y="2658078"/>
                    </a:cubicBezTo>
                    <a:cubicBezTo>
                      <a:pt x="3228674" y="2663557"/>
                      <a:pt x="3232327" y="2675201"/>
                      <a:pt x="3233355" y="2689127"/>
                    </a:cubicBezTo>
                    <a:cubicBezTo>
                      <a:pt x="3233469" y="2690839"/>
                      <a:pt x="3233583" y="2692894"/>
                      <a:pt x="3233811" y="2695177"/>
                    </a:cubicBezTo>
                    <a:cubicBezTo>
                      <a:pt x="3235524" y="2720975"/>
                      <a:pt x="3238378" y="2749400"/>
                      <a:pt x="3249907" y="2761271"/>
                    </a:cubicBezTo>
                    <a:cubicBezTo>
                      <a:pt x="3260295" y="2771888"/>
                      <a:pt x="3261893" y="2797001"/>
                      <a:pt x="3259381" y="2804307"/>
                    </a:cubicBezTo>
                    <a:cubicBezTo>
                      <a:pt x="3256984" y="2811270"/>
                      <a:pt x="3259039" y="2819261"/>
                      <a:pt x="3260980" y="2827023"/>
                    </a:cubicBezTo>
                    <a:cubicBezTo>
                      <a:pt x="3262349" y="2832731"/>
                      <a:pt x="3263833" y="2838666"/>
                      <a:pt x="3263034" y="2842205"/>
                    </a:cubicBezTo>
                    <a:cubicBezTo>
                      <a:pt x="3262464" y="2844488"/>
                      <a:pt x="3261893" y="2847570"/>
                      <a:pt x="3261322" y="2851223"/>
                    </a:cubicBezTo>
                    <a:cubicBezTo>
                      <a:pt x="3261322" y="2851223"/>
                      <a:pt x="3261322" y="2851223"/>
                      <a:pt x="3261322" y="2851223"/>
                    </a:cubicBezTo>
                    <a:cubicBezTo>
                      <a:pt x="3261322" y="2851223"/>
                      <a:pt x="3261322" y="2851223"/>
                      <a:pt x="3261322" y="2851223"/>
                    </a:cubicBezTo>
                    <a:cubicBezTo>
                      <a:pt x="3260523" y="2855675"/>
                      <a:pt x="3259724" y="2860812"/>
                      <a:pt x="3258811" y="2866291"/>
                    </a:cubicBezTo>
                    <a:cubicBezTo>
                      <a:pt x="3257099" y="2877250"/>
                      <a:pt x="3255043" y="2889692"/>
                      <a:pt x="3253332" y="2897341"/>
                    </a:cubicBezTo>
                    <a:cubicBezTo>
                      <a:pt x="3250135" y="2911267"/>
                      <a:pt x="3248080" y="2921655"/>
                      <a:pt x="3252190" y="2928162"/>
                    </a:cubicBezTo>
                    <a:cubicBezTo>
                      <a:pt x="3253902" y="2931015"/>
                      <a:pt x="3256642" y="2932728"/>
                      <a:pt x="3259953" y="2933070"/>
                    </a:cubicBezTo>
                    <a:cubicBezTo>
                      <a:pt x="3261550" y="2933299"/>
                      <a:pt x="3268742" y="2936609"/>
                      <a:pt x="3293627" y="2971311"/>
                    </a:cubicBezTo>
                    <a:cubicBezTo>
                      <a:pt x="3296709" y="2975649"/>
                      <a:pt x="3299335" y="2980444"/>
                      <a:pt x="3301389" y="2985580"/>
                    </a:cubicBezTo>
                    <a:lnTo>
                      <a:pt x="3301389" y="2985580"/>
                    </a:lnTo>
                    <a:cubicBezTo>
                      <a:pt x="3301389" y="2985580"/>
                      <a:pt x="3301389" y="2985580"/>
                      <a:pt x="3301389" y="2985580"/>
                    </a:cubicBezTo>
                    <a:cubicBezTo>
                      <a:pt x="3307668" y="3000991"/>
                      <a:pt x="3308467" y="3017315"/>
                      <a:pt x="3308809" y="3031470"/>
                    </a:cubicBezTo>
                    <a:cubicBezTo>
                      <a:pt x="3309152" y="3045168"/>
                      <a:pt x="3319425" y="3061834"/>
                      <a:pt x="3328444" y="3076446"/>
                    </a:cubicBezTo>
                    <a:cubicBezTo>
                      <a:pt x="3332895" y="3083637"/>
                      <a:pt x="3337005" y="3090372"/>
                      <a:pt x="3338147" y="3094025"/>
                    </a:cubicBezTo>
                    <a:cubicBezTo>
                      <a:pt x="3341914" y="3106125"/>
                      <a:pt x="3348534" y="3111148"/>
                      <a:pt x="3360406" y="3120394"/>
                    </a:cubicBezTo>
                    <a:cubicBezTo>
                      <a:pt x="3362575" y="3122106"/>
                      <a:pt x="3364972" y="3123933"/>
                      <a:pt x="3367598" y="3125988"/>
                    </a:cubicBezTo>
                    <a:cubicBezTo>
                      <a:pt x="3368054" y="3126330"/>
                      <a:pt x="3408236" y="3158179"/>
                      <a:pt x="3424446" y="3158179"/>
                    </a:cubicBezTo>
                    <a:cubicBezTo>
                      <a:pt x="3425815" y="3158179"/>
                      <a:pt x="3427071" y="3157950"/>
                      <a:pt x="3428099" y="3157379"/>
                    </a:cubicBezTo>
                    <a:cubicBezTo>
                      <a:pt x="3430496" y="3156124"/>
                      <a:pt x="3432094" y="3153726"/>
                      <a:pt x="3432664" y="3150645"/>
                    </a:cubicBezTo>
                    <a:cubicBezTo>
                      <a:pt x="3434605" y="3138887"/>
                      <a:pt x="3418282" y="3111034"/>
                      <a:pt x="3410861" y="3102472"/>
                    </a:cubicBezTo>
                    <a:cubicBezTo>
                      <a:pt x="3406409" y="3097221"/>
                      <a:pt x="3408350" y="3081811"/>
                      <a:pt x="3409948" y="3068112"/>
                    </a:cubicBezTo>
                    <a:cubicBezTo>
                      <a:pt x="3410861" y="3060693"/>
                      <a:pt x="3411775" y="3053158"/>
                      <a:pt x="3412003" y="3046195"/>
                    </a:cubicBezTo>
                    <a:cubicBezTo>
                      <a:pt x="3412345" y="3030556"/>
                      <a:pt x="3404013" y="3024506"/>
                      <a:pt x="3397848" y="3020054"/>
                    </a:cubicBezTo>
                    <a:cubicBezTo>
                      <a:pt x="3393624" y="3016972"/>
                      <a:pt x="3390885" y="3014803"/>
                      <a:pt x="3389744" y="3011036"/>
                    </a:cubicBezTo>
                    <a:cubicBezTo>
                      <a:pt x="3386775" y="3000648"/>
                      <a:pt x="3381753" y="2998366"/>
                      <a:pt x="3377415" y="2996995"/>
                    </a:cubicBezTo>
                    <a:cubicBezTo>
                      <a:pt x="3376844" y="2996881"/>
                      <a:pt x="3376159" y="2996653"/>
                      <a:pt x="3376159" y="2996653"/>
                    </a:cubicBezTo>
                    <a:cubicBezTo>
                      <a:pt x="3376159" y="2996653"/>
                      <a:pt x="3376045" y="2996425"/>
                      <a:pt x="3375817" y="2995740"/>
                    </a:cubicBezTo>
                    <a:cubicBezTo>
                      <a:pt x="3375360" y="2993799"/>
                      <a:pt x="3374333" y="2991859"/>
                      <a:pt x="3372849" y="2989462"/>
                    </a:cubicBezTo>
                    <a:cubicBezTo>
                      <a:pt x="3372849" y="2989462"/>
                      <a:pt x="3372849" y="2989462"/>
                      <a:pt x="3372849" y="2989462"/>
                    </a:cubicBezTo>
                    <a:cubicBezTo>
                      <a:pt x="3366228" y="2979074"/>
                      <a:pt x="3349790" y="2966974"/>
                      <a:pt x="3335863" y="2965604"/>
                    </a:cubicBezTo>
                    <a:cubicBezTo>
                      <a:pt x="3333010" y="2965261"/>
                      <a:pt x="3330270" y="2963435"/>
                      <a:pt x="3327759" y="2960124"/>
                    </a:cubicBezTo>
                    <a:cubicBezTo>
                      <a:pt x="3322622" y="2952933"/>
                      <a:pt x="3320567" y="2941746"/>
                      <a:pt x="3321138" y="2936837"/>
                    </a:cubicBezTo>
                    <a:cubicBezTo>
                      <a:pt x="3322051" y="2928733"/>
                      <a:pt x="3318170" y="2922112"/>
                      <a:pt x="3314860" y="2916176"/>
                    </a:cubicBezTo>
                    <a:cubicBezTo>
                      <a:pt x="3312804" y="2912637"/>
                      <a:pt x="3310750" y="2908984"/>
                      <a:pt x="3310750" y="2906587"/>
                    </a:cubicBezTo>
                    <a:cubicBezTo>
                      <a:pt x="3310750" y="2895286"/>
                      <a:pt x="3302531" y="2891747"/>
                      <a:pt x="3295910" y="2888894"/>
                    </a:cubicBezTo>
                    <a:cubicBezTo>
                      <a:pt x="3293855" y="2887980"/>
                      <a:pt x="3291687" y="2887067"/>
                      <a:pt x="3289518" y="2885926"/>
                    </a:cubicBezTo>
                    <a:cubicBezTo>
                      <a:pt x="3287120" y="2882843"/>
                      <a:pt x="3291116" y="2865492"/>
                      <a:pt x="3292828" y="2858072"/>
                    </a:cubicBezTo>
                    <a:cubicBezTo>
                      <a:pt x="3294198" y="2852022"/>
                      <a:pt x="3295568" y="2846200"/>
                      <a:pt x="3296024" y="2841749"/>
                    </a:cubicBezTo>
                    <a:cubicBezTo>
                      <a:pt x="3296367" y="2837525"/>
                      <a:pt x="3299563" y="2828849"/>
                      <a:pt x="3302645" y="2820402"/>
                    </a:cubicBezTo>
                    <a:cubicBezTo>
                      <a:pt x="3310636" y="2798371"/>
                      <a:pt x="3315545" y="2783189"/>
                      <a:pt x="3310978" y="2773714"/>
                    </a:cubicBezTo>
                    <a:cubicBezTo>
                      <a:pt x="3310750" y="2773257"/>
                      <a:pt x="3310636" y="2773143"/>
                      <a:pt x="3311093" y="2772458"/>
                    </a:cubicBezTo>
                    <a:cubicBezTo>
                      <a:pt x="3312691" y="2770061"/>
                      <a:pt x="3318056" y="2767778"/>
                      <a:pt x="3322051" y="2768463"/>
                    </a:cubicBezTo>
                    <a:cubicBezTo>
                      <a:pt x="3324220" y="2768920"/>
                      <a:pt x="3324448" y="2769833"/>
                      <a:pt x="3324562" y="2770289"/>
                    </a:cubicBezTo>
                    <a:lnTo>
                      <a:pt x="3324791" y="2771088"/>
                    </a:lnTo>
                    <a:cubicBezTo>
                      <a:pt x="3328444" y="2786042"/>
                      <a:pt x="3331983" y="2795174"/>
                      <a:pt x="3351845" y="2794033"/>
                    </a:cubicBezTo>
                    <a:cubicBezTo>
                      <a:pt x="3359037" y="2793690"/>
                      <a:pt x="3361662" y="2796544"/>
                      <a:pt x="3365657" y="2800996"/>
                    </a:cubicBezTo>
                    <a:cubicBezTo>
                      <a:pt x="3368968" y="2804649"/>
                      <a:pt x="3373191" y="2809330"/>
                      <a:pt x="3380611" y="2811727"/>
                    </a:cubicBezTo>
                    <a:cubicBezTo>
                      <a:pt x="3380954" y="2811841"/>
                      <a:pt x="3381182" y="2812069"/>
                      <a:pt x="3381524" y="2812183"/>
                    </a:cubicBezTo>
                    <a:cubicBezTo>
                      <a:pt x="3381524" y="2812183"/>
                      <a:pt x="3381524" y="2812183"/>
                      <a:pt x="3381524" y="2812183"/>
                    </a:cubicBezTo>
                    <a:cubicBezTo>
                      <a:pt x="3385520" y="2814124"/>
                      <a:pt x="3385862" y="2818462"/>
                      <a:pt x="3385634" y="2827023"/>
                    </a:cubicBezTo>
                    <a:cubicBezTo>
                      <a:pt x="3385520" y="2830105"/>
                      <a:pt x="3385520" y="2833073"/>
                      <a:pt x="3385862" y="2835813"/>
                    </a:cubicBezTo>
                    <a:cubicBezTo>
                      <a:pt x="3386547" y="2840265"/>
                      <a:pt x="3388602" y="2842776"/>
                      <a:pt x="3390314" y="2844032"/>
                    </a:cubicBezTo>
                    <a:cubicBezTo>
                      <a:pt x="3394309" y="2847114"/>
                      <a:pt x="3399332" y="2846429"/>
                      <a:pt x="3403784" y="2845516"/>
                    </a:cubicBezTo>
                    <a:cubicBezTo>
                      <a:pt x="3402985" y="2849511"/>
                      <a:pt x="3402756" y="2854648"/>
                      <a:pt x="3406182" y="2858985"/>
                    </a:cubicBezTo>
                    <a:cubicBezTo>
                      <a:pt x="3410861" y="2865035"/>
                      <a:pt x="3418282" y="2863095"/>
                      <a:pt x="3423646" y="2861725"/>
                    </a:cubicBezTo>
                    <a:cubicBezTo>
                      <a:pt x="3425016" y="2861383"/>
                      <a:pt x="3427185" y="2860812"/>
                      <a:pt x="3428441" y="2860698"/>
                    </a:cubicBezTo>
                    <a:cubicBezTo>
                      <a:pt x="3429240" y="2862524"/>
                      <a:pt x="3430153" y="2864122"/>
                      <a:pt x="3431294" y="2865835"/>
                    </a:cubicBezTo>
                    <a:cubicBezTo>
                      <a:pt x="3431294" y="2865835"/>
                      <a:pt x="3431294" y="2865835"/>
                      <a:pt x="3431294" y="2865835"/>
                    </a:cubicBezTo>
                    <a:cubicBezTo>
                      <a:pt x="3434491" y="2870515"/>
                      <a:pt x="3438715" y="2873369"/>
                      <a:pt x="3443052" y="2876337"/>
                    </a:cubicBezTo>
                    <a:lnTo>
                      <a:pt x="3443623" y="2876679"/>
                    </a:lnTo>
                    <a:cubicBezTo>
                      <a:pt x="3443167" y="2877364"/>
                      <a:pt x="3442710" y="2878049"/>
                      <a:pt x="3442368" y="2878734"/>
                    </a:cubicBezTo>
                    <a:cubicBezTo>
                      <a:pt x="3439285" y="2883528"/>
                      <a:pt x="3434605" y="2890720"/>
                      <a:pt x="3434833" y="2900309"/>
                    </a:cubicBezTo>
                    <a:cubicBezTo>
                      <a:pt x="3435176" y="2913094"/>
                      <a:pt x="3441112" y="2919486"/>
                      <a:pt x="3446591" y="2921313"/>
                    </a:cubicBezTo>
                    <a:cubicBezTo>
                      <a:pt x="3447732" y="2921655"/>
                      <a:pt x="3448874" y="2921883"/>
                      <a:pt x="3450016" y="2921883"/>
                    </a:cubicBezTo>
                    <a:cubicBezTo>
                      <a:pt x="3453783" y="2921883"/>
                      <a:pt x="3457207" y="2919943"/>
                      <a:pt x="3459376" y="2916404"/>
                    </a:cubicBezTo>
                    <a:cubicBezTo>
                      <a:pt x="3462573" y="2911267"/>
                      <a:pt x="3477298" y="2898711"/>
                      <a:pt x="3482207" y="2896884"/>
                    </a:cubicBezTo>
                    <a:cubicBezTo>
                      <a:pt x="3488485" y="2894601"/>
                      <a:pt x="3489170" y="2888323"/>
                      <a:pt x="3489284" y="2885012"/>
                    </a:cubicBezTo>
                    <a:cubicBezTo>
                      <a:pt x="3496590" y="2883871"/>
                      <a:pt x="3497845" y="2875081"/>
                      <a:pt x="3498530" y="2870629"/>
                    </a:cubicBezTo>
                    <a:cubicBezTo>
                      <a:pt x="3498873" y="2868574"/>
                      <a:pt x="3499215" y="2866177"/>
                      <a:pt x="3499786" y="2864922"/>
                    </a:cubicBezTo>
                    <a:cubicBezTo>
                      <a:pt x="3500014" y="2864465"/>
                      <a:pt x="3500129" y="2864237"/>
                      <a:pt x="3500129" y="2864237"/>
                    </a:cubicBezTo>
                    <a:cubicBezTo>
                      <a:pt x="3500813" y="2863894"/>
                      <a:pt x="3503667" y="2864122"/>
                      <a:pt x="3505950" y="2864351"/>
                    </a:cubicBezTo>
                    <a:cubicBezTo>
                      <a:pt x="3507777" y="2864579"/>
                      <a:pt x="3509831" y="2864693"/>
                      <a:pt x="3512229" y="2864807"/>
                    </a:cubicBezTo>
                    <a:cubicBezTo>
                      <a:pt x="3523644" y="2865492"/>
                      <a:pt x="3537342" y="2855447"/>
                      <a:pt x="3551953" y="2844945"/>
                    </a:cubicBezTo>
                    <a:lnTo>
                      <a:pt x="3554351" y="2843233"/>
                    </a:lnTo>
                    <a:cubicBezTo>
                      <a:pt x="3570446" y="2831703"/>
                      <a:pt x="3573528" y="2827594"/>
                      <a:pt x="3579122" y="2797229"/>
                    </a:cubicBezTo>
                    <a:cubicBezTo>
                      <a:pt x="3583460" y="2774170"/>
                      <a:pt x="3577866" y="2748372"/>
                      <a:pt x="3574556" y="2733076"/>
                    </a:cubicBezTo>
                    <a:cubicBezTo>
                      <a:pt x="3573528" y="2728510"/>
                      <a:pt x="3572615" y="2724058"/>
                      <a:pt x="3572501" y="2722345"/>
                    </a:cubicBezTo>
                    <a:cubicBezTo>
                      <a:pt x="3572044" y="2712643"/>
                      <a:pt x="3556976" y="2680109"/>
                      <a:pt x="3547388" y="2670634"/>
                    </a:cubicBezTo>
                    <a:cubicBezTo>
                      <a:pt x="3544876" y="2668123"/>
                      <a:pt x="3542479" y="2666867"/>
                      <a:pt x="3539968" y="2666867"/>
                    </a:cubicBezTo>
                    <a:cubicBezTo>
                      <a:pt x="3535858" y="2665383"/>
                      <a:pt x="3523415" y="2653398"/>
                      <a:pt x="3502982" y="2631252"/>
                    </a:cubicBezTo>
                    <a:cubicBezTo>
                      <a:pt x="3500585" y="2628626"/>
                      <a:pt x="3498759" y="2626686"/>
                      <a:pt x="3497731" y="2625658"/>
                    </a:cubicBezTo>
                    <a:cubicBezTo>
                      <a:pt x="3496133" y="2623946"/>
                      <a:pt x="3495334" y="2621435"/>
                      <a:pt x="3494307" y="2618125"/>
                    </a:cubicBezTo>
                    <a:cubicBezTo>
                      <a:pt x="3492708" y="2613102"/>
                      <a:pt x="3490768" y="2606709"/>
                      <a:pt x="3484946" y="2601230"/>
                    </a:cubicBezTo>
                    <a:cubicBezTo>
                      <a:pt x="3478896" y="2595522"/>
                      <a:pt x="3477754" y="2577829"/>
                      <a:pt x="3479696" y="2564130"/>
                    </a:cubicBezTo>
                    <a:cubicBezTo>
                      <a:pt x="3480494" y="2559108"/>
                      <a:pt x="3484718" y="2555683"/>
                      <a:pt x="3489284" y="2552030"/>
                    </a:cubicBezTo>
                    <a:cubicBezTo>
                      <a:pt x="3494421" y="2547921"/>
                      <a:pt x="3500357" y="2543240"/>
                      <a:pt x="3500014" y="2535250"/>
                    </a:cubicBezTo>
                    <a:cubicBezTo>
                      <a:pt x="3499672" y="2528287"/>
                      <a:pt x="3501042" y="2525661"/>
                      <a:pt x="3501841" y="2524634"/>
                    </a:cubicBezTo>
                    <a:cubicBezTo>
                      <a:pt x="3502297" y="2524063"/>
                      <a:pt x="3503211" y="2523264"/>
                      <a:pt x="3505608" y="2523150"/>
                    </a:cubicBezTo>
                    <a:cubicBezTo>
                      <a:pt x="3517023" y="2522579"/>
                      <a:pt x="3527297" y="2512990"/>
                      <a:pt x="3532662" y="2503858"/>
                    </a:cubicBezTo>
                    <a:cubicBezTo>
                      <a:pt x="3533575" y="2503401"/>
                      <a:pt x="3535972" y="2503401"/>
                      <a:pt x="3537799" y="2503516"/>
                    </a:cubicBezTo>
                    <a:cubicBezTo>
                      <a:pt x="3542136" y="2503630"/>
                      <a:pt x="3550242" y="2503858"/>
                      <a:pt x="3552981" y="2495069"/>
                    </a:cubicBezTo>
                    <a:cubicBezTo>
                      <a:pt x="3553323" y="2494041"/>
                      <a:pt x="3553552" y="2494041"/>
                      <a:pt x="3553780" y="2494041"/>
                    </a:cubicBezTo>
                    <a:cubicBezTo>
                      <a:pt x="3554807" y="2493927"/>
                      <a:pt x="3557090" y="2494954"/>
                      <a:pt x="3558346" y="2497237"/>
                    </a:cubicBezTo>
                    <a:cubicBezTo>
                      <a:pt x="3559374" y="2499178"/>
                      <a:pt x="3562569" y="2505000"/>
                      <a:pt x="3568391" y="2505913"/>
                    </a:cubicBezTo>
                    <a:cubicBezTo>
                      <a:pt x="3574327" y="2506940"/>
                      <a:pt x="3579921" y="2502260"/>
                      <a:pt x="3583460" y="2498607"/>
                    </a:cubicBezTo>
                    <a:cubicBezTo>
                      <a:pt x="3583460" y="2498607"/>
                      <a:pt x="3583460" y="2498607"/>
                      <a:pt x="3583460" y="2498607"/>
                    </a:cubicBezTo>
                    <a:cubicBezTo>
                      <a:pt x="3583802" y="2499863"/>
                      <a:pt x="3583916" y="2501689"/>
                      <a:pt x="3583574" y="2502146"/>
                    </a:cubicBezTo>
                    <a:cubicBezTo>
                      <a:pt x="3581633" y="2503858"/>
                      <a:pt x="3579350" y="2507283"/>
                      <a:pt x="3579122" y="2513333"/>
                    </a:cubicBezTo>
                    <a:cubicBezTo>
                      <a:pt x="3578894" y="2521894"/>
                      <a:pt x="3583117" y="2532282"/>
                      <a:pt x="3589623" y="2539131"/>
                    </a:cubicBezTo>
                    <a:cubicBezTo>
                      <a:pt x="3590423" y="2539930"/>
                      <a:pt x="3591222" y="2540615"/>
                      <a:pt x="3591907" y="2541186"/>
                    </a:cubicBezTo>
                    <a:cubicBezTo>
                      <a:pt x="3590195" y="2541300"/>
                      <a:pt x="3588596" y="2541300"/>
                      <a:pt x="3587227" y="2541300"/>
                    </a:cubicBezTo>
                    <a:cubicBezTo>
                      <a:pt x="3577752" y="2541300"/>
                      <a:pt x="3562912" y="2549861"/>
                      <a:pt x="3555721" y="2562532"/>
                    </a:cubicBezTo>
                    <a:cubicBezTo>
                      <a:pt x="3550242" y="2572121"/>
                      <a:pt x="3549784" y="2582737"/>
                      <a:pt x="3554351" y="2593239"/>
                    </a:cubicBezTo>
                    <a:cubicBezTo>
                      <a:pt x="3559031" y="2603969"/>
                      <a:pt x="3568277" y="2609906"/>
                      <a:pt x="3579807" y="2609906"/>
                    </a:cubicBezTo>
                    <a:cubicBezTo>
                      <a:pt x="3582204" y="2609906"/>
                      <a:pt x="3584715" y="2609677"/>
                      <a:pt x="3587341" y="2609106"/>
                    </a:cubicBezTo>
                    <a:cubicBezTo>
                      <a:pt x="3599441" y="2606595"/>
                      <a:pt x="3612454" y="2598148"/>
                      <a:pt x="3613139" y="2588216"/>
                    </a:cubicBezTo>
                    <a:cubicBezTo>
                      <a:pt x="3613367" y="2584450"/>
                      <a:pt x="3617249" y="2577943"/>
                      <a:pt x="3620330" y="2572578"/>
                    </a:cubicBezTo>
                    <a:cubicBezTo>
                      <a:pt x="3625353" y="2564016"/>
                      <a:pt x="3630034" y="2555797"/>
                      <a:pt x="3628093" y="2548606"/>
                    </a:cubicBezTo>
                    <a:cubicBezTo>
                      <a:pt x="3625924" y="2540387"/>
                      <a:pt x="3616221" y="2539702"/>
                      <a:pt x="3604121" y="2540387"/>
                    </a:cubicBezTo>
                    <a:cubicBezTo>
                      <a:pt x="3608345" y="2535250"/>
                      <a:pt x="3607888" y="2525319"/>
                      <a:pt x="3606746" y="2519725"/>
                    </a:cubicBezTo>
                    <a:cubicBezTo>
                      <a:pt x="3606975" y="2518584"/>
                      <a:pt x="3609714" y="2512648"/>
                      <a:pt x="3643047" y="2500319"/>
                    </a:cubicBezTo>
                    <a:cubicBezTo>
                      <a:pt x="3661768" y="2493356"/>
                      <a:pt x="3691562" y="2475663"/>
                      <a:pt x="3700123" y="2464133"/>
                    </a:cubicBezTo>
                    <a:cubicBezTo>
                      <a:pt x="3701036" y="2464361"/>
                      <a:pt x="3701950" y="2464704"/>
                      <a:pt x="3702863" y="2464932"/>
                    </a:cubicBezTo>
                    <a:cubicBezTo>
                      <a:pt x="3709940" y="2467215"/>
                      <a:pt x="3720556" y="2470640"/>
                      <a:pt x="3728090" y="2464361"/>
                    </a:cubicBezTo>
                    <a:cubicBezTo>
                      <a:pt x="3732542" y="2460594"/>
                      <a:pt x="3747154" y="2458083"/>
                      <a:pt x="3771469" y="2456942"/>
                    </a:cubicBezTo>
                    <a:lnTo>
                      <a:pt x="3774208" y="2456827"/>
                    </a:lnTo>
                    <a:cubicBezTo>
                      <a:pt x="3781970" y="2456371"/>
                      <a:pt x="3785166" y="2451462"/>
                      <a:pt x="3788020" y="2447010"/>
                    </a:cubicBezTo>
                    <a:cubicBezTo>
                      <a:pt x="3789618" y="2444499"/>
                      <a:pt x="3791331" y="2441759"/>
                      <a:pt x="3794413" y="2439134"/>
                    </a:cubicBezTo>
                    <a:cubicBezTo>
                      <a:pt x="3798294" y="2435709"/>
                      <a:pt x="3800349" y="2432741"/>
                      <a:pt x="3801947" y="2430687"/>
                    </a:cubicBezTo>
                    <a:cubicBezTo>
                      <a:pt x="3804002" y="2427833"/>
                      <a:pt x="3804801" y="2426805"/>
                      <a:pt x="3809366" y="2425321"/>
                    </a:cubicBezTo>
                    <a:cubicBezTo>
                      <a:pt x="3820554" y="2421669"/>
                      <a:pt x="3828658" y="2410710"/>
                      <a:pt x="3829686" y="2402148"/>
                    </a:cubicBezTo>
                    <a:cubicBezTo>
                      <a:pt x="3831056" y="2401349"/>
                      <a:pt x="3833681" y="2400322"/>
                      <a:pt x="3835393" y="2399637"/>
                    </a:cubicBezTo>
                    <a:cubicBezTo>
                      <a:pt x="3841330" y="2397240"/>
                      <a:pt x="3848064" y="2394500"/>
                      <a:pt x="3849092" y="2387994"/>
                    </a:cubicBezTo>
                    <a:cubicBezTo>
                      <a:pt x="3849891" y="2387309"/>
                      <a:pt x="3851603" y="2386167"/>
                      <a:pt x="3852859" y="2385368"/>
                    </a:cubicBezTo>
                    <a:cubicBezTo>
                      <a:pt x="3857311" y="2382628"/>
                      <a:pt x="3863475" y="2378862"/>
                      <a:pt x="3863361" y="2371327"/>
                    </a:cubicBezTo>
                    <a:cubicBezTo>
                      <a:pt x="3863703" y="2370985"/>
                      <a:pt x="3865073" y="2370300"/>
                      <a:pt x="3866100" y="2369843"/>
                    </a:cubicBezTo>
                    <a:cubicBezTo>
                      <a:pt x="3868611" y="2368588"/>
                      <a:pt x="3872150" y="2366990"/>
                      <a:pt x="3874662" y="2363337"/>
                    </a:cubicBezTo>
                    <a:cubicBezTo>
                      <a:pt x="3877630" y="2358999"/>
                      <a:pt x="3877173" y="2353177"/>
                      <a:pt x="3876717" y="2347470"/>
                    </a:cubicBezTo>
                    <a:cubicBezTo>
                      <a:pt x="3876602" y="2345529"/>
                      <a:pt x="3876260" y="2342447"/>
                      <a:pt x="3876488" y="2340963"/>
                    </a:cubicBezTo>
                    <a:cubicBezTo>
                      <a:pt x="3879913" y="2339479"/>
                      <a:pt x="3881169" y="2336739"/>
                      <a:pt x="3881625" y="2335255"/>
                    </a:cubicBezTo>
                    <a:cubicBezTo>
                      <a:pt x="3883109" y="2330118"/>
                      <a:pt x="3880255" y="2325324"/>
                      <a:pt x="3877744" y="2321443"/>
                    </a:cubicBezTo>
                    <a:cubicBezTo>
                      <a:pt x="3878543" y="2321215"/>
                      <a:pt x="3879342" y="2320872"/>
                      <a:pt x="3880141" y="2320644"/>
                    </a:cubicBezTo>
                    <a:cubicBezTo>
                      <a:pt x="3884365" y="2319274"/>
                      <a:pt x="3889273" y="2317676"/>
                      <a:pt x="3893040" y="2314936"/>
                    </a:cubicBezTo>
                    <a:cubicBezTo>
                      <a:pt x="3901487" y="2308886"/>
                      <a:pt x="3907081" y="2299411"/>
                      <a:pt x="3908679" y="2288681"/>
                    </a:cubicBezTo>
                    <a:cubicBezTo>
                      <a:pt x="3909364" y="2283658"/>
                      <a:pt x="3918154" y="2276809"/>
                      <a:pt x="3923633" y="2274412"/>
                    </a:cubicBezTo>
                    <a:cubicBezTo>
                      <a:pt x="3932537" y="2270645"/>
                      <a:pt x="3935162" y="2254778"/>
                      <a:pt x="3933108" y="2241765"/>
                    </a:cubicBezTo>
                    <a:cubicBezTo>
                      <a:pt x="3932993" y="2240851"/>
                      <a:pt x="3932993" y="2240395"/>
                      <a:pt x="3932993" y="2240395"/>
                    </a:cubicBezTo>
                    <a:cubicBezTo>
                      <a:pt x="3933222" y="2240166"/>
                      <a:pt x="3933907" y="2239824"/>
                      <a:pt x="3934363" y="2239596"/>
                    </a:cubicBezTo>
                    <a:cubicBezTo>
                      <a:pt x="3935733" y="2238911"/>
                      <a:pt x="3938815" y="2237199"/>
                      <a:pt x="3939158" y="2233089"/>
                    </a:cubicBezTo>
                    <a:cubicBezTo>
                      <a:pt x="3939500" y="2229665"/>
                      <a:pt x="3937560" y="2227496"/>
                      <a:pt x="3936304" y="2226240"/>
                    </a:cubicBezTo>
                    <a:cubicBezTo>
                      <a:pt x="3936989" y="2224071"/>
                      <a:pt x="3940641" y="2219277"/>
                      <a:pt x="3946007" y="2217564"/>
                    </a:cubicBezTo>
                    <a:cubicBezTo>
                      <a:pt x="3950459" y="2216080"/>
                      <a:pt x="3952856" y="2213569"/>
                      <a:pt x="3953313" y="2210030"/>
                    </a:cubicBezTo>
                    <a:cubicBezTo>
                      <a:pt x="3953427" y="2208889"/>
                      <a:pt x="3953541" y="2204779"/>
                      <a:pt x="3949317" y="2202154"/>
                    </a:cubicBezTo>
                    <a:cubicBezTo>
                      <a:pt x="3945208" y="2199528"/>
                      <a:pt x="3936418" y="2198387"/>
                      <a:pt x="3930710" y="2201811"/>
                    </a:cubicBezTo>
                    <a:cubicBezTo>
                      <a:pt x="3930025" y="2201126"/>
                      <a:pt x="3929226" y="2200327"/>
                      <a:pt x="3928656" y="2199642"/>
                    </a:cubicBezTo>
                    <a:cubicBezTo>
                      <a:pt x="3926830" y="2197588"/>
                      <a:pt x="3924661" y="2195190"/>
                      <a:pt x="3921921" y="2194049"/>
                    </a:cubicBezTo>
                    <a:cubicBezTo>
                      <a:pt x="3923976" y="2192793"/>
                      <a:pt x="3926145" y="2191423"/>
                      <a:pt x="3928085" y="2190168"/>
                    </a:cubicBezTo>
                    <a:cubicBezTo>
                      <a:pt x="3931852" y="2187771"/>
                      <a:pt x="3935847" y="2185145"/>
                      <a:pt x="3937902" y="2184460"/>
                    </a:cubicBezTo>
                    <a:cubicBezTo>
                      <a:pt x="3941783" y="2182976"/>
                      <a:pt x="3943838" y="2179095"/>
                      <a:pt x="3943039" y="2174643"/>
                    </a:cubicBezTo>
                    <a:cubicBezTo>
                      <a:pt x="3941555" y="2165853"/>
                      <a:pt x="3927172" y="2154438"/>
                      <a:pt x="3918497" y="2154895"/>
                    </a:cubicBezTo>
                    <a:cubicBezTo>
                      <a:pt x="3917013" y="2154667"/>
                      <a:pt x="3913360" y="2150443"/>
                      <a:pt x="3911076" y="2147589"/>
                    </a:cubicBezTo>
                    <a:cubicBezTo>
                      <a:pt x="3924661" y="2154667"/>
                      <a:pt x="3933678" y="2155351"/>
                      <a:pt x="3938701" y="2149758"/>
                    </a:cubicBezTo>
                    <a:cubicBezTo>
                      <a:pt x="3940299" y="2148046"/>
                      <a:pt x="3941099" y="2145648"/>
                      <a:pt x="3940870" y="2143137"/>
                    </a:cubicBezTo>
                    <a:cubicBezTo>
                      <a:pt x="3940756" y="2140398"/>
                      <a:pt x="3940299" y="2133092"/>
                      <a:pt x="3914159" y="2110490"/>
                    </a:cubicBezTo>
                    <a:cubicBezTo>
                      <a:pt x="3912560" y="2109120"/>
                      <a:pt x="3912446" y="2107978"/>
                      <a:pt x="3912789" y="2104097"/>
                    </a:cubicBezTo>
                    <a:cubicBezTo>
                      <a:pt x="3913131" y="2100672"/>
                      <a:pt x="3913587" y="2094851"/>
                      <a:pt x="3909022" y="2091198"/>
                    </a:cubicBezTo>
                    <a:cubicBezTo>
                      <a:pt x="3906054" y="2088458"/>
                      <a:pt x="3896693" y="2068025"/>
                      <a:pt x="3892926" y="2055925"/>
                    </a:cubicBezTo>
                    <a:cubicBezTo>
                      <a:pt x="3890186" y="2047135"/>
                      <a:pt x="3881854" y="2043026"/>
                      <a:pt x="3875118" y="2039829"/>
                    </a:cubicBezTo>
                    <a:cubicBezTo>
                      <a:pt x="3872037" y="2038345"/>
                      <a:pt x="3867927" y="2036291"/>
                      <a:pt x="3867014" y="2034921"/>
                    </a:cubicBezTo>
                    <a:cubicBezTo>
                      <a:pt x="3866443" y="2033893"/>
                      <a:pt x="3866100" y="2031268"/>
                      <a:pt x="3867014" y="2027958"/>
                    </a:cubicBezTo>
                    <a:cubicBezTo>
                      <a:pt x="3868611" y="2022136"/>
                      <a:pt x="3872721" y="2017227"/>
                      <a:pt x="3877972" y="2014830"/>
                    </a:cubicBezTo>
                    <a:cubicBezTo>
                      <a:pt x="3887333" y="2010492"/>
                      <a:pt x="3889730" y="2003187"/>
                      <a:pt x="3890871" y="1998849"/>
                    </a:cubicBezTo>
                    <a:cubicBezTo>
                      <a:pt x="3898634" y="1999419"/>
                      <a:pt x="3905140" y="1994054"/>
                      <a:pt x="3909935" y="1982867"/>
                    </a:cubicBezTo>
                    <a:cubicBezTo>
                      <a:pt x="3911305" y="1979785"/>
                      <a:pt x="3912218" y="1979785"/>
                      <a:pt x="3915529" y="1979443"/>
                    </a:cubicBezTo>
                    <a:cubicBezTo>
                      <a:pt x="3918610" y="1979100"/>
                      <a:pt x="3922834" y="1978758"/>
                      <a:pt x="3926259" y="1974648"/>
                    </a:cubicBezTo>
                    <a:cubicBezTo>
                      <a:pt x="3927743" y="1973279"/>
                      <a:pt x="3934706" y="1971909"/>
                      <a:pt x="3938930" y="1971110"/>
                    </a:cubicBezTo>
                    <a:cubicBezTo>
                      <a:pt x="3946349" y="1969740"/>
                      <a:pt x="3953313" y="1968370"/>
                      <a:pt x="3957879" y="1964831"/>
                    </a:cubicBezTo>
                    <a:cubicBezTo>
                      <a:pt x="3962445" y="1961293"/>
                      <a:pt x="3963472" y="1955128"/>
                      <a:pt x="3960847" y="1948622"/>
                    </a:cubicBezTo>
                    <a:cubicBezTo>
                      <a:pt x="3956966" y="1939261"/>
                      <a:pt x="3946121" y="1930814"/>
                      <a:pt x="3936761" y="1933440"/>
                    </a:cubicBezTo>
                    <a:cubicBezTo>
                      <a:pt x="3928770" y="1935723"/>
                      <a:pt x="3920094" y="1931727"/>
                      <a:pt x="3915072" y="1923394"/>
                    </a:cubicBezTo>
                    <a:cubicBezTo>
                      <a:pt x="3912789" y="1919627"/>
                      <a:pt x="3909821" y="1918486"/>
                      <a:pt x="3907652" y="1918257"/>
                    </a:cubicBezTo>
                    <a:cubicBezTo>
                      <a:pt x="3900575" y="1917572"/>
                      <a:pt x="3893839" y="1924878"/>
                      <a:pt x="3885392" y="1934239"/>
                    </a:cubicBezTo>
                    <a:cubicBezTo>
                      <a:pt x="3880255" y="1939946"/>
                      <a:pt x="3874433" y="1946339"/>
                      <a:pt x="3869982" y="1948736"/>
                    </a:cubicBezTo>
                    <a:cubicBezTo>
                      <a:pt x="3867242" y="1950106"/>
                      <a:pt x="3864959" y="1949877"/>
                      <a:pt x="3863018" y="1947709"/>
                    </a:cubicBezTo>
                    <a:cubicBezTo>
                      <a:pt x="3859479" y="1944056"/>
                      <a:pt x="3858110" y="1936636"/>
                      <a:pt x="3859936" y="1931613"/>
                    </a:cubicBezTo>
                    <a:cubicBezTo>
                      <a:pt x="3862333" y="1925221"/>
                      <a:pt x="3860849" y="1920883"/>
                      <a:pt x="3859365" y="1918371"/>
                    </a:cubicBezTo>
                    <a:cubicBezTo>
                      <a:pt x="3854457" y="1910723"/>
                      <a:pt x="3843156" y="1910837"/>
                      <a:pt x="3825006" y="1911751"/>
                    </a:cubicBezTo>
                    <a:cubicBezTo>
                      <a:pt x="3823408" y="1911865"/>
                      <a:pt x="3819983" y="1911979"/>
                      <a:pt x="3819298" y="1904673"/>
                    </a:cubicBezTo>
                    <a:cubicBezTo>
                      <a:pt x="3818499" y="1895084"/>
                      <a:pt x="3823408" y="1885496"/>
                      <a:pt x="3825691" y="1885153"/>
                    </a:cubicBezTo>
                    <a:cubicBezTo>
                      <a:pt x="3828088" y="1884811"/>
                      <a:pt x="3831284" y="1885381"/>
                      <a:pt x="3834823" y="1886066"/>
                    </a:cubicBezTo>
                    <a:cubicBezTo>
                      <a:pt x="3843841" y="1887893"/>
                      <a:pt x="3859023" y="1890975"/>
                      <a:pt x="3865644" y="1869286"/>
                    </a:cubicBezTo>
                    <a:cubicBezTo>
                      <a:pt x="3868269" y="1860610"/>
                      <a:pt x="3870210" y="1860268"/>
                      <a:pt x="3875347" y="1859469"/>
                    </a:cubicBezTo>
                    <a:cubicBezTo>
                      <a:pt x="3881054" y="1858556"/>
                      <a:pt x="3888931" y="1857186"/>
                      <a:pt x="3897834" y="1845771"/>
                    </a:cubicBezTo>
                    <a:cubicBezTo>
                      <a:pt x="3905597" y="1835839"/>
                      <a:pt x="3925117" y="1813922"/>
                      <a:pt x="3938473" y="1825566"/>
                    </a:cubicBezTo>
                    <a:cubicBezTo>
                      <a:pt x="3939957" y="1826936"/>
                      <a:pt x="3940071" y="1827734"/>
                      <a:pt x="3940071" y="1828077"/>
                    </a:cubicBezTo>
                    <a:cubicBezTo>
                      <a:pt x="3940299" y="1832301"/>
                      <a:pt x="3933108" y="1840520"/>
                      <a:pt x="3928314" y="1845885"/>
                    </a:cubicBezTo>
                    <a:cubicBezTo>
                      <a:pt x="3923633" y="1851136"/>
                      <a:pt x="3919295" y="1856158"/>
                      <a:pt x="3917355" y="1860953"/>
                    </a:cubicBezTo>
                    <a:cubicBezTo>
                      <a:pt x="3914615" y="1868030"/>
                      <a:pt x="3915529" y="1873281"/>
                      <a:pt x="3916099" y="1876820"/>
                    </a:cubicBezTo>
                    <a:cubicBezTo>
                      <a:pt x="3916670" y="1880245"/>
                      <a:pt x="3916784" y="1880701"/>
                      <a:pt x="3914387" y="1883212"/>
                    </a:cubicBezTo>
                    <a:cubicBezTo>
                      <a:pt x="3907309" y="1890747"/>
                      <a:pt x="3910277" y="1896340"/>
                      <a:pt x="3911419" y="1897938"/>
                    </a:cubicBezTo>
                    <a:cubicBezTo>
                      <a:pt x="3916898" y="1905700"/>
                      <a:pt x="3930939" y="1899993"/>
                      <a:pt x="3941213" y="1892687"/>
                    </a:cubicBezTo>
                    <a:cubicBezTo>
                      <a:pt x="3958221" y="1880701"/>
                      <a:pt x="3977513" y="1867345"/>
                      <a:pt x="3992923" y="1860610"/>
                    </a:cubicBezTo>
                    <a:cubicBezTo>
                      <a:pt x="3996006" y="1859241"/>
                      <a:pt x="3999773" y="1858784"/>
                      <a:pt x="4004111" y="1859126"/>
                    </a:cubicBezTo>
                    <a:lnTo>
                      <a:pt x="4004111" y="1859126"/>
                    </a:lnTo>
                    <a:cubicBezTo>
                      <a:pt x="4015868" y="1860154"/>
                      <a:pt x="4027968" y="1867802"/>
                      <a:pt x="4032762" y="1874537"/>
                    </a:cubicBezTo>
                    <a:cubicBezTo>
                      <a:pt x="4035274" y="1878076"/>
                      <a:pt x="4031621" y="1883098"/>
                      <a:pt x="4023060" y="1892459"/>
                    </a:cubicBezTo>
                    <a:cubicBezTo>
                      <a:pt x="4020434" y="1895313"/>
                      <a:pt x="4018037" y="1897938"/>
                      <a:pt x="4015982" y="1900678"/>
                    </a:cubicBezTo>
                    <a:cubicBezTo>
                      <a:pt x="4007992" y="1911408"/>
                      <a:pt x="4014613" y="1918143"/>
                      <a:pt x="4017466" y="1920997"/>
                    </a:cubicBezTo>
                    <a:cubicBezTo>
                      <a:pt x="4018836" y="1922481"/>
                      <a:pt x="4019750" y="1923394"/>
                      <a:pt x="4019750" y="1924079"/>
                    </a:cubicBezTo>
                    <a:cubicBezTo>
                      <a:pt x="4020092" y="1931727"/>
                      <a:pt x="4025685" y="1939033"/>
                      <a:pt x="4032306" y="1940745"/>
                    </a:cubicBezTo>
                    <a:cubicBezTo>
                      <a:pt x="4033219" y="1940974"/>
                      <a:pt x="4034132" y="1941088"/>
                      <a:pt x="4035046" y="1941088"/>
                    </a:cubicBezTo>
                    <a:cubicBezTo>
                      <a:pt x="4039041" y="1941088"/>
                      <a:pt x="4042580" y="1938805"/>
                      <a:pt x="4044635" y="1934695"/>
                    </a:cubicBezTo>
                    <a:cubicBezTo>
                      <a:pt x="4045547" y="1932869"/>
                      <a:pt x="4046004" y="1932412"/>
                      <a:pt x="4053767" y="1932983"/>
                    </a:cubicBezTo>
                    <a:cubicBezTo>
                      <a:pt x="4056050" y="1933097"/>
                      <a:pt x="4058675" y="1933325"/>
                      <a:pt x="4061529" y="1933325"/>
                    </a:cubicBezTo>
                    <a:cubicBezTo>
                      <a:pt x="4062442" y="1933325"/>
                      <a:pt x="4062784" y="1933440"/>
                      <a:pt x="4063355" y="1934581"/>
                    </a:cubicBezTo>
                    <a:cubicBezTo>
                      <a:pt x="4064041" y="1935951"/>
                      <a:pt x="4064611" y="1938006"/>
                      <a:pt x="4065182" y="1940174"/>
                    </a:cubicBezTo>
                    <a:cubicBezTo>
                      <a:pt x="4066437" y="1945197"/>
                      <a:pt x="4068606" y="1953530"/>
                      <a:pt x="4076597" y="1954329"/>
                    </a:cubicBezTo>
                    <a:cubicBezTo>
                      <a:pt x="4077282" y="1954443"/>
                      <a:pt x="4077396" y="1954672"/>
                      <a:pt x="4077511" y="1954786"/>
                    </a:cubicBezTo>
                    <a:cubicBezTo>
                      <a:pt x="4077624" y="1955128"/>
                      <a:pt x="4077624" y="1955471"/>
                      <a:pt x="4077738" y="1955471"/>
                    </a:cubicBezTo>
                    <a:cubicBezTo>
                      <a:pt x="4077624" y="1955471"/>
                      <a:pt x="4077282" y="1955585"/>
                      <a:pt x="4076711" y="1955357"/>
                    </a:cubicBezTo>
                    <a:cubicBezTo>
                      <a:pt x="4071803" y="1954215"/>
                      <a:pt x="4067465" y="1955928"/>
                      <a:pt x="4064839" y="1960151"/>
                    </a:cubicBezTo>
                    <a:cubicBezTo>
                      <a:pt x="4060273" y="1967457"/>
                      <a:pt x="4062100" y="1981383"/>
                      <a:pt x="4069406" y="1993940"/>
                    </a:cubicBezTo>
                    <a:cubicBezTo>
                      <a:pt x="4071803" y="1998050"/>
                      <a:pt x="4068949" y="2003301"/>
                      <a:pt x="4064154" y="2010835"/>
                    </a:cubicBezTo>
                    <a:cubicBezTo>
                      <a:pt x="4060045" y="2017341"/>
                      <a:pt x="4054452" y="2026245"/>
                      <a:pt x="4060844" y="2033323"/>
                    </a:cubicBezTo>
                    <a:cubicBezTo>
                      <a:pt x="4062899" y="2035606"/>
                      <a:pt x="4062899" y="2037889"/>
                      <a:pt x="4062557" y="2042112"/>
                    </a:cubicBezTo>
                    <a:cubicBezTo>
                      <a:pt x="4062328" y="2045537"/>
                      <a:pt x="4061985" y="2049761"/>
                      <a:pt x="4064383" y="2053528"/>
                    </a:cubicBezTo>
                    <a:cubicBezTo>
                      <a:pt x="4066437" y="2056724"/>
                      <a:pt x="4069862" y="2057295"/>
                      <a:pt x="4072374" y="2057523"/>
                    </a:cubicBezTo>
                    <a:cubicBezTo>
                      <a:pt x="4073058" y="2057637"/>
                      <a:pt x="4073743" y="2057637"/>
                      <a:pt x="4074542" y="2057637"/>
                    </a:cubicBezTo>
                    <a:cubicBezTo>
                      <a:pt x="4086871" y="2057637"/>
                      <a:pt x="4113811" y="2050331"/>
                      <a:pt x="4127509" y="2034692"/>
                    </a:cubicBezTo>
                    <a:cubicBezTo>
                      <a:pt x="4140066" y="2020423"/>
                      <a:pt x="4142805" y="2021223"/>
                      <a:pt x="4148627" y="2022935"/>
                    </a:cubicBezTo>
                    <a:lnTo>
                      <a:pt x="4149768" y="2023277"/>
                    </a:lnTo>
                    <a:cubicBezTo>
                      <a:pt x="4156161" y="2025104"/>
                      <a:pt x="4163467" y="2022250"/>
                      <a:pt x="4167348" y="2016200"/>
                    </a:cubicBezTo>
                    <a:cubicBezTo>
                      <a:pt x="4170544" y="2011177"/>
                      <a:pt x="4170773" y="2005013"/>
                      <a:pt x="4167805" y="2000104"/>
                    </a:cubicBezTo>
                    <a:cubicBezTo>
                      <a:pt x="4164494" y="1994511"/>
                      <a:pt x="4159928" y="1978758"/>
                      <a:pt x="4161184" y="1958211"/>
                    </a:cubicBezTo>
                    <a:cubicBezTo>
                      <a:pt x="4162097" y="1942572"/>
                      <a:pt x="4144860" y="1918257"/>
                      <a:pt x="4130249" y="1900450"/>
                    </a:cubicBezTo>
                    <a:cubicBezTo>
                      <a:pt x="4130249" y="1900450"/>
                      <a:pt x="4130249" y="1900450"/>
                      <a:pt x="4130249" y="1900450"/>
                    </a:cubicBezTo>
                    <a:cubicBezTo>
                      <a:pt x="4119861" y="1888007"/>
                      <a:pt x="4108788" y="1876478"/>
                      <a:pt x="4103765" y="1873053"/>
                    </a:cubicBezTo>
                    <a:cubicBezTo>
                      <a:pt x="4102053" y="1871912"/>
                      <a:pt x="4101368" y="1869857"/>
                      <a:pt x="4101711" y="1867117"/>
                    </a:cubicBezTo>
                    <a:cubicBezTo>
                      <a:pt x="4102281" y="1863008"/>
                      <a:pt x="4105477" y="1857871"/>
                      <a:pt x="4110158" y="1856615"/>
                    </a:cubicBezTo>
                    <a:cubicBezTo>
                      <a:pt x="4118605" y="1854218"/>
                      <a:pt x="4132646" y="1843944"/>
                      <a:pt x="4148741" y="1831616"/>
                    </a:cubicBezTo>
                    <a:cubicBezTo>
                      <a:pt x="4154106" y="1827506"/>
                      <a:pt x="4158787" y="1823968"/>
                      <a:pt x="4161298" y="1822369"/>
                    </a:cubicBezTo>
                    <a:cubicBezTo>
                      <a:pt x="4168718" y="1817689"/>
                      <a:pt x="4169289" y="1808671"/>
                      <a:pt x="4169974" y="1799881"/>
                    </a:cubicBezTo>
                    <a:cubicBezTo>
                      <a:pt x="4170430" y="1793603"/>
                      <a:pt x="4170887" y="1787096"/>
                      <a:pt x="4173627" y="1781617"/>
                    </a:cubicBezTo>
                    <a:cubicBezTo>
                      <a:pt x="4176595" y="1775567"/>
                      <a:pt x="4189265" y="1762097"/>
                      <a:pt x="4203877" y="1749540"/>
                    </a:cubicBezTo>
                    <a:lnTo>
                      <a:pt x="4203877" y="1749540"/>
                    </a:lnTo>
                    <a:cubicBezTo>
                      <a:pt x="4206160" y="1747600"/>
                      <a:pt x="4208443" y="1745659"/>
                      <a:pt x="4210726" y="1743833"/>
                    </a:cubicBezTo>
                    <a:cubicBezTo>
                      <a:pt x="4210726" y="1743833"/>
                      <a:pt x="4210726" y="1743833"/>
                      <a:pt x="4210726" y="1743833"/>
                    </a:cubicBezTo>
                    <a:cubicBezTo>
                      <a:pt x="4223397" y="1733673"/>
                      <a:pt x="4229562" y="1730819"/>
                      <a:pt x="4231045" y="1730705"/>
                    </a:cubicBezTo>
                    <a:cubicBezTo>
                      <a:pt x="4234127" y="1730705"/>
                      <a:pt x="4238921" y="1735157"/>
                      <a:pt x="4243031" y="1739038"/>
                    </a:cubicBezTo>
                    <a:cubicBezTo>
                      <a:pt x="4248967" y="1744632"/>
                      <a:pt x="4255702" y="1750910"/>
                      <a:pt x="4263693" y="1751253"/>
                    </a:cubicBezTo>
                    <a:cubicBezTo>
                      <a:pt x="4263807" y="1751253"/>
                      <a:pt x="4263807" y="1751253"/>
                      <a:pt x="4263921" y="1751253"/>
                    </a:cubicBezTo>
                    <a:cubicBezTo>
                      <a:pt x="4276249" y="1751253"/>
                      <a:pt x="4332526" y="1713582"/>
                      <a:pt x="4335152" y="1700341"/>
                    </a:cubicBezTo>
                    <a:cubicBezTo>
                      <a:pt x="4337093" y="1695204"/>
                      <a:pt x="4355585" y="1674314"/>
                      <a:pt x="4366772" y="1661757"/>
                    </a:cubicBezTo>
                    <a:cubicBezTo>
                      <a:pt x="4371795" y="1656164"/>
                      <a:pt x="4376361" y="1650913"/>
                      <a:pt x="4380128" y="1646575"/>
                    </a:cubicBezTo>
                    <a:cubicBezTo>
                      <a:pt x="4395196" y="1628881"/>
                      <a:pt x="4414945" y="1603425"/>
                      <a:pt x="4422935" y="1582650"/>
                    </a:cubicBezTo>
                    <a:cubicBezTo>
                      <a:pt x="4425446" y="1576257"/>
                      <a:pt x="4434008" y="1564842"/>
                      <a:pt x="4440857" y="1555710"/>
                    </a:cubicBezTo>
                    <a:cubicBezTo>
                      <a:pt x="4446108" y="1548747"/>
                      <a:pt x="4450674" y="1542697"/>
                      <a:pt x="4452843" y="1538587"/>
                    </a:cubicBezTo>
                    <a:cubicBezTo>
                      <a:pt x="4454327" y="1535847"/>
                      <a:pt x="4455583" y="1533907"/>
                      <a:pt x="4457180" y="1531738"/>
                    </a:cubicBezTo>
                    <a:cubicBezTo>
                      <a:pt x="4460491" y="1526829"/>
                      <a:pt x="4464372" y="1521236"/>
                      <a:pt x="4470879" y="1505825"/>
                    </a:cubicBezTo>
                    <a:cubicBezTo>
                      <a:pt x="4477043" y="1491100"/>
                      <a:pt x="4479326" y="1463133"/>
                      <a:pt x="4480924" y="1442585"/>
                    </a:cubicBezTo>
                    <a:cubicBezTo>
                      <a:pt x="4481495" y="1434823"/>
                      <a:pt x="4482180" y="1425919"/>
                      <a:pt x="4482865" y="1423293"/>
                    </a:cubicBezTo>
                    <a:cubicBezTo>
                      <a:pt x="4484806" y="1420325"/>
                      <a:pt x="4485376" y="1416444"/>
                      <a:pt x="4485833" y="1412791"/>
                    </a:cubicBezTo>
                    <a:cubicBezTo>
                      <a:pt x="4486290" y="1409481"/>
                      <a:pt x="4486632" y="1406171"/>
                      <a:pt x="4488002" y="1404230"/>
                    </a:cubicBezTo>
                    <a:cubicBezTo>
                      <a:pt x="4490285" y="1400919"/>
                      <a:pt x="4491198" y="1397267"/>
                      <a:pt x="4491997" y="1393956"/>
                    </a:cubicBezTo>
                    <a:cubicBezTo>
                      <a:pt x="4493024" y="1389847"/>
                      <a:pt x="4493938" y="1386308"/>
                      <a:pt x="4497705" y="1382769"/>
                    </a:cubicBezTo>
                    <a:cubicBezTo>
                      <a:pt x="4509805" y="1371468"/>
                      <a:pt x="4505695" y="1359710"/>
                      <a:pt x="4503983" y="1354688"/>
                    </a:cubicBezTo>
                    <a:cubicBezTo>
                      <a:pt x="4503298" y="1352861"/>
                      <a:pt x="4503413" y="1347953"/>
                      <a:pt x="4503527" y="1344414"/>
                    </a:cubicBezTo>
                    <a:cubicBezTo>
                      <a:pt x="4503640" y="1338707"/>
                      <a:pt x="4503755" y="1333684"/>
                      <a:pt x="4501928" y="1330145"/>
                    </a:cubicBezTo>
                    <a:cubicBezTo>
                      <a:pt x="4502271" y="1329917"/>
                      <a:pt x="4502613" y="1329689"/>
                      <a:pt x="4503184" y="1329346"/>
                    </a:cubicBezTo>
                    <a:cubicBezTo>
                      <a:pt x="4506152" y="1327520"/>
                      <a:pt x="4507636" y="1324323"/>
                      <a:pt x="4507522" y="1320785"/>
                    </a:cubicBezTo>
                    <a:cubicBezTo>
                      <a:pt x="4507179" y="1312680"/>
                      <a:pt x="4497362" y="1305488"/>
                      <a:pt x="4492225" y="1302749"/>
                    </a:cubicBezTo>
                    <a:cubicBezTo>
                      <a:pt x="4491198" y="1302178"/>
                      <a:pt x="4490170" y="1301721"/>
                      <a:pt x="4489143" y="1301151"/>
                    </a:cubicBezTo>
                    <a:cubicBezTo>
                      <a:pt x="4482751" y="1297954"/>
                      <a:pt x="4478527" y="1295671"/>
                      <a:pt x="4478185" y="1291904"/>
                    </a:cubicBezTo>
                    <a:cubicBezTo>
                      <a:pt x="4477043" y="1279347"/>
                      <a:pt x="4461861" y="1266448"/>
                      <a:pt x="4449647" y="1267590"/>
                    </a:cubicBezTo>
                    <a:cubicBezTo>
                      <a:pt x="4446793" y="1267932"/>
                      <a:pt x="4442226" y="1267247"/>
                      <a:pt x="4438346" y="1266562"/>
                    </a:cubicBezTo>
                    <a:cubicBezTo>
                      <a:pt x="4430469" y="1265307"/>
                      <a:pt x="4424761" y="1264508"/>
                      <a:pt x="4421451" y="1268845"/>
                    </a:cubicBezTo>
                    <a:cubicBezTo>
                      <a:pt x="4419853" y="1271014"/>
                      <a:pt x="4419396" y="1273982"/>
                      <a:pt x="4420424" y="1276950"/>
                    </a:cubicBezTo>
                    <a:cubicBezTo>
                      <a:pt x="4420766" y="1277863"/>
                      <a:pt x="4420766" y="1278663"/>
                      <a:pt x="4420766" y="1279119"/>
                    </a:cubicBezTo>
                    <a:cubicBezTo>
                      <a:pt x="4413118" y="1277407"/>
                      <a:pt x="4409123" y="1284142"/>
                      <a:pt x="4404214" y="1292703"/>
                    </a:cubicBezTo>
                    <a:lnTo>
                      <a:pt x="4403301" y="1294187"/>
                    </a:lnTo>
                    <a:cubicBezTo>
                      <a:pt x="4402730" y="1295215"/>
                      <a:pt x="4401588" y="1296128"/>
                      <a:pt x="4400447" y="1296813"/>
                    </a:cubicBezTo>
                    <a:cubicBezTo>
                      <a:pt x="4402387" y="1291105"/>
                      <a:pt x="4399192" y="1286767"/>
                      <a:pt x="4397822" y="1284827"/>
                    </a:cubicBezTo>
                    <a:cubicBezTo>
                      <a:pt x="4396338" y="1282772"/>
                      <a:pt x="4396223" y="1282544"/>
                      <a:pt x="4396452" y="1281630"/>
                    </a:cubicBezTo>
                    <a:cubicBezTo>
                      <a:pt x="4396908" y="1279119"/>
                      <a:pt x="4397936" y="1276494"/>
                      <a:pt x="4398849" y="1274096"/>
                    </a:cubicBezTo>
                    <a:cubicBezTo>
                      <a:pt x="4400447" y="1269759"/>
                      <a:pt x="4402273" y="1264850"/>
                      <a:pt x="4398621" y="1261311"/>
                    </a:cubicBezTo>
                    <a:cubicBezTo>
                      <a:pt x="4394854" y="1257544"/>
                      <a:pt x="4389945" y="1260626"/>
                      <a:pt x="4387319" y="1262339"/>
                    </a:cubicBezTo>
                    <a:cubicBezTo>
                      <a:pt x="4381041" y="1266220"/>
                      <a:pt x="4378073" y="1272498"/>
                      <a:pt x="4375676" y="1277521"/>
                    </a:cubicBezTo>
                    <a:cubicBezTo>
                      <a:pt x="4374763" y="1279462"/>
                      <a:pt x="4373849" y="1281402"/>
                      <a:pt x="4372937" y="1282658"/>
                    </a:cubicBezTo>
                    <a:cubicBezTo>
                      <a:pt x="4372023" y="1277064"/>
                      <a:pt x="4372822" y="1265192"/>
                      <a:pt x="4374420" y="1260056"/>
                    </a:cubicBezTo>
                    <a:cubicBezTo>
                      <a:pt x="4375676" y="1255946"/>
                      <a:pt x="4374306" y="1253207"/>
                      <a:pt x="4373279" y="1251951"/>
                    </a:cubicBezTo>
                    <a:cubicBezTo>
                      <a:pt x="4370196" y="1247727"/>
                      <a:pt x="4365174" y="1248412"/>
                      <a:pt x="4356841" y="1249554"/>
                    </a:cubicBezTo>
                    <a:cubicBezTo>
                      <a:pt x="4351133" y="1250353"/>
                      <a:pt x="4344056" y="1251380"/>
                      <a:pt x="4336978" y="1250809"/>
                    </a:cubicBezTo>
                    <a:cubicBezTo>
                      <a:pt x="4332184" y="1250467"/>
                      <a:pt x="4331042" y="1249211"/>
                      <a:pt x="4330814" y="1249211"/>
                    </a:cubicBezTo>
                    <a:cubicBezTo>
                      <a:pt x="4330814" y="1248070"/>
                      <a:pt x="4333211" y="1243618"/>
                      <a:pt x="4340517" y="1239280"/>
                    </a:cubicBezTo>
                    <a:cubicBezTo>
                      <a:pt x="4350106" y="1233687"/>
                      <a:pt x="4353302" y="1227979"/>
                      <a:pt x="4355700" y="1223869"/>
                    </a:cubicBezTo>
                    <a:cubicBezTo>
                      <a:pt x="4357184" y="1221358"/>
                      <a:pt x="4357640" y="1220559"/>
                      <a:pt x="4359010" y="1219874"/>
                    </a:cubicBezTo>
                    <a:cubicBezTo>
                      <a:pt x="4364032" y="1217591"/>
                      <a:pt x="4373279" y="1211313"/>
                      <a:pt x="4382981" y="1204692"/>
                    </a:cubicBezTo>
                    <a:cubicBezTo>
                      <a:pt x="4387776" y="1201381"/>
                      <a:pt x="4392570" y="1198185"/>
                      <a:pt x="4396338" y="1195674"/>
                    </a:cubicBezTo>
                    <a:cubicBezTo>
                      <a:pt x="4408666" y="1187797"/>
                      <a:pt x="4411634" y="1178551"/>
                      <a:pt x="4414145" y="1170446"/>
                    </a:cubicBezTo>
                    <a:lnTo>
                      <a:pt x="4414488" y="1169533"/>
                    </a:lnTo>
                    <a:cubicBezTo>
                      <a:pt x="4415401" y="1166907"/>
                      <a:pt x="4423962" y="1160857"/>
                      <a:pt x="4430241" y="1156405"/>
                    </a:cubicBezTo>
                    <a:cubicBezTo>
                      <a:pt x="4437432" y="1151269"/>
                      <a:pt x="4445537" y="1145447"/>
                      <a:pt x="4453642" y="1138255"/>
                    </a:cubicBezTo>
                    <a:cubicBezTo>
                      <a:pt x="4471564" y="1122160"/>
                      <a:pt x="4481495" y="1111886"/>
                      <a:pt x="4486404" y="1100585"/>
                    </a:cubicBezTo>
                    <a:cubicBezTo>
                      <a:pt x="4487774" y="1097389"/>
                      <a:pt x="4495878" y="1091567"/>
                      <a:pt x="4501244" y="1087800"/>
                    </a:cubicBezTo>
                    <a:cubicBezTo>
                      <a:pt x="4510718" y="1081065"/>
                      <a:pt x="4517567" y="1076271"/>
                      <a:pt x="4518481" y="1069650"/>
                    </a:cubicBezTo>
                    <a:cubicBezTo>
                      <a:pt x="4521677" y="1064056"/>
                      <a:pt x="4547361" y="1048303"/>
                      <a:pt x="4567452" y="1043851"/>
                    </a:cubicBezTo>
                    <a:cubicBezTo>
                      <a:pt x="4589254" y="1039171"/>
                      <a:pt x="4620419" y="1046249"/>
                      <a:pt x="4624299" y="1050586"/>
                    </a:cubicBezTo>
                    <a:cubicBezTo>
                      <a:pt x="4628067" y="1054696"/>
                      <a:pt x="4631948" y="1056751"/>
                      <a:pt x="4635943" y="1056637"/>
                    </a:cubicBezTo>
                    <a:cubicBezTo>
                      <a:pt x="4641879" y="1056408"/>
                      <a:pt x="4645874" y="1051500"/>
                      <a:pt x="4647244" y="1049901"/>
                    </a:cubicBezTo>
                    <a:cubicBezTo>
                      <a:pt x="4648385" y="1048532"/>
                      <a:pt x="4655920" y="1049559"/>
                      <a:pt x="4661969" y="1050472"/>
                    </a:cubicBezTo>
                    <a:cubicBezTo>
                      <a:pt x="4664138" y="1050815"/>
                      <a:pt x="4666421" y="1051157"/>
                      <a:pt x="4668933" y="1051500"/>
                    </a:cubicBezTo>
                    <a:cubicBezTo>
                      <a:pt x="4677722" y="1052641"/>
                      <a:pt x="4683316" y="1050130"/>
                      <a:pt x="4687426" y="1048418"/>
                    </a:cubicBezTo>
                    <a:cubicBezTo>
                      <a:pt x="4691079" y="1046819"/>
                      <a:pt x="4692676" y="1046249"/>
                      <a:pt x="4695417" y="1047162"/>
                    </a:cubicBezTo>
                    <a:cubicBezTo>
                      <a:pt x="4703635" y="1049901"/>
                      <a:pt x="4717334" y="1054582"/>
                      <a:pt x="4725667" y="1036546"/>
                    </a:cubicBezTo>
                    <a:cubicBezTo>
                      <a:pt x="4726580" y="1034491"/>
                      <a:pt x="4729434" y="1032779"/>
                      <a:pt x="4733429" y="1031751"/>
                    </a:cubicBezTo>
                    <a:cubicBezTo>
                      <a:pt x="4742789" y="1029354"/>
                      <a:pt x="4754775" y="1031523"/>
                      <a:pt x="4757287" y="1033578"/>
                    </a:cubicBezTo>
                    <a:cubicBezTo>
                      <a:pt x="4758086" y="1034263"/>
                      <a:pt x="4758885" y="1034947"/>
                      <a:pt x="4759570" y="1035518"/>
                    </a:cubicBezTo>
                    <a:cubicBezTo>
                      <a:pt x="4764935" y="1040199"/>
                      <a:pt x="4773040" y="1047390"/>
                      <a:pt x="4785254" y="1038372"/>
                    </a:cubicBezTo>
                    <a:cubicBezTo>
                      <a:pt x="4785825" y="1037916"/>
                      <a:pt x="4786167" y="1037801"/>
                      <a:pt x="4786396" y="1037687"/>
                    </a:cubicBezTo>
                    <a:cubicBezTo>
                      <a:pt x="4786966" y="1038258"/>
                      <a:pt x="4787880" y="1039628"/>
                      <a:pt x="4788564" y="1040655"/>
                    </a:cubicBezTo>
                    <a:cubicBezTo>
                      <a:pt x="4790049" y="1042824"/>
                      <a:pt x="4791875" y="1045678"/>
                      <a:pt x="4794615" y="1047733"/>
                    </a:cubicBezTo>
                    <a:cubicBezTo>
                      <a:pt x="4788222" y="1047847"/>
                      <a:pt x="4780232" y="1050586"/>
                      <a:pt x="4778405" y="1057207"/>
                    </a:cubicBezTo>
                    <a:cubicBezTo>
                      <a:pt x="4777720" y="1059490"/>
                      <a:pt x="4777035" y="1065540"/>
                      <a:pt x="4784797" y="1070449"/>
                    </a:cubicBezTo>
                    <a:cubicBezTo>
                      <a:pt x="4793131" y="1075586"/>
                      <a:pt x="4801692" y="1071819"/>
                      <a:pt x="4808085" y="1068965"/>
                    </a:cubicBezTo>
                    <a:cubicBezTo>
                      <a:pt x="4810939" y="1067709"/>
                      <a:pt x="4814134" y="1066339"/>
                      <a:pt x="4815619" y="1066454"/>
                    </a:cubicBezTo>
                    <a:cubicBezTo>
                      <a:pt x="4821782" y="1067253"/>
                      <a:pt x="4836394" y="1069079"/>
                      <a:pt x="4849179" y="1059947"/>
                    </a:cubicBezTo>
                    <a:cubicBezTo>
                      <a:pt x="4852033" y="1057892"/>
                      <a:pt x="4852946" y="1058463"/>
                      <a:pt x="4855686" y="1059947"/>
                    </a:cubicBezTo>
                    <a:cubicBezTo>
                      <a:pt x="4858426" y="1061545"/>
                      <a:pt x="4864133" y="1064741"/>
                      <a:pt x="4870184" y="1058920"/>
                    </a:cubicBezTo>
                    <a:cubicBezTo>
                      <a:pt x="4875092" y="1054125"/>
                      <a:pt x="4888333" y="1052070"/>
                      <a:pt x="4895639" y="1052527"/>
                    </a:cubicBezTo>
                    <a:cubicBezTo>
                      <a:pt x="4900662" y="1052870"/>
                      <a:pt x="4902945" y="1050130"/>
                      <a:pt x="4903858" y="1048532"/>
                    </a:cubicBezTo>
                    <a:cubicBezTo>
                      <a:pt x="4905342" y="1046020"/>
                      <a:pt x="4905342" y="1042710"/>
                      <a:pt x="4903858" y="1039856"/>
                    </a:cubicBezTo>
                    <a:cubicBezTo>
                      <a:pt x="4901461" y="1035176"/>
                      <a:pt x="4894498" y="1030039"/>
                      <a:pt x="4884680" y="1030039"/>
                    </a:cubicBezTo>
                    <a:cubicBezTo>
                      <a:pt x="4882397" y="1030039"/>
                      <a:pt x="4881256" y="1029697"/>
                      <a:pt x="4880685" y="1029582"/>
                    </a:cubicBezTo>
                    <a:cubicBezTo>
                      <a:pt x="4880685" y="1028213"/>
                      <a:pt x="4881485" y="1024103"/>
                      <a:pt x="4887420" y="1012916"/>
                    </a:cubicBezTo>
                    <a:cubicBezTo>
                      <a:pt x="4893812" y="1000702"/>
                      <a:pt x="4904543" y="992369"/>
                      <a:pt x="4914931" y="984264"/>
                    </a:cubicBezTo>
                    <a:cubicBezTo>
                      <a:pt x="4919611" y="980611"/>
                      <a:pt x="4924063" y="977187"/>
                      <a:pt x="4927945" y="973419"/>
                    </a:cubicBezTo>
                    <a:cubicBezTo>
                      <a:pt x="4933195" y="968397"/>
                      <a:pt x="4937533" y="967255"/>
                      <a:pt x="4940957" y="966342"/>
                    </a:cubicBezTo>
                    <a:cubicBezTo>
                      <a:pt x="4944496" y="965429"/>
                      <a:pt x="4951003" y="963717"/>
                      <a:pt x="4951003" y="955041"/>
                    </a:cubicBezTo>
                    <a:cubicBezTo>
                      <a:pt x="4951003" y="947621"/>
                      <a:pt x="4956939" y="932553"/>
                      <a:pt x="4960820" y="932439"/>
                    </a:cubicBezTo>
                    <a:cubicBezTo>
                      <a:pt x="4962875" y="932325"/>
                      <a:pt x="4965843" y="932553"/>
                      <a:pt x="4969382" y="932781"/>
                    </a:cubicBezTo>
                    <a:cubicBezTo>
                      <a:pt x="4981368" y="933580"/>
                      <a:pt x="4997920" y="934608"/>
                      <a:pt x="5010134" y="926960"/>
                    </a:cubicBezTo>
                    <a:cubicBezTo>
                      <a:pt x="5014814" y="923992"/>
                      <a:pt x="5014928" y="924220"/>
                      <a:pt x="5017097" y="928215"/>
                    </a:cubicBezTo>
                    <a:cubicBezTo>
                      <a:pt x="5018581" y="930955"/>
                      <a:pt x="5020522" y="934722"/>
                      <a:pt x="5024403" y="936206"/>
                    </a:cubicBezTo>
                    <a:cubicBezTo>
                      <a:pt x="5028969" y="938032"/>
                      <a:pt x="5033078" y="935521"/>
                      <a:pt x="5036617" y="932667"/>
                    </a:cubicBezTo>
                    <a:cubicBezTo>
                      <a:pt x="5033193" y="937233"/>
                      <a:pt x="5029425" y="942713"/>
                      <a:pt x="5027713" y="948877"/>
                    </a:cubicBezTo>
                    <a:cubicBezTo>
                      <a:pt x="5026229" y="954128"/>
                      <a:pt x="5026458" y="958351"/>
                      <a:pt x="5028398" y="961548"/>
                    </a:cubicBezTo>
                    <a:cubicBezTo>
                      <a:pt x="5031138" y="966114"/>
                      <a:pt x="5036046" y="966913"/>
                      <a:pt x="5040156" y="967369"/>
                    </a:cubicBezTo>
                    <a:cubicBezTo>
                      <a:pt x="5037188" y="969995"/>
                      <a:pt x="5034106" y="973876"/>
                      <a:pt x="5036389" y="978785"/>
                    </a:cubicBezTo>
                    <a:cubicBezTo>
                      <a:pt x="5037074" y="980383"/>
                      <a:pt x="5038900" y="983122"/>
                      <a:pt x="5043467" y="983922"/>
                    </a:cubicBezTo>
                    <a:cubicBezTo>
                      <a:pt x="5051115" y="985291"/>
                      <a:pt x="5064699" y="980725"/>
                      <a:pt x="5080109" y="963602"/>
                    </a:cubicBezTo>
                    <a:cubicBezTo>
                      <a:pt x="5094607" y="947507"/>
                      <a:pt x="5110131" y="939174"/>
                      <a:pt x="5122688" y="940658"/>
                    </a:cubicBezTo>
                    <a:cubicBezTo>
                      <a:pt x="5124400" y="940886"/>
                      <a:pt x="5129309" y="941457"/>
                      <a:pt x="5132847" y="937576"/>
                    </a:cubicBezTo>
                    <a:cubicBezTo>
                      <a:pt x="5136729" y="933238"/>
                      <a:pt x="5136158" y="926845"/>
                      <a:pt x="5135473" y="919311"/>
                    </a:cubicBezTo>
                    <a:cubicBezTo>
                      <a:pt x="5135016" y="914745"/>
                      <a:pt x="5134560" y="909608"/>
                      <a:pt x="5134788" y="903901"/>
                    </a:cubicBezTo>
                    <a:cubicBezTo>
                      <a:pt x="5134903" y="900819"/>
                      <a:pt x="5136843" y="898079"/>
                      <a:pt x="5140496" y="895454"/>
                    </a:cubicBezTo>
                    <a:cubicBezTo>
                      <a:pt x="5146204" y="891458"/>
                      <a:pt x="5154651" y="889404"/>
                      <a:pt x="5162070" y="888833"/>
                    </a:cubicBezTo>
                    <a:cubicBezTo>
                      <a:pt x="5161385" y="889289"/>
                      <a:pt x="5160815" y="889746"/>
                      <a:pt x="5160244" y="890317"/>
                    </a:cubicBezTo>
                    <a:cubicBezTo>
                      <a:pt x="5153737" y="896024"/>
                      <a:pt x="5150084" y="905613"/>
                      <a:pt x="5150427" y="915887"/>
                    </a:cubicBezTo>
                    <a:cubicBezTo>
                      <a:pt x="5150655" y="922051"/>
                      <a:pt x="5148715" y="926160"/>
                      <a:pt x="5147003" y="929813"/>
                    </a:cubicBezTo>
                    <a:cubicBezTo>
                      <a:pt x="5145290" y="933352"/>
                      <a:pt x="5142665" y="939060"/>
                      <a:pt x="5145746" y="944767"/>
                    </a:cubicBezTo>
                    <a:cubicBezTo>
                      <a:pt x="5145746" y="944767"/>
                      <a:pt x="5145633" y="944881"/>
                      <a:pt x="5145633" y="944881"/>
                    </a:cubicBezTo>
                    <a:cubicBezTo>
                      <a:pt x="5142551" y="947050"/>
                      <a:pt x="5137870" y="950247"/>
                      <a:pt x="5137414" y="956297"/>
                    </a:cubicBezTo>
                    <a:lnTo>
                      <a:pt x="5137299" y="957895"/>
                    </a:lnTo>
                    <a:cubicBezTo>
                      <a:pt x="5136957" y="963260"/>
                      <a:pt x="5136957" y="963831"/>
                      <a:pt x="5132961" y="965201"/>
                    </a:cubicBezTo>
                    <a:cubicBezTo>
                      <a:pt x="5131364" y="965657"/>
                      <a:pt x="5128852" y="966342"/>
                      <a:pt x="5125884" y="967027"/>
                    </a:cubicBezTo>
                    <a:cubicBezTo>
                      <a:pt x="5111729" y="970223"/>
                      <a:pt x="5092438" y="974675"/>
                      <a:pt x="5091524" y="988944"/>
                    </a:cubicBezTo>
                    <a:cubicBezTo>
                      <a:pt x="5091296" y="992026"/>
                      <a:pt x="5089127" y="993967"/>
                      <a:pt x="5083990" y="998076"/>
                    </a:cubicBezTo>
                    <a:cubicBezTo>
                      <a:pt x="5079082" y="1001843"/>
                      <a:pt x="5073032" y="1006524"/>
                      <a:pt x="5069037" y="1014971"/>
                    </a:cubicBezTo>
                    <a:cubicBezTo>
                      <a:pt x="5066525" y="1020108"/>
                      <a:pt x="5060019" y="1025130"/>
                      <a:pt x="5052370" y="1031066"/>
                    </a:cubicBezTo>
                    <a:cubicBezTo>
                      <a:pt x="5041298" y="1039628"/>
                      <a:pt x="5027485" y="1050244"/>
                      <a:pt x="5016640" y="1068166"/>
                    </a:cubicBezTo>
                    <a:cubicBezTo>
                      <a:pt x="5005568" y="1086430"/>
                      <a:pt x="4990043" y="1092480"/>
                      <a:pt x="4980683" y="1096133"/>
                    </a:cubicBezTo>
                    <a:cubicBezTo>
                      <a:pt x="4975317" y="1098188"/>
                      <a:pt x="4970637" y="1100129"/>
                      <a:pt x="4969268" y="1104466"/>
                    </a:cubicBezTo>
                    <a:cubicBezTo>
                      <a:pt x="4966071" y="1105608"/>
                      <a:pt x="4957852" y="1106179"/>
                      <a:pt x="4954085" y="1106407"/>
                    </a:cubicBezTo>
                    <a:cubicBezTo>
                      <a:pt x="4951346" y="1106521"/>
                      <a:pt x="4948948" y="1106749"/>
                      <a:pt x="4947350" y="1106978"/>
                    </a:cubicBezTo>
                    <a:cubicBezTo>
                      <a:pt x="4939131" y="1108119"/>
                      <a:pt x="4940159" y="1117594"/>
                      <a:pt x="4940615" y="1121589"/>
                    </a:cubicBezTo>
                    <a:cubicBezTo>
                      <a:pt x="4941300" y="1128324"/>
                      <a:pt x="4942327" y="1137456"/>
                      <a:pt x="4934223" y="1147159"/>
                    </a:cubicBezTo>
                    <a:cubicBezTo>
                      <a:pt x="4916529" y="1168391"/>
                      <a:pt x="4906141" y="1197044"/>
                      <a:pt x="4906598" y="1223869"/>
                    </a:cubicBezTo>
                    <a:cubicBezTo>
                      <a:pt x="4906940" y="1248983"/>
                      <a:pt x="4914817" y="1328319"/>
                      <a:pt x="4923036" y="1343615"/>
                    </a:cubicBezTo>
                    <a:cubicBezTo>
                      <a:pt x="4926118" y="1349323"/>
                      <a:pt x="4926688" y="1361080"/>
                      <a:pt x="4927260" y="1371354"/>
                    </a:cubicBezTo>
                    <a:cubicBezTo>
                      <a:pt x="4927945" y="1383683"/>
                      <a:pt x="4928401" y="1393386"/>
                      <a:pt x="4932625" y="1398408"/>
                    </a:cubicBezTo>
                    <a:cubicBezTo>
                      <a:pt x="4934679" y="1400919"/>
                      <a:pt x="4935364" y="1405029"/>
                      <a:pt x="4935935" y="1409024"/>
                    </a:cubicBezTo>
                    <a:cubicBezTo>
                      <a:pt x="4936620" y="1413476"/>
                      <a:pt x="4937305" y="1418157"/>
                      <a:pt x="4940273" y="1421467"/>
                    </a:cubicBezTo>
                    <a:cubicBezTo>
                      <a:pt x="4941642" y="1423065"/>
                      <a:pt x="4943355" y="1423864"/>
                      <a:pt x="4945524" y="1423864"/>
                    </a:cubicBezTo>
                    <a:cubicBezTo>
                      <a:pt x="4950889" y="1423750"/>
                      <a:pt x="4956254" y="1417814"/>
                      <a:pt x="4966071" y="1406285"/>
                    </a:cubicBezTo>
                    <a:cubicBezTo>
                      <a:pt x="4970180" y="1401490"/>
                      <a:pt x="4974405" y="1396582"/>
                      <a:pt x="4977829" y="1393386"/>
                    </a:cubicBezTo>
                    <a:cubicBezTo>
                      <a:pt x="4984222" y="1387450"/>
                      <a:pt x="4986276" y="1383454"/>
                      <a:pt x="4987760" y="1380372"/>
                    </a:cubicBezTo>
                    <a:cubicBezTo>
                      <a:pt x="4988901" y="1378089"/>
                      <a:pt x="4989359" y="1377176"/>
                      <a:pt x="4991641" y="1375578"/>
                    </a:cubicBezTo>
                    <a:cubicBezTo>
                      <a:pt x="4998833" y="1370441"/>
                      <a:pt x="4999290" y="1358227"/>
                      <a:pt x="4999518" y="1348410"/>
                    </a:cubicBezTo>
                    <a:cubicBezTo>
                      <a:pt x="4999632" y="1345556"/>
                      <a:pt x="4999746" y="1341560"/>
                      <a:pt x="4999975" y="1340647"/>
                    </a:cubicBezTo>
                    <a:cubicBezTo>
                      <a:pt x="5000659" y="1339506"/>
                      <a:pt x="5004426" y="1337565"/>
                      <a:pt x="5006709" y="1336424"/>
                    </a:cubicBezTo>
                    <a:cubicBezTo>
                      <a:pt x="5011276" y="1334026"/>
                      <a:pt x="5015955" y="1331515"/>
                      <a:pt x="5018695" y="1327406"/>
                    </a:cubicBezTo>
                    <a:cubicBezTo>
                      <a:pt x="5019608" y="1326150"/>
                      <a:pt x="5024061" y="1326150"/>
                      <a:pt x="5026914" y="1326036"/>
                    </a:cubicBezTo>
                    <a:cubicBezTo>
                      <a:pt x="5030339" y="1326036"/>
                      <a:pt x="5033992" y="1326036"/>
                      <a:pt x="5037188" y="1324780"/>
                    </a:cubicBezTo>
                    <a:cubicBezTo>
                      <a:pt x="5047005" y="1320899"/>
                      <a:pt x="5042896" y="1306972"/>
                      <a:pt x="5039928" y="1296813"/>
                    </a:cubicBezTo>
                    <a:cubicBezTo>
                      <a:pt x="5039243" y="1294644"/>
                      <a:pt x="5038672" y="1292475"/>
                      <a:pt x="5038215" y="1290991"/>
                    </a:cubicBezTo>
                    <a:cubicBezTo>
                      <a:pt x="5038558" y="1286882"/>
                      <a:pt x="5051685" y="1277293"/>
                      <a:pt x="5057279" y="1273069"/>
                    </a:cubicBezTo>
                    <a:cubicBezTo>
                      <a:pt x="5059447" y="1271471"/>
                      <a:pt x="5061616" y="1269873"/>
                      <a:pt x="5063329" y="1268503"/>
                    </a:cubicBezTo>
                    <a:cubicBezTo>
                      <a:pt x="5065954" y="1266448"/>
                      <a:pt x="5069265" y="1266791"/>
                      <a:pt x="5074401" y="1267476"/>
                    </a:cubicBezTo>
                    <a:cubicBezTo>
                      <a:pt x="5080908" y="1268389"/>
                      <a:pt x="5089927" y="1269759"/>
                      <a:pt x="5098031" y="1261426"/>
                    </a:cubicBezTo>
                    <a:cubicBezTo>
                      <a:pt x="5112186" y="1246928"/>
                      <a:pt x="5099743" y="1229919"/>
                      <a:pt x="5094949" y="1223641"/>
                    </a:cubicBezTo>
                    <a:cubicBezTo>
                      <a:pt x="5094607" y="1223185"/>
                      <a:pt x="5094264" y="1222728"/>
                      <a:pt x="5094036" y="1222385"/>
                    </a:cubicBezTo>
                    <a:cubicBezTo>
                      <a:pt x="5093922" y="1215879"/>
                      <a:pt x="5106022" y="1194875"/>
                      <a:pt x="5110930" y="1193391"/>
                    </a:cubicBezTo>
                    <a:cubicBezTo>
                      <a:pt x="5112871" y="1192820"/>
                      <a:pt x="5114469" y="1193277"/>
                      <a:pt x="5117095" y="1194190"/>
                    </a:cubicBezTo>
                    <a:cubicBezTo>
                      <a:pt x="5121318" y="1195674"/>
                      <a:pt x="5127711" y="1197957"/>
                      <a:pt x="5135016" y="1190651"/>
                    </a:cubicBezTo>
                    <a:cubicBezTo>
                      <a:pt x="5139354" y="1186313"/>
                      <a:pt x="5140496" y="1180035"/>
                      <a:pt x="5137870" y="1173871"/>
                    </a:cubicBezTo>
                    <a:cubicBezTo>
                      <a:pt x="5134674" y="1166223"/>
                      <a:pt x="5125998" y="1159374"/>
                      <a:pt x="5119263" y="1158689"/>
                    </a:cubicBezTo>
                    <a:cubicBezTo>
                      <a:pt x="5118122" y="1154351"/>
                      <a:pt x="5118578" y="1141566"/>
                      <a:pt x="5127026" y="1134488"/>
                    </a:cubicBezTo>
                    <a:cubicBezTo>
                      <a:pt x="5133190" y="1129351"/>
                      <a:pt x="5138669" y="1123644"/>
                      <a:pt x="5137528" y="1117023"/>
                    </a:cubicBezTo>
                    <a:cubicBezTo>
                      <a:pt x="5136386" y="1110288"/>
                      <a:pt x="5129651" y="1108233"/>
                      <a:pt x="5124172" y="1106635"/>
                    </a:cubicBezTo>
                    <a:cubicBezTo>
                      <a:pt x="5116752" y="1104352"/>
                      <a:pt x="5112757" y="1105608"/>
                      <a:pt x="5109218" y="1106749"/>
                    </a:cubicBezTo>
                    <a:cubicBezTo>
                      <a:pt x="5107620" y="1107206"/>
                      <a:pt x="5106136" y="1107663"/>
                      <a:pt x="5104423" y="1107891"/>
                    </a:cubicBezTo>
                    <a:cubicBezTo>
                      <a:pt x="5104081" y="1107777"/>
                      <a:pt x="5102826" y="1106635"/>
                      <a:pt x="5101912" y="1103896"/>
                    </a:cubicBezTo>
                    <a:cubicBezTo>
                      <a:pt x="5101228" y="1101841"/>
                      <a:pt x="5099629" y="1094307"/>
                      <a:pt x="5105680" y="1085289"/>
                    </a:cubicBezTo>
                    <a:cubicBezTo>
                      <a:pt x="5110131" y="1078668"/>
                      <a:pt x="5114469" y="1075472"/>
                      <a:pt x="5118350" y="1072618"/>
                    </a:cubicBezTo>
                    <a:cubicBezTo>
                      <a:pt x="5123487" y="1068737"/>
                      <a:pt x="5128852" y="1064741"/>
                      <a:pt x="5130793" y="1054810"/>
                    </a:cubicBezTo>
                    <a:cubicBezTo>
                      <a:pt x="5132391" y="1046249"/>
                      <a:pt x="5140724" y="1033806"/>
                      <a:pt x="5146204" y="1025473"/>
                    </a:cubicBezTo>
                    <a:cubicBezTo>
                      <a:pt x="5148487" y="1021934"/>
                      <a:pt x="5150427" y="1019195"/>
                      <a:pt x="5151341" y="1017368"/>
                    </a:cubicBezTo>
                    <a:cubicBezTo>
                      <a:pt x="5152824" y="1016455"/>
                      <a:pt x="5158760" y="1017482"/>
                      <a:pt x="5161614" y="1017939"/>
                    </a:cubicBezTo>
                    <a:cubicBezTo>
                      <a:pt x="5164924" y="1018510"/>
                      <a:pt x="5168121" y="1019080"/>
                      <a:pt x="5170860" y="1018852"/>
                    </a:cubicBezTo>
                    <a:cubicBezTo>
                      <a:pt x="5170860" y="1018966"/>
                      <a:pt x="5170974" y="1019080"/>
                      <a:pt x="5170974" y="1019195"/>
                    </a:cubicBezTo>
                    <a:cubicBezTo>
                      <a:pt x="5172002" y="1021478"/>
                      <a:pt x="5173600" y="1025245"/>
                      <a:pt x="5177595" y="1026158"/>
                    </a:cubicBezTo>
                    <a:cubicBezTo>
                      <a:pt x="5181819" y="1027071"/>
                      <a:pt x="5185129" y="1023875"/>
                      <a:pt x="5186271" y="1022733"/>
                    </a:cubicBezTo>
                    <a:cubicBezTo>
                      <a:pt x="5189011" y="1020108"/>
                      <a:pt x="5191864" y="1015998"/>
                      <a:pt x="5195175" y="1011318"/>
                    </a:cubicBezTo>
                    <a:cubicBezTo>
                      <a:pt x="5199284" y="1005496"/>
                      <a:pt x="5206704" y="994880"/>
                      <a:pt x="5210928" y="994081"/>
                    </a:cubicBezTo>
                    <a:cubicBezTo>
                      <a:pt x="5211270" y="995907"/>
                      <a:pt x="5211042" y="999789"/>
                      <a:pt x="5210928" y="1002186"/>
                    </a:cubicBezTo>
                    <a:cubicBezTo>
                      <a:pt x="5210699" y="1006866"/>
                      <a:pt x="5210471" y="1012117"/>
                      <a:pt x="5211613" y="1016797"/>
                    </a:cubicBezTo>
                    <a:cubicBezTo>
                      <a:pt x="5211955" y="1018395"/>
                      <a:pt x="5213211" y="1023304"/>
                      <a:pt x="5217549" y="1024788"/>
                    </a:cubicBezTo>
                    <a:cubicBezTo>
                      <a:pt x="5222343" y="1026386"/>
                      <a:pt x="5225996" y="1022733"/>
                      <a:pt x="5231589" y="1017140"/>
                    </a:cubicBezTo>
                    <a:cubicBezTo>
                      <a:pt x="5235242" y="1013487"/>
                      <a:pt x="5240151" y="1008578"/>
                      <a:pt x="5246772" y="1003556"/>
                    </a:cubicBezTo>
                    <a:cubicBezTo>
                      <a:pt x="5263324" y="990999"/>
                      <a:pt x="5301336" y="992141"/>
                      <a:pt x="5312295" y="997962"/>
                    </a:cubicBezTo>
                    <a:cubicBezTo>
                      <a:pt x="5317089" y="1000588"/>
                      <a:pt x="5320057" y="1005154"/>
                      <a:pt x="5322797" y="1009149"/>
                    </a:cubicBezTo>
                    <a:cubicBezTo>
                      <a:pt x="5326108" y="1014172"/>
                      <a:pt x="5330217" y="1020450"/>
                      <a:pt x="5337294" y="1018510"/>
                    </a:cubicBezTo>
                    <a:cubicBezTo>
                      <a:pt x="5346312" y="1015998"/>
                      <a:pt x="5347111" y="1008122"/>
                      <a:pt x="5347567" y="1003898"/>
                    </a:cubicBezTo>
                    <a:cubicBezTo>
                      <a:pt x="5347910" y="1000245"/>
                      <a:pt x="5348025" y="1000245"/>
                      <a:pt x="5349280" y="999789"/>
                    </a:cubicBezTo>
                    <a:cubicBezTo>
                      <a:pt x="5360467" y="996250"/>
                      <a:pt x="5378959" y="983807"/>
                      <a:pt x="5392316" y="973191"/>
                    </a:cubicBezTo>
                    <a:cubicBezTo>
                      <a:pt x="5398023" y="968625"/>
                      <a:pt x="5399964" y="967940"/>
                      <a:pt x="5401219" y="967484"/>
                    </a:cubicBezTo>
                    <a:cubicBezTo>
                      <a:pt x="5404644" y="966228"/>
                      <a:pt x="5406242" y="964858"/>
                      <a:pt x="5410238" y="959379"/>
                    </a:cubicBezTo>
                    <a:cubicBezTo>
                      <a:pt x="5412977" y="955726"/>
                      <a:pt x="5415260" y="954927"/>
                      <a:pt x="5418114" y="954014"/>
                    </a:cubicBezTo>
                    <a:cubicBezTo>
                      <a:pt x="5421082" y="952986"/>
                      <a:pt x="5425648" y="951502"/>
                      <a:pt x="5427588" y="945566"/>
                    </a:cubicBezTo>
                    <a:cubicBezTo>
                      <a:pt x="5429072" y="942484"/>
                      <a:pt x="5443912" y="932439"/>
                      <a:pt x="5471537" y="925590"/>
                    </a:cubicBezTo>
                    <a:cubicBezTo>
                      <a:pt x="5494253" y="919996"/>
                      <a:pt x="5528728" y="902873"/>
                      <a:pt x="5534207" y="892257"/>
                    </a:cubicBezTo>
                    <a:cubicBezTo>
                      <a:pt x="5535120" y="890431"/>
                      <a:pt x="5535462" y="888833"/>
                      <a:pt x="5535462" y="887463"/>
                    </a:cubicBezTo>
                    <a:cubicBezTo>
                      <a:pt x="5535577" y="887463"/>
                      <a:pt x="5535805" y="887349"/>
                      <a:pt x="5535919" y="887349"/>
                    </a:cubicBezTo>
                    <a:cubicBezTo>
                      <a:pt x="5538202" y="894312"/>
                      <a:pt x="5545508" y="894997"/>
                      <a:pt x="5552585" y="895682"/>
                    </a:cubicBezTo>
                    <a:cubicBezTo>
                      <a:pt x="5556352" y="896024"/>
                      <a:pt x="5560576" y="896481"/>
                      <a:pt x="5565142" y="897508"/>
                    </a:cubicBezTo>
                    <a:cubicBezTo>
                      <a:pt x="5567882" y="898193"/>
                      <a:pt x="5570393" y="898878"/>
                      <a:pt x="5572562" y="899677"/>
                    </a:cubicBezTo>
                    <a:cubicBezTo>
                      <a:pt x="5581808" y="902531"/>
                      <a:pt x="5590484" y="905271"/>
                      <a:pt x="5601556" y="893056"/>
                    </a:cubicBezTo>
                    <a:cubicBezTo>
                      <a:pt x="5611716" y="881755"/>
                      <a:pt x="5607036" y="873308"/>
                      <a:pt x="5604296" y="868285"/>
                    </a:cubicBezTo>
                    <a:cubicBezTo>
                      <a:pt x="5603040" y="866002"/>
                      <a:pt x="5602242" y="864518"/>
                      <a:pt x="5602355" y="863263"/>
                    </a:cubicBezTo>
                    <a:cubicBezTo>
                      <a:pt x="5602698" y="856071"/>
                      <a:pt x="5597447" y="850478"/>
                      <a:pt x="5592424" y="844998"/>
                    </a:cubicBezTo>
                    <a:cubicBezTo>
                      <a:pt x="5590484" y="842944"/>
                      <a:pt x="5585232" y="837236"/>
                      <a:pt x="5585689" y="835752"/>
                    </a:cubicBezTo>
                    <a:cubicBezTo>
                      <a:pt x="5588771" y="823880"/>
                      <a:pt x="5576100" y="803675"/>
                      <a:pt x="5568338" y="798310"/>
                    </a:cubicBezTo>
                    <a:cubicBezTo>
                      <a:pt x="5562174" y="794086"/>
                      <a:pt x="5558178" y="797397"/>
                      <a:pt x="5557379" y="798424"/>
                    </a:cubicBezTo>
                    <a:cubicBezTo>
                      <a:pt x="5556809" y="798538"/>
                      <a:pt x="5554868" y="797968"/>
                      <a:pt x="5552814" y="796141"/>
                    </a:cubicBezTo>
                    <a:cubicBezTo>
                      <a:pt x="5550645" y="794201"/>
                      <a:pt x="5549731" y="792260"/>
                      <a:pt x="5549731" y="791575"/>
                    </a:cubicBezTo>
                    <a:cubicBezTo>
                      <a:pt x="5549731" y="789977"/>
                      <a:pt x="5549731" y="787808"/>
                      <a:pt x="5549503" y="785411"/>
                    </a:cubicBezTo>
                    <a:cubicBezTo>
                      <a:pt x="5550188" y="785982"/>
                      <a:pt x="5550873" y="786552"/>
                      <a:pt x="5551672" y="787123"/>
                    </a:cubicBezTo>
                    <a:cubicBezTo>
                      <a:pt x="5560690" y="793173"/>
                      <a:pt x="5580438" y="789863"/>
                      <a:pt x="5589456" y="785068"/>
                    </a:cubicBezTo>
                    <a:cubicBezTo>
                      <a:pt x="5591625" y="783927"/>
                      <a:pt x="5594936" y="782443"/>
                      <a:pt x="5598702" y="780731"/>
                    </a:cubicBezTo>
                    <a:cubicBezTo>
                      <a:pt x="5614570" y="773767"/>
                      <a:pt x="5625985" y="768174"/>
                      <a:pt x="5629752" y="761096"/>
                    </a:cubicBezTo>
                    <a:cubicBezTo>
                      <a:pt x="5632035" y="756873"/>
                      <a:pt x="5632377" y="753334"/>
                      <a:pt x="5632720" y="751051"/>
                    </a:cubicBezTo>
                    <a:cubicBezTo>
                      <a:pt x="5633062" y="748540"/>
                      <a:pt x="5633062" y="748540"/>
                      <a:pt x="5635460" y="747284"/>
                    </a:cubicBezTo>
                    <a:cubicBezTo>
                      <a:pt x="5641624" y="743859"/>
                      <a:pt x="5642651" y="738608"/>
                      <a:pt x="5642651" y="735641"/>
                    </a:cubicBezTo>
                    <a:cubicBezTo>
                      <a:pt x="5642766" y="727992"/>
                      <a:pt x="5636601" y="720915"/>
                      <a:pt x="5630551" y="717376"/>
                    </a:cubicBezTo>
                    <a:cubicBezTo>
                      <a:pt x="5628724" y="716235"/>
                      <a:pt x="5628953" y="714636"/>
                      <a:pt x="5629067" y="714522"/>
                    </a:cubicBezTo>
                    <a:cubicBezTo>
                      <a:pt x="5629181" y="714066"/>
                      <a:pt x="5629296" y="713837"/>
                      <a:pt x="5629981" y="713837"/>
                    </a:cubicBezTo>
                    <a:cubicBezTo>
                      <a:pt x="5637857" y="713837"/>
                      <a:pt x="5640482" y="707445"/>
                      <a:pt x="5641738" y="704363"/>
                    </a:cubicBezTo>
                    <a:cubicBezTo>
                      <a:pt x="5641852" y="704134"/>
                      <a:pt x="5641966" y="703906"/>
                      <a:pt x="5641966" y="703678"/>
                    </a:cubicBezTo>
                    <a:cubicBezTo>
                      <a:pt x="5642195" y="703792"/>
                      <a:pt x="5642537" y="703906"/>
                      <a:pt x="5642993" y="704020"/>
                    </a:cubicBezTo>
                    <a:cubicBezTo>
                      <a:pt x="5644935" y="704705"/>
                      <a:pt x="5646989" y="705276"/>
                      <a:pt x="5649500" y="705048"/>
                    </a:cubicBezTo>
                    <a:cubicBezTo>
                      <a:pt x="5648587" y="706874"/>
                      <a:pt x="5647674" y="708586"/>
                      <a:pt x="5646875" y="710299"/>
                    </a:cubicBezTo>
                    <a:cubicBezTo>
                      <a:pt x="5642195" y="720230"/>
                      <a:pt x="5649386" y="728221"/>
                      <a:pt x="5653610" y="733015"/>
                    </a:cubicBezTo>
                    <a:cubicBezTo>
                      <a:pt x="5654637" y="734156"/>
                      <a:pt x="5656235" y="735983"/>
                      <a:pt x="5656464" y="736325"/>
                    </a:cubicBezTo>
                    <a:cubicBezTo>
                      <a:pt x="5656920" y="738380"/>
                      <a:pt x="5658404" y="741348"/>
                      <a:pt x="5662628" y="743289"/>
                    </a:cubicBezTo>
                    <a:cubicBezTo>
                      <a:pt x="5670047" y="746827"/>
                      <a:pt x="5684774" y="746713"/>
                      <a:pt x="5694134" y="741120"/>
                    </a:cubicBezTo>
                    <a:cubicBezTo>
                      <a:pt x="5696189" y="739864"/>
                      <a:pt x="5702696" y="739864"/>
                      <a:pt x="5711828" y="742946"/>
                    </a:cubicBezTo>
                    <a:cubicBezTo>
                      <a:pt x="5722672" y="746599"/>
                      <a:pt x="5729750" y="751850"/>
                      <a:pt x="5730549" y="753448"/>
                    </a:cubicBezTo>
                    <a:cubicBezTo>
                      <a:pt x="5733973" y="767603"/>
                      <a:pt x="5741507" y="777763"/>
                      <a:pt x="5753721" y="784612"/>
                    </a:cubicBezTo>
                    <a:cubicBezTo>
                      <a:pt x="5760684" y="788493"/>
                      <a:pt x="5767191" y="789749"/>
                      <a:pt x="5772442" y="790776"/>
                    </a:cubicBezTo>
                    <a:cubicBezTo>
                      <a:pt x="5775068" y="791233"/>
                      <a:pt x="5778606" y="791918"/>
                      <a:pt x="5779291" y="792602"/>
                    </a:cubicBezTo>
                    <a:cubicBezTo>
                      <a:pt x="5783058" y="802990"/>
                      <a:pt x="5791163" y="807671"/>
                      <a:pt x="5800980" y="805273"/>
                    </a:cubicBezTo>
                    <a:cubicBezTo>
                      <a:pt x="5802464" y="804931"/>
                      <a:pt x="5803720" y="805502"/>
                      <a:pt x="5806003" y="806757"/>
                    </a:cubicBezTo>
                    <a:cubicBezTo>
                      <a:pt x="5809199" y="808470"/>
                      <a:pt x="5815135" y="811552"/>
                      <a:pt x="5820843" y="805616"/>
                    </a:cubicBezTo>
                    <a:cubicBezTo>
                      <a:pt x="5820957" y="805502"/>
                      <a:pt x="5821071" y="805388"/>
                      <a:pt x="5821186" y="805273"/>
                    </a:cubicBezTo>
                    <a:cubicBezTo>
                      <a:pt x="5821413" y="805273"/>
                      <a:pt x="5821985" y="805502"/>
                      <a:pt x="5822441" y="805616"/>
                    </a:cubicBezTo>
                    <a:cubicBezTo>
                      <a:pt x="5825181" y="806415"/>
                      <a:pt x="5830432" y="807899"/>
                      <a:pt x="5836482" y="801963"/>
                    </a:cubicBezTo>
                    <a:cubicBezTo>
                      <a:pt x="5839792" y="798767"/>
                      <a:pt x="5839906" y="795342"/>
                      <a:pt x="5839792" y="793516"/>
                    </a:cubicBezTo>
                    <a:cubicBezTo>
                      <a:pt x="5839564" y="791689"/>
                      <a:pt x="5838993" y="790205"/>
                      <a:pt x="5838080" y="788835"/>
                    </a:cubicBezTo>
                    <a:cubicBezTo>
                      <a:pt x="5838993" y="788265"/>
                      <a:pt x="5839792" y="787466"/>
                      <a:pt x="5840477" y="786552"/>
                    </a:cubicBezTo>
                    <a:cubicBezTo>
                      <a:pt x="5843103" y="782785"/>
                      <a:pt x="5842189" y="778219"/>
                      <a:pt x="5841504" y="774452"/>
                    </a:cubicBezTo>
                    <a:cubicBezTo>
                      <a:pt x="5841390" y="773996"/>
                      <a:pt x="5841276" y="773311"/>
                      <a:pt x="5841162" y="772740"/>
                    </a:cubicBezTo>
                    <a:cubicBezTo>
                      <a:pt x="5843331" y="770685"/>
                      <a:pt x="5844472" y="767032"/>
                      <a:pt x="5844587" y="761781"/>
                    </a:cubicBezTo>
                    <a:cubicBezTo>
                      <a:pt x="5842874" y="757101"/>
                      <a:pt x="5842418" y="746827"/>
                      <a:pt x="5839678" y="738837"/>
                    </a:cubicBezTo>
                    <a:close/>
                    <a:moveTo>
                      <a:pt x="4615053" y="354486"/>
                    </a:moveTo>
                    <a:cubicBezTo>
                      <a:pt x="4612199" y="354258"/>
                      <a:pt x="4607976" y="353801"/>
                      <a:pt x="4605236" y="353116"/>
                    </a:cubicBezTo>
                    <a:cubicBezTo>
                      <a:pt x="4607062" y="352774"/>
                      <a:pt x="4609688" y="352774"/>
                      <a:pt x="4612770" y="353687"/>
                    </a:cubicBezTo>
                    <a:cubicBezTo>
                      <a:pt x="4613455" y="353916"/>
                      <a:pt x="4614482" y="354258"/>
                      <a:pt x="4615852" y="354600"/>
                    </a:cubicBezTo>
                    <a:cubicBezTo>
                      <a:pt x="4615624" y="354600"/>
                      <a:pt x="4615396" y="354600"/>
                      <a:pt x="4615053" y="354486"/>
                    </a:cubicBezTo>
                    <a:close/>
                    <a:moveTo>
                      <a:pt x="2013981" y="1951476"/>
                    </a:moveTo>
                    <a:cubicBezTo>
                      <a:pt x="2009757" y="1955585"/>
                      <a:pt x="1983388" y="1962434"/>
                      <a:pt x="1957133" y="1963462"/>
                    </a:cubicBezTo>
                    <a:cubicBezTo>
                      <a:pt x="1948115" y="1963804"/>
                      <a:pt x="1943435" y="1958211"/>
                      <a:pt x="1936358" y="1948964"/>
                    </a:cubicBezTo>
                    <a:cubicBezTo>
                      <a:pt x="1929508" y="1940060"/>
                      <a:pt x="1920947" y="1928873"/>
                      <a:pt x="1905080" y="1928873"/>
                    </a:cubicBezTo>
                    <a:cubicBezTo>
                      <a:pt x="1889098" y="1928873"/>
                      <a:pt x="1877113" y="1912321"/>
                      <a:pt x="1876313" y="1897481"/>
                    </a:cubicBezTo>
                    <a:cubicBezTo>
                      <a:pt x="1876313" y="1897481"/>
                      <a:pt x="1876313" y="1897481"/>
                      <a:pt x="1876313" y="1897481"/>
                    </a:cubicBezTo>
                    <a:cubicBezTo>
                      <a:pt x="1876085" y="1893600"/>
                      <a:pt x="1876542" y="1887893"/>
                      <a:pt x="1880081" y="1883098"/>
                    </a:cubicBezTo>
                    <a:cubicBezTo>
                      <a:pt x="1895834" y="1861638"/>
                      <a:pt x="1907249" y="1828305"/>
                      <a:pt x="1897431" y="1808899"/>
                    </a:cubicBezTo>
                    <a:cubicBezTo>
                      <a:pt x="1894121" y="1802279"/>
                      <a:pt x="1885674" y="1790749"/>
                      <a:pt x="1875743" y="1777393"/>
                    </a:cubicBezTo>
                    <a:lnTo>
                      <a:pt x="1871405" y="1771572"/>
                    </a:lnTo>
                    <a:lnTo>
                      <a:pt x="1871405" y="1771572"/>
                    </a:lnTo>
                    <a:lnTo>
                      <a:pt x="1871405" y="1771572"/>
                    </a:lnTo>
                    <a:cubicBezTo>
                      <a:pt x="1863528" y="1760841"/>
                      <a:pt x="1839556" y="1728422"/>
                      <a:pt x="1840013" y="1720774"/>
                    </a:cubicBezTo>
                    <a:cubicBezTo>
                      <a:pt x="1840127" y="1717920"/>
                      <a:pt x="1840469" y="1715295"/>
                      <a:pt x="1840812" y="1712669"/>
                    </a:cubicBezTo>
                    <a:cubicBezTo>
                      <a:pt x="1842296" y="1700797"/>
                      <a:pt x="1843780" y="1688469"/>
                      <a:pt x="1827114" y="1672602"/>
                    </a:cubicBezTo>
                    <a:cubicBezTo>
                      <a:pt x="1823804" y="1669520"/>
                      <a:pt x="1822091" y="1666666"/>
                      <a:pt x="1821977" y="1664269"/>
                    </a:cubicBezTo>
                    <a:cubicBezTo>
                      <a:pt x="1821748" y="1659703"/>
                      <a:pt x="1827000" y="1653652"/>
                      <a:pt x="1832593" y="1647374"/>
                    </a:cubicBezTo>
                    <a:cubicBezTo>
                      <a:pt x="1835790" y="1643721"/>
                      <a:pt x="1839100" y="1639954"/>
                      <a:pt x="1842182" y="1635616"/>
                    </a:cubicBezTo>
                    <a:cubicBezTo>
                      <a:pt x="1848575" y="1626713"/>
                      <a:pt x="1860218" y="1620548"/>
                      <a:pt x="1871519" y="1614612"/>
                    </a:cubicBezTo>
                    <a:cubicBezTo>
                      <a:pt x="1878368" y="1610960"/>
                      <a:pt x="1885445" y="1607307"/>
                      <a:pt x="1891382" y="1602855"/>
                    </a:cubicBezTo>
                    <a:cubicBezTo>
                      <a:pt x="1891382" y="1602855"/>
                      <a:pt x="1891382" y="1602855"/>
                      <a:pt x="1891496" y="1602741"/>
                    </a:cubicBezTo>
                    <a:cubicBezTo>
                      <a:pt x="1893208" y="1601485"/>
                      <a:pt x="1895262" y="1599887"/>
                      <a:pt x="1897089" y="1598060"/>
                    </a:cubicBezTo>
                    <a:cubicBezTo>
                      <a:pt x="1911015" y="1584476"/>
                      <a:pt x="1935216" y="1573175"/>
                      <a:pt x="1951768" y="1577970"/>
                    </a:cubicBezTo>
                    <a:cubicBezTo>
                      <a:pt x="1960329" y="1580481"/>
                      <a:pt x="1968092" y="1580253"/>
                      <a:pt x="1974827" y="1580139"/>
                    </a:cubicBezTo>
                    <a:cubicBezTo>
                      <a:pt x="1984415" y="1579910"/>
                      <a:pt x="1989210" y="1580024"/>
                      <a:pt x="1992406" y="1584933"/>
                    </a:cubicBezTo>
                    <a:cubicBezTo>
                      <a:pt x="1996173" y="1590869"/>
                      <a:pt x="1995260" y="1601371"/>
                      <a:pt x="1994461" y="1610731"/>
                    </a:cubicBezTo>
                    <a:cubicBezTo>
                      <a:pt x="1993890" y="1617923"/>
                      <a:pt x="1993319" y="1624201"/>
                      <a:pt x="1994689" y="1629224"/>
                    </a:cubicBezTo>
                    <a:cubicBezTo>
                      <a:pt x="1991721" y="1630708"/>
                      <a:pt x="1983274" y="1631621"/>
                      <a:pt x="1973229" y="1630137"/>
                    </a:cubicBezTo>
                    <a:cubicBezTo>
                      <a:pt x="1961813" y="1628539"/>
                      <a:pt x="1939211" y="1633333"/>
                      <a:pt x="1933047" y="1642580"/>
                    </a:cubicBezTo>
                    <a:cubicBezTo>
                      <a:pt x="1930878" y="1645776"/>
                      <a:pt x="1930421" y="1649543"/>
                      <a:pt x="1931791" y="1652967"/>
                    </a:cubicBezTo>
                    <a:lnTo>
                      <a:pt x="1932819" y="1655365"/>
                    </a:lnTo>
                    <a:cubicBezTo>
                      <a:pt x="1933504" y="1657077"/>
                      <a:pt x="1934759" y="1660045"/>
                      <a:pt x="1935673" y="1662785"/>
                    </a:cubicBezTo>
                    <a:cubicBezTo>
                      <a:pt x="1935673" y="1662785"/>
                      <a:pt x="1935558" y="1662671"/>
                      <a:pt x="1935558" y="1662671"/>
                    </a:cubicBezTo>
                    <a:cubicBezTo>
                      <a:pt x="1927339" y="1657648"/>
                      <a:pt x="1919006" y="1657876"/>
                      <a:pt x="1913413" y="1663127"/>
                    </a:cubicBezTo>
                    <a:cubicBezTo>
                      <a:pt x="1909304" y="1667122"/>
                      <a:pt x="1907591" y="1673058"/>
                      <a:pt x="1909189" y="1677967"/>
                    </a:cubicBezTo>
                    <a:cubicBezTo>
                      <a:pt x="1910559" y="1682076"/>
                      <a:pt x="1914098" y="1684702"/>
                      <a:pt x="1918436" y="1684702"/>
                    </a:cubicBezTo>
                    <a:cubicBezTo>
                      <a:pt x="1925057" y="1684702"/>
                      <a:pt x="1934645" y="1694747"/>
                      <a:pt x="1934645" y="1698971"/>
                    </a:cubicBezTo>
                    <a:cubicBezTo>
                      <a:pt x="1934645" y="1721573"/>
                      <a:pt x="1940124" y="1726139"/>
                      <a:pt x="1941951" y="1727623"/>
                    </a:cubicBezTo>
                    <a:cubicBezTo>
                      <a:pt x="1944576" y="1729792"/>
                      <a:pt x="1947887" y="1730363"/>
                      <a:pt x="1951083" y="1729107"/>
                    </a:cubicBezTo>
                    <a:cubicBezTo>
                      <a:pt x="1951654" y="1729450"/>
                      <a:pt x="1952796" y="1731162"/>
                      <a:pt x="1953595" y="1732303"/>
                    </a:cubicBezTo>
                    <a:cubicBezTo>
                      <a:pt x="1956334" y="1736413"/>
                      <a:pt x="1960900" y="1743262"/>
                      <a:pt x="1970260" y="1742577"/>
                    </a:cubicBezTo>
                    <a:cubicBezTo>
                      <a:pt x="1977224" y="1742006"/>
                      <a:pt x="1980763" y="1743833"/>
                      <a:pt x="1981105" y="1744175"/>
                    </a:cubicBezTo>
                    <a:cubicBezTo>
                      <a:pt x="1981105" y="1744175"/>
                      <a:pt x="1980991" y="1745431"/>
                      <a:pt x="1978936" y="1748171"/>
                    </a:cubicBezTo>
                    <a:cubicBezTo>
                      <a:pt x="1971859" y="1757417"/>
                      <a:pt x="1974713" y="1773512"/>
                      <a:pt x="1979165" y="1784585"/>
                    </a:cubicBezTo>
                    <a:cubicBezTo>
                      <a:pt x="1982703" y="1793375"/>
                      <a:pt x="1986698" y="1797827"/>
                      <a:pt x="1991036" y="1797941"/>
                    </a:cubicBezTo>
                    <a:cubicBezTo>
                      <a:pt x="1993776" y="1797941"/>
                      <a:pt x="1996288" y="1796343"/>
                      <a:pt x="1997543" y="1793375"/>
                    </a:cubicBezTo>
                    <a:cubicBezTo>
                      <a:pt x="1999027" y="1790178"/>
                      <a:pt x="1999256" y="1786297"/>
                      <a:pt x="1999369" y="1782188"/>
                    </a:cubicBezTo>
                    <a:cubicBezTo>
                      <a:pt x="1999598" y="1778649"/>
                      <a:pt x="1999712" y="1774540"/>
                      <a:pt x="2000967" y="1772257"/>
                    </a:cubicBezTo>
                    <a:lnTo>
                      <a:pt x="2000967" y="1772257"/>
                    </a:lnTo>
                    <a:cubicBezTo>
                      <a:pt x="2001424" y="1771343"/>
                      <a:pt x="2002566" y="1769060"/>
                      <a:pt x="2008844" y="1769745"/>
                    </a:cubicBezTo>
                    <a:cubicBezTo>
                      <a:pt x="2016036" y="1770430"/>
                      <a:pt x="2017177" y="1774654"/>
                      <a:pt x="2018889" y="1782759"/>
                    </a:cubicBezTo>
                    <a:cubicBezTo>
                      <a:pt x="2020145" y="1788809"/>
                      <a:pt x="2021972" y="1797941"/>
                      <a:pt x="2030875" y="1798626"/>
                    </a:cubicBezTo>
                    <a:cubicBezTo>
                      <a:pt x="2034186" y="1798854"/>
                      <a:pt x="2038067" y="1802050"/>
                      <a:pt x="2040464" y="1804904"/>
                    </a:cubicBezTo>
                    <a:cubicBezTo>
                      <a:pt x="2036469" y="1805589"/>
                      <a:pt x="2032816" y="1807301"/>
                      <a:pt x="2029505" y="1808899"/>
                    </a:cubicBezTo>
                    <a:cubicBezTo>
                      <a:pt x="2024483" y="1811297"/>
                      <a:pt x="2021173" y="1812781"/>
                      <a:pt x="2017976" y="1811525"/>
                    </a:cubicBezTo>
                    <a:cubicBezTo>
                      <a:pt x="2016150" y="1810840"/>
                      <a:pt x="2014209" y="1809927"/>
                      <a:pt x="2012155" y="1809014"/>
                    </a:cubicBezTo>
                    <a:cubicBezTo>
                      <a:pt x="2005077" y="1805817"/>
                      <a:pt x="1997772" y="1802393"/>
                      <a:pt x="1991493" y="1805817"/>
                    </a:cubicBezTo>
                    <a:cubicBezTo>
                      <a:pt x="1988182" y="1807644"/>
                      <a:pt x="1985785" y="1810954"/>
                      <a:pt x="1984529" y="1815749"/>
                    </a:cubicBezTo>
                    <a:lnTo>
                      <a:pt x="1984073" y="1817347"/>
                    </a:lnTo>
                    <a:cubicBezTo>
                      <a:pt x="1981448" y="1827506"/>
                      <a:pt x="1978708" y="1838008"/>
                      <a:pt x="1983617" y="1844857"/>
                    </a:cubicBezTo>
                    <a:cubicBezTo>
                      <a:pt x="1986242" y="1848510"/>
                      <a:pt x="1990466" y="1850222"/>
                      <a:pt x="1996173" y="1849880"/>
                    </a:cubicBezTo>
                    <a:cubicBezTo>
                      <a:pt x="1997657" y="1849766"/>
                      <a:pt x="1998684" y="1849880"/>
                      <a:pt x="1999256" y="1849994"/>
                    </a:cubicBezTo>
                    <a:cubicBezTo>
                      <a:pt x="1998799" y="1851478"/>
                      <a:pt x="1997200" y="1854560"/>
                      <a:pt x="1993434" y="1858784"/>
                    </a:cubicBezTo>
                    <a:cubicBezTo>
                      <a:pt x="1991950" y="1860382"/>
                      <a:pt x="1988068" y="1864720"/>
                      <a:pt x="1990237" y="1869743"/>
                    </a:cubicBezTo>
                    <a:cubicBezTo>
                      <a:pt x="1992406" y="1874765"/>
                      <a:pt x="1997429" y="1874080"/>
                      <a:pt x="2001767" y="1873624"/>
                    </a:cubicBezTo>
                    <a:cubicBezTo>
                      <a:pt x="2003365" y="1873395"/>
                      <a:pt x="2006561" y="1873053"/>
                      <a:pt x="2008159" y="1873281"/>
                    </a:cubicBezTo>
                    <a:cubicBezTo>
                      <a:pt x="2009072" y="1877162"/>
                      <a:pt x="2010784" y="1879902"/>
                      <a:pt x="2012041" y="1882185"/>
                    </a:cubicBezTo>
                    <a:cubicBezTo>
                      <a:pt x="2014209" y="1885724"/>
                      <a:pt x="2015351" y="1887664"/>
                      <a:pt x="2013867" y="1894399"/>
                    </a:cubicBezTo>
                    <a:cubicBezTo>
                      <a:pt x="2011926" y="1903075"/>
                      <a:pt x="2012611" y="1917002"/>
                      <a:pt x="2013296" y="1930471"/>
                    </a:cubicBezTo>
                    <a:cubicBezTo>
                      <a:pt x="2013410" y="1933211"/>
                      <a:pt x="2013638" y="1935951"/>
                      <a:pt x="2013638" y="1938462"/>
                    </a:cubicBezTo>
                    <a:lnTo>
                      <a:pt x="2013638" y="1938462"/>
                    </a:lnTo>
                    <a:lnTo>
                      <a:pt x="2013638" y="1938462"/>
                    </a:lnTo>
                    <a:cubicBezTo>
                      <a:pt x="2014437" y="1947024"/>
                      <a:pt x="2014209" y="1950220"/>
                      <a:pt x="2013981" y="1951476"/>
                    </a:cubicBezTo>
                    <a:close/>
                    <a:moveTo>
                      <a:pt x="1418905" y="2244733"/>
                    </a:moveTo>
                    <a:cubicBezTo>
                      <a:pt x="1413540" y="2236285"/>
                      <a:pt x="1409887" y="2224984"/>
                      <a:pt x="1407833" y="2215167"/>
                    </a:cubicBezTo>
                    <a:cubicBezTo>
                      <a:pt x="1409317" y="2218934"/>
                      <a:pt x="1410687" y="2222359"/>
                      <a:pt x="1411600" y="2224870"/>
                    </a:cubicBezTo>
                    <a:cubicBezTo>
                      <a:pt x="1412970" y="2228409"/>
                      <a:pt x="1414111" y="2231491"/>
                      <a:pt x="1415024" y="2233660"/>
                    </a:cubicBezTo>
                    <a:cubicBezTo>
                      <a:pt x="1416737" y="2237883"/>
                      <a:pt x="1419362" y="2243819"/>
                      <a:pt x="1422444" y="2249984"/>
                    </a:cubicBezTo>
                    <a:cubicBezTo>
                      <a:pt x="1421303" y="2248500"/>
                      <a:pt x="1420161" y="2246673"/>
                      <a:pt x="1418905" y="2244733"/>
                    </a:cubicBezTo>
                    <a:close/>
                    <a:moveTo>
                      <a:pt x="1495502" y="1623630"/>
                    </a:moveTo>
                    <a:cubicBezTo>
                      <a:pt x="1490251" y="1624087"/>
                      <a:pt x="1486369" y="1622946"/>
                      <a:pt x="1483630" y="1620092"/>
                    </a:cubicBezTo>
                    <a:cubicBezTo>
                      <a:pt x="1479406" y="1615754"/>
                      <a:pt x="1478607" y="1608334"/>
                      <a:pt x="1478493" y="1605366"/>
                    </a:cubicBezTo>
                    <a:cubicBezTo>
                      <a:pt x="1481803" y="1600343"/>
                      <a:pt x="1499497" y="1586303"/>
                      <a:pt x="1509086" y="1585275"/>
                    </a:cubicBezTo>
                    <a:cubicBezTo>
                      <a:pt x="1523126" y="1583791"/>
                      <a:pt x="1534542" y="1579111"/>
                      <a:pt x="1547212" y="1572604"/>
                    </a:cubicBezTo>
                    <a:cubicBezTo>
                      <a:pt x="1551550" y="1570321"/>
                      <a:pt x="1559883" y="1567810"/>
                      <a:pt x="1569016" y="1565869"/>
                    </a:cubicBezTo>
                    <a:lnTo>
                      <a:pt x="1569016" y="1565869"/>
                    </a:lnTo>
                    <a:cubicBezTo>
                      <a:pt x="1575066" y="1564614"/>
                      <a:pt x="1580203" y="1563815"/>
                      <a:pt x="1584198" y="1563472"/>
                    </a:cubicBezTo>
                    <a:cubicBezTo>
                      <a:pt x="1576550" y="1568038"/>
                      <a:pt x="1565477" y="1573632"/>
                      <a:pt x="1559655" y="1575915"/>
                    </a:cubicBezTo>
                    <a:cubicBezTo>
                      <a:pt x="1557029" y="1576942"/>
                      <a:pt x="1555203" y="1579111"/>
                      <a:pt x="1554747" y="1581851"/>
                    </a:cubicBezTo>
                    <a:cubicBezTo>
                      <a:pt x="1553833" y="1587102"/>
                      <a:pt x="1557601" y="1590755"/>
                      <a:pt x="1562052" y="1594978"/>
                    </a:cubicBezTo>
                    <a:cubicBezTo>
                      <a:pt x="1562966" y="1595891"/>
                      <a:pt x="1564335" y="1597261"/>
                      <a:pt x="1565477" y="1598403"/>
                    </a:cubicBezTo>
                    <a:cubicBezTo>
                      <a:pt x="1564792" y="1598745"/>
                      <a:pt x="1564107" y="1599202"/>
                      <a:pt x="1563536" y="1599430"/>
                    </a:cubicBezTo>
                    <a:cubicBezTo>
                      <a:pt x="1558286" y="1602170"/>
                      <a:pt x="1548354" y="1607307"/>
                      <a:pt x="1550066" y="1618722"/>
                    </a:cubicBezTo>
                    <a:cubicBezTo>
                      <a:pt x="1550181" y="1619863"/>
                      <a:pt x="1550409" y="1621918"/>
                      <a:pt x="1549724" y="1622831"/>
                    </a:cubicBezTo>
                    <a:cubicBezTo>
                      <a:pt x="1549267" y="1623516"/>
                      <a:pt x="1547327" y="1625000"/>
                      <a:pt x="1540021" y="1625000"/>
                    </a:cubicBezTo>
                    <a:cubicBezTo>
                      <a:pt x="1534199" y="1625000"/>
                      <a:pt x="1530204" y="1626827"/>
                      <a:pt x="1527693" y="1629452"/>
                    </a:cubicBezTo>
                    <a:cubicBezTo>
                      <a:pt x="1521186" y="1622603"/>
                      <a:pt x="1505090" y="1622831"/>
                      <a:pt x="1495502" y="1623630"/>
                    </a:cubicBezTo>
                    <a:close/>
                    <a:moveTo>
                      <a:pt x="1297333" y="1777736"/>
                    </a:moveTo>
                    <a:cubicBezTo>
                      <a:pt x="1293795" y="1775681"/>
                      <a:pt x="1290028" y="1773512"/>
                      <a:pt x="1288087" y="1771686"/>
                    </a:cubicBezTo>
                    <a:cubicBezTo>
                      <a:pt x="1285690" y="1769517"/>
                      <a:pt x="1284434" y="1764380"/>
                      <a:pt x="1283293" y="1760042"/>
                    </a:cubicBezTo>
                    <a:lnTo>
                      <a:pt x="1282950" y="1758444"/>
                    </a:lnTo>
                    <a:lnTo>
                      <a:pt x="1282950" y="1758444"/>
                    </a:lnTo>
                    <a:cubicBezTo>
                      <a:pt x="1281923" y="1754449"/>
                      <a:pt x="1280439" y="1748399"/>
                      <a:pt x="1275530" y="1746801"/>
                    </a:cubicBezTo>
                    <a:cubicBezTo>
                      <a:pt x="1273704" y="1744746"/>
                      <a:pt x="1271307" y="1737668"/>
                      <a:pt x="1271193" y="1734244"/>
                    </a:cubicBezTo>
                    <a:cubicBezTo>
                      <a:pt x="1274960" y="1732189"/>
                      <a:pt x="1277927" y="1727281"/>
                      <a:pt x="1281580" y="1721345"/>
                    </a:cubicBezTo>
                    <a:cubicBezTo>
                      <a:pt x="1284777" y="1716094"/>
                      <a:pt x="1289114" y="1709016"/>
                      <a:pt x="1292311" y="1707875"/>
                    </a:cubicBezTo>
                    <a:cubicBezTo>
                      <a:pt x="1297448" y="1706048"/>
                      <a:pt x="1300872" y="1702167"/>
                      <a:pt x="1302014" y="1696574"/>
                    </a:cubicBezTo>
                    <a:cubicBezTo>
                      <a:pt x="1302014" y="1696574"/>
                      <a:pt x="1302014" y="1696574"/>
                      <a:pt x="1302014" y="1696574"/>
                    </a:cubicBezTo>
                    <a:cubicBezTo>
                      <a:pt x="1302014" y="1696574"/>
                      <a:pt x="1302014" y="1696574"/>
                      <a:pt x="1302014" y="1696574"/>
                    </a:cubicBezTo>
                    <a:cubicBezTo>
                      <a:pt x="1302699" y="1692921"/>
                      <a:pt x="1302470" y="1689154"/>
                      <a:pt x="1302356" y="1685501"/>
                    </a:cubicBezTo>
                    <a:cubicBezTo>
                      <a:pt x="1302242" y="1683332"/>
                      <a:pt x="1302128" y="1681049"/>
                      <a:pt x="1302128" y="1678994"/>
                    </a:cubicBezTo>
                    <a:cubicBezTo>
                      <a:pt x="1302470" y="1670547"/>
                      <a:pt x="1306808" y="1659817"/>
                      <a:pt x="1311260" y="1659246"/>
                    </a:cubicBezTo>
                    <a:lnTo>
                      <a:pt x="1312402" y="1659132"/>
                    </a:lnTo>
                    <a:cubicBezTo>
                      <a:pt x="1320506" y="1658333"/>
                      <a:pt x="1332835" y="1657077"/>
                      <a:pt x="1331122" y="1634931"/>
                    </a:cubicBezTo>
                    <a:cubicBezTo>
                      <a:pt x="1331122" y="1634589"/>
                      <a:pt x="1331122" y="1634247"/>
                      <a:pt x="1331122" y="1633790"/>
                    </a:cubicBezTo>
                    <a:cubicBezTo>
                      <a:pt x="1331122" y="1633790"/>
                      <a:pt x="1331122" y="1633790"/>
                      <a:pt x="1331122" y="1633790"/>
                    </a:cubicBezTo>
                    <a:cubicBezTo>
                      <a:pt x="1330552" y="1625114"/>
                      <a:pt x="1330552" y="1625114"/>
                      <a:pt x="1337287" y="1619749"/>
                    </a:cubicBezTo>
                    <a:cubicBezTo>
                      <a:pt x="1338771" y="1618608"/>
                      <a:pt x="1340483" y="1617238"/>
                      <a:pt x="1342423" y="1615526"/>
                    </a:cubicBezTo>
                    <a:cubicBezTo>
                      <a:pt x="1349044" y="1610046"/>
                      <a:pt x="1352697" y="1602741"/>
                      <a:pt x="1355894" y="1596234"/>
                    </a:cubicBezTo>
                    <a:cubicBezTo>
                      <a:pt x="1359204" y="1589613"/>
                      <a:pt x="1361373" y="1585618"/>
                      <a:pt x="1364569" y="1584933"/>
                    </a:cubicBezTo>
                    <a:cubicBezTo>
                      <a:pt x="1368336" y="1584134"/>
                      <a:pt x="1371418" y="1582992"/>
                      <a:pt x="1374158" y="1581965"/>
                    </a:cubicBezTo>
                    <a:cubicBezTo>
                      <a:pt x="1379751" y="1579910"/>
                      <a:pt x="1384203" y="1578198"/>
                      <a:pt x="1393336" y="1579682"/>
                    </a:cubicBezTo>
                    <a:cubicBezTo>
                      <a:pt x="1391281" y="1582878"/>
                      <a:pt x="1388655" y="1586988"/>
                      <a:pt x="1389683" y="1592010"/>
                    </a:cubicBezTo>
                    <a:cubicBezTo>
                      <a:pt x="1390139" y="1594179"/>
                      <a:pt x="1391509" y="1597375"/>
                      <a:pt x="1395390" y="1599658"/>
                    </a:cubicBezTo>
                    <a:cubicBezTo>
                      <a:pt x="1401783" y="1603425"/>
                      <a:pt x="1412285" y="1603311"/>
                      <a:pt x="1422330" y="1603197"/>
                    </a:cubicBezTo>
                    <a:cubicBezTo>
                      <a:pt x="1426440" y="1603083"/>
                      <a:pt x="1431919" y="1603083"/>
                      <a:pt x="1435800" y="1603425"/>
                    </a:cubicBezTo>
                    <a:cubicBezTo>
                      <a:pt x="1431234" y="1606165"/>
                      <a:pt x="1423243" y="1609361"/>
                      <a:pt x="1418905" y="1611188"/>
                    </a:cubicBezTo>
                    <a:cubicBezTo>
                      <a:pt x="1406120" y="1616439"/>
                      <a:pt x="1399728" y="1618950"/>
                      <a:pt x="1400984" y="1626256"/>
                    </a:cubicBezTo>
                    <a:cubicBezTo>
                      <a:pt x="1402125" y="1632420"/>
                      <a:pt x="1408974" y="1635046"/>
                      <a:pt x="1419476" y="1639041"/>
                    </a:cubicBezTo>
                    <a:cubicBezTo>
                      <a:pt x="1424271" y="1640867"/>
                      <a:pt x="1429636" y="1642922"/>
                      <a:pt x="1432261" y="1644749"/>
                    </a:cubicBezTo>
                    <a:cubicBezTo>
                      <a:pt x="1432832" y="1645776"/>
                      <a:pt x="1431805" y="1650342"/>
                      <a:pt x="1431348" y="1652511"/>
                    </a:cubicBezTo>
                    <a:cubicBezTo>
                      <a:pt x="1430206" y="1657534"/>
                      <a:pt x="1428951" y="1663241"/>
                      <a:pt x="1432147" y="1667693"/>
                    </a:cubicBezTo>
                    <a:cubicBezTo>
                      <a:pt x="1434430" y="1670775"/>
                      <a:pt x="1437741" y="1672031"/>
                      <a:pt x="1441508" y="1672031"/>
                    </a:cubicBezTo>
                    <a:cubicBezTo>
                      <a:pt x="1448128" y="1672031"/>
                      <a:pt x="1456347" y="1668036"/>
                      <a:pt x="1463082" y="1662785"/>
                    </a:cubicBezTo>
                    <a:cubicBezTo>
                      <a:pt x="1466507" y="1660045"/>
                      <a:pt x="1469703" y="1659018"/>
                      <a:pt x="1473584" y="1657876"/>
                    </a:cubicBezTo>
                    <a:cubicBezTo>
                      <a:pt x="1478265" y="1656392"/>
                      <a:pt x="1483630" y="1654794"/>
                      <a:pt x="1490251" y="1649886"/>
                    </a:cubicBezTo>
                    <a:cubicBezTo>
                      <a:pt x="1495159" y="1646233"/>
                      <a:pt x="1504520" y="1646575"/>
                      <a:pt x="1511939" y="1646803"/>
                    </a:cubicBezTo>
                    <a:cubicBezTo>
                      <a:pt x="1519474" y="1647032"/>
                      <a:pt x="1525067" y="1647260"/>
                      <a:pt x="1528491" y="1643721"/>
                    </a:cubicBezTo>
                    <a:cubicBezTo>
                      <a:pt x="1529176" y="1644292"/>
                      <a:pt x="1530090" y="1644749"/>
                      <a:pt x="1530889" y="1644977"/>
                    </a:cubicBezTo>
                    <a:cubicBezTo>
                      <a:pt x="1531232" y="1645434"/>
                      <a:pt x="1531688" y="1646347"/>
                      <a:pt x="1532030" y="1646917"/>
                    </a:cubicBezTo>
                    <a:cubicBezTo>
                      <a:pt x="1534884" y="1652283"/>
                      <a:pt x="1539679" y="1661186"/>
                      <a:pt x="1553948" y="1665182"/>
                    </a:cubicBezTo>
                    <a:cubicBezTo>
                      <a:pt x="1567988" y="1669177"/>
                      <a:pt x="1585340" y="1683218"/>
                      <a:pt x="1604289" y="1705820"/>
                    </a:cubicBezTo>
                    <a:cubicBezTo>
                      <a:pt x="1606572" y="1708674"/>
                      <a:pt x="1609426" y="1711071"/>
                      <a:pt x="1612964" y="1713468"/>
                    </a:cubicBezTo>
                    <a:lnTo>
                      <a:pt x="1612964" y="1713468"/>
                    </a:lnTo>
                    <a:cubicBezTo>
                      <a:pt x="1612964" y="1713468"/>
                      <a:pt x="1612964" y="1713468"/>
                      <a:pt x="1612964" y="1713468"/>
                    </a:cubicBezTo>
                    <a:cubicBezTo>
                      <a:pt x="1619471" y="1717692"/>
                      <a:pt x="1627005" y="1719975"/>
                      <a:pt x="1633626" y="1722030"/>
                    </a:cubicBezTo>
                    <a:cubicBezTo>
                      <a:pt x="1645840" y="1725797"/>
                      <a:pt x="1652803" y="1728308"/>
                      <a:pt x="1654173" y="1736413"/>
                    </a:cubicBezTo>
                    <a:cubicBezTo>
                      <a:pt x="1656342" y="1748855"/>
                      <a:pt x="1660794" y="1753650"/>
                      <a:pt x="1663762" y="1756846"/>
                    </a:cubicBezTo>
                    <a:cubicBezTo>
                      <a:pt x="1666045" y="1759243"/>
                      <a:pt x="1666616" y="1759814"/>
                      <a:pt x="1665132" y="1766435"/>
                    </a:cubicBezTo>
                    <a:cubicBezTo>
                      <a:pt x="1664676" y="1768718"/>
                      <a:pt x="1662963" y="1771343"/>
                      <a:pt x="1660223" y="1774083"/>
                    </a:cubicBezTo>
                    <a:cubicBezTo>
                      <a:pt x="1660223" y="1774083"/>
                      <a:pt x="1660223" y="1774083"/>
                      <a:pt x="1660223" y="1774083"/>
                    </a:cubicBezTo>
                    <a:cubicBezTo>
                      <a:pt x="1647324" y="1787096"/>
                      <a:pt x="1619471" y="1794973"/>
                      <a:pt x="1613193" y="1792347"/>
                    </a:cubicBezTo>
                    <a:cubicBezTo>
                      <a:pt x="1604746" y="1788923"/>
                      <a:pt x="1592759" y="1790293"/>
                      <a:pt x="1580203" y="1791777"/>
                    </a:cubicBezTo>
                    <a:cubicBezTo>
                      <a:pt x="1573810" y="1792576"/>
                      <a:pt x="1567189" y="1793375"/>
                      <a:pt x="1561481" y="1793375"/>
                    </a:cubicBezTo>
                    <a:cubicBezTo>
                      <a:pt x="1554518" y="1793375"/>
                      <a:pt x="1550181" y="1790521"/>
                      <a:pt x="1545501" y="1787439"/>
                    </a:cubicBezTo>
                    <a:cubicBezTo>
                      <a:pt x="1540706" y="1784243"/>
                      <a:pt x="1535227" y="1780590"/>
                      <a:pt x="1527350" y="1781275"/>
                    </a:cubicBezTo>
                    <a:cubicBezTo>
                      <a:pt x="1523355" y="1781503"/>
                      <a:pt x="1521757" y="1779905"/>
                      <a:pt x="1518789" y="1776823"/>
                    </a:cubicBezTo>
                    <a:cubicBezTo>
                      <a:pt x="1515478" y="1773398"/>
                      <a:pt x="1510912" y="1768604"/>
                      <a:pt x="1502465" y="1768604"/>
                    </a:cubicBezTo>
                    <a:cubicBezTo>
                      <a:pt x="1499154" y="1768604"/>
                      <a:pt x="1498584" y="1768261"/>
                      <a:pt x="1496643" y="1766892"/>
                    </a:cubicBezTo>
                    <a:cubicBezTo>
                      <a:pt x="1492420" y="1764038"/>
                      <a:pt x="1486141" y="1759700"/>
                      <a:pt x="1460685" y="1756047"/>
                    </a:cubicBezTo>
                    <a:cubicBezTo>
                      <a:pt x="1420390" y="1750339"/>
                      <a:pt x="1384660" y="1772713"/>
                      <a:pt x="1369820" y="1786982"/>
                    </a:cubicBezTo>
                    <a:cubicBezTo>
                      <a:pt x="1363313" y="1793146"/>
                      <a:pt x="1340141" y="1790863"/>
                      <a:pt x="1327698" y="1789608"/>
                    </a:cubicBezTo>
                    <a:cubicBezTo>
                      <a:pt x="1319022" y="1788694"/>
                      <a:pt x="1314342" y="1788352"/>
                      <a:pt x="1311374" y="1788923"/>
                    </a:cubicBezTo>
                    <a:cubicBezTo>
                      <a:pt x="1308863" y="1784357"/>
                      <a:pt x="1303612" y="1781275"/>
                      <a:pt x="1297333" y="1777736"/>
                    </a:cubicBezTo>
                    <a:close/>
                    <a:moveTo>
                      <a:pt x="2209067" y="1632534"/>
                    </a:moveTo>
                    <a:cubicBezTo>
                      <a:pt x="2209638" y="1636301"/>
                      <a:pt x="2210094" y="1640068"/>
                      <a:pt x="2210551" y="1643835"/>
                    </a:cubicBezTo>
                    <a:cubicBezTo>
                      <a:pt x="2211464" y="1651027"/>
                      <a:pt x="2212378" y="1658104"/>
                      <a:pt x="2213062" y="1665068"/>
                    </a:cubicBezTo>
                    <a:cubicBezTo>
                      <a:pt x="2213062" y="1665068"/>
                      <a:pt x="2213062" y="1665068"/>
                      <a:pt x="2213062" y="1665068"/>
                    </a:cubicBezTo>
                    <a:cubicBezTo>
                      <a:pt x="2212035" y="1669291"/>
                      <a:pt x="2209980" y="1672602"/>
                      <a:pt x="2206784" y="1675227"/>
                    </a:cubicBezTo>
                    <a:cubicBezTo>
                      <a:pt x="2194113" y="1685387"/>
                      <a:pt x="2183840" y="1686414"/>
                      <a:pt x="2180871" y="1683903"/>
                    </a:cubicBezTo>
                    <a:cubicBezTo>
                      <a:pt x="2178931" y="1682305"/>
                      <a:pt x="2180301" y="1678538"/>
                      <a:pt x="2180871" y="1675912"/>
                    </a:cubicBezTo>
                    <a:cubicBezTo>
                      <a:pt x="2186465" y="1651826"/>
                      <a:pt x="2174023" y="1625229"/>
                      <a:pt x="2177447" y="1623859"/>
                    </a:cubicBezTo>
                    <a:cubicBezTo>
                      <a:pt x="2178931" y="1623288"/>
                      <a:pt x="2181328" y="1628425"/>
                      <a:pt x="2186008" y="1628082"/>
                    </a:cubicBezTo>
                    <a:cubicBezTo>
                      <a:pt x="2186465" y="1628082"/>
                      <a:pt x="2187035" y="1627968"/>
                      <a:pt x="2187720" y="1627740"/>
                    </a:cubicBezTo>
                    <a:cubicBezTo>
                      <a:pt x="2191031" y="1626256"/>
                      <a:pt x="2190803" y="1621804"/>
                      <a:pt x="2193200" y="1619064"/>
                    </a:cubicBezTo>
                    <a:cubicBezTo>
                      <a:pt x="2194456" y="1617580"/>
                      <a:pt x="2196967" y="1616096"/>
                      <a:pt x="2202446" y="1616781"/>
                    </a:cubicBezTo>
                    <a:cubicBezTo>
                      <a:pt x="2204615" y="1622032"/>
                      <a:pt x="2206784" y="1627283"/>
                      <a:pt x="2209067" y="1632534"/>
                    </a:cubicBezTo>
                    <a:close/>
                    <a:moveTo>
                      <a:pt x="1677003" y="2735929"/>
                    </a:moveTo>
                    <a:cubicBezTo>
                      <a:pt x="1661479" y="2714241"/>
                      <a:pt x="1641046" y="2698944"/>
                      <a:pt x="1627462" y="2698944"/>
                    </a:cubicBezTo>
                    <a:cubicBezTo>
                      <a:pt x="1625293" y="2698944"/>
                      <a:pt x="1623352" y="2695520"/>
                      <a:pt x="1620955" y="2690611"/>
                    </a:cubicBezTo>
                    <a:cubicBezTo>
                      <a:pt x="1618558" y="2685702"/>
                      <a:pt x="1615818" y="2680109"/>
                      <a:pt x="1610453" y="2679082"/>
                    </a:cubicBezTo>
                    <a:cubicBezTo>
                      <a:pt x="1606229" y="2676342"/>
                      <a:pt x="1594243" y="2654196"/>
                      <a:pt x="1593901" y="2638900"/>
                    </a:cubicBezTo>
                    <a:cubicBezTo>
                      <a:pt x="1593558" y="2624517"/>
                      <a:pt x="1581687" y="2606938"/>
                      <a:pt x="1576664" y="2599974"/>
                    </a:cubicBezTo>
                    <a:lnTo>
                      <a:pt x="1576664" y="2599974"/>
                    </a:lnTo>
                    <a:lnTo>
                      <a:pt x="1576664" y="2599974"/>
                    </a:lnTo>
                    <a:cubicBezTo>
                      <a:pt x="1569472" y="2590157"/>
                      <a:pt x="1562052" y="2582737"/>
                      <a:pt x="1556916" y="2580112"/>
                    </a:cubicBezTo>
                    <a:cubicBezTo>
                      <a:pt x="1550181" y="2576687"/>
                      <a:pt x="1543332" y="2560592"/>
                      <a:pt x="1543332" y="2536392"/>
                    </a:cubicBezTo>
                    <a:cubicBezTo>
                      <a:pt x="1543332" y="2517785"/>
                      <a:pt x="1540364" y="2502146"/>
                      <a:pt x="1538423" y="2491872"/>
                    </a:cubicBezTo>
                    <a:cubicBezTo>
                      <a:pt x="1537738" y="2488333"/>
                      <a:pt x="1537167" y="2485366"/>
                      <a:pt x="1536939" y="2483425"/>
                    </a:cubicBezTo>
                    <a:cubicBezTo>
                      <a:pt x="1535797" y="2473265"/>
                      <a:pt x="1523469" y="2454659"/>
                      <a:pt x="1509200" y="2445983"/>
                    </a:cubicBezTo>
                    <a:cubicBezTo>
                      <a:pt x="1501894" y="2441531"/>
                      <a:pt x="1497442" y="2435024"/>
                      <a:pt x="1496186" y="2426691"/>
                    </a:cubicBezTo>
                    <a:lnTo>
                      <a:pt x="1496186" y="2426691"/>
                    </a:lnTo>
                    <a:cubicBezTo>
                      <a:pt x="1495616" y="2423267"/>
                      <a:pt x="1495616" y="2419614"/>
                      <a:pt x="1496072" y="2416075"/>
                    </a:cubicBezTo>
                    <a:cubicBezTo>
                      <a:pt x="1497557" y="2405231"/>
                      <a:pt x="1494018" y="2399980"/>
                      <a:pt x="1490593" y="2394843"/>
                    </a:cubicBezTo>
                    <a:cubicBezTo>
                      <a:pt x="1488082" y="2390962"/>
                      <a:pt x="1485114" y="2386624"/>
                      <a:pt x="1482831" y="2378176"/>
                    </a:cubicBezTo>
                    <a:cubicBezTo>
                      <a:pt x="1479635" y="2366990"/>
                      <a:pt x="1471986" y="2353291"/>
                      <a:pt x="1465251" y="2341305"/>
                    </a:cubicBezTo>
                    <a:cubicBezTo>
                      <a:pt x="1459544" y="2331146"/>
                      <a:pt x="1453037" y="2319731"/>
                      <a:pt x="1452809" y="2315165"/>
                    </a:cubicBezTo>
                    <a:cubicBezTo>
                      <a:pt x="1452238" y="2307630"/>
                      <a:pt x="1448471" y="2302037"/>
                      <a:pt x="1445046" y="2297014"/>
                    </a:cubicBezTo>
                    <a:cubicBezTo>
                      <a:pt x="1441850" y="2292334"/>
                      <a:pt x="1439225" y="2288339"/>
                      <a:pt x="1439339" y="2283658"/>
                    </a:cubicBezTo>
                    <a:cubicBezTo>
                      <a:pt x="1439453" y="2279549"/>
                      <a:pt x="1438996" y="2276353"/>
                      <a:pt x="1438083" y="2273499"/>
                    </a:cubicBezTo>
                    <a:cubicBezTo>
                      <a:pt x="1441622" y="2276924"/>
                      <a:pt x="1445275" y="2279092"/>
                      <a:pt x="1448813" y="2279092"/>
                    </a:cubicBezTo>
                    <a:cubicBezTo>
                      <a:pt x="1455891" y="2279092"/>
                      <a:pt x="1460000" y="2271102"/>
                      <a:pt x="1463082" y="2260600"/>
                    </a:cubicBezTo>
                    <a:cubicBezTo>
                      <a:pt x="1463996" y="2265965"/>
                      <a:pt x="1465936" y="2269846"/>
                      <a:pt x="1469817" y="2271216"/>
                    </a:cubicBezTo>
                    <a:cubicBezTo>
                      <a:pt x="1471416" y="2271787"/>
                      <a:pt x="1473927" y="2276010"/>
                      <a:pt x="1476552" y="2280348"/>
                    </a:cubicBezTo>
                    <a:cubicBezTo>
                      <a:pt x="1479749" y="2285599"/>
                      <a:pt x="1484086" y="2292791"/>
                      <a:pt x="1490593" y="2300781"/>
                    </a:cubicBezTo>
                    <a:cubicBezTo>
                      <a:pt x="1505433" y="2318817"/>
                      <a:pt x="1530090" y="2360141"/>
                      <a:pt x="1530432" y="2367674"/>
                    </a:cubicBezTo>
                    <a:cubicBezTo>
                      <a:pt x="1531003" y="2382971"/>
                      <a:pt x="1538765" y="2395642"/>
                      <a:pt x="1554860" y="2407628"/>
                    </a:cubicBezTo>
                    <a:cubicBezTo>
                      <a:pt x="1563650" y="2414249"/>
                      <a:pt x="1567189" y="2421440"/>
                      <a:pt x="1570500" y="2428404"/>
                    </a:cubicBezTo>
                    <a:cubicBezTo>
                      <a:pt x="1573125" y="2433883"/>
                      <a:pt x="1575636" y="2439020"/>
                      <a:pt x="1580317" y="2442901"/>
                    </a:cubicBezTo>
                    <a:cubicBezTo>
                      <a:pt x="1584997" y="2446896"/>
                      <a:pt x="1585225" y="2450663"/>
                      <a:pt x="1585225" y="2463334"/>
                    </a:cubicBezTo>
                    <a:cubicBezTo>
                      <a:pt x="1585225" y="2466302"/>
                      <a:pt x="1585225" y="2469498"/>
                      <a:pt x="1585340" y="2473037"/>
                    </a:cubicBezTo>
                    <a:cubicBezTo>
                      <a:pt x="1585796" y="2493014"/>
                      <a:pt x="1594015" y="2519839"/>
                      <a:pt x="1611252" y="2531483"/>
                    </a:cubicBezTo>
                    <a:cubicBezTo>
                      <a:pt x="1624494" y="2540501"/>
                      <a:pt x="1634881" y="2550432"/>
                      <a:pt x="1641731" y="2569952"/>
                    </a:cubicBezTo>
                    <a:cubicBezTo>
                      <a:pt x="1649265" y="2591070"/>
                      <a:pt x="1658968" y="2608878"/>
                      <a:pt x="1669127" y="2620179"/>
                    </a:cubicBezTo>
                    <a:cubicBezTo>
                      <a:pt x="1673350" y="2624860"/>
                      <a:pt x="1673693" y="2627599"/>
                      <a:pt x="1674150" y="2631480"/>
                    </a:cubicBezTo>
                    <a:cubicBezTo>
                      <a:pt x="1674607" y="2634905"/>
                      <a:pt x="1675063" y="2639129"/>
                      <a:pt x="1678260" y="2643809"/>
                    </a:cubicBezTo>
                    <a:cubicBezTo>
                      <a:pt x="1680656" y="2647233"/>
                      <a:pt x="1684309" y="2653740"/>
                      <a:pt x="1686935" y="2660703"/>
                    </a:cubicBezTo>
                    <a:lnTo>
                      <a:pt x="1686935" y="2660703"/>
                    </a:lnTo>
                    <a:cubicBezTo>
                      <a:pt x="1689332" y="2667210"/>
                      <a:pt x="1690245" y="2672689"/>
                      <a:pt x="1689218" y="2675771"/>
                    </a:cubicBezTo>
                    <a:cubicBezTo>
                      <a:pt x="1685337" y="2688328"/>
                      <a:pt x="1688419" y="2715496"/>
                      <a:pt x="1698350" y="2731820"/>
                    </a:cubicBezTo>
                    <a:cubicBezTo>
                      <a:pt x="1702688" y="2738897"/>
                      <a:pt x="1703601" y="2750655"/>
                      <a:pt x="1704400" y="2760016"/>
                    </a:cubicBezTo>
                    <a:cubicBezTo>
                      <a:pt x="1704742" y="2764582"/>
                      <a:pt x="1705085" y="2768463"/>
                      <a:pt x="1705770" y="2771659"/>
                    </a:cubicBezTo>
                    <a:cubicBezTo>
                      <a:pt x="1699492" y="2765267"/>
                      <a:pt x="1690017" y="2754194"/>
                      <a:pt x="1677003" y="2735929"/>
                    </a:cubicBezTo>
                    <a:close/>
                    <a:moveTo>
                      <a:pt x="659908" y="1001615"/>
                    </a:moveTo>
                    <a:cubicBezTo>
                      <a:pt x="659908" y="1001729"/>
                      <a:pt x="659908" y="1001843"/>
                      <a:pt x="659908" y="1001843"/>
                    </a:cubicBezTo>
                    <a:cubicBezTo>
                      <a:pt x="659793" y="1001729"/>
                      <a:pt x="659793" y="1001615"/>
                      <a:pt x="659908" y="1001615"/>
                    </a:cubicBezTo>
                    <a:cubicBezTo>
                      <a:pt x="659793" y="1001615"/>
                      <a:pt x="659793" y="1001615"/>
                      <a:pt x="659908" y="1001615"/>
                    </a:cubicBezTo>
                    <a:close/>
                    <a:moveTo>
                      <a:pt x="343934" y="1978530"/>
                    </a:moveTo>
                    <a:cubicBezTo>
                      <a:pt x="344048" y="1977959"/>
                      <a:pt x="344163" y="1977160"/>
                      <a:pt x="344163" y="1977046"/>
                    </a:cubicBezTo>
                    <a:cubicBezTo>
                      <a:pt x="344962" y="1976703"/>
                      <a:pt x="347815" y="1977046"/>
                      <a:pt x="349756" y="1977274"/>
                    </a:cubicBezTo>
                    <a:cubicBezTo>
                      <a:pt x="351811" y="1977502"/>
                      <a:pt x="354208" y="1977845"/>
                      <a:pt x="356719" y="1977845"/>
                    </a:cubicBezTo>
                    <a:cubicBezTo>
                      <a:pt x="361171" y="1977845"/>
                      <a:pt x="364482" y="1975219"/>
                      <a:pt x="367450" y="1972936"/>
                    </a:cubicBezTo>
                    <a:cubicBezTo>
                      <a:pt x="371217" y="1969968"/>
                      <a:pt x="375098" y="1966886"/>
                      <a:pt x="382974" y="1966658"/>
                    </a:cubicBezTo>
                    <a:cubicBezTo>
                      <a:pt x="389709" y="1966430"/>
                      <a:pt x="395417" y="1966087"/>
                      <a:pt x="400439" y="1965745"/>
                    </a:cubicBezTo>
                    <a:cubicBezTo>
                      <a:pt x="407517" y="1965288"/>
                      <a:pt x="413224" y="1964945"/>
                      <a:pt x="418818" y="1965174"/>
                    </a:cubicBezTo>
                    <a:cubicBezTo>
                      <a:pt x="431946" y="1965745"/>
                      <a:pt x="441763" y="1960037"/>
                      <a:pt x="445073" y="1949763"/>
                    </a:cubicBezTo>
                    <a:cubicBezTo>
                      <a:pt x="446671" y="1944626"/>
                      <a:pt x="452835" y="1938805"/>
                      <a:pt x="462881" y="1937092"/>
                    </a:cubicBezTo>
                    <a:cubicBezTo>
                      <a:pt x="476922" y="1934809"/>
                      <a:pt x="477606" y="1920655"/>
                      <a:pt x="477949" y="1913006"/>
                    </a:cubicBezTo>
                    <a:cubicBezTo>
                      <a:pt x="478063" y="1911636"/>
                      <a:pt x="478063" y="1910381"/>
                      <a:pt x="478177" y="1909467"/>
                    </a:cubicBezTo>
                    <a:cubicBezTo>
                      <a:pt x="478862" y="1907299"/>
                      <a:pt x="484798" y="1902048"/>
                      <a:pt x="487994" y="1899194"/>
                    </a:cubicBezTo>
                    <a:cubicBezTo>
                      <a:pt x="494501" y="1893486"/>
                      <a:pt x="498154" y="1890062"/>
                      <a:pt x="499181" y="1885724"/>
                    </a:cubicBezTo>
                    <a:cubicBezTo>
                      <a:pt x="499980" y="1882413"/>
                      <a:pt x="498953" y="1878875"/>
                      <a:pt x="497697" y="1873966"/>
                    </a:cubicBezTo>
                    <a:cubicBezTo>
                      <a:pt x="495414" y="1864948"/>
                      <a:pt x="492104" y="1852620"/>
                      <a:pt x="498839" y="1841433"/>
                    </a:cubicBezTo>
                    <a:cubicBezTo>
                      <a:pt x="503747" y="1833100"/>
                      <a:pt x="508998" y="1828534"/>
                      <a:pt x="513108" y="1824881"/>
                    </a:cubicBezTo>
                    <a:cubicBezTo>
                      <a:pt x="518359" y="1820201"/>
                      <a:pt x="523381" y="1815863"/>
                      <a:pt x="523381" y="1807187"/>
                    </a:cubicBezTo>
                    <a:cubicBezTo>
                      <a:pt x="523381" y="1804333"/>
                      <a:pt x="527034" y="1800338"/>
                      <a:pt x="544500" y="1798055"/>
                    </a:cubicBezTo>
                    <a:cubicBezTo>
                      <a:pt x="554545" y="1796799"/>
                      <a:pt x="560824" y="1791548"/>
                      <a:pt x="566303" y="1786982"/>
                    </a:cubicBezTo>
                    <a:cubicBezTo>
                      <a:pt x="569727" y="1784128"/>
                      <a:pt x="573038" y="1781389"/>
                      <a:pt x="577261" y="1779448"/>
                    </a:cubicBezTo>
                    <a:cubicBezTo>
                      <a:pt x="589932" y="1773626"/>
                      <a:pt x="595069" y="1762440"/>
                      <a:pt x="592558" y="1746116"/>
                    </a:cubicBezTo>
                    <a:cubicBezTo>
                      <a:pt x="592101" y="1742919"/>
                      <a:pt x="591416" y="1740066"/>
                      <a:pt x="590731" y="1737212"/>
                    </a:cubicBezTo>
                    <a:cubicBezTo>
                      <a:pt x="589476" y="1732532"/>
                      <a:pt x="589818" y="1728422"/>
                      <a:pt x="591759" y="1724883"/>
                    </a:cubicBezTo>
                    <a:cubicBezTo>
                      <a:pt x="594841" y="1719518"/>
                      <a:pt x="601690" y="1715295"/>
                      <a:pt x="609681" y="1713925"/>
                    </a:cubicBezTo>
                    <a:cubicBezTo>
                      <a:pt x="622123" y="1711870"/>
                      <a:pt x="651118" y="1720774"/>
                      <a:pt x="658081" y="1725568"/>
                    </a:cubicBezTo>
                    <a:cubicBezTo>
                      <a:pt x="666300" y="1731390"/>
                      <a:pt x="679998" y="1733787"/>
                      <a:pt x="698149" y="1712441"/>
                    </a:cubicBezTo>
                    <a:cubicBezTo>
                      <a:pt x="704541" y="1704907"/>
                      <a:pt x="709450" y="1702624"/>
                      <a:pt x="713445" y="1701254"/>
                    </a:cubicBezTo>
                    <a:cubicBezTo>
                      <a:pt x="713445" y="1701254"/>
                      <a:pt x="713445" y="1701254"/>
                      <a:pt x="713445" y="1701254"/>
                    </a:cubicBezTo>
                    <a:lnTo>
                      <a:pt x="713445" y="1701254"/>
                    </a:lnTo>
                    <a:cubicBezTo>
                      <a:pt x="715043" y="1700797"/>
                      <a:pt x="716527" y="1700341"/>
                      <a:pt x="718011" y="1699998"/>
                    </a:cubicBezTo>
                    <a:cubicBezTo>
                      <a:pt x="721322" y="1699199"/>
                      <a:pt x="724746" y="1698400"/>
                      <a:pt x="728285" y="1696345"/>
                    </a:cubicBezTo>
                    <a:cubicBezTo>
                      <a:pt x="733422" y="1693377"/>
                      <a:pt x="735476" y="1689496"/>
                      <a:pt x="737188" y="1686300"/>
                    </a:cubicBezTo>
                    <a:cubicBezTo>
                      <a:pt x="739129" y="1682761"/>
                      <a:pt x="740499" y="1680250"/>
                      <a:pt x="747006" y="1678195"/>
                    </a:cubicBezTo>
                    <a:cubicBezTo>
                      <a:pt x="758877" y="1674428"/>
                      <a:pt x="776000" y="1686414"/>
                      <a:pt x="780795" y="1694291"/>
                    </a:cubicBezTo>
                    <a:cubicBezTo>
                      <a:pt x="782164" y="1696574"/>
                      <a:pt x="783306" y="1698286"/>
                      <a:pt x="784219" y="1699884"/>
                    </a:cubicBezTo>
                    <a:cubicBezTo>
                      <a:pt x="787301" y="1704793"/>
                      <a:pt x="787986" y="1705820"/>
                      <a:pt x="788785" y="1710614"/>
                    </a:cubicBezTo>
                    <a:cubicBezTo>
                      <a:pt x="789927" y="1717920"/>
                      <a:pt x="795178" y="1736527"/>
                      <a:pt x="818237" y="1753079"/>
                    </a:cubicBezTo>
                    <a:cubicBezTo>
                      <a:pt x="828738" y="1760613"/>
                      <a:pt x="835702" y="1768604"/>
                      <a:pt x="841866" y="1775567"/>
                    </a:cubicBezTo>
                    <a:cubicBezTo>
                      <a:pt x="847231" y="1781731"/>
                      <a:pt x="851912" y="1786982"/>
                      <a:pt x="857505" y="1790178"/>
                    </a:cubicBezTo>
                    <a:cubicBezTo>
                      <a:pt x="862299" y="1792918"/>
                      <a:pt x="867094" y="1794288"/>
                      <a:pt x="871203" y="1795544"/>
                    </a:cubicBezTo>
                    <a:cubicBezTo>
                      <a:pt x="876454" y="1797028"/>
                      <a:pt x="880564" y="1798283"/>
                      <a:pt x="883189" y="1801708"/>
                    </a:cubicBezTo>
                    <a:cubicBezTo>
                      <a:pt x="890267" y="1811068"/>
                      <a:pt x="899513" y="1816205"/>
                      <a:pt x="910015" y="1821570"/>
                    </a:cubicBezTo>
                    <a:cubicBezTo>
                      <a:pt x="913440" y="1823283"/>
                      <a:pt x="915380" y="1826136"/>
                      <a:pt x="917549" y="1829561"/>
                    </a:cubicBezTo>
                    <a:cubicBezTo>
                      <a:pt x="920517" y="1834127"/>
                      <a:pt x="924284" y="1839720"/>
                      <a:pt x="931818" y="1840748"/>
                    </a:cubicBezTo>
                    <a:cubicBezTo>
                      <a:pt x="932275" y="1840862"/>
                      <a:pt x="932617" y="1840862"/>
                      <a:pt x="932846" y="1840976"/>
                    </a:cubicBezTo>
                    <a:cubicBezTo>
                      <a:pt x="932959" y="1841547"/>
                      <a:pt x="933074" y="1842689"/>
                      <a:pt x="933188" y="1843602"/>
                    </a:cubicBezTo>
                    <a:cubicBezTo>
                      <a:pt x="933530" y="1847026"/>
                      <a:pt x="933873" y="1852277"/>
                      <a:pt x="937526" y="1857186"/>
                    </a:cubicBezTo>
                    <a:cubicBezTo>
                      <a:pt x="941863" y="1863008"/>
                      <a:pt x="943233" y="1876592"/>
                      <a:pt x="938667" y="1883441"/>
                    </a:cubicBezTo>
                    <a:cubicBezTo>
                      <a:pt x="935357" y="1888349"/>
                      <a:pt x="933987" y="1894742"/>
                      <a:pt x="933987" y="1900678"/>
                    </a:cubicBezTo>
                    <a:cubicBezTo>
                      <a:pt x="928850" y="1898509"/>
                      <a:pt x="920517" y="1898623"/>
                      <a:pt x="909901" y="1901134"/>
                    </a:cubicBezTo>
                    <a:cubicBezTo>
                      <a:pt x="893120" y="1905244"/>
                      <a:pt x="887413" y="1906271"/>
                      <a:pt x="879080" y="1901591"/>
                    </a:cubicBezTo>
                    <a:cubicBezTo>
                      <a:pt x="870062" y="1896568"/>
                      <a:pt x="858304" y="1900678"/>
                      <a:pt x="851797" y="1907070"/>
                    </a:cubicBezTo>
                    <a:cubicBezTo>
                      <a:pt x="847231" y="1911636"/>
                      <a:pt x="845519" y="1917002"/>
                      <a:pt x="847231" y="1921910"/>
                    </a:cubicBezTo>
                    <a:cubicBezTo>
                      <a:pt x="850199" y="1931042"/>
                      <a:pt x="860816" y="1937891"/>
                      <a:pt x="880678" y="1943599"/>
                    </a:cubicBezTo>
                    <a:cubicBezTo>
                      <a:pt x="891294" y="1946681"/>
                      <a:pt x="896317" y="1952389"/>
                      <a:pt x="900769" y="1957411"/>
                    </a:cubicBezTo>
                    <a:cubicBezTo>
                      <a:pt x="904421" y="1961635"/>
                      <a:pt x="908303" y="1965859"/>
                      <a:pt x="914239" y="1966201"/>
                    </a:cubicBezTo>
                    <a:cubicBezTo>
                      <a:pt x="914581" y="1966201"/>
                      <a:pt x="914809" y="1966201"/>
                      <a:pt x="915152" y="1966201"/>
                    </a:cubicBezTo>
                    <a:cubicBezTo>
                      <a:pt x="920403" y="1966201"/>
                      <a:pt x="923485" y="1963690"/>
                      <a:pt x="925083" y="1961521"/>
                    </a:cubicBezTo>
                    <a:cubicBezTo>
                      <a:pt x="928850" y="1956726"/>
                      <a:pt x="929649" y="1949193"/>
                      <a:pt x="927709" y="1937207"/>
                    </a:cubicBezTo>
                    <a:cubicBezTo>
                      <a:pt x="926453" y="1929558"/>
                      <a:pt x="934101" y="1918942"/>
                      <a:pt x="936955" y="1914947"/>
                    </a:cubicBezTo>
                    <a:cubicBezTo>
                      <a:pt x="937183" y="1914719"/>
                      <a:pt x="937297" y="1914376"/>
                      <a:pt x="937526" y="1914148"/>
                    </a:cubicBezTo>
                    <a:cubicBezTo>
                      <a:pt x="939923" y="1917915"/>
                      <a:pt x="942891" y="1918486"/>
                      <a:pt x="944489" y="1918486"/>
                    </a:cubicBezTo>
                    <a:cubicBezTo>
                      <a:pt x="953850" y="1918486"/>
                      <a:pt x="963210" y="1896112"/>
                      <a:pt x="964466" y="1886979"/>
                    </a:cubicBezTo>
                    <a:cubicBezTo>
                      <a:pt x="964808" y="1884696"/>
                      <a:pt x="965607" y="1884012"/>
                      <a:pt x="969260" y="1881272"/>
                    </a:cubicBezTo>
                    <a:cubicBezTo>
                      <a:pt x="972342" y="1879103"/>
                      <a:pt x="976223" y="1876363"/>
                      <a:pt x="979762" y="1871112"/>
                    </a:cubicBezTo>
                    <a:cubicBezTo>
                      <a:pt x="986839" y="1860725"/>
                      <a:pt x="978620" y="1853419"/>
                      <a:pt x="974625" y="1849880"/>
                    </a:cubicBezTo>
                    <a:cubicBezTo>
                      <a:pt x="971657" y="1847255"/>
                      <a:pt x="968575" y="1844515"/>
                      <a:pt x="967776" y="1840976"/>
                    </a:cubicBezTo>
                    <a:cubicBezTo>
                      <a:pt x="966863" y="1837209"/>
                      <a:pt x="969488" y="1834584"/>
                      <a:pt x="970630" y="1833670"/>
                    </a:cubicBezTo>
                    <a:cubicBezTo>
                      <a:pt x="973826" y="1831045"/>
                      <a:pt x="979990" y="1829675"/>
                      <a:pt x="986611" y="1834355"/>
                    </a:cubicBezTo>
                    <a:cubicBezTo>
                      <a:pt x="988666" y="1835839"/>
                      <a:pt x="990492" y="1837095"/>
                      <a:pt x="992204" y="1838351"/>
                    </a:cubicBezTo>
                    <a:cubicBezTo>
                      <a:pt x="1000195" y="1844172"/>
                      <a:pt x="1005560" y="1848054"/>
                      <a:pt x="1010926" y="1845086"/>
                    </a:cubicBezTo>
                    <a:cubicBezTo>
                      <a:pt x="1015606" y="1842460"/>
                      <a:pt x="1016519" y="1836410"/>
                      <a:pt x="1016747" y="1830817"/>
                    </a:cubicBezTo>
                    <a:cubicBezTo>
                      <a:pt x="1017546" y="1815634"/>
                      <a:pt x="995629" y="1802165"/>
                      <a:pt x="969032" y="1787325"/>
                    </a:cubicBezTo>
                    <a:cubicBezTo>
                      <a:pt x="964123" y="1784585"/>
                      <a:pt x="959900" y="1782188"/>
                      <a:pt x="957616" y="1780704"/>
                    </a:cubicBezTo>
                    <a:lnTo>
                      <a:pt x="957616" y="1780704"/>
                    </a:lnTo>
                    <a:cubicBezTo>
                      <a:pt x="954763" y="1778763"/>
                      <a:pt x="953850" y="1776480"/>
                      <a:pt x="952708" y="1773398"/>
                    </a:cubicBezTo>
                    <a:cubicBezTo>
                      <a:pt x="949968" y="1766549"/>
                      <a:pt x="946544" y="1760271"/>
                      <a:pt x="933302" y="1761070"/>
                    </a:cubicBezTo>
                    <a:cubicBezTo>
                      <a:pt x="918690" y="1761755"/>
                      <a:pt x="900540" y="1740066"/>
                      <a:pt x="894833" y="1715409"/>
                    </a:cubicBezTo>
                    <a:cubicBezTo>
                      <a:pt x="890609" y="1696802"/>
                      <a:pt x="878167" y="1688583"/>
                      <a:pt x="868235" y="1681962"/>
                    </a:cubicBezTo>
                    <a:cubicBezTo>
                      <a:pt x="861957" y="1677739"/>
                      <a:pt x="856592" y="1674200"/>
                      <a:pt x="854537" y="1669177"/>
                    </a:cubicBezTo>
                    <a:cubicBezTo>
                      <a:pt x="852140" y="1663241"/>
                      <a:pt x="853053" y="1660844"/>
                      <a:pt x="854651" y="1656963"/>
                    </a:cubicBezTo>
                    <a:cubicBezTo>
                      <a:pt x="856478" y="1652511"/>
                      <a:pt x="858875" y="1646461"/>
                      <a:pt x="854879" y="1637329"/>
                    </a:cubicBezTo>
                    <a:cubicBezTo>
                      <a:pt x="854537" y="1636644"/>
                      <a:pt x="854651" y="1636187"/>
                      <a:pt x="854765" y="1635616"/>
                    </a:cubicBezTo>
                    <a:cubicBezTo>
                      <a:pt x="855450" y="1633562"/>
                      <a:pt x="858761" y="1630480"/>
                      <a:pt x="864354" y="1627968"/>
                    </a:cubicBezTo>
                    <a:lnTo>
                      <a:pt x="864354" y="1627968"/>
                    </a:lnTo>
                    <a:cubicBezTo>
                      <a:pt x="864354" y="1627968"/>
                      <a:pt x="864354" y="1627968"/>
                      <a:pt x="864354" y="1627968"/>
                    </a:cubicBezTo>
                    <a:cubicBezTo>
                      <a:pt x="870747" y="1625114"/>
                      <a:pt x="876568" y="1624658"/>
                      <a:pt x="878281" y="1625343"/>
                    </a:cubicBezTo>
                    <a:cubicBezTo>
                      <a:pt x="878509" y="1625457"/>
                      <a:pt x="879194" y="1626142"/>
                      <a:pt x="879764" y="1629909"/>
                    </a:cubicBezTo>
                    <a:lnTo>
                      <a:pt x="879764" y="1629909"/>
                    </a:lnTo>
                    <a:cubicBezTo>
                      <a:pt x="879879" y="1631050"/>
                      <a:pt x="879993" y="1632078"/>
                      <a:pt x="880107" y="1633219"/>
                    </a:cubicBezTo>
                    <a:cubicBezTo>
                      <a:pt x="880678" y="1638584"/>
                      <a:pt x="881705" y="1648630"/>
                      <a:pt x="890495" y="1648630"/>
                    </a:cubicBezTo>
                    <a:lnTo>
                      <a:pt x="892093" y="1648630"/>
                    </a:lnTo>
                    <a:cubicBezTo>
                      <a:pt x="900769" y="1648630"/>
                      <a:pt x="906590" y="1649315"/>
                      <a:pt x="906705" y="1652853"/>
                    </a:cubicBezTo>
                    <a:cubicBezTo>
                      <a:pt x="907275" y="1667693"/>
                      <a:pt x="928964" y="1695660"/>
                      <a:pt x="933416" y="1701140"/>
                    </a:cubicBezTo>
                    <a:cubicBezTo>
                      <a:pt x="937868" y="1706619"/>
                      <a:pt x="944375" y="1708674"/>
                      <a:pt x="949512" y="1710272"/>
                    </a:cubicBezTo>
                    <a:cubicBezTo>
                      <a:pt x="951224" y="1710843"/>
                      <a:pt x="953850" y="1711642"/>
                      <a:pt x="954877" y="1712213"/>
                    </a:cubicBezTo>
                    <a:cubicBezTo>
                      <a:pt x="956931" y="1723285"/>
                      <a:pt x="971429" y="1730249"/>
                      <a:pt x="984442" y="1731276"/>
                    </a:cubicBezTo>
                    <a:cubicBezTo>
                      <a:pt x="985812" y="1731390"/>
                      <a:pt x="988552" y="1732303"/>
                      <a:pt x="993803" y="1735842"/>
                    </a:cubicBezTo>
                    <a:lnTo>
                      <a:pt x="993803" y="1735842"/>
                    </a:lnTo>
                    <a:cubicBezTo>
                      <a:pt x="998483" y="1739152"/>
                      <a:pt x="1003506" y="1743490"/>
                      <a:pt x="1007843" y="1747371"/>
                    </a:cubicBezTo>
                    <a:lnTo>
                      <a:pt x="1007843" y="1747371"/>
                    </a:lnTo>
                    <a:lnTo>
                      <a:pt x="1010469" y="1749654"/>
                    </a:lnTo>
                    <a:cubicBezTo>
                      <a:pt x="1017318" y="1755819"/>
                      <a:pt x="1023711" y="1761640"/>
                      <a:pt x="1028961" y="1764608"/>
                    </a:cubicBezTo>
                    <a:lnTo>
                      <a:pt x="1030560" y="1765522"/>
                    </a:lnTo>
                    <a:cubicBezTo>
                      <a:pt x="1037751" y="1769745"/>
                      <a:pt x="1039007" y="1771572"/>
                      <a:pt x="1039121" y="1771914"/>
                    </a:cubicBezTo>
                    <a:cubicBezTo>
                      <a:pt x="1039121" y="1771914"/>
                      <a:pt x="1038893" y="1772942"/>
                      <a:pt x="1036952" y="1775225"/>
                    </a:cubicBezTo>
                    <a:cubicBezTo>
                      <a:pt x="1030446" y="1782530"/>
                      <a:pt x="1028048" y="1797256"/>
                      <a:pt x="1028619" y="1808785"/>
                    </a:cubicBezTo>
                    <a:cubicBezTo>
                      <a:pt x="1029076" y="1819059"/>
                      <a:pt x="1031930" y="1827050"/>
                      <a:pt x="1036610" y="1831273"/>
                    </a:cubicBezTo>
                    <a:cubicBezTo>
                      <a:pt x="1039692" y="1834013"/>
                      <a:pt x="1042089" y="1838693"/>
                      <a:pt x="1044258" y="1843031"/>
                    </a:cubicBezTo>
                    <a:cubicBezTo>
                      <a:pt x="1047454" y="1849195"/>
                      <a:pt x="1050650" y="1855588"/>
                      <a:pt x="1056587" y="1858784"/>
                    </a:cubicBezTo>
                    <a:cubicBezTo>
                      <a:pt x="1056587" y="1858784"/>
                      <a:pt x="1056587" y="1858784"/>
                      <a:pt x="1056587" y="1858784"/>
                    </a:cubicBezTo>
                    <a:cubicBezTo>
                      <a:pt x="1057043" y="1859012"/>
                      <a:pt x="1057614" y="1859469"/>
                      <a:pt x="1058641" y="1859811"/>
                    </a:cubicBezTo>
                    <a:cubicBezTo>
                      <a:pt x="1065490" y="1862208"/>
                      <a:pt x="1070741" y="1871683"/>
                      <a:pt x="1069828" y="1880130"/>
                    </a:cubicBezTo>
                    <a:cubicBezTo>
                      <a:pt x="1069029" y="1887550"/>
                      <a:pt x="1072453" y="1894171"/>
                      <a:pt x="1078732" y="1897253"/>
                    </a:cubicBezTo>
                    <a:cubicBezTo>
                      <a:pt x="1080787" y="1898281"/>
                      <a:pt x="1082841" y="1898851"/>
                      <a:pt x="1084896" y="1898966"/>
                    </a:cubicBezTo>
                    <a:cubicBezTo>
                      <a:pt x="1083184" y="1901020"/>
                      <a:pt x="1082271" y="1903303"/>
                      <a:pt x="1081928" y="1905815"/>
                    </a:cubicBezTo>
                    <a:cubicBezTo>
                      <a:pt x="1081243" y="1911865"/>
                      <a:pt x="1084896" y="1916659"/>
                      <a:pt x="1087864" y="1920540"/>
                    </a:cubicBezTo>
                    <a:cubicBezTo>
                      <a:pt x="1089120" y="1922138"/>
                      <a:pt x="1091403" y="1925221"/>
                      <a:pt x="1091403" y="1926134"/>
                    </a:cubicBezTo>
                    <a:cubicBezTo>
                      <a:pt x="1089576" y="1932755"/>
                      <a:pt x="1091175" y="1940859"/>
                      <a:pt x="1095626" y="1947138"/>
                    </a:cubicBezTo>
                    <a:cubicBezTo>
                      <a:pt x="1099850" y="1953188"/>
                      <a:pt x="1105558" y="1956384"/>
                      <a:pt x="1111836" y="1956156"/>
                    </a:cubicBezTo>
                    <a:cubicBezTo>
                      <a:pt x="1114690" y="1955813"/>
                      <a:pt x="1119256" y="1959923"/>
                      <a:pt x="1123023" y="1963005"/>
                    </a:cubicBezTo>
                    <a:cubicBezTo>
                      <a:pt x="1127475" y="1966772"/>
                      <a:pt x="1131927" y="1970539"/>
                      <a:pt x="1136493" y="1970539"/>
                    </a:cubicBezTo>
                    <a:cubicBezTo>
                      <a:pt x="1137863" y="1970539"/>
                      <a:pt x="1139233" y="1970197"/>
                      <a:pt x="1140602" y="1969397"/>
                    </a:cubicBezTo>
                    <a:cubicBezTo>
                      <a:pt x="1148707" y="1964945"/>
                      <a:pt x="1144598" y="1952845"/>
                      <a:pt x="1141059" y="1942115"/>
                    </a:cubicBezTo>
                    <a:cubicBezTo>
                      <a:pt x="1140717" y="1941202"/>
                      <a:pt x="1140374" y="1940174"/>
                      <a:pt x="1140032" y="1939147"/>
                    </a:cubicBezTo>
                    <a:cubicBezTo>
                      <a:pt x="1144940" y="1940517"/>
                      <a:pt x="1152018" y="1941658"/>
                      <a:pt x="1157040" y="1935380"/>
                    </a:cubicBezTo>
                    <a:cubicBezTo>
                      <a:pt x="1160351" y="1931271"/>
                      <a:pt x="1161150" y="1926362"/>
                      <a:pt x="1159209" y="1922024"/>
                    </a:cubicBezTo>
                    <a:cubicBezTo>
                      <a:pt x="1159095" y="1921796"/>
                      <a:pt x="1158981" y="1921568"/>
                      <a:pt x="1158981" y="1921454"/>
                    </a:cubicBezTo>
                    <a:cubicBezTo>
                      <a:pt x="1163205" y="1920997"/>
                      <a:pt x="1166401" y="1918942"/>
                      <a:pt x="1168798" y="1917458"/>
                    </a:cubicBezTo>
                    <a:cubicBezTo>
                      <a:pt x="1169711" y="1916887"/>
                      <a:pt x="1170967" y="1916088"/>
                      <a:pt x="1171424" y="1915974"/>
                    </a:cubicBezTo>
                    <a:cubicBezTo>
                      <a:pt x="1175990" y="1915175"/>
                      <a:pt x="1179186" y="1910038"/>
                      <a:pt x="1179528" y="1902961"/>
                    </a:cubicBezTo>
                    <a:cubicBezTo>
                      <a:pt x="1179985" y="1893258"/>
                      <a:pt x="1174962" y="1881729"/>
                      <a:pt x="1162634" y="1878076"/>
                    </a:cubicBezTo>
                    <a:cubicBezTo>
                      <a:pt x="1152360" y="1874994"/>
                      <a:pt x="1146995" y="1879560"/>
                      <a:pt x="1144141" y="1882071"/>
                    </a:cubicBezTo>
                    <a:cubicBezTo>
                      <a:pt x="1143913" y="1882185"/>
                      <a:pt x="1143685" y="1882413"/>
                      <a:pt x="1143456" y="1882642"/>
                    </a:cubicBezTo>
                    <a:cubicBezTo>
                      <a:pt x="1143114" y="1882413"/>
                      <a:pt x="1142657" y="1881957"/>
                      <a:pt x="1142086" y="1881272"/>
                    </a:cubicBezTo>
                    <a:cubicBezTo>
                      <a:pt x="1145739" y="1879788"/>
                      <a:pt x="1152474" y="1876706"/>
                      <a:pt x="1152474" y="1868373"/>
                    </a:cubicBezTo>
                    <a:cubicBezTo>
                      <a:pt x="1152474" y="1859355"/>
                      <a:pt x="1145054" y="1850451"/>
                      <a:pt x="1137178" y="1840862"/>
                    </a:cubicBezTo>
                    <a:cubicBezTo>
                      <a:pt x="1133867" y="1836867"/>
                      <a:pt x="1130557" y="1832757"/>
                      <a:pt x="1128160" y="1829219"/>
                    </a:cubicBezTo>
                    <a:cubicBezTo>
                      <a:pt x="1127475" y="1828191"/>
                      <a:pt x="1127361" y="1827734"/>
                      <a:pt x="1127361" y="1827620"/>
                    </a:cubicBezTo>
                    <a:cubicBezTo>
                      <a:pt x="1127589" y="1827164"/>
                      <a:pt x="1129187" y="1826479"/>
                      <a:pt x="1131014" y="1826251"/>
                    </a:cubicBezTo>
                    <a:cubicBezTo>
                      <a:pt x="1132383" y="1826251"/>
                      <a:pt x="1133183" y="1826707"/>
                      <a:pt x="1133297" y="1827050"/>
                    </a:cubicBezTo>
                    <a:cubicBezTo>
                      <a:pt x="1139004" y="1838237"/>
                      <a:pt x="1152702" y="1838237"/>
                      <a:pt x="1163205" y="1833556"/>
                    </a:cubicBezTo>
                    <a:cubicBezTo>
                      <a:pt x="1171081" y="1830018"/>
                      <a:pt x="1168570" y="1820885"/>
                      <a:pt x="1167542" y="1817004"/>
                    </a:cubicBezTo>
                    <a:cubicBezTo>
                      <a:pt x="1165944" y="1810840"/>
                      <a:pt x="1166173" y="1810726"/>
                      <a:pt x="1168570" y="1809813"/>
                    </a:cubicBezTo>
                    <a:cubicBezTo>
                      <a:pt x="1173935" y="1807530"/>
                      <a:pt x="1174620" y="1808443"/>
                      <a:pt x="1176332" y="1810840"/>
                    </a:cubicBezTo>
                    <a:cubicBezTo>
                      <a:pt x="1177474" y="1812438"/>
                      <a:pt x="1179072" y="1814721"/>
                      <a:pt x="1181697" y="1815863"/>
                    </a:cubicBezTo>
                    <a:cubicBezTo>
                      <a:pt x="1186834" y="1818032"/>
                      <a:pt x="1190601" y="1814036"/>
                      <a:pt x="1193227" y="1811297"/>
                    </a:cubicBezTo>
                    <a:cubicBezTo>
                      <a:pt x="1196309" y="1807986"/>
                      <a:pt x="1199505" y="1804676"/>
                      <a:pt x="1205327" y="1804676"/>
                    </a:cubicBezTo>
                    <a:cubicBezTo>
                      <a:pt x="1210463" y="1804676"/>
                      <a:pt x="1215600" y="1809014"/>
                      <a:pt x="1221194" y="1813580"/>
                    </a:cubicBezTo>
                    <a:lnTo>
                      <a:pt x="1221194" y="1813580"/>
                    </a:lnTo>
                    <a:cubicBezTo>
                      <a:pt x="1221194" y="1813580"/>
                      <a:pt x="1221194" y="1813580"/>
                      <a:pt x="1221194" y="1813580"/>
                    </a:cubicBezTo>
                    <a:cubicBezTo>
                      <a:pt x="1224390" y="1816205"/>
                      <a:pt x="1227701" y="1818945"/>
                      <a:pt x="1231125" y="1820885"/>
                    </a:cubicBezTo>
                    <a:cubicBezTo>
                      <a:pt x="1222792" y="1826936"/>
                      <a:pt x="1218569" y="1838237"/>
                      <a:pt x="1220281" y="1845771"/>
                    </a:cubicBezTo>
                    <a:cubicBezTo>
                      <a:pt x="1221536" y="1851364"/>
                      <a:pt x="1225988" y="1854674"/>
                      <a:pt x="1231468" y="1854218"/>
                    </a:cubicBezTo>
                    <a:cubicBezTo>
                      <a:pt x="1234322" y="1853990"/>
                      <a:pt x="1236262" y="1854332"/>
                      <a:pt x="1237289" y="1854789"/>
                    </a:cubicBezTo>
                    <a:cubicBezTo>
                      <a:pt x="1235463" y="1859355"/>
                      <a:pt x="1237404" y="1864377"/>
                      <a:pt x="1239116" y="1868943"/>
                    </a:cubicBezTo>
                    <a:cubicBezTo>
                      <a:pt x="1239801" y="1870884"/>
                      <a:pt x="1241170" y="1874423"/>
                      <a:pt x="1241170" y="1875793"/>
                    </a:cubicBezTo>
                    <a:cubicBezTo>
                      <a:pt x="1237289" y="1879902"/>
                      <a:pt x="1235235" y="1885952"/>
                      <a:pt x="1235463" y="1892002"/>
                    </a:cubicBezTo>
                    <a:cubicBezTo>
                      <a:pt x="1235805" y="1898052"/>
                      <a:pt x="1238317" y="1903417"/>
                      <a:pt x="1242769" y="1907070"/>
                    </a:cubicBezTo>
                    <a:cubicBezTo>
                      <a:pt x="1245623" y="1909353"/>
                      <a:pt x="1246193" y="1912321"/>
                      <a:pt x="1246079" y="1912778"/>
                    </a:cubicBezTo>
                    <a:cubicBezTo>
                      <a:pt x="1246079" y="1912778"/>
                      <a:pt x="1245737" y="1913006"/>
                      <a:pt x="1245280" y="1913006"/>
                    </a:cubicBezTo>
                    <a:cubicBezTo>
                      <a:pt x="1240372" y="1913919"/>
                      <a:pt x="1239116" y="1917458"/>
                      <a:pt x="1238888" y="1918942"/>
                    </a:cubicBezTo>
                    <a:cubicBezTo>
                      <a:pt x="1237746" y="1924650"/>
                      <a:pt x="1242426" y="1928074"/>
                      <a:pt x="1248819" y="1932640"/>
                    </a:cubicBezTo>
                    <a:cubicBezTo>
                      <a:pt x="1250759" y="1934010"/>
                      <a:pt x="1253955" y="1936293"/>
                      <a:pt x="1255097" y="1937549"/>
                    </a:cubicBezTo>
                    <a:cubicBezTo>
                      <a:pt x="1256353" y="1942572"/>
                      <a:pt x="1261604" y="1944740"/>
                      <a:pt x="1267197" y="1947024"/>
                    </a:cubicBezTo>
                    <a:cubicBezTo>
                      <a:pt x="1269138" y="1947823"/>
                      <a:pt x="1271992" y="1948964"/>
                      <a:pt x="1273476" y="1949877"/>
                    </a:cubicBezTo>
                    <a:cubicBezTo>
                      <a:pt x="1273818" y="1952959"/>
                      <a:pt x="1275302" y="1955585"/>
                      <a:pt x="1277471" y="1957526"/>
                    </a:cubicBezTo>
                    <a:cubicBezTo>
                      <a:pt x="1281352" y="1960722"/>
                      <a:pt x="1287402" y="1961178"/>
                      <a:pt x="1294936" y="1958781"/>
                    </a:cubicBezTo>
                    <a:cubicBezTo>
                      <a:pt x="1296991" y="1958096"/>
                      <a:pt x="1298931" y="1961293"/>
                      <a:pt x="1302470" y="1968713"/>
                    </a:cubicBezTo>
                    <a:cubicBezTo>
                      <a:pt x="1303612" y="1971224"/>
                      <a:pt x="1304868" y="1973735"/>
                      <a:pt x="1306352" y="1976247"/>
                    </a:cubicBezTo>
                    <a:cubicBezTo>
                      <a:pt x="1312287" y="1986406"/>
                      <a:pt x="1329524" y="1983895"/>
                      <a:pt x="1337743" y="1981269"/>
                    </a:cubicBezTo>
                    <a:cubicBezTo>
                      <a:pt x="1347903" y="1977959"/>
                      <a:pt x="1353382" y="1972365"/>
                      <a:pt x="1353382" y="1965402"/>
                    </a:cubicBezTo>
                    <a:cubicBezTo>
                      <a:pt x="1353382" y="1963462"/>
                      <a:pt x="1353953" y="1962662"/>
                      <a:pt x="1354410" y="1962206"/>
                    </a:cubicBezTo>
                    <a:cubicBezTo>
                      <a:pt x="1355437" y="1961178"/>
                      <a:pt x="1359090" y="1958895"/>
                      <a:pt x="1370391" y="1960037"/>
                    </a:cubicBezTo>
                    <a:cubicBezTo>
                      <a:pt x="1377811" y="1960836"/>
                      <a:pt x="1388199" y="1969626"/>
                      <a:pt x="1395733" y="1976018"/>
                    </a:cubicBezTo>
                    <a:cubicBezTo>
                      <a:pt x="1400870" y="1980356"/>
                      <a:pt x="1404522" y="1983552"/>
                      <a:pt x="1407605" y="1984808"/>
                    </a:cubicBezTo>
                    <a:cubicBezTo>
                      <a:pt x="1413198" y="1987205"/>
                      <a:pt x="1420047" y="1984922"/>
                      <a:pt x="1427353" y="1982525"/>
                    </a:cubicBezTo>
                    <a:cubicBezTo>
                      <a:pt x="1431690" y="1981155"/>
                      <a:pt x="1436028" y="1979671"/>
                      <a:pt x="1439110" y="1979671"/>
                    </a:cubicBezTo>
                    <a:cubicBezTo>
                      <a:pt x="1447444" y="1979671"/>
                      <a:pt x="1456119" y="1971566"/>
                      <a:pt x="1463082" y="1964945"/>
                    </a:cubicBezTo>
                    <a:cubicBezTo>
                      <a:pt x="1464795" y="1963347"/>
                      <a:pt x="1466621" y="1961635"/>
                      <a:pt x="1467763" y="1960722"/>
                    </a:cubicBezTo>
                    <a:cubicBezTo>
                      <a:pt x="1468676" y="1961178"/>
                      <a:pt x="1470274" y="1962206"/>
                      <a:pt x="1471416" y="1962891"/>
                    </a:cubicBezTo>
                    <a:cubicBezTo>
                      <a:pt x="1475982" y="1965973"/>
                      <a:pt x="1482945" y="1970539"/>
                      <a:pt x="1490251" y="1966315"/>
                    </a:cubicBezTo>
                    <a:cubicBezTo>
                      <a:pt x="1493219" y="1964603"/>
                      <a:pt x="1498241" y="1961635"/>
                      <a:pt x="1502008" y="1960265"/>
                    </a:cubicBezTo>
                    <a:cubicBezTo>
                      <a:pt x="1501894" y="1960379"/>
                      <a:pt x="1501780" y="1960494"/>
                      <a:pt x="1501780" y="1960722"/>
                    </a:cubicBezTo>
                    <a:cubicBezTo>
                      <a:pt x="1497899" y="1967000"/>
                      <a:pt x="1492420" y="1975447"/>
                      <a:pt x="1497214" y="1983096"/>
                    </a:cubicBezTo>
                    <a:cubicBezTo>
                      <a:pt x="1497899" y="1984123"/>
                      <a:pt x="1497442" y="1986749"/>
                      <a:pt x="1496986" y="1988803"/>
                    </a:cubicBezTo>
                    <a:lnTo>
                      <a:pt x="1496986" y="1988803"/>
                    </a:lnTo>
                    <a:cubicBezTo>
                      <a:pt x="1496872" y="1989602"/>
                      <a:pt x="1496643" y="1990401"/>
                      <a:pt x="1496415" y="1991201"/>
                    </a:cubicBezTo>
                    <a:cubicBezTo>
                      <a:pt x="1495159" y="1996908"/>
                      <a:pt x="1493447" y="2003985"/>
                      <a:pt x="1497785" y="2010036"/>
                    </a:cubicBezTo>
                    <a:cubicBezTo>
                      <a:pt x="1498698" y="2011291"/>
                      <a:pt x="1498355" y="2013118"/>
                      <a:pt x="1496757" y="2018255"/>
                    </a:cubicBezTo>
                    <a:cubicBezTo>
                      <a:pt x="1495844" y="2021223"/>
                      <a:pt x="1494931" y="2024533"/>
                      <a:pt x="1494360" y="2028300"/>
                    </a:cubicBezTo>
                    <a:cubicBezTo>
                      <a:pt x="1494360" y="2028300"/>
                      <a:pt x="1494360" y="2028300"/>
                      <a:pt x="1494360" y="2028414"/>
                    </a:cubicBezTo>
                    <a:cubicBezTo>
                      <a:pt x="1494360" y="2028414"/>
                      <a:pt x="1494360" y="2028414"/>
                      <a:pt x="1494360" y="2028528"/>
                    </a:cubicBezTo>
                    <a:cubicBezTo>
                      <a:pt x="1494360" y="2028528"/>
                      <a:pt x="1494360" y="2028528"/>
                      <a:pt x="1494360" y="2028528"/>
                    </a:cubicBezTo>
                    <a:cubicBezTo>
                      <a:pt x="1494360" y="2028528"/>
                      <a:pt x="1494360" y="2028642"/>
                      <a:pt x="1494360" y="2028642"/>
                    </a:cubicBezTo>
                    <a:cubicBezTo>
                      <a:pt x="1494132" y="2030241"/>
                      <a:pt x="1494018" y="2031953"/>
                      <a:pt x="1494018" y="2033551"/>
                    </a:cubicBezTo>
                    <a:cubicBezTo>
                      <a:pt x="1494018" y="2037661"/>
                      <a:pt x="1488424" y="2048163"/>
                      <a:pt x="1483972" y="2056496"/>
                    </a:cubicBezTo>
                    <a:cubicBezTo>
                      <a:pt x="1480205" y="2063573"/>
                      <a:pt x="1476324" y="2070879"/>
                      <a:pt x="1473356" y="2078184"/>
                    </a:cubicBezTo>
                    <a:lnTo>
                      <a:pt x="1473356" y="2078184"/>
                    </a:lnTo>
                    <a:cubicBezTo>
                      <a:pt x="1470616" y="2084691"/>
                      <a:pt x="1469018" y="2089942"/>
                      <a:pt x="1468334" y="2094622"/>
                    </a:cubicBezTo>
                    <a:cubicBezTo>
                      <a:pt x="1466279" y="2109120"/>
                      <a:pt x="1454178" y="2135261"/>
                      <a:pt x="1446644" y="2148388"/>
                    </a:cubicBezTo>
                    <a:cubicBezTo>
                      <a:pt x="1446644" y="2148388"/>
                      <a:pt x="1446644" y="2148388"/>
                      <a:pt x="1446644" y="2148388"/>
                    </a:cubicBezTo>
                    <a:cubicBezTo>
                      <a:pt x="1445846" y="2149758"/>
                      <a:pt x="1445275" y="2150785"/>
                      <a:pt x="1444932" y="2151356"/>
                    </a:cubicBezTo>
                    <a:cubicBezTo>
                      <a:pt x="1443677" y="2151242"/>
                      <a:pt x="1441508" y="2150671"/>
                      <a:pt x="1439796" y="2150214"/>
                    </a:cubicBezTo>
                    <a:cubicBezTo>
                      <a:pt x="1433631" y="2148616"/>
                      <a:pt x="1425070" y="2146448"/>
                      <a:pt x="1416508" y="2148845"/>
                    </a:cubicBezTo>
                    <a:cubicBezTo>
                      <a:pt x="1405778" y="2151927"/>
                      <a:pt x="1397331" y="2147931"/>
                      <a:pt x="1384660" y="2140968"/>
                    </a:cubicBezTo>
                    <a:cubicBezTo>
                      <a:pt x="1370391" y="2133092"/>
                      <a:pt x="1325529" y="2141653"/>
                      <a:pt x="1317995" y="2153753"/>
                    </a:cubicBezTo>
                    <a:cubicBezTo>
                      <a:pt x="1314684" y="2159233"/>
                      <a:pt x="1303840" y="2159575"/>
                      <a:pt x="1292767" y="2154781"/>
                    </a:cubicBezTo>
                    <a:lnTo>
                      <a:pt x="1288886" y="2153068"/>
                    </a:lnTo>
                    <a:cubicBezTo>
                      <a:pt x="1277014" y="2147703"/>
                      <a:pt x="1260691" y="2140283"/>
                      <a:pt x="1239002" y="2138000"/>
                    </a:cubicBezTo>
                    <a:cubicBezTo>
                      <a:pt x="1204984" y="2134576"/>
                      <a:pt x="1200418" y="2129667"/>
                      <a:pt x="1199962" y="2129096"/>
                    </a:cubicBezTo>
                    <a:cubicBezTo>
                      <a:pt x="1199962" y="2129096"/>
                      <a:pt x="1199962" y="2129096"/>
                      <a:pt x="1199962" y="2129096"/>
                    </a:cubicBezTo>
                    <a:cubicBezTo>
                      <a:pt x="1199962" y="2129096"/>
                      <a:pt x="1199962" y="2129096"/>
                      <a:pt x="1199962" y="2128982"/>
                    </a:cubicBezTo>
                    <a:lnTo>
                      <a:pt x="1199733" y="2128640"/>
                    </a:lnTo>
                    <a:cubicBezTo>
                      <a:pt x="1196537" y="2120421"/>
                      <a:pt x="1187633" y="2119051"/>
                      <a:pt x="1168912" y="2116083"/>
                    </a:cubicBezTo>
                    <a:cubicBezTo>
                      <a:pt x="1165374" y="2115512"/>
                      <a:pt x="1161492" y="2114942"/>
                      <a:pt x="1157269" y="2114143"/>
                    </a:cubicBezTo>
                    <a:cubicBezTo>
                      <a:pt x="1147566" y="2112544"/>
                      <a:pt x="1144483" y="2108663"/>
                      <a:pt x="1140717" y="2103869"/>
                    </a:cubicBezTo>
                    <a:cubicBezTo>
                      <a:pt x="1135808" y="2097591"/>
                      <a:pt x="1130329" y="2090513"/>
                      <a:pt x="1113320" y="2089371"/>
                    </a:cubicBezTo>
                    <a:cubicBezTo>
                      <a:pt x="1091745" y="2087887"/>
                      <a:pt x="1066061" y="2101129"/>
                      <a:pt x="1053048" y="2114257"/>
                    </a:cubicBezTo>
                    <a:cubicBezTo>
                      <a:pt x="1046998" y="2120307"/>
                      <a:pt x="1043915" y="2126129"/>
                      <a:pt x="1043687" y="2131379"/>
                    </a:cubicBezTo>
                    <a:cubicBezTo>
                      <a:pt x="1043459" y="2137544"/>
                      <a:pt x="1045514" y="2143365"/>
                      <a:pt x="1047454" y="2149073"/>
                    </a:cubicBezTo>
                    <a:cubicBezTo>
                      <a:pt x="1050536" y="2157863"/>
                      <a:pt x="1052249" y="2163570"/>
                      <a:pt x="1048596" y="2168936"/>
                    </a:cubicBezTo>
                    <a:cubicBezTo>
                      <a:pt x="1045399" y="2173616"/>
                      <a:pt x="1040377" y="2176470"/>
                      <a:pt x="1034555" y="2177040"/>
                    </a:cubicBezTo>
                    <a:cubicBezTo>
                      <a:pt x="1027021" y="2177725"/>
                      <a:pt x="1019258" y="2174643"/>
                      <a:pt x="1013095" y="2168479"/>
                    </a:cubicBezTo>
                    <a:cubicBezTo>
                      <a:pt x="996542" y="2151813"/>
                      <a:pt x="973141" y="2145877"/>
                      <a:pt x="956589" y="2145877"/>
                    </a:cubicBezTo>
                    <a:cubicBezTo>
                      <a:pt x="946772" y="2145877"/>
                      <a:pt x="939694" y="2141425"/>
                      <a:pt x="936384" y="2137201"/>
                    </a:cubicBezTo>
                    <a:cubicBezTo>
                      <a:pt x="934558" y="2134918"/>
                      <a:pt x="933644" y="2132521"/>
                      <a:pt x="933873" y="2130580"/>
                    </a:cubicBezTo>
                    <a:cubicBezTo>
                      <a:pt x="936270" y="2111174"/>
                      <a:pt x="919147" y="2107293"/>
                      <a:pt x="910928" y="2105353"/>
                    </a:cubicBezTo>
                    <a:cubicBezTo>
                      <a:pt x="907047" y="2104440"/>
                      <a:pt x="902937" y="2102613"/>
                      <a:pt x="898714" y="2100672"/>
                    </a:cubicBezTo>
                    <a:cubicBezTo>
                      <a:pt x="888554" y="2095992"/>
                      <a:pt x="875998" y="2090170"/>
                      <a:pt x="857048" y="2093709"/>
                    </a:cubicBezTo>
                    <a:cubicBezTo>
                      <a:pt x="843578" y="2096220"/>
                      <a:pt x="833191" y="2090627"/>
                      <a:pt x="828168" y="2086974"/>
                    </a:cubicBezTo>
                    <a:lnTo>
                      <a:pt x="828168" y="2086974"/>
                    </a:lnTo>
                    <a:lnTo>
                      <a:pt x="828168" y="2086974"/>
                    </a:lnTo>
                    <a:cubicBezTo>
                      <a:pt x="822917" y="2083207"/>
                      <a:pt x="820291" y="2079554"/>
                      <a:pt x="819835" y="2078299"/>
                    </a:cubicBezTo>
                    <a:cubicBezTo>
                      <a:pt x="819606" y="2071335"/>
                      <a:pt x="814355" y="2063116"/>
                      <a:pt x="808648" y="2060948"/>
                    </a:cubicBezTo>
                    <a:cubicBezTo>
                      <a:pt x="804652" y="2059349"/>
                      <a:pt x="800657" y="2060605"/>
                      <a:pt x="798146" y="2063915"/>
                    </a:cubicBezTo>
                    <a:cubicBezTo>
                      <a:pt x="797575" y="2064258"/>
                      <a:pt x="794721" y="2064600"/>
                      <a:pt x="791411" y="2062888"/>
                    </a:cubicBezTo>
                    <a:cubicBezTo>
                      <a:pt x="789927" y="2062089"/>
                      <a:pt x="786274" y="2060034"/>
                      <a:pt x="785589" y="2056153"/>
                    </a:cubicBezTo>
                    <a:cubicBezTo>
                      <a:pt x="785246" y="2053984"/>
                      <a:pt x="785133" y="2053528"/>
                      <a:pt x="792324" y="2049532"/>
                    </a:cubicBezTo>
                    <a:cubicBezTo>
                      <a:pt x="796205" y="2047363"/>
                      <a:pt x="801114" y="2044738"/>
                      <a:pt x="805908" y="2040286"/>
                    </a:cubicBezTo>
                    <a:cubicBezTo>
                      <a:pt x="813328" y="2033551"/>
                      <a:pt x="817666" y="2023277"/>
                      <a:pt x="817552" y="2012889"/>
                    </a:cubicBezTo>
                    <a:cubicBezTo>
                      <a:pt x="817437" y="2002958"/>
                      <a:pt x="813671" y="1994168"/>
                      <a:pt x="806593" y="1988004"/>
                    </a:cubicBezTo>
                    <a:cubicBezTo>
                      <a:pt x="802712" y="1984580"/>
                      <a:pt x="802484" y="1982753"/>
                      <a:pt x="802484" y="1982525"/>
                    </a:cubicBezTo>
                    <a:cubicBezTo>
                      <a:pt x="802369" y="1980699"/>
                      <a:pt x="805908" y="1976817"/>
                      <a:pt x="808876" y="1973621"/>
                    </a:cubicBezTo>
                    <a:cubicBezTo>
                      <a:pt x="810018" y="1972365"/>
                      <a:pt x="811159" y="1971110"/>
                      <a:pt x="812301" y="1969740"/>
                    </a:cubicBezTo>
                    <a:cubicBezTo>
                      <a:pt x="819835" y="1960950"/>
                      <a:pt x="818579" y="1953302"/>
                      <a:pt x="815155" y="1949421"/>
                    </a:cubicBezTo>
                    <a:cubicBezTo>
                      <a:pt x="811387" y="1945083"/>
                      <a:pt x="804995" y="1945083"/>
                      <a:pt x="800543" y="1949535"/>
                    </a:cubicBezTo>
                    <a:cubicBezTo>
                      <a:pt x="799059" y="1951019"/>
                      <a:pt x="797689" y="1951476"/>
                      <a:pt x="797461" y="1951476"/>
                    </a:cubicBezTo>
                    <a:cubicBezTo>
                      <a:pt x="797461" y="1951476"/>
                      <a:pt x="796890" y="1950791"/>
                      <a:pt x="796548" y="1948279"/>
                    </a:cubicBezTo>
                    <a:cubicBezTo>
                      <a:pt x="796205" y="1945083"/>
                      <a:pt x="794379" y="1939147"/>
                      <a:pt x="785931" y="1935723"/>
                    </a:cubicBezTo>
                    <a:cubicBezTo>
                      <a:pt x="774973" y="1931271"/>
                      <a:pt x="757165" y="1932755"/>
                      <a:pt x="747919" y="1942115"/>
                    </a:cubicBezTo>
                    <a:cubicBezTo>
                      <a:pt x="745864" y="1944284"/>
                      <a:pt x="742097" y="1945311"/>
                      <a:pt x="736732" y="1945311"/>
                    </a:cubicBezTo>
                    <a:cubicBezTo>
                      <a:pt x="736618" y="1945311"/>
                      <a:pt x="736504" y="1945311"/>
                      <a:pt x="736389" y="1945311"/>
                    </a:cubicBezTo>
                    <a:cubicBezTo>
                      <a:pt x="729654" y="1945311"/>
                      <a:pt x="721322" y="1943485"/>
                      <a:pt x="711276" y="1939832"/>
                    </a:cubicBezTo>
                    <a:cubicBezTo>
                      <a:pt x="707166" y="1938348"/>
                      <a:pt x="701345" y="1939261"/>
                      <a:pt x="692327" y="1940974"/>
                    </a:cubicBezTo>
                    <a:cubicBezTo>
                      <a:pt x="687989" y="1941773"/>
                      <a:pt x="683537" y="1942572"/>
                      <a:pt x="680112" y="1942800"/>
                    </a:cubicBezTo>
                    <a:cubicBezTo>
                      <a:pt x="675889" y="1943028"/>
                      <a:pt x="670524" y="1945311"/>
                      <a:pt x="664359" y="1948051"/>
                    </a:cubicBezTo>
                    <a:cubicBezTo>
                      <a:pt x="659108" y="1950334"/>
                      <a:pt x="646894" y="1955699"/>
                      <a:pt x="644725" y="1953416"/>
                    </a:cubicBezTo>
                    <a:cubicBezTo>
                      <a:pt x="638675" y="1947138"/>
                      <a:pt x="618927" y="1948393"/>
                      <a:pt x="566417" y="1955128"/>
                    </a:cubicBezTo>
                    <a:cubicBezTo>
                      <a:pt x="552376" y="1956955"/>
                      <a:pt x="540276" y="1958439"/>
                      <a:pt x="533541" y="1958781"/>
                    </a:cubicBezTo>
                    <a:cubicBezTo>
                      <a:pt x="519272" y="1959352"/>
                      <a:pt x="509797" y="1968598"/>
                      <a:pt x="502263" y="1976018"/>
                    </a:cubicBezTo>
                    <a:cubicBezTo>
                      <a:pt x="497355" y="1980813"/>
                      <a:pt x="493131" y="1984922"/>
                      <a:pt x="489592" y="1984922"/>
                    </a:cubicBezTo>
                    <a:cubicBezTo>
                      <a:pt x="475209" y="1984922"/>
                      <a:pt x="452835" y="1997593"/>
                      <a:pt x="440735" y="2012661"/>
                    </a:cubicBezTo>
                    <a:cubicBezTo>
                      <a:pt x="438909" y="2014830"/>
                      <a:pt x="436968" y="2015857"/>
                      <a:pt x="434115" y="2015857"/>
                    </a:cubicBezTo>
                    <a:lnTo>
                      <a:pt x="434115" y="2015857"/>
                    </a:lnTo>
                    <a:cubicBezTo>
                      <a:pt x="434115" y="2015857"/>
                      <a:pt x="434115" y="2015857"/>
                      <a:pt x="434115" y="2015857"/>
                    </a:cubicBezTo>
                    <a:cubicBezTo>
                      <a:pt x="429891" y="2016086"/>
                      <a:pt x="424754" y="2014031"/>
                      <a:pt x="419275" y="2011976"/>
                    </a:cubicBezTo>
                    <a:cubicBezTo>
                      <a:pt x="413453" y="2009807"/>
                      <a:pt x="407403" y="2007524"/>
                      <a:pt x="401353" y="2007296"/>
                    </a:cubicBezTo>
                    <a:cubicBezTo>
                      <a:pt x="396901" y="2007182"/>
                      <a:pt x="391992" y="2007753"/>
                      <a:pt x="386855" y="2008323"/>
                    </a:cubicBezTo>
                    <a:cubicBezTo>
                      <a:pt x="375098" y="2009693"/>
                      <a:pt x="362998" y="2011177"/>
                      <a:pt x="356948" y="2003757"/>
                    </a:cubicBezTo>
                    <a:cubicBezTo>
                      <a:pt x="351240" y="1996680"/>
                      <a:pt x="344733" y="1989945"/>
                      <a:pt x="337542" y="1987548"/>
                    </a:cubicBezTo>
                    <a:cubicBezTo>
                      <a:pt x="342679" y="1985721"/>
                      <a:pt x="343592" y="1980813"/>
                      <a:pt x="343934" y="1978530"/>
                    </a:cubicBezTo>
                    <a:close/>
                    <a:moveTo>
                      <a:pt x="4400903" y="410877"/>
                    </a:moveTo>
                    <a:cubicBezTo>
                      <a:pt x="4401018" y="410877"/>
                      <a:pt x="4401132" y="410877"/>
                      <a:pt x="4401360" y="410992"/>
                    </a:cubicBezTo>
                    <a:cubicBezTo>
                      <a:pt x="4401246" y="410992"/>
                      <a:pt x="4401246" y="410992"/>
                      <a:pt x="4401132" y="410992"/>
                    </a:cubicBezTo>
                    <a:cubicBezTo>
                      <a:pt x="4397365" y="411448"/>
                      <a:pt x="4395653" y="410649"/>
                      <a:pt x="4394169" y="408823"/>
                    </a:cubicBezTo>
                    <a:cubicBezTo>
                      <a:pt x="4395767" y="409736"/>
                      <a:pt x="4397936" y="410421"/>
                      <a:pt x="4400903" y="410877"/>
                    </a:cubicBezTo>
                    <a:close/>
                    <a:moveTo>
                      <a:pt x="2550268" y="2483082"/>
                    </a:moveTo>
                    <a:cubicBezTo>
                      <a:pt x="2550496" y="2481941"/>
                      <a:pt x="2551410" y="2480229"/>
                      <a:pt x="2552322" y="2479087"/>
                    </a:cubicBezTo>
                    <a:cubicBezTo>
                      <a:pt x="2552551" y="2481256"/>
                      <a:pt x="2552665" y="2484224"/>
                      <a:pt x="2552780" y="2486393"/>
                    </a:cubicBezTo>
                    <a:cubicBezTo>
                      <a:pt x="2552780" y="2486621"/>
                      <a:pt x="2552780" y="2486963"/>
                      <a:pt x="2552780" y="2487192"/>
                    </a:cubicBezTo>
                    <a:cubicBezTo>
                      <a:pt x="2552322" y="2485594"/>
                      <a:pt x="2551524" y="2484224"/>
                      <a:pt x="2550268" y="248308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2E4498B-41F8-426A-924E-B5642968BD14}"/>
                  </a:ext>
                </a:extLst>
              </p:cNvPr>
              <p:cNvSpPr/>
              <p:nvPr/>
            </p:nvSpPr>
            <p:spPr>
              <a:xfrm>
                <a:off x="6946305" y="1260045"/>
                <a:ext cx="523440" cy="404889"/>
              </a:xfrm>
              <a:custGeom>
                <a:avLst/>
                <a:gdLst>
                  <a:gd name="connsiteX0" fmla="*/ 723 w 523440"/>
                  <a:gd name="connsiteY0" fmla="*/ 318590 h 404889"/>
                  <a:gd name="connsiteX1" fmla="*/ 3121 w 523440"/>
                  <a:gd name="connsiteY1" fmla="*/ 336284 h 404889"/>
                  <a:gd name="connsiteX2" fmla="*/ 28805 w 523440"/>
                  <a:gd name="connsiteY2" fmla="*/ 344731 h 404889"/>
                  <a:gd name="connsiteX3" fmla="*/ 33485 w 523440"/>
                  <a:gd name="connsiteY3" fmla="*/ 344959 h 404889"/>
                  <a:gd name="connsiteX4" fmla="*/ 33371 w 523440"/>
                  <a:gd name="connsiteY4" fmla="*/ 345416 h 404889"/>
                  <a:gd name="connsiteX5" fmla="*/ 36567 w 523440"/>
                  <a:gd name="connsiteY5" fmla="*/ 367105 h 404889"/>
                  <a:gd name="connsiteX6" fmla="*/ 55631 w 523440"/>
                  <a:gd name="connsiteY6" fmla="*/ 370644 h 404889"/>
                  <a:gd name="connsiteX7" fmla="*/ 57685 w 523440"/>
                  <a:gd name="connsiteY7" fmla="*/ 353635 h 404889"/>
                  <a:gd name="connsiteX8" fmla="*/ 67160 w 523440"/>
                  <a:gd name="connsiteY8" fmla="*/ 359913 h 404889"/>
                  <a:gd name="connsiteX9" fmla="*/ 70242 w 523440"/>
                  <a:gd name="connsiteY9" fmla="*/ 364251 h 404889"/>
                  <a:gd name="connsiteX10" fmla="*/ 69785 w 523440"/>
                  <a:gd name="connsiteY10" fmla="*/ 364822 h 404889"/>
                  <a:gd name="connsiteX11" fmla="*/ 65562 w 523440"/>
                  <a:gd name="connsiteY11" fmla="*/ 378634 h 404889"/>
                  <a:gd name="connsiteX12" fmla="*/ 109510 w 523440"/>
                  <a:gd name="connsiteY12" fmla="*/ 398269 h 404889"/>
                  <a:gd name="connsiteX13" fmla="*/ 126747 w 523440"/>
                  <a:gd name="connsiteY13" fmla="*/ 400552 h 404889"/>
                  <a:gd name="connsiteX14" fmla="*/ 166701 w 523440"/>
                  <a:gd name="connsiteY14" fmla="*/ 404889 h 404889"/>
                  <a:gd name="connsiteX15" fmla="*/ 185650 w 523440"/>
                  <a:gd name="connsiteY15" fmla="*/ 400323 h 404889"/>
                  <a:gd name="connsiteX16" fmla="*/ 189645 w 523440"/>
                  <a:gd name="connsiteY16" fmla="*/ 392561 h 404889"/>
                  <a:gd name="connsiteX17" fmla="*/ 172751 w 523440"/>
                  <a:gd name="connsiteY17" fmla="*/ 370187 h 404889"/>
                  <a:gd name="connsiteX18" fmla="*/ 149350 w 523440"/>
                  <a:gd name="connsiteY18" fmla="*/ 349297 h 404889"/>
                  <a:gd name="connsiteX19" fmla="*/ 130629 w 523440"/>
                  <a:gd name="connsiteY19" fmla="*/ 303865 h 404889"/>
                  <a:gd name="connsiteX20" fmla="*/ 138162 w 523440"/>
                  <a:gd name="connsiteY20" fmla="*/ 290851 h 404889"/>
                  <a:gd name="connsiteX21" fmla="*/ 152204 w 523440"/>
                  <a:gd name="connsiteY21" fmla="*/ 268820 h 404889"/>
                  <a:gd name="connsiteX22" fmla="*/ 161221 w 523440"/>
                  <a:gd name="connsiteY22" fmla="*/ 254323 h 404889"/>
                  <a:gd name="connsiteX23" fmla="*/ 177203 w 523440"/>
                  <a:gd name="connsiteY23" fmla="*/ 229666 h 404889"/>
                  <a:gd name="connsiteX24" fmla="*/ 183709 w 523440"/>
                  <a:gd name="connsiteY24" fmla="*/ 222817 h 404889"/>
                  <a:gd name="connsiteX25" fmla="*/ 196380 w 523440"/>
                  <a:gd name="connsiteY25" fmla="*/ 205580 h 404889"/>
                  <a:gd name="connsiteX26" fmla="*/ 196152 w 523440"/>
                  <a:gd name="connsiteY26" fmla="*/ 202269 h 404889"/>
                  <a:gd name="connsiteX27" fmla="*/ 199120 w 523440"/>
                  <a:gd name="connsiteY27" fmla="*/ 201242 h 404889"/>
                  <a:gd name="connsiteX28" fmla="*/ 218183 w 523440"/>
                  <a:gd name="connsiteY28" fmla="*/ 187087 h 404889"/>
                  <a:gd name="connsiteX29" fmla="*/ 222293 w 523440"/>
                  <a:gd name="connsiteY29" fmla="*/ 166882 h 404889"/>
                  <a:gd name="connsiteX30" fmla="*/ 223662 w 523440"/>
                  <a:gd name="connsiteY30" fmla="*/ 166882 h 404889"/>
                  <a:gd name="connsiteX31" fmla="*/ 247178 w 523440"/>
                  <a:gd name="connsiteY31" fmla="*/ 158206 h 404889"/>
                  <a:gd name="connsiteX32" fmla="*/ 261447 w 523440"/>
                  <a:gd name="connsiteY32" fmla="*/ 152613 h 404889"/>
                  <a:gd name="connsiteX33" fmla="*/ 286104 w 523440"/>
                  <a:gd name="connsiteY33" fmla="*/ 137088 h 404889"/>
                  <a:gd name="connsiteX34" fmla="*/ 440666 w 523440"/>
                  <a:gd name="connsiteY34" fmla="*/ 74190 h 404889"/>
                  <a:gd name="connsiteX35" fmla="*/ 523084 w 523440"/>
                  <a:gd name="connsiteY35" fmla="*/ 25562 h 404889"/>
                  <a:gd name="connsiteX36" fmla="*/ 516121 w 523440"/>
                  <a:gd name="connsiteY36" fmla="*/ 7069 h 404889"/>
                  <a:gd name="connsiteX37" fmla="*/ 421374 w 523440"/>
                  <a:gd name="connsiteY37" fmla="*/ 25790 h 404889"/>
                  <a:gd name="connsiteX38" fmla="*/ 399115 w 523440"/>
                  <a:gd name="connsiteY38" fmla="*/ 31954 h 404889"/>
                  <a:gd name="connsiteX39" fmla="*/ 375827 w 523440"/>
                  <a:gd name="connsiteY39" fmla="*/ 37319 h 404889"/>
                  <a:gd name="connsiteX40" fmla="*/ 325258 w 523440"/>
                  <a:gd name="connsiteY40" fmla="*/ 43141 h 404889"/>
                  <a:gd name="connsiteX41" fmla="*/ 292154 w 523440"/>
                  <a:gd name="connsiteY41" fmla="*/ 47935 h 404889"/>
                  <a:gd name="connsiteX42" fmla="*/ 280396 w 523440"/>
                  <a:gd name="connsiteY42" fmla="*/ 53301 h 404889"/>
                  <a:gd name="connsiteX43" fmla="*/ 260534 w 523440"/>
                  <a:gd name="connsiteY43" fmla="*/ 59351 h 404889"/>
                  <a:gd name="connsiteX44" fmla="*/ 245009 w 523440"/>
                  <a:gd name="connsiteY44" fmla="*/ 64488 h 404889"/>
                  <a:gd name="connsiteX45" fmla="*/ 202202 w 523440"/>
                  <a:gd name="connsiteY45" fmla="*/ 86291 h 404889"/>
                  <a:gd name="connsiteX46" fmla="*/ 195581 w 523440"/>
                  <a:gd name="connsiteY46" fmla="*/ 88802 h 404889"/>
                  <a:gd name="connsiteX47" fmla="*/ 179943 w 523440"/>
                  <a:gd name="connsiteY47" fmla="*/ 103413 h 404889"/>
                  <a:gd name="connsiteX48" fmla="*/ 175034 w 523440"/>
                  <a:gd name="connsiteY48" fmla="*/ 108664 h 404889"/>
                  <a:gd name="connsiteX49" fmla="*/ 164989 w 523440"/>
                  <a:gd name="connsiteY49" fmla="*/ 108094 h 404889"/>
                  <a:gd name="connsiteX50" fmla="*/ 147637 w 523440"/>
                  <a:gd name="connsiteY50" fmla="*/ 108893 h 404889"/>
                  <a:gd name="connsiteX51" fmla="*/ 150263 w 523440"/>
                  <a:gd name="connsiteY51" fmla="*/ 138572 h 404889"/>
                  <a:gd name="connsiteX52" fmla="*/ 144099 w 523440"/>
                  <a:gd name="connsiteY52" fmla="*/ 141426 h 404889"/>
                  <a:gd name="connsiteX53" fmla="*/ 132227 w 523440"/>
                  <a:gd name="connsiteY53" fmla="*/ 151129 h 404889"/>
                  <a:gd name="connsiteX54" fmla="*/ 133254 w 523440"/>
                  <a:gd name="connsiteY54" fmla="*/ 157750 h 404889"/>
                  <a:gd name="connsiteX55" fmla="*/ 130971 w 523440"/>
                  <a:gd name="connsiteY55" fmla="*/ 160033 h 404889"/>
                  <a:gd name="connsiteX56" fmla="*/ 124464 w 523440"/>
                  <a:gd name="connsiteY56" fmla="*/ 177384 h 404889"/>
                  <a:gd name="connsiteX57" fmla="*/ 106999 w 523440"/>
                  <a:gd name="connsiteY57" fmla="*/ 182635 h 404889"/>
                  <a:gd name="connsiteX58" fmla="*/ 104374 w 523440"/>
                  <a:gd name="connsiteY58" fmla="*/ 183206 h 404889"/>
                  <a:gd name="connsiteX59" fmla="*/ 87137 w 523440"/>
                  <a:gd name="connsiteY59" fmla="*/ 204895 h 404889"/>
                  <a:gd name="connsiteX60" fmla="*/ 93871 w 523440"/>
                  <a:gd name="connsiteY60" fmla="*/ 215967 h 404889"/>
                  <a:gd name="connsiteX61" fmla="*/ 89191 w 523440"/>
                  <a:gd name="connsiteY61" fmla="*/ 230465 h 404889"/>
                  <a:gd name="connsiteX62" fmla="*/ 79831 w 523440"/>
                  <a:gd name="connsiteY62" fmla="*/ 232291 h 404889"/>
                  <a:gd name="connsiteX63" fmla="*/ 65562 w 523440"/>
                  <a:gd name="connsiteY63" fmla="*/ 237200 h 404889"/>
                  <a:gd name="connsiteX64" fmla="*/ 63621 w 523440"/>
                  <a:gd name="connsiteY64" fmla="*/ 244277 h 404889"/>
                  <a:gd name="connsiteX65" fmla="*/ 62479 w 523440"/>
                  <a:gd name="connsiteY65" fmla="*/ 249528 h 404889"/>
                  <a:gd name="connsiteX66" fmla="*/ 49010 w 523440"/>
                  <a:gd name="connsiteY66" fmla="*/ 253181 h 404889"/>
                  <a:gd name="connsiteX67" fmla="*/ 38165 w 523440"/>
                  <a:gd name="connsiteY67" fmla="*/ 258775 h 404889"/>
                  <a:gd name="connsiteX68" fmla="*/ 45129 w 523440"/>
                  <a:gd name="connsiteY68" fmla="*/ 272929 h 404889"/>
                  <a:gd name="connsiteX69" fmla="*/ 52320 w 523440"/>
                  <a:gd name="connsiteY69" fmla="*/ 281148 h 404889"/>
                  <a:gd name="connsiteX70" fmla="*/ 50494 w 523440"/>
                  <a:gd name="connsiteY70" fmla="*/ 281719 h 404889"/>
                  <a:gd name="connsiteX71" fmla="*/ 35768 w 523440"/>
                  <a:gd name="connsiteY71" fmla="*/ 299184 h 404889"/>
                  <a:gd name="connsiteX72" fmla="*/ 26179 w 523440"/>
                  <a:gd name="connsiteY72" fmla="*/ 301696 h 404889"/>
                  <a:gd name="connsiteX73" fmla="*/ 723 w 523440"/>
                  <a:gd name="connsiteY73" fmla="*/ 318590 h 40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523440" h="404889">
                    <a:moveTo>
                      <a:pt x="723" y="318590"/>
                    </a:moveTo>
                    <a:cubicBezTo>
                      <a:pt x="-761" y="325896"/>
                      <a:pt x="39" y="331832"/>
                      <a:pt x="3121" y="336284"/>
                    </a:cubicBezTo>
                    <a:cubicBezTo>
                      <a:pt x="8714" y="344160"/>
                      <a:pt x="19330" y="344503"/>
                      <a:pt x="28805" y="344731"/>
                    </a:cubicBezTo>
                    <a:cubicBezTo>
                      <a:pt x="30403" y="344731"/>
                      <a:pt x="32001" y="344845"/>
                      <a:pt x="33485" y="344959"/>
                    </a:cubicBezTo>
                    <a:cubicBezTo>
                      <a:pt x="33371" y="345074"/>
                      <a:pt x="33371" y="345302"/>
                      <a:pt x="33371" y="345416"/>
                    </a:cubicBezTo>
                    <a:cubicBezTo>
                      <a:pt x="31659" y="350210"/>
                      <a:pt x="28120" y="360028"/>
                      <a:pt x="36567" y="367105"/>
                    </a:cubicBezTo>
                    <a:cubicBezTo>
                      <a:pt x="44215" y="373498"/>
                      <a:pt x="51179" y="374753"/>
                      <a:pt x="55631" y="370644"/>
                    </a:cubicBezTo>
                    <a:cubicBezTo>
                      <a:pt x="58370" y="368132"/>
                      <a:pt x="60768" y="363224"/>
                      <a:pt x="57685" y="353635"/>
                    </a:cubicBezTo>
                    <a:cubicBezTo>
                      <a:pt x="60653" y="354891"/>
                      <a:pt x="64306" y="357060"/>
                      <a:pt x="67160" y="359913"/>
                    </a:cubicBezTo>
                    <a:cubicBezTo>
                      <a:pt x="69671" y="362425"/>
                      <a:pt x="70242" y="364137"/>
                      <a:pt x="70242" y="364251"/>
                    </a:cubicBezTo>
                    <a:cubicBezTo>
                      <a:pt x="70242" y="364251"/>
                      <a:pt x="70128" y="364479"/>
                      <a:pt x="69785" y="364822"/>
                    </a:cubicBezTo>
                    <a:cubicBezTo>
                      <a:pt x="64078" y="370301"/>
                      <a:pt x="64648" y="375895"/>
                      <a:pt x="65562" y="378634"/>
                    </a:cubicBezTo>
                    <a:cubicBezTo>
                      <a:pt x="70014" y="393018"/>
                      <a:pt x="101292" y="397812"/>
                      <a:pt x="109510" y="398269"/>
                    </a:cubicBezTo>
                    <a:cubicBezTo>
                      <a:pt x="113163" y="398497"/>
                      <a:pt x="119442" y="399410"/>
                      <a:pt x="126747" y="400552"/>
                    </a:cubicBezTo>
                    <a:cubicBezTo>
                      <a:pt x="142272" y="402949"/>
                      <a:pt x="156084" y="404889"/>
                      <a:pt x="166701" y="404889"/>
                    </a:cubicBezTo>
                    <a:cubicBezTo>
                      <a:pt x="175262" y="404889"/>
                      <a:pt x="181883" y="403634"/>
                      <a:pt x="185650" y="400323"/>
                    </a:cubicBezTo>
                    <a:cubicBezTo>
                      <a:pt x="187933" y="398269"/>
                      <a:pt x="189303" y="395643"/>
                      <a:pt x="189645" y="392561"/>
                    </a:cubicBezTo>
                    <a:cubicBezTo>
                      <a:pt x="190444" y="383771"/>
                      <a:pt x="183024" y="378064"/>
                      <a:pt x="172751" y="370187"/>
                    </a:cubicBezTo>
                    <a:cubicBezTo>
                      <a:pt x="165788" y="364822"/>
                      <a:pt x="156998" y="358201"/>
                      <a:pt x="149350" y="349297"/>
                    </a:cubicBezTo>
                    <a:cubicBezTo>
                      <a:pt x="136907" y="334914"/>
                      <a:pt x="129259" y="316193"/>
                      <a:pt x="130629" y="303865"/>
                    </a:cubicBezTo>
                    <a:cubicBezTo>
                      <a:pt x="131314" y="298157"/>
                      <a:pt x="133711" y="293933"/>
                      <a:pt x="138162" y="290851"/>
                    </a:cubicBezTo>
                    <a:cubicBezTo>
                      <a:pt x="149692" y="282861"/>
                      <a:pt x="151290" y="276126"/>
                      <a:pt x="152204" y="268820"/>
                    </a:cubicBezTo>
                    <a:cubicBezTo>
                      <a:pt x="152774" y="264254"/>
                      <a:pt x="153116" y="260601"/>
                      <a:pt x="161221" y="254323"/>
                    </a:cubicBezTo>
                    <a:cubicBezTo>
                      <a:pt x="172865" y="245190"/>
                      <a:pt x="175490" y="235830"/>
                      <a:pt x="177203" y="229666"/>
                    </a:cubicBezTo>
                    <a:cubicBezTo>
                      <a:pt x="178801" y="224072"/>
                      <a:pt x="179029" y="223273"/>
                      <a:pt x="183709" y="222817"/>
                    </a:cubicBezTo>
                    <a:cubicBezTo>
                      <a:pt x="197750" y="221218"/>
                      <a:pt x="196723" y="209917"/>
                      <a:pt x="196380" y="205580"/>
                    </a:cubicBezTo>
                    <a:cubicBezTo>
                      <a:pt x="196266" y="204438"/>
                      <a:pt x="196152" y="202612"/>
                      <a:pt x="196152" y="202269"/>
                    </a:cubicBezTo>
                    <a:cubicBezTo>
                      <a:pt x="196152" y="202269"/>
                      <a:pt x="196723" y="201698"/>
                      <a:pt x="199120" y="201242"/>
                    </a:cubicBezTo>
                    <a:cubicBezTo>
                      <a:pt x="207339" y="199872"/>
                      <a:pt x="213960" y="194963"/>
                      <a:pt x="218183" y="187087"/>
                    </a:cubicBezTo>
                    <a:cubicBezTo>
                      <a:pt x="221722" y="180352"/>
                      <a:pt x="222864" y="172704"/>
                      <a:pt x="222293" y="166882"/>
                    </a:cubicBezTo>
                    <a:cubicBezTo>
                      <a:pt x="222750" y="166882"/>
                      <a:pt x="223206" y="166882"/>
                      <a:pt x="223662" y="166882"/>
                    </a:cubicBezTo>
                    <a:cubicBezTo>
                      <a:pt x="230398" y="166654"/>
                      <a:pt x="240443" y="166311"/>
                      <a:pt x="247178" y="158206"/>
                    </a:cubicBezTo>
                    <a:cubicBezTo>
                      <a:pt x="250031" y="154782"/>
                      <a:pt x="255511" y="153755"/>
                      <a:pt x="261447" y="152613"/>
                    </a:cubicBezTo>
                    <a:cubicBezTo>
                      <a:pt x="270237" y="150901"/>
                      <a:pt x="281081" y="148846"/>
                      <a:pt x="286104" y="137088"/>
                    </a:cubicBezTo>
                    <a:cubicBezTo>
                      <a:pt x="291583" y="125445"/>
                      <a:pt x="378339" y="90172"/>
                      <a:pt x="440666" y="74190"/>
                    </a:cubicBezTo>
                    <a:cubicBezTo>
                      <a:pt x="477765" y="64716"/>
                      <a:pt x="518860" y="47022"/>
                      <a:pt x="523084" y="25562"/>
                    </a:cubicBezTo>
                    <a:cubicBezTo>
                      <a:pt x="523883" y="21566"/>
                      <a:pt x="523997" y="13918"/>
                      <a:pt x="516121" y="7069"/>
                    </a:cubicBezTo>
                    <a:cubicBezTo>
                      <a:pt x="493633" y="-12337"/>
                      <a:pt x="435643" y="13005"/>
                      <a:pt x="421374" y="25790"/>
                    </a:cubicBezTo>
                    <a:cubicBezTo>
                      <a:pt x="415439" y="31155"/>
                      <a:pt x="407448" y="31498"/>
                      <a:pt x="399115" y="31954"/>
                    </a:cubicBezTo>
                    <a:cubicBezTo>
                      <a:pt x="391238" y="32411"/>
                      <a:pt x="383133" y="32753"/>
                      <a:pt x="375827" y="37319"/>
                    </a:cubicBezTo>
                    <a:cubicBezTo>
                      <a:pt x="363042" y="45310"/>
                      <a:pt x="336902" y="51588"/>
                      <a:pt x="325258" y="43141"/>
                    </a:cubicBezTo>
                    <a:cubicBezTo>
                      <a:pt x="313614" y="34808"/>
                      <a:pt x="301286" y="42456"/>
                      <a:pt x="292154" y="47935"/>
                    </a:cubicBezTo>
                    <a:cubicBezTo>
                      <a:pt x="287817" y="50561"/>
                      <a:pt x="283022" y="53643"/>
                      <a:pt x="280396" y="53301"/>
                    </a:cubicBezTo>
                    <a:cubicBezTo>
                      <a:pt x="273548" y="52730"/>
                      <a:pt x="266926" y="56040"/>
                      <a:pt x="260534" y="59351"/>
                    </a:cubicBezTo>
                    <a:cubicBezTo>
                      <a:pt x="255168" y="62090"/>
                      <a:pt x="249575" y="64944"/>
                      <a:pt x="245009" y="64488"/>
                    </a:cubicBezTo>
                    <a:cubicBezTo>
                      <a:pt x="232224" y="63574"/>
                      <a:pt x="205741" y="74647"/>
                      <a:pt x="202202" y="86291"/>
                    </a:cubicBezTo>
                    <a:cubicBezTo>
                      <a:pt x="201060" y="87204"/>
                      <a:pt x="197636" y="88231"/>
                      <a:pt x="195581" y="88802"/>
                    </a:cubicBezTo>
                    <a:cubicBezTo>
                      <a:pt x="189303" y="90743"/>
                      <a:pt x="179943" y="93596"/>
                      <a:pt x="179943" y="103413"/>
                    </a:cubicBezTo>
                    <a:cubicBezTo>
                      <a:pt x="179943" y="104555"/>
                      <a:pt x="178344" y="106952"/>
                      <a:pt x="175034" y="108664"/>
                    </a:cubicBezTo>
                    <a:cubicBezTo>
                      <a:pt x="172066" y="110148"/>
                      <a:pt x="167728" y="110833"/>
                      <a:pt x="164989" y="108094"/>
                    </a:cubicBezTo>
                    <a:cubicBezTo>
                      <a:pt x="159623" y="102728"/>
                      <a:pt x="152431" y="103071"/>
                      <a:pt x="147637" y="108893"/>
                    </a:cubicBezTo>
                    <a:cubicBezTo>
                      <a:pt x="141930" y="115856"/>
                      <a:pt x="141359" y="129098"/>
                      <a:pt x="150263" y="138572"/>
                    </a:cubicBezTo>
                    <a:cubicBezTo>
                      <a:pt x="148551" y="139600"/>
                      <a:pt x="145811" y="140741"/>
                      <a:pt x="144099" y="141426"/>
                    </a:cubicBezTo>
                    <a:cubicBezTo>
                      <a:pt x="138391" y="143823"/>
                      <a:pt x="133483" y="145764"/>
                      <a:pt x="132227" y="151129"/>
                    </a:cubicBezTo>
                    <a:cubicBezTo>
                      <a:pt x="131884" y="152499"/>
                      <a:pt x="131656" y="155010"/>
                      <a:pt x="133254" y="157750"/>
                    </a:cubicBezTo>
                    <a:cubicBezTo>
                      <a:pt x="132569" y="158435"/>
                      <a:pt x="131656" y="159348"/>
                      <a:pt x="130971" y="160033"/>
                    </a:cubicBezTo>
                    <a:cubicBezTo>
                      <a:pt x="127775" y="163001"/>
                      <a:pt x="121154" y="169165"/>
                      <a:pt x="124464" y="177384"/>
                    </a:cubicBezTo>
                    <a:cubicBezTo>
                      <a:pt x="121382" y="179439"/>
                      <a:pt x="112136" y="181494"/>
                      <a:pt x="106999" y="182635"/>
                    </a:cubicBezTo>
                    <a:lnTo>
                      <a:pt x="104374" y="183206"/>
                    </a:lnTo>
                    <a:cubicBezTo>
                      <a:pt x="94328" y="185375"/>
                      <a:pt x="86452" y="195306"/>
                      <a:pt x="87137" y="204895"/>
                    </a:cubicBezTo>
                    <a:cubicBezTo>
                      <a:pt x="87365" y="209004"/>
                      <a:pt x="89420" y="213342"/>
                      <a:pt x="93871" y="215967"/>
                    </a:cubicBezTo>
                    <a:cubicBezTo>
                      <a:pt x="90675" y="219392"/>
                      <a:pt x="88278" y="224072"/>
                      <a:pt x="89191" y="230465"/>
                    </a:cubicBezTo>
                    <a:cubicBezTo>
                      <a:pt x="88050" y="231606"/>
                      <a:pt x="82685" y="232063"/>
                      <a:pt x="79831" y="232291"/>
                    </a:cubicBezTo>
                    <a:cubicBezTo>
                      <a:pt x="74123" y="232748"/>
                      <a:pt x="68644" y="233204"/>
                      <a:pt x="65562" y="237200"/>
                    </a:cubicBezTo>
                    <a:cubicBezTo>
                      <a:pt x="64078" y="239140"/>
                      <a:pt x="63393" y="241652"/>
                      <a:pt x="63621" y="244277"/>
                    </a:cubicBezTo>
                    <a:cubicBezTo>
                      <a:pt x="63849" y="247473"/>
                      <a:pt x="63164" y="248843"/>
                      <a:pt x="62479" y="249528"/>
                    </a:cubicBezTo>
                    <a:cubicBezTo>
                      <a:pt x="61338" y="250898"/>
                      <a:pt x="58142" y="253181"/>
                      <a:pt x="49010" y="253181"/>
                    </a:cubicBezTo>
                    <a:cubicBezTo>
                      <a:pt x="46384" y="253181"/>
                      <a:pt x="40106" y="253181"/>
                      <a:pt x="38165" y="258775"/>
                    </a:cubicBezTo>
                    <a:cubicBezTo>
                      <a:pt x="36225" y="264368"/>
                      <a:pt x="40562" y="268592"/>
                      <a:pt x="45129" y="272929"/>
                    </a:cubicBezTo>
                    <a:cubicBezTo>
                      <a:pt x="47298" y="274984"/>
                      <a:pt x="51064" y="278637"/>
                      <a:pt x="52320" y="281148"/>
                    </a:cubicBezTo>
                    <a:cubicBezTo>
                      <a:pt x="51749" y="281377"/>
                      <a:pt x="50951" y="281605"/>
                      <a:pt x="50494" y="281719"/>
                    </a:cubicBezTo>
                    <a:cubicBezTo>
                      <a:pt x="45585" y="283203"/>
                      <a:pt x="36453" y="286057"/>
                      <a:pt x="35768" y="299184"/>
                    </a:cubicBezTo>
                    <a:cubicBezTo>
                      <a:pt x="35654" y="300668"/>
                      <a:pt x="33485" y="301239"/>
                      <a:pt x="26179" y="301696"/>
                    </a:cubicBezTo>
                    <a:cubicBezTo>
                      <a:pt x="17390" y="302152"/>
                      <a:pt x="3806" y="303066"/>
                      <a:pt x="723" y="31859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E0DD54D5-87E5-4877-8953-E2C940904C1E}"/>
                  </a:ext>
                </a:extLst>
              </p:cNvPr>
              <p:cNvSpPr/>
              <p:nvPr/>
            </p:nvSpPr>
            <p:spPr>
              <a:xfrm>
                <a:off x="7035372" y="935402"/>
                <a:ext cx="150976" cy="76239"/>
              </a:xfrm>
              <a:custGeom>
                <a:avLst/>
                <a:gdLst>
                  <a:gd name="connsiteX0" fmla="*/ 44986 w 150976"/>
                  <a:gd name="connsiteY0" fmla="*/ 76239 h 76239"/>
                  <a:gd name="connsiteX1" fmla="*/ 91675 w 150976"/>
                  <a:gd name="connsiteY1" fmla="*/ 68934 h 76239"/>
                  <a:gd name="connsiteX2" fmla="*/ 111537 w 150976"/>
                  <a:gd name="connsiteY2" fmla="*/ 50898 h 76239"/>
                  <a:gd name="connsiteX3" fmla="*/ 108797 w 150976"/>
                  <a:gd name="connsiteY3" fmla="*/ 38455 h 76239"/>
                  <a:gd name="connsiteX4" fmla="*/ 105372 w 150976"/>
                  <a:gd name="connsiteY4" fmla="*/ 35601 h 76239"/>
                  <a:gd name="connsiteX5" fmla="*/ 112792 w 150976"/>
                  <a:gd name="connsiteY5" fmla="*/ 28980 h 76239"/>
                  <a:gd name="connsiteX6" fmla="*/ 118614 w 150976"/>
                  <a:gd name="connsiteY6" fmla="*/ 26355 h 76239"/>
                  <a:gd name="connsiteX7" fmla="*/ 149892 w 150976"/>
                  <a:gd name="connsiteY7" fmla="*/ 19962 h 76239"/>
                  <a:gd name="connsiteX8" fmla="*/ 148294 w 150976"/>
                  <a:gd name="connsiteY8" fmla="*/ 7862 h 76239"/>
                  <a:gd name="connsiteX9" fmla="*/ 90418 w 150976"/>
                  <a:gd name="connsiteY9" fmla="*/ 5922 h 76239"/>
                  <a:gd name="connsiteX10" fmla="*/ 87337 w 150976"/>
                  <a:gd name="connsiteY10" fmla="*/ 11629 h 76239"/>
                  <a:gd name="connsiteX11" fmla="*/ 67702 w 150976"/>
                  <a:gd name="connsiteY11" fmla="*/ 13227 h 76239"/>
                  <a:gd name="connsiteX12" fmla="*/ 49894 w 150976"/>
                  <a:gd name="connsiteY12" fmla="*/ 17337 h 76239"/>
                  <a:gd name="connsiteX13" fmla="*/ 49095 w 150976"/>
                  <a:gd name="connsiteY13" fmla="*/ 23159 h 76239"/>
                  <a:gd name="connsiteX14" fmla="*/ 50922 w 150976"/>
                  <a:gd name="connsiteY14" fmla="*/ 26812 h 76239"/>
                  <a:gd name="connsiteX15" fmla="*/ 26037 w 150976"/>
                  <a:gd name="connsiteY15" fmla="*/ 27268 h 76239"/>
                  <a:gd name="connsiteX16" fmla="*/ 28777 w 150976"/>
                  <a:gd name="connsiteY16" fmla="*/ 40966 h 76239"/>
                  <a:gd name="connsiteX17" fmla="*/ 21014 w 150976"/>
                  <a:gd name="connsiteY17" fmla="*/ 43706 h 76239"/>
                  <a:gd name="connsiteX18" fmla="*/ 238 w 150976"/>
                  <a:gd name="connsiteY18" fmla="*/ 56719 h 76239"/>
                  <a:gd name="connsiteX19" fmla="*/ 2522 w 150976"/>
                  <a:gd name="connsiteY19" fmla="*/ 64938 h 76239"/>
                  <a:gd name="connsiteX20" fmla="*/ 44986 w 150976"/>
                  <a:gd name="connsiteY20" fmla="*/ 76239 h 7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0976" h="76239">
                    <a:moveTo>
                      <a:pt x="44986" y="76239"/>
                    </a:moveTo>
                    <a:cubicBezTo>
                      <a:pt x="61767" y="76239"/>
                      <a:pt x="79574" y="73386"/>
                      <a:pt x="91675" y="68934"/>
                    </a:cubicBezTo>
                    <a:cubicBezTo>
                      <a:pt x="103888" y="64482"/>
                      <a:pt x="110509" y="58318"/>
                      <a:pt x="111537" y="50898"/>
                    </a:cubicBezTo>
                    <a:cubicBezTo>
                      <a:pt x="112222" y="45761"/>
                      <a:pt x="111308" y="41537"/>
                      <a:pt x="108797" y="38455"/>
                    </a:cubicBezTo>
                    <a:cubicBezTo>
                      <a:pt x="107770" y="37199"/>
                      <a:pt x="106628" y="36286"/>
                      <a:pt x="105372" y="35601"/>
                    </a:cubicBezTo>
                    <a:cubicBezTo>
                      <a:pt x="109025" y="33661"/>
                      <a:pt x="111194" y="31035"/>
                      <a:pt x="112792" y="28980"/>
                    </a:cubicBezTo>
                    <a:cubicBezTo>
                      <a:pt x="114847" y="26355"/>
                      <a:pt x="115303" y="25898"/>
                      <a:pt x="118614" y="26355"/>
                    </a:cubicBezTo>
                    <a:cubicBezTo>
                      <a:pt x="128317" y="27725"/>
                      <a:pt x="145440" y="28638"/>
                      <a:pt x="149892" y="19962"/>
                    </a:cubicBezTo>
                    <a:cubicBezTo>
                      <a:pt x="150805" y="18250"/>
                      <a:pt x="152403" y="13570"/>
                      <a:pt x="148294" y="7862"/>
                    </a:cubicBezTo>
                    <a:cubicBezTo>
                      <a:pt x="140303" y="-3325"/>
                      <a:pt x="98866" y="-1270"/>
                      <a:pt x="90418" y="5922"/>
                    </a:cubicBezTo>
                    <a:cubicBezTo>
                      <a:pt x="88592" y="7406"/>
                      <a:pt x="87564" y="9460"/>
                      <a:pt x="87337" y="11629"/>
                    </a:cubicBezTo>
                    <a:cubicBezTo>
                      <a:pt x="82428" y="12543"/>
                      <a:pt x="72839" y="12999"/>
                      <a:pt x="67702" y="13227"/>
                    </a:cubicBezTo>
                    <a:cubicBezTo>
                      <a:pt x="55031" y="13798"/>
                      <a:pt x="52063" y="13912"/>
                      <a:pt x="49894" y="17337"/>
                    </a:cubicBezTo>
                    <a:cubicBezTo>
                      <a:pt x="48867" y="18935"/>
                      <a:pt x="48525" y="21218"/>
                      <a:pt x="49095" y="23159"/>
                    </a:cubicBezTo>
                    <a:cubicBezTo>
                      <a:pt x="49438" y="24414"/>
                      <a:pt x="50123" y="25670"/>
                      <a:pt x="50922" y="26812"/>
                    </a:cubicBezTo>
                    <a:cubicBezTo>
                      <a:pt x="30717" y="19049"/>
                      <a:pt x="27178" y="25099"/>
                      <a:pt x="26037" y="27268"/>
                    </a:cubicBezTo>
                    <a:cubicBezTo>
                      <a:pt x="23297" y="32063"/>
                      <a:pt x="25808" y="37199"/>
                      <a:pt x="28777" y="40966"/>
                    </a:cubicBezTo>
                    <a:cubicBezTo>
                      <a:pt x="26265" y="41880"/>
                      <a:pt x="23297" y="42907"/>
                      <a:pt x="21014" y="43706"/>
                    </a:cubicBezTo>
                    <a:cubicBezTo>
                      <a:pt x="8686" y="47816"/>
                      <a:pt x="1723" y="50327"/>
                      <a:pt x="238" y="56719"/>
                    </a:cubicBezTo>
                    <a:cubicBezTo>
                      <a:pt x="-446" y="59573"/>
                      <a:pt x="353" y="62655"/>
                      <a:pt x="2522" y="64938"/>
                    </a:cubicBezTo>
                    <a:cubicBezTo>
                      <a:pt x="9941" y="72929"/>
                      <a:pt x="26835" y="76239"/>
                      <a:pt x="44986" y="7623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9B12CA8-C7BD-4D9C-8738-295CCF85A2F6}"/>
                  </a:ext>
                </a:extLst>
              </p:cNvPr>
              <p:cNvSpPr/>
              <p:nvPr/>
            </p:nvSpPr>
            <p:spPr>
              <a:xfrm>
                <a:off x="8085678" y="949268"/>
                <a:ext cx="231534" cy="195475"/>
              </a:xfrm>
              <a:custGeom>
                <a:avLst/>
                <a:gdLst>
                  <a:gd name="connsiteX0" fmla="*/ 34150 w 231534"/>
                  <a:gd name="connsiteY0" fmla="*/ 94108 h 195475"/>
                  <a:gd name="connsiteX1" fmla="*/ 29812 w 231534"/>
                  <a:gd name="connsiteY1" fmla="*/ 94222 h 195475"/>
                  <a:gd name="connsiteX2" fmla="*/ 133 w 231534"/>
                  <a:gd name="connsiteY2" fmla="*/ 106437 h 195475"/>
                  <a:gd name="connsiteX3" fmla="*/ 7439 w 231534"/>
                  <a:gd name="connsiteY3" fmla="*/ 117509 h 195475"/>
                  <a:gd name="connsiteX4" fmla="*/ 12461 w 231534"/>
                  <a:gd name="connsiteY4" fmla="*/ 122304 h 195475"/>
                  <a:gd name="connsiteX5" fmla="*/ 33579 w 231534"/>
                  <a:gd name="connsiteY5" fmla="*/ 136459 h 195475"/>
                  <a:gd name="connsiteX6" fmla="*/ 56296 w 231534"/>
                  <a:gd name="connsiteY6" fmla="*/ 133833 h 195475"/>
                  <a:gd name="connsiteX7" fmla="*/ 54812 w 231534"/>
                  <a:gd name="connsiteY7" fmla="*/ 139084 h 195475"/>
                  <a:gd name="connsiteX8" fmla="*/ 58122 w 231534"/>
                  <a:gd name="connsiteY8" fmla="*/ 147189 h 195475"/>
                  <a:gd name="connsiteX9" fmla="*/ 75587 w 231534"/>
                  <a:gd name="connsiteY9" fmla="*/ 154266 h 195475"/>
                  <a:gd name="connsiteX10" fmla="*/ 81866 w 231534"/>
                  <a:gd name="connsiteY10" fmla="*/ 155180 h 195475"/>
                  <a:gd name="connsiteX11" fmla="*/ 87231 w 231534"/>
                  <a:gd name="connsiteY11" fmla="*/ 161801 h 195475"/>
                  <a:gd name="connsiteX12" fmla="*/ 112002 w 231534"/>
                  <a:gd name="connsiteY12" fmla="*/ 176640 h 195475"/>
                  <a:gd name="connsiteX13" fmla="*/ 146932 w 231534"/>
                  <a:gd name="connsiteY13" fmla="*/ 184745 h 195475"/>
                  <a:gd name="connsiteX14" fmla="*/ 191680 w 231534"/>
                  <a:gd name="connsiteY14" fmla="*/ 195475 h 195475"/>
                  <a:gd name="connsiteX15" fmla="*/ 220561 w 231534"/>
                  <a:gd name="connsiteY15" fmla="*/ 172759 h 195475"/>
                  <a:gd name="connsiteX16" fmla="*/ 214054 w 231534"/>
                  <a:gd name="connsiteY16" fmla="*/ 160202 h 195475"/>
                  <a:gd name="connsiteX17" fmla="*/ 228437 w 231534"/>
                  <a:gd name="connsiteY17" fmla="*/ 133947 h 195475"/>
                  <a:gd name="connsiteX18" fmla="*/ 228209 w 231534"/>
                  <a:gd name="connsiteY18" fmla="*/ 112943 h 195475"/>
                  <a:gd name="connsiteX19" fmla="*/ 184603 w 231534"/>
                  <a:gd name="connsiteY19" fmla="*/ 97761 h 195475"/>
                  <a:gd name="connsiteX20" fmla="*/ 176155 w 231534"/>
                  <a:gd name="connsiteY20" fmla="*/ 107692 h 195475"/>
                  <a:gd name="connsiteX21" fmla="*/ 165539 w 231534"/>
                  <a:gd name="connsiteY21" fmla="*/ 92853 h 195475"/>
                  <a:gd name="connsiteX22" fmla="*/ 151955 w 231534"/>
                  <a:gd name="connsiteY22" fmla="*/ 86688 h 195475"/>
                  <a:gd name="connsiteX23" fmla="*/ 157549 w 231534"/>
                  <a:gd name="connsiteY23" fmla="*/ 80752 h 195475"/>
                  <a:gd name="connsiteX24" fmla="*/ 155380 w 231534"/>
                  <a:gd name="connsiteY24" fmla="*/ 65114 h 195475"/>
                  <a:gd name="connsiteX25" fmla="*/ 154124 w 231534"/>
                  <a:gd name="connsiteY25" fmla="*/ 62146 h 195475"/>
                  <a:gd name="connsiteX26" fmla="*/ 155151 w 231534"/>
                  <a:gd name="connsiteY26" fmla="*/ 62031 h 195475"/>
                  <a:gd name="connsiteX27" fmla="*/ 170791 w 231534"/>
                  <a:gd name="connsiteY27" fmla="*/ 51301 h 195475"/>
                  <a:gd name="connsiteX28" fmla="*/ 143736 w 231534"/>
                  <a:gd name="connsiteY28" fmla="*/ 34635 h 195475"/>
                  <a:gd name="connsiteX29" fmla="*/ 131294 w 231534"/>
                  <a:gd name="connsiteY29" fmla="*/ 18996 h 195475"/>
                  <a:gd name="connsiteX30" fmla="*/ 125586 w 231534"/>
                  <a:gd name="connsiteY30" fmla="*/ 3471 h 195475"/>
                  <a:gd name="connsiteX31" fmla="*/ 106865 w 231534"/>
                  <a:gd name="connsiteY31" fmla="*/ 5184 h 195475"/>
                  <a:gd name="connsiteX32" fmla="*/ 79469 w 231534"/>
                  <a:gd name="connsiteY32" fmla="*/ 17855 h 195475"/>
                  <a:gd name="connsiteX33" fmla="*/ 38831 w 231534"/>
                  <a:gd name="connsiteY33" fmla="*/ 39315 h 195475"/>
                  <a:gd name="connsiteX34" fmla="*/ 46022 w 231534"/>
                  <a:gd name="connsiteY34" fmla="*/ 51073 h 195475"/>
                  <a:gd name="connsiteX35" fmla="*/ 47734 w 231534"/>
                  <a:gd name="connsiteY35" fmla="*/ 53470 h 195475"/>
                  <a:gd name="connsiteX36" fmla="*/ 36433 w 231534"/>
                  <a:gd name="connsiteY36" fmla="*/ 60662 h 195475"/>
                  <a:gd name="connsiteX37" fmla="*/ 20337 w 231534"/>
                  <a:gd name="connsiteY37" fmla="*/ 71734 h 195475"/>
                  <a:gd name="connsiteX38" fmla="*/ 34150 w 231534"/>
                  <a:gd name="connsiteY38" fmla="*/ 94108 h 195475"/>
                  <a:gd name="connsiteX39" fmla="*/ 75473 w 231534"/>
                  <a:gd name="connsiteY39" fmla="*/ 114427 h 195475"/>
                  <a:gd name="connsiteX40" fmla="*/ 72049 w 231534"/>
                  <a:gd name="connsiteY40" fmla="*/ 118651 h 195475"/>
                  <a:gd name="connsiteX41" fmla="*/ 74218 w 231534"/>
                  <a:gd name="connsiteY41" fmla="*/ 108720 h 195475"/>
                  <a:gd name="connsiteX42" fmla="*/ 81523 w 231534"/>
                  <a:gd name="connsiteY42" fmla="*/ 104839 h 195475"/>
                  <a:gd name="connsiteX43" fmla="*/ 75473 w 231534"/>
                  <a:gd name="connsiteY43" fmla="*/ 114427 h 19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1534" h="195475">
                    <a:moveTo>
                      <a:pt x="34150" y="94108"/>
                    </a:moveTo>
                    <a:cubicBezTo>
                      <a:pt x="32895" y="94222"/>
                      <a:pt x="31411" y="94222"/>
                      <a:pt x="29812" y="94222"/>
                    </a:cubicBezTo>
                    <a:cubicBezTo>
                      <a:pt x="26958" y="94222"/>
                      <a:pt x="2188" y="94565"/>
                      <a:pt x="133" y="106437"/>
                    </a:cubicBezTo>
                    <a:cubicBezTo>
                      <a:pt x="-324" y="109176"/>
                      <a:pt x="19" y="114199"/>
                      <a:pt x="7439" y="117509"/>
                    </a:cubicBezTo>
                    <a:cubicBezTo>
                      <a:pt x="9265" y="118309"/>
                      <a:pt x="10406" y="119678"/>
                      <a:pt x="12461" y="122304"/>
                    </a:cubicBezTo>
                    <a:cubicBezTo>
                      <a:pt x="16000" y="126870"/>
                      <a:pt x="20909" y="133148"/>
                      <a:pt x="33579" y="136459"/>
                    </a:cubicBezTo>
                    <a:cubicBezTo>
                      <a:pt x="41912" y="138628"/>
                      <a:pt x="49903" y="137030"/>
                      <a:pt x="56296" y="133833"/>
                    </a:cubicBezTo>
                    <a:cubicBezTo>
                      <a:pt x="55382" y="135431"/>
                      <a:pt x="54812" y="137144"/>
                      <a:pt x="54812" y="139084"/>
                    </a:cubicBezTo>
                    <a:cubicBezTo>
                      <a:pt x="54697" y="142052"/>
                      <a:pt x="55839" y="145020"/>
                      <a:pt x="58122" y="147189"/>
                    </a:cubicBezTo>
                    <a:cubicBezTo>
                      <a:pt x="64286" y="153125"/>
                      <a:pt x="69994" y="153696"/>
                      <a:pt x="75587" y="154266"/>
                    </a:cubicBezTo>
                    <a:cubicBezTo>
                      <a:pt x="77642" y="154495"/>
                      <a:pt x="79697" y="154723"/>
                      <a:pt x="81866" y="155180"/>
                    </a:cubicBezTo>
                    <a:cubicBezTo>
                      <a:pt x="83008" y="155522"/>
                      <a:pt x="85633" y="159403"/>
                      <a:pt x="87231" y="161801"/>
                    </a:cubicBezTo>
                    <a:cubicBezTo>
                      <a:pt x="92025" y="168992"/>
                      <a:pt x="99103" y="179722"/>
                      <a:pt x="112002" y="176640"/>
                    </a:cubicBezTo>
                    <a:cubicBezTo>
                      <a:pt x="118280" y="175042"/>
                      <a:pt x="132892" y="179951"/>
                      <a:pt x="146932" y="184745"/>
                    </a:cubicBezTo>
                    <a:cubicBezTo>
                      <a:pt x="162571" y="189996"/>
                      <a:pt x="178781" y="195475"/>
                      <a:pt x="191680" y="195475"/>
                    </a:cubicBezTo>
                    <a:cubicBezTo>
                      <a:pt x="211999" y="195475"/>
                      <a:pt x="219990" y="181891"/>
                      <a:pt x="220561" y="172759"/>
                    </a:cubicBezTo>
                    <a:cubicBezTo>
                      <a:pt x="220903" y="166709"/>
                      <a:pt x="218278" y="161915"/>
                      <a:pt x="214054" y="160202"/>
                    </a:cubicBezTo>
                    <a:cubicBezTo>
                      <a:pt x="215424" y="155865"/>
                      <a:pt x="220218" y="147075"/>
                      <a:pt x="228437" y="133947"/>
                    </a:cubicBezTo>
                    <a:cubicBezTo>
                      <a:pt x="232661" y="127212"/>
                      <a:pt x="232547" y="119564"/>
                      <a:pt x="228209" y="112943"/>
                    </a:cubicBezTo>
                    <a:cubicBezTo>
                      <a:pt x="219647" y="100272"/>
                      <a:pt x="196018" y="93538"/>
                      <a:pt x="184603" y="97761"/>
                    </a:cubicBezTo>
                    <a:cubicBezTo>
                      <a:pt x="179923" y="99473"/>
                      <a:pt x="176840" y="103012"/>
                      <a:pt x="176155" y="107692"/>
                    </a:cubicBezTo>
                    <a:cubicBezTo>
                      <a:pt x="172845" y="104382"/>
                      <a:pt x="168165" y="98104"/>
                      <a:pt x="165539" y="92853"/>
                    </a:cubicBezTo>
                    <a:cubicBezTo>
                      <a:pt x="163599" y="88857"/>
                      <a:pt x="158462" y="87031"/>
                      <a:pt x="151955" y="86688"/>
                    </a:cubicBezTo>
                    <a:cubicBezTo>
                      <a:pt x="154580" y="85319"/>
                      <a:pt x="156522" y="83378"/>
                      <a:pt x="157549" y="80752"/>
                    </a:cubicBezTo>
                    <a:cubicBezTo>
                      <a:pt x="159832" y="75159"/>
                      <a:pt x="157434" y="69566"/>
                      <a:pt x="155380" y="65114"/>
                    </a:cubicBezTo>
                    <a:cubicBezTo>
                      <a:pt x="155038" y="64200"/>
                      <a:pt x="154466" y="63173"/>
                      <a:pt x="154124" y="62146"/>
                    </a:cubicBezTo>
                    <a:cubicBezTo>
                      <a:pt x="154353" y="62146"/>
                      <a:pt x="154695" y="62031"/>
                      <a:pt x="155151" y="62031"/>
                    </a:cubicBezTo>
                    <a:cubicBezTo>
                      <a:pt x="158918" y="61689"/>
                      <a:pt x="170562" y="60548"/>
                      <a:pt x="170791" y="51301"/>
                    </a:cubicBezTo>
                    <a:cubicBezTo>
                      <a:pt x="171018" y="41256"/>
                      <a:pt x="156179" y="36690"/>
                      <a:pt x="143736" y="34635"/>
                    </a:cubicBezTo>
                    <a:cubicBezTo>
                      <a:pt x="133234" y="32923"/>
                      <a:pt x="132435" y="27329"/>
                      <a:pt x="131294" y="18996"/>
                    </a:cubicBezTo>
                    <a:cubicBezTo>
                      <a:pt x="130609" y="13631"/>
                      <a:pt x="129810" y="7695"/>
                      <a:pt x="125586" y="3471"/>
                    </a:cubicBezTo>
                    <a:cubicBezTo>
                      <a:pt x="118737" y="-3264"/>
                      <a:pt x="112344" y="1188"/>
                      <a:pt x="106865" y="5184"/>
                    </a:cubicBezTo>
                    <a:cubicBezTo>
                      <a:pt x="101272" y="9179"/>
                      <a:pt x="93624" y="14772"/>
                      <a:pt x="79469" y="17855"/>
                    </a:cubicBezTo>
                    <a:cubicBezTo>
                      <a:pt x="40314" y="26530"/>
                      <a:pt x="39287" y="35548"/>
                      <a:pt x="38831" y="39315"/>
                    </a:cubicBezTo>
                    <a:cubicBezTo>
                      <a:pt x="38488" y="42055"/>
                      <a:pt x="39059" y="47192"/>
                      <a:pt x="46022" y="51073"/>
                    </a:cubicBezTo>
                    <a:cubicBezTo>
                      <a:pt x="47963" y="52214"/>
                      <a:pt x="47848" y="52899"/>
                      <a:pt x="47734" y="53470"/>
                    </a:cubicBezTo>
                    <a:cubicBezTo>
                      <a:pt x="46935" y="56666"/>
                      <a:pt x="41798" y="61004"/>
                      <a:pt x="36433" y="60662"/>
                    </a:cubicBezTo>
                    <a:cubicBezTo>
                      <a:pt x="27073" y="59977"/>
                      <a:pt x="21594" y="65684"/>
                      <a:pt x="20337" y="71734"/>
                    </a:cubicBezTo>
                    <a:cubicBezTo>
                      <a:pt x="18626" y="78241"/>
                      <a:pt x="21479" y="88058"/>
                      <a:pt x="34150" y="94108"/>
                    </a:cubicBezTo>
                    <a:close/>
                    <a:moveTo>
                      <a:pt x="75473" y="114427"/>
                    </a:moveTo>
                    <a:cubicBezTo>
                      <a:pt x="75245" y="115455"/>
                      <a:pt x="73761" y="117053"/>
                      <a:pt x="72049" y="118651"/>
                    </a:cubicBezTo>
                    <a:cubicBezTo>
                      <a:pt x="73647" y="115341"/>
                      <a:pt x="74446" y="111916"/>
                      <a:pt x="74218" y="108720"/>
                    </a:cubicBezTo>
                    <a:cubicBezTo>
                      <a:pt x="75587" y="107464"/>
                      <a:pt x="78098" y="106208"/>
                      <a:pt x="81523" y="104839"/>
                    </a:cubicBezTo>
                    <a:cubicBezTo>
                      <a:pt x="75587" y="108948"/>
                      <a:pt x="75473" y="112258"/>
                      <a:pt x="75473" y="114427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36199B5-BDAC-41F8-A5FA-51BA98C5C7B7}"/>
                  </a:ext>
                </a:extLst>
              </p:cNvPr>
              <p:cNvSpPr/>
              <p:nvPr/>
            </p:nvSpPr>
            <p:spPr>
              <a:xfrm>
                <a:off x="9456110" y="1434228"/>
                <a:ext cx="42905" cy="31510"/>
              </a:xfrm>
              <a:custGeom>
                <a:avLst/>
                <a:gdLst>
                  <a:gd name="connsiteX0" fmla="*/ 35942 w 42905"/>
                  <a:gd name="connsiteY0" fmla="*/ 26488 h 31510"/>
                  <a:gd name="connsiteX1" fmla="*/ 42905 w 42905"/>
                  <a:gd name="connsiteY1" fmla="*/ 11306 h 31510"/>
                  <a:gd name="connsiteX2" fmla="*/ 32518 w 42905"/>
                  <a:gd name="connsiteY2" fmla="*/ 119 h 31510"/>
                  <a:gd name="connsiteX3" fmla="*/ 213 w 42905"/>
                  <a:gd name="connsiteY3" fmla="*/ 17013 h 31510"/>
                  <a:gd name="connsiteX4" fmla="*/ 8431 w 42905"/>
                  <a:gd name="connsiteY4" fmla="*/ 29456 h 31510"/>
                  <a:gd name="connsiteX5" fmla="*/ 20075 w 42905"/>
                  <a:gd name="connsiteY5" fmla="*/ 31511 h 31510"/>
                  <a:gd name="connsiteX6" fmla="*/ 35942 w 42905"/>
                  <a:gd name="connsiteY6" fmla="*/ 26488 h 3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905" h="31510">
                    <a:moveTo>
                      <a:pt x="35942" y="26488"/>
                    </a:moveTo>
                    <a:cubicBezTo>
                      <a:pt x="40508" y="22835"/>
                      <a:pt x="42905" y="17584"/>
                      <a:pt x="42905" y="11306"/>
                    </a:cubicBezTo>
                    <a:cubicBezTo>
                      <a:pt x="42905" y="6511"/>
                      <a:pt x="40166" y="1032"/>
                      <a:pt x="32518" y="119"/>
                    </a:cubicBezTo>
                    <a:cubicBezTo>
                      <a:pt x="23157" y="-1023"/>
                      <a:pt x="2382" y="6169"/>
                      <a:pt x="213" y="17013"/>
                    </a:cubicBezTo>
                    <a:cubicBezTo>
                      <a:pt x="-244" y="19068"/>
                      <a:pt x="-815" y="26031"/>
                      <a:pt x="8431" y="29456"/>
                    </a:cubicBezTo>
                    <a:cubicBezTo>
                      <a:pt x="11742" y="30712"/>
                      <a:pt x="15851" y="31511"/>
                      <a:pt x="20075" y="31511"/>
                    </a:cubicBezTo>
                    <a:cubicBezTo>
                      <a:pt x="25668" y="31397"/>
                      <a:pt x="31490" y="30027"/>
                      <a:pt x="35942" y="2648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BB32F0B-2FD1-474D-A0BA-9B106D814EF3}"/>
                  </a:ext>
                </a:extLst>
              </p:cNvPr>
              <p:cNvSpPr/>
              <p:nvPr/>
            </p:nvSpPr>
            <p:spPr>
              <a:xfrm>
                <a:off x="8054220" y="957067"/>
                <a:ext cx="51885" cy="30373"/>
              </a:xfrm>
              <a:custGeom>
                <a:avLst/>
                <a:gdLst>
                  <a:gd name="connsiteX0" fmla="*/ 4537 w 51885"/>
                  <a:gd name="connsiteY0" fmla="*/ 24666 h 30373"/>
                  <a:gd name="connsiteX1" fmla="*/ 26340 w 51885"/>
                  <a:gd name="connsiteY1" fmla="*/ 30374 h 30373"/>
                  <a:gd name="connsiteX2" fmla="*/ 39354 w 51885"/>
                  <a:gd name="connsiteY2" fmla="*/ 28433 h 30373"/>
                  <a:gd name="connsiteX3" fmla="*/ 51568 w 51885"/>
                  <a:gd name="connsiteY3" fmla="*/ 15877 h 30373"/>
                  <a:gd name="connsiteX4" fmla="*/ 44718 w 51885"/>
                  <a:gd name="connsiteY4" fmla="*/ 2635 h 30373"/>
                  <a:gd name="connsiteX5" fmla="*/ 1341 w 51885"/>
                  <a:gd name="connsiteY5" fmla="*/ 10283 h 30373"/>
                  <a:gd name="connsiteX6" fmla="*/ 4537 w 51885"/>
                  <a:gd name="connsiteY6" fmla="*/ 24666 h 3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85" h="30373">
                    <a:moveTo>
                      <a:pt x="4537" y="24666"/>
                    </a:moveTo>
                    <a:cubicBezTo>
                      <a:pt x="8190" y="27977"/>
                      <a:pt x="17322" y="30374"/>
                      <a:pt x="26340" y="30374"/>
                    </a:cubicBezTo>
                    <a:cubicBezTo>
                      <a:pt x="30906" y="30374"/>
                      <a:pt x="35586" y="29803"/>
                      <a:pt x="39354" y="28433"/>
                    </a:cubicBezTo>
                    <a:cubicBezTo>
                      <a:pt x="47572" y="25465"/>
                      <a:pt x="50540" y="19986"/>
                      <a:pt x="51568" y="15877"/>
                    </a:cubicBezTo>
                    <a:cubicBezTo>
                      <a:pt x="52595" y="11539"/>
                      <a:pt x="51339" y="5717"/>
                      <a:pt x="44718" y="2635"/>
                    </a:cubicBezTo>
                    <a:cubicBezTo>
                      <a:pt x="33988" y="-2502"/>
                      <a:pt x="7163" y="-219"/>
                      <a:pt x="1341" y="10283"/>
                    </a:cubicBezTo>
                    <a:cubicBezTo>
                      <a:pt x="-714" y="13936"/>
                      <a:pt x="-942" y="19644"/>
                      <a:pt x="4537" y="2466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0A7C30E-B898-462A-8E04-663F17716FF6}"/>
                  </a:ext>
                </a:extLst>
              </p:cNvPr>
              <p:cNvSpPr/>
              <p:nvPr/>
            </p:nvSpPr>
            <p:spPr>
              <a:xfrm>
                <a:off x="8638243" y="1416779"/>
                <a:ext cx="63674" cy="39485"/>
              </a:xfrm>
              <a:custGeom>
                <a:avLst/>
                <a:gdLst>
                  <a:gd name="connsiteX0" fmla="*/ 18215 w 63674"/>
                  <a:gd name="connsiteY0" fmla="*/ 9121 h 39485"/>
                  <a:gd name="connsiteX1" fmla="*/ 18215 w 63674"/>
                  <a:gd name="connsiteY1" fmla="*/ 9121 h 39485"/>
                  <a:gd name="connsiteX2" fmla="*/ 11137 w 63674"/>
                  <a:gd name="connsiteY2" fmla="*/ 13116 h 39485"/>
                  <a:gd name="connsiteX3" fmla="*/ 293 w 63674"/>
                  <a:gd name="connsiteY3" fmla="*/ 22362 h 39485"/>
                  <a:gd name="connsiteX4" fmla="*/ 2005 w 63674"/>
                  <a:gd name="connsiteY4" fmla="*/ 30695 h 39485"/>
                  <a:gd name="connsiteX5" fmla="*/ 25178 w 63674"/>
                  <a:gd name="connsiteY5" fmla="*/ 39485 h 39485"/>
                  <a:gd name="connsiteX6" fmla="*/ 45269 w 63674"/>
                  <a:gd name="connsiteY6" fmla="*/ 36289 h 39485"/>
                  <a:gd name="connsiteX7" fmla="*/ 63647 w 63674"/>
                  <a:gd name="connsiteY7" fmla="*/ 17910 h 39485"/>
                  <a:gd name="connsiteX8" fmla="*/ 50633 w 63674"/>
                  <a:gd name="connsiteY8" fmla="*/ 1358 h 39485"/>
                  <a:gd name="connsiteX9" fmla="*/ 18215 w 63674"/>
                  <a:gd name="connsiteY9" fmla="*/ 9121 h 3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674" h="39485">
                    <a:moveTo>
                      <a:pt x="18215" y="9121"/>
                    </a:moveTo>
                    <a:lnTo>
                      <a:pt x="18215" y="9121"/>
                    </a:lnTo>
                    <a:cubicBezTo>
                      <a:pt x="17530" y="10376"/>
                      <a:pt x="13192" y="12203"/>
                      <a:pt x="11137" y="13116"/>
                    </a:cubicBezTo>
                    <a:cubicBezTo>
                      <a:pt x="6457" y="15171"/>
                      <a:pt x="1548" y="17226"/>
                      <a:pt x="293" y="22362"/>
                    </a:cubicBezTo>
                    <a:cubicBezTo>
                      <a:pt x="-164" y="23961"/>
                      <a:pt x="-392" y="27157"/>
                      <a:pt x="2005" y="30695"/>
                    </a:cubicBezTo>
                    <a:cubicBezTo>
                      <a:pt x="6457" y="37088"/>
                      <a:pt x="15589" y="39485"/>
                      <a:pt x="25178" y="39485"/>
                    </a:cubicBezTo>
                    <a:cubicBezTo>
                      <a:pt x="32255" y="39485"/>
                      <a:pt x="39561" y="38115"/>
                      <a:pt x="45269" y="36289"/>
                    </a:cubicBezTo>
                    <a:cubicBezTo>
                      <a:pt x="56684" y="32408"/>
                      <a:pt x="63191" y="25901"/>
                      <a:pt x="63647" y="17910"/>
                    </a:cubicBezTo>
                    <a:cubicBezTo>
                      <a:pt x="63875" y="14143"/>
                      <a:pt x="62962" y="5125"/>
                      <a:pt x="50633" y="1358"/>
                    </a:cubicBezTo>
                    <a:cubicBezTo>
                      <a:pt x="40360" y="-1610"/>
                      <a:pt x="22324" y="-11"/>
                      <a:pt x="18215" y="912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6EA62B0-7110-4578-9F5A-81003F8659D2}"/>
                  </a:ext>
                </a:extLst>
              </p:cNvPr>
              <p:cNvSpPr/>
              <p:nvPr/>
            </p:nvSpPr>
            <p:spPr>
              <a:xfrm>
                <a:off x="8288914" y="1085280"/>
                <a:ext cx="188021" cy="118365"/>
              </a:xfrm>
              <a:custGeom>
                <a:avLst/>
                <a:gdLst>
                  <a:gd name="connsiteX0" fmla="*/ 9562 w 188021"/>
                  <a:gd name="connsiteY0" fmla="*/ 89257 h 118365"/>
                  <a:gd name="connsiteX1" fmla="*/ 88 w 188021"/>
                  <a:gd name="connsiteY1" fmla="*/ 107179 h 118365"/>
                  <a:gd name="connsiteX2" fmla="*/ 5795 w 188021"/>
                  <a:gd name="connsiteY2" fmla="*/ 115626 h 118365"/>
                  <a:gd name="connsiteX3" fmla="*/ 17552 w 188021"/>
                  <a:gd name="connsiteY3" fmla="*/ 118365 h 118365"/>
                  <a:gd name="connsiteX4" fmla="*/ 46662 w 188021"/>
                  <a:gd name="connsiteY4" fmla="*/ 113571 h 118365"/>
                  <a:gd name="connsiteX5" fmla="*/ 83418 w 188021"/>
                  <a:gd name="connsiteY5" fmla="*/ 108092 h 118365"/>
                  <a:gd name="connsiteX6" fmla="*/ 187754 w 188021"/>
                  <a:gd name="connsiteY6" fmla="*/ 66540 h 118365"/>
                  <a:gd name="connsiteX7" fmla="*/ 166864 w 188021"/>
                  <a:gd name="connsiteY7" fmla="*/ 43824 h 118365"/>
                  <a:gd name="connsiteX8" fmla="*/ 149285 w 188021"/>
                  <a:gd name="connsiteY8" fmla="*/ 34007 h 118365"/>
                  <a:gd name="connsiteX9" fmla="*/ 127710 w 188021"/>
                  <a:gd name="connsiteY9" fmla="*/ 26359 h 118365"/>
                  <a:gd name="connsiteX10" fmla="*/ 114925 w 188021"/>
                  <a:gd name="connsiteY10" fmla="*/ 30240 h 118365"/>
                  <a:gd name="connsiteX11" fmla="*/ 115609 w 188021"/>
                  <a:gd name="connsiteY11" fmla="*/ 12775 h 118365"/>
                  <a:gd name="connsiteX12" fmla="*/ 92665 w 188021"/>
                  <a:gd name="connsiteY12" fmla="*/ 332 h 118365"/>
                  <a:gd name="connsiteX13" fmla="*/ 84903 w 188021"/>
                  <a:gd name="connsiteY13" fmla="*/ 9122 h 118365"/>
                  <a:gd name="connsiteX14" fmla="*/ 74286 w 188021"/>
                  <a:gd name="connsiteY14" fmla="*/ 10492 h 118365"/>
                  <a:gd name="connsiteX15" fmla="*/ 54424 w 188021"/>
                  <a:gd name="connsiteY15" fmla="*/ 22478 h 118365"/>
                  <a:gd name="connsiteX16" fmla="*/ 50428 w 188021"/>
                  <a:gd name="connsiteY16" fmla="*/ 30925 h 118365"/>
                  <a:gd name="connsiteX17" fmla="*/ 44264 w 188021"/>
                  <a:gd name="connsiteY17" fmla="*/ 45422 h 118365"/>
                  <a:gd name="connsiteX18" fmla="*/ 43237 w 188021"/>
                  <a:gd name="connsiteY18" fmla="*/ 45422 h 118365"/>
                  <a:gd name="connsiteX19" fmla="*/ 23146 w 188021"/>
                  <a:gd name="connsiteY19" fmla="*/ 65285 h 118365"/>
                  <a:gd name="connsiteX20" fmla="*/ 9562 w 188021"/>
                  <a:gd name="connsiteY20" fmla="*/ 89257 h 11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8021" h="118365">
                    <a:moveTo>
                      <a:pt x="9562" y="89257"/>
                    </a:moveTo>
                    <a:cubicBezTo>
                      <a:pt x="4083" y="95421"/>
                      <a:pt x="-712" y="100786"/>
                      <a:pt x="88" y="107179"/>
                    </a:cubicBezTo>
                    <a:cubicBezTo>
                      <a:pt x="430" y="109576"/>
                      <a:pt x="1572" y="113000"/>
                      <a:pt x="5795" y="115626"/>
                    </a:cubicBezTo>
                    <a:cubicBezTo>
                      <a:pt x="8877" y="117566"/>
                      <a:pt x="12873" y="118365"/>
                      <a:pt x="17552" y="118365"/>
                    </a:cubicBezTo>
                    <a:cubicBezTo>
                      <a:pt x="25429" y="118365"/>
                      <a:pt x="35361" y="116082"/>
                      <a:pt x="46662" y="113571"/>
                    </a:cubicBezTo>
                    <a:cubicBezTo>
                      <a:pt x="59447" y="110717"/>
                      <a:pt x="72688" y="107635"/>
                      <a:pt x="83418" y="108092"/>
                    </a:cubicBezTo>
                    <a:cubicBezTo>
                      <a:pt x="106820" y="108891"/>
                      <a:pt x="184215" y="87659"/>
                      <a:pt x="187754" y="66540"/>
                    </a:cubicBezTo>
                    <a:cubicBezTo>
                      <a:pt x="190037" y="52614"/>
                      <a:pt x="177252" y="47705"/>
                      <a:pt x="166864" y="43824"/>
                    </a:cubicBezTo>
                    <a:cubicBezTo>
                      <a:pt x="160015" y="41199"/>
                      <a:pt x="152937" y="38459"/>
                      <a:pt x="149285" y="34007"/>
                    </a:cubicBezTo>
                    <a:cubicBezTo>
                      <a:pt x="144262" y="27957"/>
                      <a:pt x="136614" y="25217"/>
                      <a:pt x="127710" y="26359"/>
                    </a:cubicBezTo>
                    <a:cubicBezTo>
                      <a:pt x="123372" y="26930"/>
                      <a:pt x="118920" y="28299"/>
                      <a:pt x="114925" y="30240"/>
                    </a:cubicBezTo>
                    <a:cubicBezTo>
                      <a:pt x="119262" y="22363"/>
                      <a:pt x="116979" y="15628"/>
                      <a:pt x="115609" y="12775"/>
                    </a:cubicBezTo>
                    <a:cubicBezTo>
                      <a:pt x="111157" y="3643"/>
                      <a:pt x="99856" y="-1380"/>
                      <a:pt x="92665" y="332"/>
                    </a:cubicBezTo>
                    <a:cubicBezTo>
                      <a:pt x="88327" y="1359"/>
                      <a:pt x="85473" y="4670"/>
                      <a:pt x="84903" y="9122"/>
                    </a:cubicBezTo>
                    <a:cubicBezTo>
                      <a:pt x="83076" y="10149"/>
                      <a:pt x="77369" y="10378"/>
                      <a:pt x="74286" y="10492"/>
                    </a:cubicBezTo>
                    <a:cubicBezTo>
                      <a:pt x="66410" y="10834"/>
                      <a:pt x="54424" y="11405"/>
                      <a:pt x="54424" y="22478"/>
                    </a:cubicBezTo>
                    <a:cubicBezTo>
                      <a:pt x="54424" y="25103"/>
                      <a:pt x="52940" y="27386"/>
                      <a:pt x="50428" y="30925"/>
                    </a:cubicBezTo>
                    <a:cubicBezTo>
                      <a:pt x="47803" y="34692"/>
                      <a:pt x="44607" y="39144"/>
                      <a:pt x="44264" y="45422"/>
                    </a:cubicBezTo>
                    <a:cubicBezTo>
                      <a:pt x="43922" y="45422"/>
                      <a:pt x="43579" y="45422"/>
                      <a:pt x="43237" y="45422"/>
                    </a:cubicBezTo>
                    <a:cubicBezTo>
                      <a:pt x="37416" y="45308"/>
                      <a:pt x="23831" y="45080"/>
                      <a:pt x="23146" y="65285"/>
                    </a:cubicBezTo>
                    <a:cubicBezTo>
                      <a:pt x="22804" y="74417"/>
                      <a:pt x="15384" y="82636"/>
                      <a:pt x="9562" y="89257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5AE2B05-B54A-4F34-9DEE-A8AF246C3F4F}"/>
                  </a:ext>
                </a:extLst>
              </p:cNvPr>
              <p:cNvSpPr/>
              <p:nvPr/>
            </p:nvSpPr>
            <p:spPr>
              <a:xfrm>
                <a:off x="9631605" y="1355940"/>
                <a:ext cx="151467" cy="63795"/>
              </a:xfrm>
              <a:custGeom>
                <a:avLst/>
                <a:gdLst>
                  <a:gd name="connsiteX0" fmla="*/ 7817 w 151467"/>
                  <a:gd name="connsiteY0" fmla="*/ 37084 h 63795"/>
                  <a:gd name="connsiteX1" fmla="*/ 28251 w 151467"/>
                  <a:gd name="connsiteY1" fmla="*/ 45988 h 63795"/>
                  <a:gd name="connsiteX2" fmla="*/ 77107 w 151467"/>
                  <a:gd name="connsiteY2" fmla="*/ 63225 h 63795"/>
                  <a:gd name="connsiteX3" fmla="*/ 92518 w 151467"/>
                  <a:gd name="connsiteY3" fmla="*/ 63796 h 63795"/>
                  <a:gd name="connsiteX4" fmla="*/ 151420 w 151467"/>
                  <a:gd name="connsiteY4" fmla="*/ 42677 h 63795"/>
                  <a:gd name="connsiteX5" fmla="*/ 142859 w 151467"/>
                  <a:gd name="connsiteY5" fmla="*/ 28865 h 63795"/>
                  <a:gd name="connsiteX6" fmla="*/ 96399 w 151467"/>
                  <a:gd name="connsiteY6" fmla="*/ 20760 h 63795"/>
                  <a:gd name="connsiteX7" fmla="*/ 86468 w 151467"/>
                  <a:gd name="connsiteY7" fmla="*/ 17792 h 63795"/>
                  <a:gd name="connsiteX8" fmla="*/ 64779 w 151467"/>
                  <a:gd name="connsiteY8" fmla="*/ 12655 h 63795"/>
                  <a:gd name="connsiteX9" fmla="*/ 32588 w 151467"/>
                  <a:gd name="connsiteY9" fmla="*/ 6149 h 63795"/>
                  <a:gd name="connsiteX10" fmla="*/ 19232 w 151467"/>
                  <a:gd name="connsiteY10" fmla="*/ 783 h 63795"/>
                  <a:gd name="connsiteX11" fmla="*/ 55 w 151467"/>
                  <a:gd name="connsiteY11" fmla="*/ 28979 h 63795"/>
                  <a:gd name="connsiteX12" fmla="*/ 7817 w 151467"/>
                  <a:gd name="connsiteY12" fmla="*/ 37084 h 63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467" h="63795">
                    <a:moveTo>
                      <a:pt x="7817" y="37084"/>
                    </a:moveTo>
                    <a:cubicBezTo>
                      <a:pt x="15008" y="37769"/>
                      <a:pt x="20830" y="41422"/>
                      <a:pt x="28251" y="45988"/>
                    </a:cubicBezTo>
                    <a:cubicBezTo>
                      <a:pt x="39323" y="52837"/>
                      <a:pt x="53021" y="61512"/>
                      <a:pt x="77107" y="63225"/>
                    </a:cubicBezTo>
                    <a:cubicBezTo>
                      <a:pt x="82244" y="63567"/>
                      <a:pt x="87381" y="63796"/>
                      <a:pt x="92518" y="63796"/>
                    </a:cubicBezTo>
                    <a:cubicBezTo>
                      <a:pt x="122768" y="63796"/>
                      <a:pt x="150165" y="57175"/>
                      <a:pt x="151420" y="42677"/>
                    </a:cubicBezTo>
                    <a:cubicBezTo>
                      <a:pt x="151877" y="37769"/>
                      <a:pt x="149023" y="33089"/>
                      <a:pt x="142859" y="28865"/>
                    </a:cubicBezTo>
                    <a:cubicBezTo>
                      <a:pt x="132814" y="21902"/>
                      <a:pt x="107929" y="12884"/>
                      <a:pt x="96399" y="20760"/>
                    </a:cubicBezTo>
                    <a:cubicBezTo>
                      <a:pt x="94116" y="22358"/>
                      <a:pt x="92175" y="21559"/>
                      <a:pt x="86468" y="17792"/>
                    </a:cubicBezTo>
                    <a:cubicBezTo>
                      <a:pt x="81102" y="14253"/>
                      <a:pt x="73797" y="9459"/>
                      <a:pt x="64779" y="12655"/>
                    </a:cubicBezTo>
                    <a:cubicBezTo>
                      <a:pt x="52793" y="16765"/>
                      <a:pt x="37497" y="15509"/>
                      <a:pt x="32588" y="6149"/>
                    </a:cubicBezTo>
                    <a:cubicBezTo>
                      <a:pt x="29848" y="783"/>
                      <a:pt x="24711" y="-1271"/>
                      <a:pt x="19232" y="783"/>
                    </a:cubicBezTo>
                    <a:cubicBezTo>
                      <a:pt x="9871" y="4208"/>
                      <a:pt x="-859" y="20075"/>
                      <a:pt x="55" y="28979"/>
                    </a:cubicBezTo>
                    <a:cubicBezTo>
                      <a:pt x="625" y="33545"/>
                      <a:pt x="3593" y="36741"/>
                      <a:pt x="7817" y="37084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6DBA33B1-D4F5-4FD2-8F3E-FEBE6A48995B}"/>
                  </a:ext>
                </a:extLst>
              </p:cNvPr>
              <p:cNvSpPr/>
              <p:nvPr/>
            </p:nvSpPr>
            <p:spPr>
              <a:xfrm>
                <a:off x="10570784" y="1605797"/>
                <a:ext cx="121809" cy="51261"/>
              </a:xfrm>
              <a:custGeom>
                <a:avLst/>
                <a:gdLst>
                  <a:gd name="connsiteX0" fmla="*/ 6969 w 121809"/>
                  <a:gd name="connsiteY0" fmla="*/ 47951 h 51261"/>
                  <a:gd name="connsiteX1" fmla="*/ 33224 w 121809"/>
                  <a:gd name="connsiteY1" fmla="*/ 47380 h 51261"/>
                  <a:gd name="connsiteX2" fmla="*/ 46808 w 121809"/>
                  <a:gd name="connsiteY2" fmla="*/ 46581 h 51261"/>
                  <a:gd name="connsiteX3" fmla="*/ 63246 w 121809"/>
                  <a:gd name="connsiteY3" fmla="*/ 51261 h 51261"/>
                  <a:gd name="connsiteX4" fmla="*/ 98862 w 121809"/>
                  <a:gd name="connsiteY4" fmla="*/ 43613 h 51261"/>
                  <a:gd name="connsiteX5" fmla="*/ 110848 w 121809"/>
                  <a:gd name="connsiteY5" fmla="*/ 40189 h 51261"/>
                  <a:gd name="connsiteX6" fmla="*/ 121806 w 121809"/>
                  <a:gd name="connsiteY6" fmla="*/ 27404 h 51261"/>
                  <a:gd name="connsiteX7" fmla="*/ 79342 w 121809"/>
                  <a:gd name="connsiteY7" fmla="*/ 692 h 51261"/>
                  <a:gd name="connsiteX8" fmla="*/ 463 w 121809"/>
                  <a:gd name="connsiteY8" fmla="*/ 33111 h 51261"/>
                  <a:gd name="connsiteX9" fmla="*/ 6969 w 121809"/>
                  <a:gd name="connsiteY9" fmla="*/ 47951 h 5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09" h="51261">
                    <a:moveTo>
                      <a:pt x="6969" y="47951"/>
                    </a:moveTo>
                    <a:cubicBezTo>
                      <a:pt x="17700" y="53887"/>
                      <a:pt x="26261" y="50234"/>
                      <a:pt x="33224" y="47380"/>
                    </a:cubicBezTo>
                    <a:cubicBezTo>
                      <a:pt x="39502" y="44755"/>
                      <a:pt x="42699" y="43499"/>
                      <a:pt x="46808" y="46581"/>
                    </a:cubicBezTo>
                    <a:cubicBezTo>
                      <a:pt x="51260" y="50006"/>
                      <a:pt x="56968" y="51261"/>
                      <a:pt x="63246" y="51261"/>
                    </a:cubicBezTo>
                    <a:cubicBezTo>
                      <a:pt x="74433" y="51261"/>
                      <a:pt x="87561" y="47152"/>
                      <a:pt x="98862" y="43613"/>
                    </a:cubicBezTo>
                    <a:cubicBezTo>
                      <a:pt x="103656" y="42129"/>
                      <a:pt x="107880" y="40759"/>
                      <a:pt x="110848" y="40189"/>
                    </a:cubicBezTo>
                    <a:cubicBezTo>
                      <a:pt x="119181" y="38476"/>
                      <a:pt x="121921" y="32198"/>
                      <a:pt x="121806" y="27404"/>
                    </a:cubicBezTo>
                    <a:cubicBezTo>
                      <a:pt x="121464" y="14961"/>
                      <a:pt x="104798" y="4459"/>
                      <a:pt x="79342" y="692"/>
                    </a:cubicBezTo>
                    <a:cubicBezTo>
                      <a:pt x="47607" y="-3988"/>
                      <a:pt x="5143" y="15988"/>
                      <a:pt x="463" y="33111"/>
                    </a:cubicBezTo>
                    <a:cubicBezTo>
                      <a:pt x="-793" y="37791"/>
                      <a:pt x="234" y="44184"/>
                      <a:pt x="6969" y="4795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8516B22-9FFB-4EF2-8519-EAEE87DB9775}"/>
                  </a:ext>
                </a:extLst>
              </p:cNvPr>
              <p:cNvSpPr/>
              <p:nvPr/>
            </p:nvSpPr>
            <p:spPr>
              <a:xfrm>
                <a:off x="9470439" y="1461068"/>
                <a:ext cx="100388" cy="53299"/>
              </a:xfrm>
              <a:custGeom>
                <a:avLst/>
                <a:gdLst>
                  <a:gd name="connsiteX0" fmla="*/ 77890 w 100388"/>
                  <a:gd name="connsiteY0" fmla="*/ 53300 h 53299"/>
                  <a:gd name="connsiteX1" fmla="*/ 91474 w 100388"/>
                  <a:gd name="connsiteY1" fmla="*/ 52272 h 53299"/>
                  <a:gd name="connsiteX2" fmla="*/ 100378 w 100388"/>
                  <a:gd name="connsiteY2" fmla="*/ 40515 h 53299"/>
                  <a:gd name="connsiteX3" fmla="*/ 54032 w 100388"/>
                  <a:gd name="connsiteY3" fmla="*/ 675 h 53299"/>
                  <a:gd name="connsiteX4" fmla="*/ 1979 w 100388"/>
                  <a:gd name="connsiteY4" fmla="*/ 23506 h 53299"/>
                  <a:gd name="connsiteX5" fmla="*/ 1294 w 100388"/>
                  <a:gd name="connsiteY5" fmla="*/ 34807 h 53299"/>
                  <a:gd name="connsiteX6" fmla="*/ 77890 w 100388"/>
                  <a:gd name="connsiteY6" fmla="*/ 53300 h 53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388" h="53299">
                    <a:moveTo>
                      <a:pt x="77890" y="53300"/>
                    </a:moveTo>
                    <a:cubicBezTo>
                      <a:pt x="83940" y="53300"/>
                      <a:pt x="88735" y="52957"/>
                      <a:pt x="91474" y="52272"/>
                    </a:cubicBezTo>
                    <a:cubicBezTo>
                      <a:pt x="97182" y="50902"/>
                      <a:pt x="100606" y="46336"/>
                      <a:pt x="100378" y="40515"/>
                    </a:cubicBezTo>
                    <a:cubicBezTo>
                      <a:pt x="100036" y="25675"/>
                      <a:pt x="75265" y="4442"/>
                      <a:pt x="54032" y="675"/>
                    </a:cubicBezTo>
                    <a:cubicBezTo>
                      <a:pt x="30289" y="-3548"/>
                      <a:pt x="7915" y="13004"/>
                      <a:pt x="1979" y="23506"/>
                    </a:cubicBezTo>
                    <a:cubicBezTo>
                      <a:pt x="-1217" y="29099"/>
                      <a:pt x="153" y="32980"/>
                      <a:pt x="1294" y="34807"/>
                    </a:cubicBezTo>
                    <a:cubicBezTo>
                      <a:pt x="9285" y="47592"/>
                      <a:pt x="53576" y="53300"/>
                      <a:pt x="77890" y="5330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02A7F5-1285-4D83-8144-F0E4CF081F42}"/>
                  </a:ext>
                </a:extLst>
              </p:cNvPr>
              <p:cNvSpPr/>
              <p:nvPr/>
            </p:nvSpPr>
            <p:spPr>
              <a:xfrm>
                <a:off x="9371439" y="1307479"/>
                <a:ext cx="240155" cy="109631"/>
              </a:xfrm>
              <a:custGeom>
                <a:avLst/>
                <a:gdLst>
                  <a:gd name="connsiteX0" fmla="*/ 10570 w 240155"/>
                  <a:gd name="connsiteY0" fmla="*/ 85888 h 109631"/>
                  <a:gd name="connsiteX1" fmla="*/ 28263 w 240155"/>
                  <a:gd name="connsiteY1" fmla="*/ 101184 h 109631"/>
                  <a:gd name="connsiteX2" fmla="*/ 31802 w 240155"/>
                  <a:gd name="connsiteY2" fmla="*/ 105294 h 109631"/>
                  <a:gd name="connsiteX3" fmla="*/ 43446 w 240155"/>
                  <a:gd name="connsiteY3" fmla="*/ 109631 h 109631"/>
                  <a:gd name="connsiteX4" fmla="*/ 75637 w 240155"/>
                  <a:gd name="connsiteY4" fmla="*/ 100956 h 109631"/>
                  <a:gd name="connsiteX5" fmla="*/ 79746 w 240155"/>
                  <a:gd name="connsiteY5" fmla="*/ 99358 h 109631"/>
                  <a:gd name="connsiteX6" fmla="*/ 83741 w 240155"/>
                  <a:gd name="connsiteY6" fmla="*/ 101983 h 109631"/>
                  <a:gd name="connsiteX7" fmla="*/ 108055 w 240155"/>
                  <a:gd name="connsiteY7" fmla="*/ 104380 h 109631"/>
                  <a:gd name="connsiteX8" fmla="*/ 141388 w 240155"/>
                  <a:gd name="connsiteY8" fmla="*/ 99015 h 109631"/>
                  <a:gd name="connsiteX9" fmla="*/ 155657 w 240155"/>
                  <a:gd name="connsiteY9" fmla="*/ 99814 h 109631"/>
                  <a:gd name="connsiteX10" fmla="*/ 167300 w 240155"/>
                  <a:gd name="connsiteY10" fmla="*/ 94107 h 109631"/>
                  <a:gd name="connsiteX11" fmla="*/ 168442 w 240155"/>
                  <a:gd name="connsiteY11" fmla="*/ 84061 h 109631"/>
                  <a:gd name="connsiteX12" fmla="*/ 205770 w 240155"/>
                  <a:gd name="connsiteY12" fmla="*/ 97988 h 109631"/>
                  <a:gd name="connsiteX13" fmla="*/ 226203 w 240155"/>
                  <a:gd name="connsiteY13" fmla="*/ 76641 h 109631"/>
                  <a:gd name="connsiteX14" fmla="*/ 228030 w 240155"/>
                  <a:gd name="connsiteY14" fmla="*/ 70363 h 109631"/>
                  <a:gd name="connsiteX15" fmla="*/ 240130 w 240155"/>
                  <a:gd name="connsiteY15" fmla="*/ 56094 h 109631"/>
                  <a:gd name="connsiteX16" fmla="*/ 221066 w 240155"/>
                  <a:gd name="connsiteY16" fmla="*/ 32122 h 109631"/>
                  <a:gd name="connsiteX17" fmla="*/ 182939 w 240155"/>
                  <a:gd name="connsiteY17" fmla="*/ 22762 h 109631"/>
                  <a:gd name="connsiteX18" fmla="*/ 158968 w 240155"/>
                  <a:gd name="connsiteY18" fmla="*/ 18766 h 109631"/>
                  <a:gd name="connsiteX19" fmla="*/ 119928 w 240155"/>
                  <a:gd name="connsiteY19" fmla="*/ 16369 h 109631"/>
                  <a:gd name="connsiteX20" fmla="*/ 110567 w 240155"/>
                  <a:gd name="connsiteY20" fmla="*/ 34405 h 109631"/>
                  <a:gd name="connsiteX21" fmla="*/ 91275 w 240155"/>
                  <a:gd name="connsiteY21" fmla="*/ 20136 h 109631"/>
                  <a:gd name="connsiteX22" fmla="*/ 63079 w 240155"/>
                  <a:gd name="connsiteY22" fmla="*/ 730 h 109631"/>
                  <a:gd name="connsiteX23" fmla="*/ 2807 w 240155"/>
                  <a:gd name="connsiteY23" fmla="*/ 53583 h 109631"/>
                  <a:gd name="connsiteX24" fmla="*/ 10570 w 240155"/>
                  <a:gd name="connsiteY24" fmla="*/ 85888 h 109631"/>
                  <a:gd name="connsiteX25" fmla="*/ 161137 w 240155"/>
                  <a:gd name="connsiteY25" fmla="*/ 65340 h 109631"/>
                  <a:gd name="connsiteX26" fmla="*/ 158739 w 240155"/>
                  <a:gd name="connsiteY26" fmla="*/ 57578 h 109631"/>
                  <a:gd name="connsiteX27" fmla="*/ 163534 w 240155"/>
                  <a:gd name="connsiteY27" fmla="*/ 58834 h 109631"/>
                  <a:gd name="connsiteX28" fmla="*/ 161137 w 240155"/>
                  <a:gd name="connsiteY28" fmla="*/ 65340 h 109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0155" h="109631">
                    <a:moveTo>
                      <a:pt x="10570" y="85888"/>
                    </a:moveTo>
                    <a:cubicBezTo>
                      <a:pt x="19360" y="90796"/>
                      <a:pt x="23469" y="95591"/>
                      <a:pt x="28263" y="101184"/>
                    </a:cubicBezTo>
                    <a:cubicBezTo>
                      <a:pt x="29405" y="102554"/>
                      <a:pt x="30546" y="103810"/>
                      <a:pt x="31802" y="105294"/>
                    </a:cubicBezTo>
                    <a:cubicBezTo>
                      <a:pt x="34541" y="108376"/>
                      <a:pt x="38651" y="109631"/>
                      <a:pt x="43446" y="109631"/>
                    </a:cubicBezTo>
                    <a:cubicBezTo>
                      <a:pt x="52121" y="109631"/>
                      <a:pt x="63651" y="105636"/>
                      <a:pt x="75637" y="100956"/>
                    </a:cubicBezTo>
                    <a:cubicBezTo>
                      <a:pt x="77235" y="100385"/>
                      <a:pt x="78605" y="99814"/>
                      <a:pt x="79746" y="99358"/>
                    </a:cubicBezTo>
                    <a:cubicBezTo>
                      <a:pt x="80545" y="99129"/>
                      <a:pt x="80774" y="99015"/>
                      <a:pt x="83741" y="101983"/>
                    </a:cubicBezTo>
                    <a:cubicBezTo>
                      <a:pt x="87622" y="105979"/>
                      <a:pt x="95043" y="113398"/>
                      <a:pt x="108055" y="104380"/>
                    </a:cubicBezTo>
                    <a:cubicBezTo>
                      <a:pt x="118444" y="97189"/>
                      <a:pt x="129060" y="97988"/>
                      <a:pt x="141388" y="99015"/>
                    </a:cubicBezTo>
                    <a:cubicBezTo>
                      <a:pt x="145954" y="99358"/>
                      <a:pt x="150635" y="99814"/>
                      <a:pt x="155657" y="99814"/>
                    </a:cubicBezTo>
                    <a:cubicBezTo>
                      <a:pt x="161251" y="99814"/>
                      <a:pt x="165132" y="97874"/>
                      <a:pt x="167300" y="94107"/>
                    </a:cubicBezTo>
                    <a:cubicBezTo>
                      <a:pt x="169013" y="91025"/>
                      <a:pt x="169127" y="87714"/>
                      <a:pt x="168442" y="84061"/>
                    </a:cubicBezTo>
                    <a:cubicBezTo>
                      <a:pt x="176205" y="92509"/>
                      <a:pt x="189560" y="99129"/>
                      <a:pt x="205770" y="97988"/>
                    </a:cubicBezTo>
                    <a:cubicBezTo>
                      <a:pt x="224491" y="96732"/>
                      <a:pt x="226660" y="87029"/>
                      <a:pt x="226203" y="76641"/>
                    </a:cubicBezTo>
                    <a:cubicBezTo>
                      <a:pt x="225975" y="71276"/>
                      <a:pt x="226203" y="71162"/>
                      <a:pt x="228030" y="70363"/>
                    </a:cubicBezTo>
                    <a:cubicBezTo>
                      <a:pt x="233052" y="67966"/>
                      <a:pt x="239673" y="63856"/>
                      <a:pt x="240130" y="56094"/>
                    </a:cubicBezTo>
                    <a:cubicBezTo>
                      <a:pt x="240587" y="48560"/>
                      <a:pt x="235107" y="41597"/>
                      <a:pt x="221066" y="32122"/>
                    </a:cubicBezTo>
                    <a:cubicBezTo>
                      <a:pt x="208966" y="24017"/>
                      <a:pt x="195154" y="23332"/>
                      <a:pt x="182939" y="22762"/>
                    </a:cubicBezTo>
                    <a:cubicBezTo>
                      <a:pt x="173922" y="22305"/>
                      <a:pt x="165474" y="21963"/>
                      <a:pt x="158968" y="18766"/>
                    </a:cubicBezTo>
                    <a:cubicBezTo>
                      <a:pt x="147096" y="12830"/>
                      <a:pt x="130658" y="9177"/>
                      <a:pt x="119928" y="16369"/>
                    </a:cubicBezTo>
                    <a:cubicBezTo>
                      <a:pt x="116046" y="18995"/>
                      <a:pt x="111252" y="24360"/>
                      <a:pt x="110567" y="34405"/>
                    </a:cubicBezTo>
                    <a:cubicBezTo>
                      <a:pt x="106115" y="32465"/>
                      <a:pt x="97325" y="25159"/>
                      <a:pt x="91275" y="20136"/>
                    </a:cubicBezTo>
                    <a:cubicBezTo>
                      <a:pt x="81458" y="12031"/>
                      <a:pt x="71299" y="3584"/>
                      <a:pt x="63079" y="730"/>
                    </a:cubicBezTo>
                    <a:cubicBezTo>
                      <a:pt x="45157" y="-5548"/>
                      <a:pt x="11483" y="30067"/>
                      <a:pt x="2807" y="53583"/>
                    </a:cubicBezTo>
                    <a:cubicBezTo>
                      <a:pt x="-2786" y="68194"/>
                      <a:pt x="68" y="80066"/>
                      <a:pt x="10570" y="85888"/>
                    </a:cubicBezTo>
                    <a:close/>
                    <a:moveTo>
                      <a:pt x="161137" y="65340"/>
                    </a:moveTo>
                    <a:cubicBezTo>
                      <a:pt x="159881" y="62372"/>
                      <a:pt x="158739" y="59290"/>
                      <a:pt x="158739" y="57578"/>
                    </a:cubicBezTo>
                    <a:cubicBezTo>
                      <a:pt x="159881" y="57236"/>
                      <a:pt x="162392" y="57920"/>
                      <a:pt x="163534" y="58834"/>
                    </a:cubicBezTo>
                    <a:cubicBezTo>
                      <a:pt x="162163" y="60774"/>
                      <a:pt x="161365" y="62943"/>
                      <a:pt x="161137" y="6534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4A06D32-724E-4401-B867-C7FCB91547EB}"/>
                  </a:ext>
                </a:extLst>
              </p:cNvPr>
              <p:cNvSpPr/>
              <p:nvPr/>
            </p:nvSpPr>
            <p:spPr>
              <a:xfrm>
                <a:off x="10140709" y="5056721"/>
                <a:ext cx="94713" cy="77869"/>
              </a:xfrm>
              <a:custGeom>
                <a:avLst/>
                <a:gdLst>
                  <a:gd name="connsiteX0" fmla="*/ 85912 w 94713"/>
                  <a:gd name="connsiteY0" fmla="*/ 77870 h 77869"/>
                  <a:gd name="connsiteX1" fmla="*/ 91391 w 94713"/>
                  <a:gd name="connsiteY1" fmla="*/ 76157 h 77869"/>
                  <a:gd name="connsiteX2" fmla="*/ 93674 w 94713"/>
                  <a:gd name="connsiteY2" fmla="*/ 64742 h 77869"/>
                  <a:gd name="connsiteX3" fmla="*/ 4636 w 94713"/>
                  <a:gd name="connsiteY3" fmla="*/ 246 h 77869"/>
                  <a:gd name="connsiteX4" fmla="*/ 69 w 94713"/>
                  <a:gd name="connsiteY4" fmla="*/ 8579 h 77869"/>
                  <a:gd name="connsiteX5" fmla="*/ 74840 w 94713"/>
                  <a:gd name="connsiteY5" fmla="*/ 74674 h 77869"/>
                  <a:gd name="connsiteX6" fmla="*/ 85912 w 94713"/>
                  <a:gd name="connsiteY6" fmla="*/ 77870 h 77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713" h="77869">
                    <a:moveTo>
                      <a:pt x="85912" y="77870"/>
                    </a:moveTo>
                    <a:cubicBezTo>
                      <a:pt x="88081" y="77870"/>
                      <a:pt x="89908" y="77299"/>
                      <a:pt x="91391" y="76157"/>
                    </a:cubicBezTo>
                    <a:cubicBezTo>
                      <a:pt x="93903" y="74331"/>
                      <a:pt x="96072" y="70222"/>
                      <a:pt x="93674" y="64742"/>
                    </a:cubicBezTo>
                    <a:cubicBezTo>
                      <a:pt x="87396" y="50131"/>
                      <a:pt x="16964" y="-4092"/>
                      <a:pt x="4636" y="246"/>
                    </a:cubicBezTo>
                    <a:cubicBezTo>
                      <a:pt x="1440" y="1388"/>
                      <a:pt x="-387" y="4812"/>
                      <a:pt x="69" y="8579"/>
                    </a:cubicBezTo>
                    <a:cubicBezTo>
                      <a:pt x="2125" y="22278"/>
                      <a:pt x="53493" y="64400"/>
                      <a:pt x="74840" y="74674"/>
                    </a:cubicBezTo>
                    <a:cubicBezTo>
                      <a:pt x="79291" y="76842"/>
                      <a:pt x="82944" y="77870"/>
                      <a:pt x="85912" y="7787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C6F5C3C-69E9-4A51-B0AB-9CF43581885E}"/>
                  </a:ext>
                </a:extLst>
              </p:cNvPr>
              <p:cNvSpPr/>
              <p:nvPr/>
            </p:nvSpPr>
            <p:spPr>
              <a:xfrm>
                <a:off x="3234000" y="3568628"/>
                <a:ext cx="33143" cy="62121"/>
              </a:xfrm>
              <a:custGeom>
                <a:avLst/>
                <a:gdLst>
                  <a:gd name="connsiteX0" fmla="*/ 21118 w 33143"/>
                  <a:gd name="connsiteY0" fmla="*/ 8470 h 62121"/>
                  <a:gd name="connsiteX1" fmla="*/ 8676 w 33143"/>
                  <a:gd name="connsiteY1" fmla="*/ 365 h 62121"/>
                  <a:gd name="connsiteX2" fmla="*/ 0 w 33143"/>
                  <a:gd name="connsiteY2" fmla="*/ 20913 h 62121"/>
                  <a:gd name="connsiteX3" fmla="*/ 7420 w 33143"/>
                  <a:gd name="connsiteY3" fmla="*/ 39177 h 62121"/>
                  <a:gd name="connsiteX4" fmla="*/ 9703 w 33143"/>
                  <a:gd name="connsiteY4" fmla="*/ 42373 h 62121"/>
                  <a:gd name="connsiteX5" fmla="*/ 23629 w 33143"/>
                  <a:gd name="connsiteY5" fmla="*/ 61893 h 62121"/>
                  <a:gd name="connsiteX6" fmla="*/ 25342 w 33143"/>
                  <a:gd name="connsiteY6" fmla="*/ 62121 h 62121"/>
                  <a:gd name="connsiteX7" fmla="*/ 31963 w 33143"/>
                  <a:gd name="connsiteY7" fmla="*/ 57555 h 62121"/>
                  <a:gd name="connsiteX8" fmla="*/ 31963 w 33143"/>
                  <a:gd name="connsiteY8" fmla="*/ 57555 h 62121"/>
                  <a:gd name="connsiteX9" fmla="*/ 27168 w 33143"/>
                  <a:gd name="connsiteY9" fmla="*/ 37921 h 62121"/>
                  <a:gd name="connsiteX10" fmla="*/ 24657 w 33143"/>
                  <a:gd name="connsiteY10" fmla="*/ 34154 h 62121"/>
                  <a:gd name="connsiteX11" fmla="*/ 24771 w 33143"/>
                  <a:gd name="connsiteY11" fmla="*/ 30273 h 62121"/>
                  <a:gd name="connsiteX12" fmla="*/ 21118 w 33143"/>
                  <a:gd name="connsiteY12" fmla="*/ 8470 h 62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143" h="62121">
                    <a:moveTo>
                      <a:pt x="21118" y="8470"/>
                    </a:moveTo>
                    <a:cubicBezTo>
                      <a:pt x="16666" y="23"/>
                      <a:pt x="11872" y="-662"/>
                      <a:pt x="8676" y="365"/>
                    </a:cubicBezTo>
                    <a:cubicBezTo>
                      <a:pt x="3196" y="1963"/>
                      <a:pt x="0" y="9497"/>
                      <a:pt x="0" y="20913"/>
                    </a:cubicBezTo>
                    <a:cubicBezTo>
                      <a:pt x="0" y="30730"/>
                      <a:pt x="4452" y="35752"/>
                      <a:pt x="7420" y="39177"/>
                    </a:cubicBezTo>
                    <a:cubicBezTo>
                      <a:pt x="8561" y="40547"/>
                      <a:pt x="9703" y="41688"/>
                      <a:pt x="9703" y="42373"/>
                    </a:cubicBezTo>
                    <a:cubicBezTo>
                      <a:pt x="10045" y="51049"/>
                      <a:pt x="17694" y="60523"/>
                      <a:pt x="23629" y="61893"/>
                    </a:cubicBezTo>
                    <a:cubicBezTo>
                      <a:pt x="24200" y="62007"/>
                      <a:pt x="24771" y="62121"/>
                      <a:pt x="25342" y="62121"/>
                    </a:cubicBezTo>
                    <a:cubicBezTo>
                      <a:pt x="28196" y="62121"/>
                      <a:pt x="30707" y="60409"/>
                      <a:pt x="31963" y="57555"/>
                    </a:cubicBezTo>
                    <a:lnTo>
                      <a:pt x="31963" y="57555"/>
                    </a:lnTo>
                    <a:cubicBezTo>
                      <a:pt x="35501" y="49336"/>
                      <a:pt x="30250" y="42259"/>
                      <a:pt x="27168" y="37921"/>
                    </a:cubicBezTo>
                    <a:cubicBezTo>
                      <a:pt x="26255" y="36665"/>
                      <a:pt x="24885" y="34725"/>
                      <a:pt x="24657" y="34154"/>
                    </a:cubicBezTo>
                    <a:cubicBezTo>
                      <a:pt x="24543" y="33355"/>
                      <a:pt x="24657" y="31871"/>
                      <a:pt x="24771" y="30273"/>
                    </a:cubicBezTo>
                    <a:cubicBezTo>
                      <a:pt x="25342" y="25365"/>
                      <a:pt x="26027" y="17830"/>
                      <a:pt x="21118" y="847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C76E937B-7CAB-443B-BC50-D772B5DD1620}"/>
                  </a:ext>
                </a:extLst>
              </p:cNvPr>
              <p:cNvSpPr/>
              <p:nvPr/>
            </p:nvSpPr>
            <p:spPr>
              <a:xfrm>
                <a:off x="8863554" y="4657696"/>
                <a:ext cx="136624" cy="36380"/>
              </a:xfrm>
              <a:custGeom>
                <a:avLst/>
                <a:gdLst>
                  <a:gd name="connsiteX0" fmla="*/ 54655 w 136624"/>
                  <a:gd name="connsiteY0" fmla="*/ 36381 h 36380"/>
                  <a:gd name="connsiteX1" fmla="*/ 91069 w 136624"/>
                  <a:gd name="connsiteY1" fmla="*/ 27934 h 36380"/>
                  <a:gd name="connsiteX2" fmla="*/ 110932 w 136624"/>
                  <a:gd name="connsiteY2" fmla="*/ 22340 h 36380"/>
                  <a:gd name="connsiteX3" fmla="*/ 136616 w 136624"/>
                  <a:gd name="connsiteY3" fmla="*/ 11153 h 36380"/>
                  <a:gd name="connsiteX4" fmla="*/ 120635 w 136624"/>
                  <a:gd name="connsiteY4" fmla="*/ 537 h 36380"/>
                  <a:gd name="connsiteX5" fmla="*/ 120635 w 136624"/>
                  <a:gd name="connsiteY5" fmla="*/ 537 h 36380"/>
                  <a:gd name="connsiteX6" fmla="*/ 90726 w 136624"/>
                  <a:gd name="connsiteY6" fmla="*/ 4647 h 36380"/>
                  <a:gd name="connsiteX7" fmla="*/ 61047 w 136624"/>
                  <a:gd name="connsiteY7" fmla="*/ 6359 h 36380"/>
                  <a:gd name="connsiteX8" fmla="*/ 2487 w 136624"/>
                  <a:gd name="connsiteY8" fmla="*/ 12752 h 36380"/>
                  <a:gd name="connsiteX9" fmla="*/ 889 w 136624"/>
                  <a:gd name="connsiteY9" fmla="*/ 23482 h 36380"/>
                  <a:gd name="connsiteX10" fmla="*/ 52144 w 136624"/>
                  <a:gd name="connsiteY10" fmla="*/ 36267 h 36380"/>
                  <a:gd name="connsiteX11" fmla="*/ 54655 w 136624"/>
                  <a:gd name="connsiteY11" fmla="*/ 36381 h 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6624" h="36380">
                    <a:moveTo>
                      <a:pt x="54655" y="36381"/>
                    </a:moveTo>
                    <a:cubicBezTo>
                      <a:pt x="68010" y="36381"/>
                      <a:pt x="80225" y="31929"/>
                      <a:pt x="91069" y="27934"/>
                    </a:cubicBezTo>
                    <a:cubicBezTo>
                      <a:pt x="98375" y="25194"/>
                      <a:pt x="105338" y="22683"/>
                      <a:pt x="110932" y="22340"/>
                    </a:cubicBezTo>
                    <a:cubicBezTo>
                      <a:pt x="136274" y="20742"/>
                      <a:pt x="136502" y="14236"/>
                      <a:pt x="136616" y="11153"/>
                    </a:cubicBezTo>
                    <a:cubicBezTo>
                      <a:pt x="136959" y="3163"/>
                      <a:pt x="127484" y="1679"/>
                      <a:pt x="120635" y="537"/>
                    </a:cubicBezTo>
                    <a:lnTo>
                      <a:pt x="120635" y="537"/>
                    </a:lnTo>
                    <a:cubicBezTo>
                      <a:pt x="109220" y="-1289"/>
                      <a:pt x="99402" y="1907"/>
                      <a:pt x="90726" y="4647"/>
                    </a:cubicBezTo>
                    <a:cubicBezTo>
                      <a:pt x="80567" y="7957"/>
                      <a:pt x="71777" y="10811"/>
                      <a:pt x="61047" y="6359"/>
                    </a:cubicBezTo>
                    <a:cubicBezTo>
                      <a:pt x="40728" y="-1974"/>
                      <a:pt x="10363" y="3049"/>
                      <a:pt x="2487" y="12752"/>
                    </a:cubicBezTo>
                    <a:cubicBezTo>
                      <a:pt x="-138" y="15948"/>
                      <a:pt x="-709" y="19943"/>
                      <a:pt x="889" y="23482"/>
                    </a:cubicBezTo>
                    <a:cubicBezTo>
                      <a:pt x="5569" y="33869"/>
                      <a:pt x="22578" y="35125"/>
                      <a:pt x="52144" y="36267"/>
                    </a:cubicBezTo>
                    <a:cubicBezTo>
                      <a:pt x="53056" y="36381"/>
                      <a:pt x="53855" y="36381"/>
                      <a:pt x="54655" y="3638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D3C5E81-376F-4381-A6AA-D5602C684E59}"/>
                  </a:ext>
                </a:extLst>
              </p:cNvPr>
              <p:cNvSpPr/>
              <p:nvPr/>
            </p:nvSpPr>
            <p:spPr>
              <a:xfrm>
                <a:off x="8971015" y="4657827"/>
                <a:ext cx="121887" cy="80540"/>
              </a:xfrm>
              <a:custGeom>
                <a:avLst/>
                <a:gdLst>
                  <a:gd name="connsiteX0" fmla="*/ 8037 w 121887"/>
                  <a:gd name="connsiteY0" fmla="*/ 78372 h 80540"/>
                  <a:gd name="connsiteX1" fmla="*/ 15913 w 121887"/>
                  <a:gd name="connsiteY1" fmla="*/ 80541 h 80540"/>
                  <a:gd name="connsiteX2" fmla="*/ 50844 w 121887"/>
                  <a:gd name="connsiteY2" fmla="*/ 54172 h 80540"/>
                  <a:gd name="connsiteX3" fmla="*/ 54953 w 121887"/>
                  <a:gd name="connsiteY3" fmla="*/ 48464 h 80540"/>
                  <a:gd name="connsiteX4" fmla="*/ 56666 w 121887"/>
                  <a:gd name="connsiteY4" fmla="*/ 46866 h 80540"/>
                  <a:gd name="connsiteX5" fmla="*/ 58948 w 121887"/>
                  <a:gd name="connsiteY5" fmla="*/ 45154 h 80540"/>
                  <a:gd name="connsiteX6" fmla="*/ 58948 w 121887"/>
                  <a:gd name="connsiteY6" fmla="*/ 45154 h 80540"/>
                  <a:gd name="connsiteX7" fmla="*/ 58948 w 121887"/>
                  <a:gd name="connsiteY7" fmla="*/ 45154 h 80540"/>
                  <a:gd name="connsiteX8" fmla="*/ 89655 w 121887"/>
                  <a:gd name="connsiteY8" fmla="*/ 30314 h 80540"/>
                  <a:gd name="connsiteX9" fmla="*/ 121390 w 121887"/>
                  <a:gd name="connsiteY9" fmla="*/ 11365 h 80540"/>
                  <a:gd name="connsiteX10" fmla="*/ 120362 w 121887"/>
                  <a:gd name="connsiteY10" fmla="*/ 3488 h 80540"/>
                  <a:gd name="connsiteX11" fmla="*/ 96732 w 121887"/>
                  <a:gd name="connsiteY11" fmla="*/ 1662 h 80540"/>
                  <a:gd name="connsiteX12" fmla="*/ 74245 w 121887"/>
                  <a:gd name="connsiteY12" fmla="*/ 3831 h 80540"/>
                  <a:gd name="connsiteX13" fmla="*/ 51985 w 121887"/>
                  <a:gd name="connsiteY13" fmla="*/ 16159 h 80540"/>
                  <a:gd name="connsiteX14" fmla="*/ 46163 w 121887"/>
                  <a:gd name="connsiteY14" fmla="*/ 22209 h 80540"/>
                  <a:gd name="connsiteX15" fmla="*/ 43994 w 121887"/>
                  <a:gd name="connsiteY15" fmla="*/ 23807 h 80540"/>
                  <a:gd name="connsiteX16" fmla="*/ 43994 w 121887"/>
                  <a:gd name="connsiteY16" fmla="*/ 23807 h 80540"/>
                  <a:gd name="connsiteX17" fmla="*/ 43994 w 121887"/>
                  <a:gd name="connsiteY17" fmla="*/ 23807 h 80540"/>
                  <a:gd name="connsiteX18" fmla="*/ 36689 w 121887"/>
                  <a:gd name="connsiteY18" fmla="*/ 27232 h 80540"/>
                  <a:gd name="connsiteX19" fmla="*/ 33264 w 121887"/>
                  <a:gd name="connsiteY19" fmla="*/ 27917 h 80540"/>
                  <a:gd name="connsiteX20" fmla="*/ 32808 w 121887"/>
                  <a:gd name="connsiteY20" fmla="*/ 28031 h 80540"/>
                  <a:gd name="connsiteX21" fmla="*/ 22306 w 121887"/>
                  <a:gd name="connsiteY21" fmla="*/ 30999 h 80540"/>
                  <a:gd name="connsiteX22" fmla="*/ 22191 w 121887"/>
                  <a:gd name="connsiteY22" fmla="*/ 30999 h 80540"/>
                  <a:gd name="connsiteX23" fmla="*/ 46 w 121887"/>
                  <a:gd name="connsiteY23" fmla="*/ 61706 h 80540"/>
                  <a:gd name="connsiteX24" fmla="*/ 8037 w 121887"/>
                  <a:gd name="connsiteY24" fmla="*/ 78372 h 8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1887" h="80540">
                    <a:moveTo>
                      <a:pt x="8037" y="78372"/>
                    </a:moveTo>
                    <a:cubicBezTo>
                      <a:pt x="10548" y="79856"/>
                      <a:pt x="13287" y="80541"/>
                      <a:pt x="15913" y="80541"/>
                    </a:cubicBezTo>
                    <a:cubicBezTo>
                      <a:pt x="28013" y="80541"/>
                      <a:pt x="41140" y="66957"/>
                      <a:pt x="50844" y="54172"/>
                    </a:cubicBezTo>
                    <a:cubicBezTo>
                      <a:pt x="52442" y="52117"/>
                      <a:pt x="53698" y="50176"/>
                      <a:pt x="54953" y="48464"/>
                    </a:cubicBezTo>
                    <a:cubicBezTo>
                      <a:pt x="54953" y="48464"/>
                      <a:pt x="55296" y="48007"/>
                      <a:pt x="56666" y="46866"/>
                    </a:cubicBezTo>
                    <a:cubicBezTo>
                      <a:pt x="57351" y="46295"/>
                      <a:pt x="58150" y="45725"/>
                      <a:pt x="58948" y="45154"/>
                    </a:cubicBezTo>
                    <a:cubicBezTo>
                      <a:pt x="58948" y="45154"/>
                      <a:pt x="58948" y="45154"/>
                      <a:pt x="58948" y="45154"/>
                    </a:cubicBezTo>
                    <a:lnTo>
                      <a:pt x="58948" y="45154"/>
                    </a:lnTo>
                    <a:cubicBezTo>
                      <a:pt x="65912" y="40588"/>
                      <a:pt x="78468" y="35108"/>
                      <a:pt x="89655" y="30314"/>
                    </a:cubicBezTo>
                    <a:cubicBezTo>
                      <a:pt x="112029" y="20725"/>
                      <a:pt x="119449" y="17072"/>
                      <a:pt x="121390" y="11365"/>
                    </a:cubicBezTo>
                    <a:cubicBezTo>
                      <a:pt x="122303" y="8511"/>
                      <a:pt x="121960" y="5657"/>
                      <a:pt x="120362" y="3488"/>
                    </a:cubicBezTo>
                    <a:cubicBezTo>
                      <a:pt x="116823" y="-1420"/>
                      <a:pt x="109632" y="-279"/>
                      <a:pt x="96732" y="1662"/>
                    </a:cubicBezTo>
                    <a:cubicBezTo>
                      <a:pt x="89199" y="2803"/>
                      <a:pt x="80637" y="4173"/>
                      <a:pt x="74245" y="3831"/>
                    </a:cubicBezTo>
                    <a:cubicBezTo>
                      <a:pt x="63514" y="3146"/>
                      <a:pt x="57351" y="10109"/>
                      <a:pt x="51985" y="16159"/>
                    </a:cubicBezTo>
                    <a:cubicBezTo>
                      <a:pt x="50045" y="18328"/>
                      <a:pt x="48104" y="20497"/>
                      <a:pt x="46163" y="22209"/>
                    </a:cubicBezTo>
                    <a:cubicBezTo>
                      <a:pt x="45478" y="22780"/>
                      <a:pt x="44793" y="23351"/>
                      <a:pt x="43994" y="23807"/>
                    </a:cubicBezTo>
                    <a:cubicBezTo>
                      <a:pt x="43994" y="23807"/>
                      <a:pt x="43994" y="23807"/>
                      <a:pt x="43994" y="23807"/>
                    </a:cubicBezTo>
                    <a:cubicBezTo>
                      <a:pt x="43994" y="23807"/>
                      <a:pt x="43994" y="23807"/>
                      <a:pt x="43994" y="23807"/>
                    </a:cubicBezTo>
                    <a:cubicBezTo>
                      <a:pt x="41825" y="25405"/>
                      <a:pt x="39429" y="26547"/>
                      <a:pt x="36689" y="27232"/>
                    </a:cubicBezTo>
                    <a:cubicBezTo>
                      <a:pt x="35661" y="27460"/>
                      <a:pt x="34634" y="27688"/>
                      <a:pt x="33264" y="27917"/>
                    </a:cubicBezTo>
                    <a:cubicBezTo>
                      <a:pt x="33150" y="27917"/>
                      <a:pt x="32922" y="28031"/>
                      <a:pt x="32808" y="28031"/>
                    </a:cubicBezTo>
                    <a:cubicBezTo>
                      <a:pt x="29269" y="28374"/>
                      <a:pt x="25730" y="29401"/>
                      <a:pt x="22306" y="30999"/>
                    </a:cubicBezTo>
                    <a:cubicBezTo>
                      <a:pt x="22306" y="30999"/>
                      <a:pt x="22306" y="30999"/>
                      <a:pt x="22191" y="30999"/>
                    </a:cubicBezTo>
                    <a:cubicBezTo>
                      <a:pt x="9863" y="36706"/>
                      <a:pt x="617" y="49606"/>
                      <a:pt x="46" y="61706"/>
                    </a:cubicBezTo>
                    <a:cubicBezTo>
                      <a:pt x="-410" y="69126"/>
                      <a:pt x="2557" y="75176"/>
                      <a:pt x="8037" y="7837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FEE690D-2AC1-43E3-B837-FA88357493C6}"/>
                  </a:ext>
                </a:extLst>
              </p:cNvPr>
              <p:cNvSpPr/>
              <p:nvPr/>
            </p:nvSpPr>
            <p:spPr>
              <a:xfrm>
                <a:off x="8840827" y="4698191"/>
                <a:ext cx="64025" cy="40063"/>
              </a:xfrm>
              <a:custGeom>
                <a:avLst/>
                <a:gdLst>
                  <a:gd name="connsiteX0" fmla="*/ 1356 w 64025"/>
                  <a:gd name="connsiteY0" fmla="*/ 13580 h 40063"/>
                  <a:gd name="connsiteX1" fmla="*/ 19050 w 64025"/>
                  <a:gd name="connsiteY1" fmla="*/ 24995 h 40063"/>
                  <a:gd name="connsiteX2" fmla="*/ 27725 w 64025"/>
                  <a:gd name="connsiteY2" fmla="*/ 28877 h 40063"/>
                  <a:gd name="connsiteX3" fmla="*/ 51697 w 64025"/>
                  <a:gd name="connsiteY3" fmla="*/ 40064 h 40063"/>
                  <a:gd name="connsiteX4" fmla="*/ 57405 w 64025"/>
                  <a:gd name="connsiteY4" fmla="*/ 38808 h 40063"/>
                  <a:gd name="connsiteX5" fmla="*/ 64026 w 64025"/>
                  <a:gd name="connsiteY5" fmla="*/ 25909 h 40063"/>
                  <a:gd name="connsiteX6" fmla="*/ 43706 w 64025"/>
                  <a:gd name="connsiteY6" fmla="*/ 6046 h 40063"/>
                  <a:gd name="connsiteX7" fmla="*/ 1470 w 64025"/>
                  <a:gd name="connsiteY7" fmla="*/ 4220 h 40063"/>
                  <a:gd name="connsiteX8" fmla="*/ 1356 w 64025"/>
                  <a:gd name="connsiteY8" fmla="*/ 13580 h 40063"/>
                  <a:gd name="connsiteX9" fmla="*/ 1356 w 64025"/>
                  <a:gd name="connsiteY9" fmla="*/ 13580 h 40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025" h="40063">
                    <a:moveTo>
                      <a:pt x="1356" y="13580"/>
                    </a:moveTo>
                    <a:cubicBezTo>
                      <a:pt x="5351" y="20315"/>
                      <a:pt x="12657" y="22712"/>
                      <a:pt x="19050" y="24995"/>
                    </a:cubicBezTo>
                    <a:cubicBezTo>
                      <a:pt x="22474" y="26137"/>
                      <a:pt x="26127" y="27393"/>
                      <a:pt x="27725" y="28877"/>
                    </a:cubicBezTo>
                    <a:cubicBezTo>
                      <a:pt x="31492" y="32415"/>
                      <a:pt x="42565" y="40064"/>
                      <a:pt x="51697" y="40064"/>
                    </a:cubicBezTo>
                    <a:cubicBezTo>
                      <a:pt x="53752" y="40064"/>
                      <a:pt x="55692" y="39721"/>
                      <a:pt x="57405" y="38808"/>
                    </a:cubicBezTo>
                    <a:cubicBezTo>
                      <a:pt x="59916" y="37552"/>
                      <a:pt x="64026" y="34242"/>
                      <a:pt x="64026" y="25909"/>
                    </a:cubicBezTo>
                    <a:cubicBezTo>
                      <a:pt x="64026" y="17804"/>
                      <a:pt x="57176" y="11069"/>
                      <a:pt x="43706" y="6046"/>
                    </a:cubicBezTo>
                    <a:cubicBezTo>
                      <a:pt x="36857" y="3421"/>
                      <a:pt x="7749" y="-5027"/>
                      <a:pt x="1470" y="4220"/>
                    </a:cubicBezTo>
                    <a:cubicBezTo>
                      <a:pt x="-471" y="6959"/>
                      <a:pt x="-471" y="10498"/>
                      <a:pt x="1356" y="13580"/>
                    </a:cubicBezTo>
                    <a:lnTo>
                      <a:pt x="1356" y="13580"/>
                    </a:ln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E44AC65-A40C-4AC3-AD6A-F6B0E103B49D}"/>
                  </a:ext>
                </a:extLst>
              </p:cNvPr>
              <p:cNvSpPr/>
              <p:nvPr/>
            </p:nvSpPr>
            <p:spPr>
              <a:xfrm>
                <a:off x="8259278" y="4425051"/>
                <a:ext cx="42621" cy="56589"/>
              </a:xfrm>
              <a:custGeom>
                <a:avLst/>
                <a:gdLst>
                  <a:gd name="connsiteX0" fmla="*/ 8263 w 42621"/>
                  <a:gd name="connsiteY0" fmla="*/ 313 h 56589"/>
                  <a:gd name="connsiteX1" fmla="*/ 843 w 42621"/>
                  <a:gd name="connsiteY1" fmla="*/ 8532 h 56589"/>
                  <a:gd name="connsiteX2" fmla="*/ 23788 w 42621"/>
                  <a:gd name="connsiteY2" fmla="*/ 50654 h 56589"/>
                  <a:gd name="connsiteX3" fmla="*/ 35660 w 42621"/>
                  <a:gd name="connsiteY3" fmla="*/ 56590 h 56589"/>
                  <a:gd name="connsiteX4" fmla="*/ 39998 w 42621"/>
                  <a:gd name="connsiteY4" fmla="*/ 54991 h 56589"/>
                  <a:gd name="connsiteX5" fmla="*/ 37715 w 42621"/>
                  <a:gd name="connsiteY5" fmla="*/ 32161 h 56589"/>
                  <a:gd name="connsiteX6" fmla="*/ 8263 w 42621"/>
                  <a:gd name="connsiteY6" fmla="*/ 313 h 5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621" h="56589">
                    <a:moveTo>
                      <a:pt x="8263" y="313"/>
                    </a:moveTo>
                    <a:cubicBezTo>
                      <a:pt x="4953" y="1226"/>
                      <a:pt x="2327" y="4194"/>
                      <a:pt x="843" y="8532"/>
                    </a:cubicBezTo>
                    <a:cubicBezTo>
                      <a:pt x="-4066" y="23371"/>
                      <a:pt x="13629" y="42549"/>
                      <a:pt x="23788" y="50654"/>
                    </a:cubicBezTo>
                    <a:cubicBezTo>
                      <a:pt x="27669" y="53736"/>
                      <a:pt x="31893" y="56590"/>
                      <a:pt x="35660" y="56590"/>
                    </a:cubicBezTo>
                    <a:cubicBezTo>
                      <a:pt x="37144" y="56590"/>
                      <a:pt x="38627" y="56133"/>
                      <a:pt x="39998" y="54991"/>
                    </a:cubicBezTo>
                    <a:cubicBezTo>
                      <a:pt x="44107" y="51453"/>
                      <a:pt x="43422" y="44832"/>
                      <a:pt x="37715" y="32161"/>
                    </a:cubicBezTo>
                    <a:cubicBezTo>
                      <a:pt x="34975" y="26111"/>
                      <a:pt x="21048" y="-3340"/>
                      <a:pt x="8263" y="31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50390C4-3E8D-46EF-B87D-A55BC043CA52}"/>
                  </a:ext>
                </a:extLst>
              </p:cNvPr>
              <p:cNvSpPr/>
              <p:nvPr/>
            </p:nvSpPr>
            <p:spPr>
              <a:xfrm>
                <a:off x="9044072" y="4492392"/>
                <a:ext cx="46796" cy="37306"/>
              </a:xfrm>
              <a:custGeom>
                <a:avLst/>
                <a:gdLst>
                  <a:gd name="connsiteX0" fmla="*/ 5297 w 46796"/>
                  <a:gd name="connsiteY0" fmla="*/ 2147 h 37306"/>
                  <a:gd name="connsiteX1" fmla="*/ 389 w 46796"/>
                  <a:gd name="connsiteY1" fmla="*/ 15732 h 37306"/>
                  <a:gd name="connsiteX2" fmla="*/ 389 w 46796"/>
                  <a:gd name="connsiteY2" fmla="*/ 15732 h 37306"/>
                  <a:gd name="connsiteX3" fmla="*/ 24817 w 46796"/>
                  <a:gd name="connsiteY3" fmla="*/ 36964 h 37306"/>
                  <a:gd name="connsiteX4" fmla="*/ 28698 w 46796"/>
                  <a:gd name="connsiteY4" fmla="*/ 37306 h 37306"/>
                  <a:gd name="connsiteX5" fmla="*/ 45365 w 46796"/>
                  <a:gd name="connsiteY5" fmla="*/ 27717 h 37306"/>
                  <a:gd name="connsiteX6" fmla="*/ 42625 w 46796"/>
                  <a:gd name="connsiteY6" fmla="*/ 11850 h 37306"/>
                  <a:gd name="connsiteX7" fmla="*/ 5297 w 46796"/>
                  <a:gd name="connsiteY7" fmla="*/ 2147 h 37306"/>
                  <a:gd name="connsiteX8" fmla="*/ 5868 w 46796"/>
                  <a:gd name="connsiteY8" fmla="*/ 14248 h 37306"/>
                  <a:gd name="connsiteX9" fmla="*/ 5868 w 46796"/>
                  <a:gd name="connsiteY9" fmla="*/ 14248 h 37306"/>
                  <a:gd name="connsiteX10" fmla="*/ 5868 w 46796"/>
                  <a:gd name="connsiteY10" fmla="*/ 14248 h 37306"/>
                  <a:gd name="connsiteX11" fmla="*/ 5868 w 46796"/>
                  <a:gd name="connsiteY11" fmla="*/ 14248 h 3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796" h="37306">
                    <a:moveTo>
                      <a:pt x="5297" y="2147"/>
                    </a:moveTo>
                    <a:cubicBezTo>
                      <a:pt x="959" y="4887"/>
                      <a:pt x="-867" y="9910"/>
                      <a:pt x="389" y="15732"/>
                    </a:cubicBezTo>
                    <a:lnTo>
                      <a:pt x="389" y="15732"/>
                    </a:lnTo>
                    <a:cubicBezTo>
                      <a:pt x="3014" y="27603"/>
                      <a:pt x="14658" y="35366"/>
                      <a:pt x="24817" y="36964"/>
                    </a:cubicBezTo>
                    <a:cubicBezTo>
                      <a:pt x="26187" y="37192"/>
                      <a:pt x="27443" y="37306"/>
                      <a:pt x="28698" y="37306"/>
                    </a:cubicBezTo>
                    <a:cubicBezTo>
                      <a:pt x="36118" y="37306"/>
                      <a:pt x="42169" y="33882"/>
                      <a:pt x="45365" y="27717"/>
                    </a:cubicBezTo>
                    <a:cubicBezTo>
                      <a:pt x="47990" y="22581"/>
                      <a:pt x="46963" y="16645"/>
                      <a:pt x="42625" y="11850"/>
                    </a:cubicBezTo>
                    <a:cubicBezTo>
                      <a:pt x="34749" y="2947"/>
                      <a:pt x="14429" y="-3560"/>
                      <a:pt x="5297" y="2147"/>
                    </a:cubicBezTo>
                    <a:close/>
                    <a:moveTo>
                      <a:pt x="5868" y="14248"/>
                    </a:moveTo>
                    <a:lnTo>
                      <a:pt x="5868" y="14248"/>
                    </a:lnTo>
                    <a:lnTo>
                      <a:pt x="5868" y="14248"/>
                    </a:lnTo>
                    <a:lnTo>
                      <a:pt x="5868" y="14248"/>
                    </a:ln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E3AB0E3-3359-4DE2-9614-AF15CE38F8F9}"/>
                  </a:ext>
                </a:extLst>
              </p:cNvPr>
              <p:cNvSpPr/>
              <p:nvPr/>
            </p:nvSpPr>
            <p:spPr>
              <a:xfrm>
                <a:off x="8218285" y="4346982"/>
                <a:ext cx="31572" cy="42536"/>
              </a:xfrm>
              <a:custGeom>
                <a:avLst/>
                <a:gdLst>
                  <a:gd name="connsiteX0" fmla="*/ 7019 w 31572"/>
                  <a:gd name="connsiteY0" fmla="*/ 72 h 42536"/>
                  <a:gd name="connsiteX1" fmla="*/ 285 w 31572"/>
                  <a:gd name="connsiteY1" fmla="*/ 7149 h 42536"/>
                  <a:gd name="connsiteX2" fmla="*/ 13070 w 31572"/>
                  <a:gd name="connsiteY2" fmla="*/ 40939 h 42536"/>
                  <a:gd name="connsiteX3" fmla="*/ 18663 w 31572"/>
                  <a:gd name="connsiteY3" fmla="*/ 42537 h 42536"/>
                  <a:gd name="connsiteX4" fmla="*/ 27566 w 31572"/>
                  <a:gd name="connsiteY4" fmla="*/ 37971 h 42536"/>
                  <a:gd name="connsiteX5" fmla="*/ 29508 w 31572"/>
                  <a:gd name="connsiteY5" fmla="*/ 18336 h 42536"/>
                  <a:gd name="connsiteX6" fmla="*/ 7019 w 31572"/>
                  <a:gd name="connsiteY6" fmla="*/ 72 h 4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572" h="42536">
                    <a:moveTo>
                      <a:pt x="7019" y="72"/>
                    </a:moveTo>
                    <a:cubicBezTo>
                      <a:pt x="3595" y="529"/>
                      <a:pt x="970" y="3268"/>
                      <a:pt x="285" y="7149"/>
                    </a:cubicBezTo>
                    <a:cubicBezTo>
                      <a:pt x="-1314" y="16053"/>
                      <a:pt x="3938" y="35574"/>
                      <a:pt x="13070" y="40939"/>
                    </a:cubicBezTo>
                    <a:cubicBezTo>
                      <a:pt x="14896" y="41966"/>
                      <a:pt x="16723" y="42537"/>
                      <a:pt x="18663" y="42537"/>
                    </a:cubicBezTo>
                    <a:cubicBezTo>
                      <a:pt x="21745" y="42537"/>
                      <a:pt x="24941" y="41053"/>
                      <a:pt x="27566" y="37971"/>
                    </a:cubicBezTo>
                    <a:cubicBezTo>
                      <a:pt x="32133" y="32948"/>
                      <a:pt x="32818" y="25756"/>
                      <a:pt x="29508" y="18336"/>
                    </a:cubicBezTo>
                    <a:cubicBezTo>
                      <a:pt x="25398" y="9204"/>
                      <a:pt x="14554" y="-955"/>
                      <a:pt x="7019" y="7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0594076-B9BF-4403-99B0-11FF84B15B8C}"/>
                  </a:ext>
                </a:extLst>
              </p:cNvPr>
              <p:cNvSpPr/>
              <p:nvPr/>
            </p:nvSpPr>
            <p:spPr>
              <a:xfrm>
                <a:off x="8518971" y="4481880"/>
                <a:ext cx="27672" cy="29782"/>
              </a:xfrm>
              <a:custGeom>
                <a:avLst/>
                <a:gdLst>
                  <a:gd name="connsiteX0" fmla="*/ 13404 w 27672"/>
                  <a:gd name="connsiteY0" fmla="*/ 29782 h 29782"/>
                  <a:gd name="connsiteX1" fmla="*/ 16372 w 27672"/>
                  <a:gd name="connsiteY1" fmla="*/ 29326 h 29782"/>
                  <a:gd name="connsiteX2" fmla="*/ 27673 w 27672"/>
                  <a:gd name="connsiteY2" fmla="*/ 10719 h 29782"/>
                  <a:gd name="connsiteX3" fmla="*/ 21052 w 27672"/>
                  <a:gd name="connsiteY3" fmla="*/ 902 h 29782"/>
                  <a:gd name="connsiteX4" fmla="*/ 2445 w 27672"/>
                  <a:gd name="connsiteY4" fmla="*/ 6381 h 29782"/>
                  <a:gd name="connsiteX5" fmla="*/ 2103 w 27672"/>
                  <a:gd name="connsiteY5" fmla="*/ 21563 h 29782"/>
                  <a:gd name="connsiteX6" fmla="*/ 13404 w 27672"/>
                  <a:gd name="connsiteY6" fmla="*/ 29782 h 2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72" h="29782">
                    <a:moveTo>
                      <a:pt x="13404" y="29782"/>
                    </a:moveTo>
                    <a:cubicBezTo>
                      <a:pt x="14659" y="29782"/>
                      <a:pt x="15687" y="29554"/>
                      <a:pt x="16372" y="29326"/>
                    </a:cubicBezTo>
                    <a:cubicBezTo>
                      <a:pt x="23335" y="27157"/>
                      <a:pt x="27673" y="17910"/>
                      <a:pt x="27673" y="10719"/>
                    </a:cubicBezTo>
                    <a:cubicBezTo>
                      <a:pt x="27673" y="6153"/>
                      <a:pt x="25161" y="2500"/>
                      <a:pt x="21052" y="902"/>
                    </a:cubicBezTo>
                    <a:cubicBezTo>
                      <a:pt x="15573" y="-1267"/>
                      <a:pt x="6668" y="445"/>
                      <a:pt x="2445" y="6381"/>
                    </a:cubicBezTo>
                    <a:cubicBezTo>
                      <a:pt x="-637" y="10719"/>
                      <a:pt x="-865" y="16312"/>
                      <a:pt x="2103" y="21563"/>
                    </a:cubicBezTo>
                    <a:cubicBezTo>
                      <a:pt x="5869" y="28298"/>
                      <a:pt x="10321" y="29782"/>
                      <a:pt x="13404" y="2978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6AA3EAF6-7F33-48CA-B75F-0B3ACE770CC3}"/>
                  </a:ext>
                </a:extLst>
              </p:cNvPr>
              <p:cNvSpPr/>
              <p:nvPr/>
            </p:nvSpPr>
            <p:spPr>
              <a:xfrm>
                <a:off x="9102156" y="4484070"/>
                <a:ext cx="90744" cy="47568"/>
              </a:xfrm>
              <a:custGeom>
                <a:avLst/>
                <a:gdLst>
                  <a:gd name="connsiteX0" fmla="*/ 3376 w 90744"/>
                  <a:gd name="connsiteY0" fmla="*/ 10469 h 47568"/>
                  <a:gd name="connsiteX1" fmla="*/ 523 w 90744"/>
                  <a:gd name="connsiteY1" fmla="*/ 22684 h 47568"/>
                  <a:gd name="connsiteX2" fmla="*/ 32600 w 90744"/>
                  <a:gd name="connsiteY2" fmla="*/ 33985 h 47568"/>
                  <a:gd name="connsiteX3" fmla="*/ 44700 w 90744"/>
                  <a:gd name="connsiteY3" fmla="*/ 33528 h 47568"/>
                  <a:gd name="connsiteX4" fmla="*/ 65818 w 90744"/>
                  <a:gd name="connsiteY4" fmla="*/ 41405 h 47568"/>
                  <a:gd name="connsiteX5" fmla="*/ 81001 w 90744"/>
                  <a:gd name="connsiteY5" fmla="*/ 47569 h 47568"/>
                  <a:gd name="connsiteX6" fmla="*/ 90589 w 90744"/>
                  <a:gd name="connsiteY6" fmla="*/ 38323 h 47568"/>
                  <a:gd name="connsiteX7" fmla="*/ 63306 w 90744"/>
                  <a:gd name="connsiteY7" fmla="*/ 3506 h 47568"/>
                  <a:gd name="connsiteX8" fmla="*/ 3376 w 90744"/>
                  <a:gd name="connsiteY8" fmla="*/ 10469 h 4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744" h="47568">
                    <a:moveTo>
                      <a:pt x="3376" y="10469"/>
                    </a:moveTo>
                    <a:cubicBezTo>
                      <a:pt x="295" y="13894"/>
                      <a:pt x="-733" y="18346"/>
                      <a:pt x="523" y="22684"/>
                    </a:cubicBezTo>
                    <a:cubicBezTo>
                      <a:pt x="4518" y="35811"/>
                      <a:pt x="18787" y="34898"/>
                      <a:pt x="32600" y="33985"/>
                    </a:cubicBezTo>
                    <a:cubicBezTo>
                      <a:pt x="36595" y="33757"/>
                      <a:pt x="40704" y="33528"/>
                      <a:pt x="44700" y="33528"/>
                    </a:cubicBezTo>
                    <a:cubicBezTo>
                      <a:pt x="53489" y="33528"/>
                      <a:pt x="59768" y="37524"/>
                      <a:pt x="65818" y="41405"/>
                    </a:cubicBezTo>
                    <a:cubicBezTo>
                      <a:pt x="70841" y="44601"/>
                      <a:pt x="75521" y="47569"/>
                      <a:pt x="81001" y="47569"/>
                    </a:cubicBezTo>
                    <a:cubicBezTo>
                      <a:pt x="86023" y="47569"/>
                      <a:pt x="89790" y="43916"/>
                      <a:pt x="90589" y="38323"/>
                    </a:cubicBezTo>
                    <a:cubicBezTo>
                      <a:pt x="92187" y="26793"/>
                      <a:pt x="81343" y="9670"/>
                      <a:pt x="63306" y="3506"/>
                    </a:cubicBezTo>
                    <a:cubicBezTo>
                      <a:pt x="45042" y="-2772"/>
                      <a:pt x="13194" y="-718"/>
                      <a:pt x="3376" y="1046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EF632F4-69B2-459D-96ED-7DEED63F80C6}"/>
                  </a:ext>
                </a:extLst>
              </p:cNvPr>
              <p:cNvSpPr/>
              <p:nvPr/>
            </p:nvSpPr>
            <p:spPr>
              <a:xfrm>
                <a:off x="8831716" y="4343153"/>
                <a:ext cx="197543" cy="248643"/>
              </a:xfrm>
              <a:custGeom>
                <a:avLst/>
                <a:gdLst>
                  <a:gd name="connsiteX0" fmla="*/ 33869 w 197543"/>
                  <a:gd name="connsiteY0" fmla="*/ 60749 h 248643"/>
                  <a:gd name="connsiteX1" fmla="*/ 30672 w 197543"/>
                  <a:gd name="connsiteY1" fmla="*/ 74105 h 248643"/>
                  <a:gd name="connsiteX2" fmla="*/ 20285 w 197543"/>
                  <a:gd name="connsiteY2" fmla="*/ 97506 h 248643"/>
                  <a:gd name="connsiteX3" fmla="*/ 6244 w 197543"/>
                  <a:gd name="connsiteY3" fmla="*/ 136775 h 248643"/>
                  <a:gd name="connsiteX4" fmla="*/ 1792 w 197543"/>
                  <a:gd name="connsiteY4" fmla="*/ 164970 h 248643"/>
                  <a:gd name="connsiteX5" fmla="*/ 28389 w 197543"/>
                  <a:gd name="connsiteY5" fmla="*/ 178098 h 248643"/>
                  <a:gd name="connsiteX6" fmla="*/ 28389 w 197543"/>
                  <a:gd name="connsiteY6" fmla="*/ 178098 h 248643"/>
                  <a:gd name="connsiteX7" fmla="*/ 31357 w 197543"/>
                  <a:gd name="connsiteY7" fmla="*/ 179696 h 248643"/>
                  <a:gd name="connsiteX8" fmla="*/ 31700 w 197543"/>
                  <a:gd name="connsiteY8" fmla="*/ 204010 h 248643"/>
                  <a:gd name="connsiteX9" fmla="*/ 32385 w 197543"/>
                  <a:gd name="connsiteY9" fmla="*/ 246133 h 248643"/>
                  <a:gd name="connsiteX10" fmla="*/ 38434 w 197543"/>
                  <a:gd name="connsiteY10" fmla="*/ 248644 h 248643"/>
                  <a:gd name="connsiteX11" fmla="*/ 42658 w 197543"/>
                  <a:gd name="connsiteY11" fmla="*/ 247731 h 248643"/>
                  <a:gd name="connsiteX12" fmla="*/ 63320 w 197543"/>
                  <a:gd name="connsiteY12" fmla="*/ 221247 h 248643"/>
                  <a:gd name="connsiteX13" fmla="*/ 58525 w 197543"/>
                  <a:gd name="connsiteY13" fmla="*/ 206065 h 248643"/>
                  <a:gd name="connsiteX14" fmla="*/ 56927 w 197543"/>
                  <a:gd name="connsiteY14" fmla="*/ 155267 h 248643"/>
                  <a:gd name="connsiteX15" fmla="*/ 63662 w 197543"/>
                  <a:gd name="connsiteY15" fmla="*/ 156295 h 248643"/>
                  <a:gd name="connsiteX16" fmla="*/ 65032 w 197543"/>
                  <a:gd name="connsiteY16" fmla="*/ 163372 h 248643"/>
                  <a:gd name="connsiteX17" fmla="*/ 71767 w 197543"/>
                  <a:gd name="connsiteY17" fmla="*/ 187116 h 248643"/>
                  <a:gd name="connsiteX18" fmla="*/ 78730 w 197543"/>
                  <a:gd name="connsiteY18" fmla="*/ 198075 h 248643"/>
                  <a:gd name="connsiteX19" fmla="*/ 83982 w 197543"/>
                  <a:gd name="connsiteY19" fmla="*/ 212572 h 248643"/>
                  <a:gd name="connsiteX20" fmla="*/ 105100 w 197543"/>
                  <a:gd name="connsiteY20" fmla="*/ 210631 h 248643"/>
                  <a:gd name="connsiteX21" fmla="*/ 112177 w 197543"/>
                  <a:gd name="connsiteY21" fmla="*/ 207891 h 248643"/>
                  <a:gd name="connsiteX22" fmla="*/ 125190 w 197543"/>
                  <a:gd name="connsiteY22" fmla="*/ 195906 h 248643"/>
                  <a:gd name="connsiteX23" fmla="*/ 116401 w 197543"/>
                  <a:gd name="connsiteY23" fmla="*/ 173418 h 248643"/>
                  <a:gd name="connsiteX24" fmla="*/ 115830 w 197543"/>
                  <a:gd name="connsiteY24" fmla="*/ 161203 h 248643"/>
                  <a:gd name="connsiteX25" fmla="*/ 109437 w 197543"/>
                  <a:gd name="connsiteY25" fmla="*/ 135976 h 248643"/>
                  <a:gd name="connsiteX26" fmla="*/ 97109 w 197543"/>
                  <a:gd name="connsiteY26" fmla="*/ 121592 h 248643"/>
                  <a:gd name="connsiteX27" fmla="*/ 98136 w 197543"/>
                  <a:gd name="connsiteY27" fmla="*/ 121250 h 248643"/>
                  <a:gd name="connsiteX28" fmla="*/ 144710 w 197543"/>
                  <a:gd name="connsiteY28" fmla="*/ 87689 h 248643"/>
                  <a:gd name="connsiteX29" fmla="*/ 144939 w 197543"/>
                  <a:gd name="connsiteY29" fmla="*/ 77758 h 248643"/>
                  <a:gd name="connsiteX30" fmla="*/ 123592 w 197543"/>
                  <a:gd name="connsiteY30" fmla="*/ 71251 h 248643"/>
                  <a:gd name="connsiteX31" fmla="*/ 76219 w 197543"/>
                  <a:gd name="connsiteY31" fmla="*/ 97621 h 248643"/>
                  <a:gd name="connsiteX32" fmla="*/ 70854 w 197543"/>
                  <a:gd name="connsiteY32" fmla="*/ 98991 h 248643"/>
                  <a:gd name="connsiteX33" fmla="*/ 51905 w 197543"/>
                  <a:gd name="connsiteY33" fmla="*/ 69425 h 248643"/>
                  <a:gd name="connsiteX34" fmla="*/ 62407 w 197543"/>
                  <a:gd name="connsiteY34" fmla="*/ 56868 h 248643"/>
                  <a:gd name="connsiteX35" fmla="*/ 138318 w 197543"/>
                  <a:gd name="connsiteY35" fmla="*/ 50818 h 248643"/>
                  <a:gd name="connsiteX36" fmla="*/ 195394 w 197543"/>
                  <a:gd name="connsiteY36" fmla="*/ 15431 h 248643"/>
                  <a:gd name="connsiteX37" fmla="*/ 195280 w 197543"/>
                  <a:gd name="connsiteY37" fmla="*/ 2075 h 248643"/>
                  <a:gd name="connsiteX38" fmla="*/ 162632 w 197543"/>
                  <a:gd name="connsiteY38" fmla="*/ 16230 h 248643"/>
                  <a:gd name="connsiteX39" fmla="*/ 156924 w 197543"/>
                  <a:gd name="connsiteY39" fmla="*/ 20339 h 248643"/>
                  <a:gd name="connsiteX40" fmla="*/ 90260 w 197543"/>
                  <a:gd name="connsiteY40" fmla="*/ 11321 h 248643"/>
                  <a:gd name="connsiteX41" fmla="*/ 63777 w 197543"/>
                  <a:gd name="connsiteY41" fmla="*/ 19198 h 248643"/>
                  <a:gd name="connsiteX42" fmla="*/ 52932 w 197543"/>
                  <a:gd name="connsiteY42" fmla="*/ 26846 h 248643"/>
                  <a:gd name="connsiteX43" fmla="*/ 33869 w 197543"/>
                  <a:gd name="connsiteY43" fmla="*/ 60749 h 24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7543" h="248643">
                    <a:moveTo>
                      <a:pt x="33869" y="60749"/>
                    </a:moveTo>
                    <a:cubicBezTo>
                      <a:pt x="33070" y="65430"/>
                      <a:pt x="31814" y="72393"/>
                      <a:pt x="30672" y="74105"/>
                    </a:cubicBezTo>
                    <a:cubicBezTo>
                      <a:pt x="25307" y="77644"/>
                      <a:pt x="23138" y="86091"/>
                      <a:pt x="20285" y="97506"/>
                    </a:cubicBezTo>
                    <a:cubicBezTo>
                      <a:pt x="17431" y="108922"/>
                      <a:pt x="13778" y="123076"/>
                      <a:pt x="6244" y="136775"/>
                    </a:cubicBezTo>
                    <a:cubicBezTo>
                      <a:pt x="-149" y="148190"/>
                      <a:pt x="-1632" y="157665"/>
                      <a:pt x="1792" y="164970"/>
                    </a:cubicBezTo>
                    <a:cubicBezTo>
                      <a:pt x="6586" y="175358"/>
                      <a:pt x="19257" y="177413"/>
                      <a:pt x="28389" y="178098"/>
                    </a:cubicBezTo>
                    <a:lnTo>
                      <a:pt x="28389" y="178098"/>
                    </a:lnTo>
                    <a:cubicBezTo>
                      <a:pt x="30101" y="178212"/>
                      <a:pt x="30786" y="179011"/>
                      <a:pt x="31357" y="179696"/>
                    </a:cubicBezTo>
                    <a:cubicBezTo>
                      <a:pt x="33754" y="183349"/>
                      <a:pt x="33983" y="193052"/>
                      <a:pt x="31700" y="204010"/>
                    </a:cubicBezTo>
                    <a:cubicBezTo>
                      <a:pt x="25307" y="234489"/>
                      <a:pt x="28732" y="242480"/>
                      <a:pt x="32385" y="246133"/>
                    </a:cubicBezTo>
                    <a:cubicBezTo>
                      <a:pt x="33526" y="247160"/>
                      <a:pt x="35467" y="248644"/>
                      <a:pt x="38434" y="248644"/>
                    </a:cubicBezTo>
                    <a:cubicBezTo>
                      <a:pt x="39691" y="248644"/>
                      <a:pt x="41060" y="248416"/>
                      <a:pt x="42658" y="247731"/>
                    </a:cubicBezTo>
                    <a:cubicBezTo>
                      <a:pt x="53160" y="243393"/>
                      <a:pt x="61836" y="232206"/>
                      <a:pt x="63320" y="221247"/>
                    </a:cubicBezTo>
                    <a:cubicBezTo>
                      <a:pt x="64233" y="214969"/>
                      <a:pt x="62407" y="209490"/>
                      <a:pt x="58525" y="206065"/>
                    </a:cubicBezTo>
                    <a:cubicBezTo>
                      <a:pt x="54187" y="201271"/>
                      <a:pt x="53731" y="165084"/>
                      <a:pt x="56927" y="155267"/>
                    </a:cubicBezTo>
                    <a:cubicBezTo>
                      <a:pt x="57384" y="154697"/>
                      <a:pt x="60694" y="154240"/>
                      <a:pt x="63662" y="156295"/>
                    </a:cubicBezTo>
                    <a:cubicBezTo>
                      <a:pt x="66174" y="158007"/>
                      <a:pt x="66630" y="160176"/>
                      <a:pt x="65032" y="163372"/>
                    </a:cubicBezTo>
                    <a:cubicBezTo>
                      <a:pt x="58754" y="176500"/>
                      <a:pt x="66859" y="183235"/>
                      <a:pt x="71767" y="187116"/>
                    </a:cubicBezTo>
                    <a:cubicBezTo>
                      <a:pt x="76219" y="190769"/>
                      <a:pt x="78730" y="193052"/>
                      <a:pt x="78730" y="198075"/>
                    </a:cubicBezTo>
                    <a:cubicBezTo>
                      <a:pt x="78730" y="200700"/>
                      <a:pt x="78730" y="208462"/>
                      <a:pt x="83982" y="212572"/>
                    </a:cubicBezTo>
                    <a:cubicBezTo>
                      <a:pt x="89689" y="217024"/>
                      <a:pt x="97223" y="213828"/>
                      <a:pt x="105100" y="210631"/>
                    </a:cubicBezTo>
                    <a:cubicBezTo>
                      <a:pt x="107383" y="209718"/>
                      <a:pt x="109780" y="208691"/>
                      <a:pt x="112177" y="207891"/>
                    </a:cubicBezTo>
                    <a:cubicBezTo>
                      <a:pt x="114917" y="206978"/>
                      <a:pt x="123136" y="204125"/>
                      <a:pt x="125190" y="195906"/>
                    </a:cubicBezTo>
                    <a:cubicBezTo>
                      <a:pt x="127131" y="187687"/>
                      <a:pt x="121538" y="179582"/>
                      <a:pt x="116401" y="173418"/>
                    </a:cubicBezTo>
                    <a:cubicBezTo>
                      <a:pt x="114232" y="170792"/>
                      <a:pt x="114574" y="167710"/>
                      <a:pt x="115830" y="161203"/>
                    </a:cubicBezTo>
                    <a:cubicBezTo>
                      <a:pt x="117200" y="154126"/>
                      <a:pt x="119369" y="143282"/>
                      <a:pt x="109437" y="135976"/>
                    </a:cubicBezTo>
                    <a:cubicBezTo>
                      <a:pt x="101218" y="129926"/>
                      <a:pt x="97566" y="123876"/>
                      <a:pt x="97109" y="121592"/>
                    </a:cubicBezTo>
                    <a:cubicBezTo>
                      <a:pt x="97337" y="121479"/>
                      <a:pt x="97679" y="121364"/>
                      <a:pt x="98136" y="121250"/>
                    </a:cubicBezTo>
                    <a:cubicBezTo>
                      <a:pt x="109323" y="118625"/>
                      <a:pt x="139117" y="100703"/>
                      <a:pt x="144710" y="87689"/>
                    </a:cubicBezTo>
                    <a:cubicBezTo>
                      <a:pt x="146651" y="83237"/>
                      <a:pt x="145966" y="79813"/>
                      <a:pt x="144939" y="77758"/>
                    </a:cubicBezTo>
                    <a:cubicBezTo>
                      <a:pt x="142428" y="72050"/>
                      <a:pt x="135464" y="69996"/>
                      <a:pt x="123592" y="71251"/>
                    </a:cubicBezTo>
                    <a:cubicBezTo>
                      <a:pt x="109894" y="72735"/>
                      <a:pt x="80329" y="80954"/>
                      <a:pt x="76219" y="97621"/>
                    </a:cubicBezTo>
                    <a:cubicBezTo>
                      <a:pt x="75648" y="99675"/>
                      <a:pt x="73023" y="99561"/>
                      <a:pt x="70854" y="98991"/>
                    </a:cubicBezTo>
                    <a:cubicBezTo>
                      <a:pt x="62749" y="97050"/>
                      <a:pt x="49622" y="85520"/>
                      <a:pt x="51905" y="69425"/>
                    </a:cubicBezTo>
                    <a:cubicBezTo>
                      <a:pt x="52590" y="64745"/>
                      <a:pt x="56129" y="60521"/>
                      <a:pt x="62407" y="56868"/>
                    </a:cubicBezTo>
                    <a:cubicBezTo>
                      <a:pt x="83297" y="44540"/>
                      <a:pt x="125076" y="44083"/>
                      <a:pt x="138318" y="50818"/>
                    </a:cubicBezTo>
                    <a:cubicBezTo>
                      <a:pt x="162746" y="63261"/>
                      <a:pt x="187289" y="32326"/>
                      <a:pt x="195394" y="15431"/>
                    </a:cubicBezTo>
                    <a:cubicBezTo>
                      <a:pt x="196421" y="13262"/>
                      <a:pt x="199732" y="6413"/>
                      <a:pt x="195280" y="2075"/>
                    </a:cubicBezTo>
                    <a:cubicBezTo>
                      <a:pt x="189915" y="-3404"/>
                      <a:pt x="181810" y="2189"/>
                      <a:pt x="162632" y="16230"/>
                    </a:cubicBezTo>
                    <a:cubicBezTo>
                      <a:pt x="160692" y="17714"/>
                      <a:pt x="158751" y="19084"/>
                      <a:pt x="156924" y="20339"/>
                    </a:cubicBezTo>
                    <a:cubicBezTo>
                      <a:pt x="146651" y="27759"/>
                      <a:pt x="115145" y="20796"/>
                      <a:pt x="90260" y="11321"/>
                    </a:cubicBezTo>
                    <a:cubicBezTo>
                      <a:pt x="75534" y="5728"/>
                      <a:pt x="68799" y="13490"/>
                      <a:pt x="63777" y="19198"/>
                    </a:cubicBezTo>
                    <a:cubicBezTo>
                      <a:pt x="60580" y="22851"/>
                      <a:pt x="57840" y="26047"/>
                      <a:pt x="52932" y="26846"/>
                    </a:cubicBezTo>
                    <a:cubicBezTo>
                      <a:pt x="39462" y="28901"/>
                      <a:pt x="36380" y="46595"/>
                      <a:pt x="33869" y="6074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CEF05C8-4687-40FA-BD93-BC9A29E19646}"/>
                  </a:ext>
                </a:extLst>
              </p:cNvPr>
              <p:cNvSpPr/>
              <p:nvPr/>
            </p:nvSpPr>
            <p:spPr>
              <a:xfrm>
                <a:off x="9082433" y="4332026"/>
                <a:ext cx="54175" cy="89456"/>
              </a:xfrm>
              <a:custGeom>
                <a:avLst/>
                <a:gdLst>
                  <a:gd name="connsiteX0" fmla="*/ 23213 w 54175"/>
                  <a:gd name="connsiteY0" fmla="*/ 646 h 89456"/>
                  <a:gd name="connsiteX1" fmla="*/ 5862 w 54175"/>
                  <a:gd name="connsiteY1" fmla="*/ 10348 h 89456"/>
                  <a:gd name="connsiteX2" fmla="*/ 10999 w 54175"/>
                  <a:gd name="connsiteY2" fmla="*/ 77927 h 89456"/>
                  <a:gd name="connsiteX3" fmla="*/ 24926 w 54175"/>
                  <a:gd name="connsiteY3" fmla="*/ 89456 h 89456"/>
                  <a:gd name="connsiteX4" fmla="*/ 26638 w 54175"/>
                  <a:gd name="connsiteY4" fmla="*/ 89228 h 89456"/>
                  <a:gd name="connsiteX5" fmla="*/ 33601 w 54175"/>
                  <a:gd name="connsiteY5" fmla="*/ 71077 h 89456"/>
                  <a:gd name="connsiteX6" fmla="*/ 32916 w 54175"/>
                  <a:gd name="connsiteY6" fmla="*/ 64342 h 89456"/>
                  <a:gd name="connsiteX7" fmla="*/ 35998 w 54175"/>
                  <a:gd name="connsiteY7" fmla="*/ 64114 h 89456"/>
                  <a:gd name="connsiteX8" fmla="*/ 51409 w 54175"/>
                  <a:gd name="connsiteY8" fmla="*/ 59890 h 89456"/>
                  <a:gd name="connsiteX9" fmla="*/ 53235 w 54175"/>
                  <a:gd name="connsiteY9" fmla="*/ 42996 h 89456"/>
                  <a:gd name="connsiteX10" fmla="*/ 52208 w 54175"/>
                  <a:gd name="connsiteY10" fmla="*/ 34435 h 89456"/>
                  <a:gd name="connsiteX11" fmla="*/ 48669 w 54175"/>
                  <a:gd name="connsiteY11" fmla="*/ 24617 h 89456"/>
                  <a:gd name="connsiteX12" fmla="*/ 35313 w 54175"/>
                  <a:gd name="connsiteY12" fmla="*/ 21764 h 89456"/>
                  <a:gd name="connsiteX13" fmla="*/ 34971 w 54175"/>
                  <a:gd name="connsiteY13" fmla="*/ 21764 h 89456"/>
                  <a:gd name="connsiteX14" fmla="*/ 23213 w 54175"/>
                  <a:gd name="connsiteY14" fmla="*/ 646 h 8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175" h="89456">
                    <a:moveTo>
                      <a:pt x="23213" y="646"/>
                    </a:moveTo>
                    <a:cubicBezTo>
                      <a:pt x="17391" y="-1523"/>
                      <a:pt x="11570" y="1787"/>
                      <a:pt x="5862" y="10348"/>
                    </a:cubicBezTo>
                    <a:cubicBezTo>
                      <a:pt x="-5553" y="27814"/>
                      <a:pt x="1639" y="61374"/>
                      <a:pt x="10999" y="77927"/>
                    </a:cubicBezTo>
                    <a:cubicBezTo>
                      <a:pt x="16250" y="87173"/>
                      <a:pt x="21273" y="89456"/>
                      <a:pt x="24926" y="89456"/>
                    </a:cubicBezTo>
                    <a:cubicBezTo>
                      <a:pt x="25496" y="89456"/>
                      <a:pt x="26067" y="89342"/>
                      <a:pt x="26638" y="89228"/>
                    </a:cubicBezTo>
                    <a:cubicBezTo>
                      <a:pt x="35998" y="87287"/>
                      <a:pt x="34400" y="76328"/>
                      <a:pt x="33601" y="71077"/>
                    </a:cubicBezTo>
                    <a:cubicBezTo>
                      <a:pt x="33258" y="69023"/>
                      <a:pt x="32688" y="65027"/>
                      <a:pt x="32916" y="64342"/>
                    </a:cubicBezTo>
                    <a:cubicBezTo>
                      <a:pt x="32916" y="64342"/>
                      <a:pt x="33716" y="63886"/>
                      <a:pt x="35998" y="64114"/>
                    </a:cubicBezTo>
                    <a:cubicBezTo>
                      <a:pt x="41135" y="64571"/>
                      <a:pt x="47642" y="64685"/>
                      <a:pt x="51409" y="59890"/>
                    </a:cubicBezTo>
                    <a:cubicBezTo>
                      <a:pt x="55290" y="55096"/>
                      <a:pt x="54263" y="48704"/>
                      <a:pt x="53235" y="42996"/>
                    </a:cubicBezTo>
                    <a:cubicBezTo>
                      <a:pt x="52779" y="40142"/>
                      <a:pt x="52208" y="37174"/>
                      <a:pt x="52208" y="34435"/>
                    </a:cubicBezTo>
                    <a:cubicBezTo>
                      <a:pt x="52208" y="29184"/>
                      <a:pt x="50267" y="26216"/>
                      <a:pt x="48669" y="24617"/>
                    </a:cubicBezTo>
                    <a:cubicBezTo>
                      <a:pt x="44674" y="20736"/>
                      <a:pt x="39309" y="21307"/>
                      <a:pt x="35313" y="21764"/>
                    </a:cubicBezTo>
                    <a:cubicBezTo>
                      <a:pt x="35200" y="21764"/>
                      <a:pt x="35085" y="21764"/>
                      <a:pt x="34971" y="21764"/>
                    </a:cubicBezTo>
                    <a:cubicBezTo>
                      <a:pt x="34286" y="15143"/>
                      <a:pt x="31204" y="3385"/>
                      <a:pt x="23213" y="64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26301C1-1DF0-49CB-9CE9-F4E36D2E9940}"/>
                  </a:ext>
                </a:extLst>
              </p:cNvPr>
              <p:cNvSpPr/>
              <p:nvPr/>
            </p:nvSpPr>
            <p:spPr>
              <a:xfrm>
                <a:off x="8168479" y="4214215"/>
                <a:ext cx="333982" cy="379522"/>
              </a:xfrm>
              <a:custGeom>
                <a:avLst/>
                <a:gdLst>
                  <a:gd name="connsiteX0" fmla="*/ 296089 w 333982"/>
                  <a:gd name="connsiteY0" fmla="*/ 378038 h 379522"/>
                  <a:gd name="connsiteX1" fmla="*/ 303623 w 333982"/>
                  <a:gd name="connsiteY1" fmla="*/ 374956 h 379522"/>
                  <a:gd name="connsiteX2" fmla="*/ 312413 w 333982"/>
                  <a:gd name="connsiteY2" fmla="*/ 324615 h 379522"/>
                  <a:gd name="connsiteX3" fmla="*/ 312413 w 333982"/>
                  <a:gd name="connsiteY3" fmla="*/ 324615 h 379522"/>
                  <a:gd name="connsiteX4" fmla="*/ 314924 w 333982"/>
                  <a:gd name="connsiteY4" fmla="*/ 303839 h 379522"/>
                  <a:gd name="connsiteX5" fmla="*/ 316636 w 333982"/>
                  <a:gd name="connsiteY5" fmla="*/ 292310 h 379522"/>
                  <a:gd name="connsiteX6" fmla="*/ 316865 w 333982"/>
                  <a:gd name="connsiteY6" fmla="*/ 290940 h 379522"/>
                  <a:gd name="connsiteX7" fmla="*/ 321545 w 333982"/>
                  <a:gd name="connsiteY7" fmla="*/ 291055 h 379522"/>
                  <a:gd name="connsiteX8" fmla="*/ 333417 w 333982"/>
                  <a:gd name="connsiteY8" fmla="*/ 281922 h 379522"/>
                  <a:gd name="connsiteX9" fmla="*/ 325654 w 333982"/>
                  <a:gd name="connsiteY9" fmla="*/ 259434 h 379522"/>
                  <a:gd name="connsiteX10" fmla="*/ 322344 w 333982"/>
                  <a:gd name="connsiteY10" fmla="*/ 253613 h 379522"/>
                  <a:gd name="connsiteX11" fmla="*/ 299970 w 333982"/>
                  <a:gd name="connsiteY11" fmla="*/ 233864 h 379522"/>
                  <a:gd name="connsiteX12" fmla="*/ 284103 w 333982"/>
                  <a:gd name="connsiteY12" fmla="*/ 246421 h 379522"/>
                  <a:gd name="connsiteX13" fmla="*/ 284103 w 333982"/>
                  <a:gd name="connsiteY13" fmla="*/ 246878 h 379522"/>
                  <a:gd name="connsiteX14" fmla="*/ 272574 w 333982"/>
                  <a:gd name="connsiteY14" fmla="*/ 240371 h 379522"/>
                  <a:gd name="connsiteX15" fmla="*/ 265268 w 333982"/>
                  <a:gd name="connsiteY15" fmla="*/ 230211 h 379522"/>
                  <a:gd name="connsiteX16" fmla="*/ 246889 w 333982"/>
                  <a:gd name="connsiteY16" fmla="*/ 212403 h 379522"/>
                  <a:gd name="connsiteX17" fmla="*/ 240725 w 333982"/>
                  <a:gd name="connsiteY17" fmla="*/ 210121 h 379522"/>
                  <a:gd name="connsiteX18" fmla="*/ 244835 w 333982"/>
                  <a:gd name="connsiteY18" fmla="*/ 200988 h 379522"/>
                  <a:gd name="connsiteX19" fmla="*/ 248830 w 333982"/>
                  <a:gd name="connsiteY19" fmla="*/ 191628 h 379522"/>
                  <a:gd name="connsiteX20" fmla="*/ 239241 w 333982"/>
                  <a:gd name="connsiteY20" fmla="*/ 176103 h 379522"/>
                  <a:gd name="connsiteX21" fmla="*/ 232277 w 333982"/>
                  <a:gd name="connsiteY21" fmla="*/ 167427 h 379522"/>
                  <a:gd name="connsiteX22" fmla="*/ 219721 w 333982"/>
                  <a:gd name="connsiteY22" fmla="*/ 153387 h 379522"/>
                  <a:gd name="connsiteX23" fmla="*/ 217096 w 333982"/>
                  <a:gd name="connsiteY23" fmla="*/ 152702 h 379522"/>
                  <a:gd name="connsiteX24" fmla="*/ 208991 w 333982"/>
                  <a:gd name="connsiteY24" fmla="*/ 140259 h 379522"/>
                  <a:gd name="connsiteX25" fmla="*/ 201570 w 333982"/>
                  <a:gd name="connsiteY25" fmla="*/ 133867 h 379522"/>
                  <a:gd name="connsiteX26" fmla="*/ 187074 w 333982"/>
                  <a:gd name="connsiteY26" fmla="*/ 125648 h 379522"/>
                  <a:gd name="connsiteX27" fmla="*/ 183648 w 333982"/>
                  <a:gd name="connsiteY27" fmla="*/ 124164 h 379522"/>
                  <a:gd name="connsiteX28" fmla="*/ 155682 w 333982"/>
                  <a:gd name="connsiteY28" fmla="*/ 112064 h 379522"/>
                  <a:gd name="connsiteX29" fmla="*/ 138330 w 333982"/>
                  <a:gd name="connsiteY29" fmla="*/ 88777 h 379522"/>
                  <a:gd name="connsiteX30" fmla="*/ 115157 w 333982"/>
                  <a:gd name="connsiteY30" fmla="*/ 65375 h 379522"/>
                  <a:gd name="connsiteX31" fmla="*/ 90386 w 333982"/>
                  <a:gd name="connsiteY31" fmla="*/ 41289 h 379522"/>
                  <a:gd name="connsiteX32" fmla="*/ 43584 w 333982"/>
                  <a:gd name="connsiteY32" fmla="*/ 15605 h 379522"/>
                  <a:gd name="connsiteX33" fmla="*/ 21439 w 333982"/>
                  <a:gd name="connsiteY33" fmla="*/ 5902 h 379522"/>
                  <a:gd name="connsiteX34" fmla="*/ 8197 w 333982"/>
                  <a:gd name="connsiteY34" fmla="*/ 309 h 379522"/>
                  <a:gd name="connsiteX35" fmla="*/ 1462 w 333982"/>
                  <a:gd name="connsiteY35" fmla="*/ 7158 h 379522"/>
                  <a:gd name="connsiteX36" fmla="*/ 42557 w 333982"/>
                  <a:gd name="connsiteY36" fmla="*/ 75992 h 379522"/>
                  <a:gd name="connsiteX37" fmla="*/ 56598 w 333982"/>
                  <a:gd name="connsiteY37" fmla="*/ 94941 h 379522"/>
                  <a:gd name="connsiteX38" fmla="*/ 83537 w 333982"/>
                  <a:gd name="connsiteY38" fmla="*/ 121653 h 379522"/>
                  <a:gd name="connsiteX39" fmla="*/ 96779 w 333982"/>
                  <a:gd name="connsiteY39" fmla="*/ 152131 h 379522"/>
                  <a:gd name="connsiteX40" fmla="*/ 114130 w 333982"/>
                  <a:gd name="connsiteY40" fmla="*/ 185007 h 379522"/>
                  <a:gd name="connsiteX41" fmla="*/ 153513 w 333982"/>
                  <a:gd name="connsiteY41" fmla="*/ 252813 h 379522"/>
                  <a:gd name="connsiteX42" fmla="*/ 179425 w 333982"/>
                  <a:gd name="connsiteY42" fmla="*/ 290826 h 379522"/>
                  <a:gd name="connsiteX43" fmla="*/ 195521 w 333982"/>
                  <a:gd name="connsiteY43" fmla="*/ 308862 h 379522"/>
                  <a:gd name="connsiteX44" fmla="*/ 233191 w 333982"/>
                  <a:gd name="connsiteY44" fmla="*/ 346532 h 379522"/>
                  <a:gd name="connsiteX45" fmla="*/ 247346 w 333982"/>
                  <a:gd name="connsiteY45" fmla="*/ 358861 h 379522"/>
                  <a:gd name="connsiteX46" fmla="*/ 251227 w 333982"/>
                  <a:gd name="connsiteY46" fmla="*/ 365938 h 379522"/>
                  <a:gd name="connsiteX47" fmla="*/ 263784 w 333982"/>
                  <a:gd name="connsiteY47" fmla="*/ 379522 h 379522"/>
                  <a:gd name="connsiteX48" fmla="*/ 263784 w 333982"/>
                  <a:gd name="connsiteY48" fmla="*/ 379522 h 379522"/>
                  <a:gd name="connsiteX49" fmla="*/ 271204 w 333982"/>
                  <a:gd name="connsiteY49" fmla="*/ 374043 h 379522"/>
                  <a:gd name="connsiteX50" fmla="*/ 286728 w 333982"/>
                  <a:gd name="connsiteY50" fmla="*/ 376098 h 379522"/>
                  <a:gd name="connsiteX51" fmla="*/ 296089 w 333982"/>
                  <a:gd name="connsiteY51" fmla="*/ 378038 h 379522"/>
                  <a:gd name="connsiteX52" fmla="*/ 288897 w 333982"/>
                  <a:gd name="connsiteY52" fmla="*/ 257265 h 379522"/>
                  <a:gd name="connsiteX53" fmla="*/ 288441 w 333982"/>
                  <a:gd name="connsiteY53" fmla="*/ 257265 h 379522"/>
                  <a:gd name="connsiteX54" fmla="*/ 288441 w 333982"/>
                  <a:gd name="connsiteY54" fmla="*/ 257265 h 379522"/>
                  <a:gd name="connsiteX55" fmla="*/ 287984 w 333982"/>
                  <a:gd name="connsiteY55" fmla="*/ 256466 h 379522"/>
                  <a:gd name="connsiteX56" fmla="*/ 288897 w 333982"/>
                  <a:gd name="connsiteY56" fmla="*/ 257265 h 37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33982" h="379522">
                    <a:moveTo>
                      <a:pt x="296089" y="378038"/>
                    </a:moveTo>
                    <a:cubicBezTo>
                      <a:pt x="298828" y="378381"/>
                      <a:pt x="301454" y="377239"/>
                      <a:pt x="303623" y="374956"/>
                    </a:cubicBezTo>
                    <a:cubicBezTo>
                      <a:pt x="312755" y="365139"/>
                      <a:pt x="312755" y="330551"/>
                      <a:pt x="312413" y="324615"/>
                    </a:cubicBezTo>
                    <a:lnTo>
                      <a:pt x="312413" y="324615"/>
                    </a:lnTo>
                    <a:cubicBezTo>
                      <a:pt x="311956" y="317538"/>
                      <a:pt x="313554" y="309890"/>
                      <a:pt x="314924" y="303839"/>
                    </a:cubicBezTo>
                    <a:cubicBezTo>
                      <a:pt x="315837" y="299387"/>
                      <a:pt x="316636" y="295621"/>
                      <a:pt x="316636" y="292310"/>
                    </a:cubicBezTo>
                    <a:cubicBezTo>
                      <a:pt x="316636" y="291397"/>
                      <a:pt x="316750" y="290940"/>
                      <a:pt x="316865" y="290940"/>
                    </a:cubicBezTo>
                    <a:cubicBezTo>
                      <a:pt x="317092" y="290712"/>
                      <a:pt x="318463" y="290255"/>
                      <a:pt x="321545" y="291055"/>
                    </a:cubicBezTo>
                    <a:cubicBezTo>
                      <a:pt x="326111" y="292196"/>
                      <a:pt x="331590" y="289799"/>
                      <a:pt x="333417" y="281922"/>
                    </a:cubicBezTo>
                    <a:cubicBezTo>
                      <a:pt x="335129" y="274274"/>
                      <a:pt x="333074" y="262174"/>
                      <a:pt x="325654" y="259434"/>
                    </a:cubicBezTo>
                    <a:cubicBezTo>
                      <a:pt x="324855" y="258521"/>
                      <a:pt x="323371" y="255553"/>
                      <a:pt x="322344" y="253613"/>
                    </a:cubicBezTo>
                    <a:cubicBezTo>
                      <a:pt x="318349" y="245736"/>
                      <a:pt x="312298" y="233864"/>
                      <a:pt x="299970" y="233864"/>
                    </a:cubicBezTo>
                    <a:cubicBezTo>
                      <a:pt x="288669" y="233864"/>
                      <a:pt x="284331" y="240599"/>
                      <a:pt x="284103" y="246421"/>
                    </a:cubicBezTo>
                    <a:cubicBezTo>
                      <a:pt x="284103" y="246535"/>
                      <a:pt x="284103" y="246763"/>
                      <a:pt x="284103" y="246878"/>
                    </a:cubicBezTo>
                    <a:cubicBezTo>
                      <a:pt x="282048" y="243681"/>
                      <a:pt x="278510" y="240828"/>
                      <a:pt x="272574" y="240371"/>
                    </a:cubicBezTo>
                    <a:cubicBezTo>
                      <a:pt x="269720" y="240142"/>
                      <a:pt x="268121" y="236946"/>
                      <a:pt x="265268" y="230211"/>
                    </a:cubicBezTo>
                    <a:cubicBezTo>
                      <a:pt x="262185" y="222677"/>
                      <a:pt x="257962" y="212403"/>
                      <a:pt x="246889" y="212403"/>
                    </a:cubicBezTo>
                    <a:cubicBezTo>
                      <a:pt x="243578" y="212403"/>
                      <a:pt x="241296" y="211490"/>
                      <a:pt x="240725" y="210121"/>
                    </a:cubicBezTo>
                    <a:cubicBezTo>
                      <a:pt x="240154" y="208294"/>
                      <a:pt x="241296" y="204527"/>
                      <a:pt x="244835" y="200988"/>
                    </a:cubicBezTo>
                    <a:cubicBezTo>
                      <a:pt x="248145" y="197564"/>
                      <a:pt x="248830" y="194025"/>
                      <a:pt x="248830" y="191628"/>
                    </a:cubicBezTo>
                    <a:cubicBezTo>
                      <a:pt x="248715" y="185235"/>
                      <a:pt x="243921" y="180555"/>
                      <a:pt x="239241" y="176103"/>
                    </a:cubicBezTo>
                    <a:cubicBezTo>
                      <a:pt x="236615" y="173592"/>
                      <a:pt x="232277" y="169482"/>
                      <a:pt x="232277" y="167427"/>
                    </a:cubicBezTo>
                    <a:cubicBezTo>
                      <a:pt x="232277" y="156469"/>
                      <a:pt x="223830" y="154414"/>
                      <a:pt x="219721" y="153387"/>
                    </a:cubicBezTo>
                    <a:cubicBezTo>
                      <a:pt x="218922" y="153158"/>
                      <a:pt x="217781" y="152930"/>
                      <a:pt x="217096" y="152702"/>
                    </a:cubicBezTo>
                    <a:cubicBezTo>
                      <a:pt x="216867" y="144369"/>
                      <a:pt x="212187" y="141857"/>
                      <a:pt x="208991" y="140259"/>
                    </a:cubicBezTo>
                    <a:cubicBezTo>
                      <a:pt x="206707" y="139004"/>
                      <a:pt x="204311" y="137862"/>
                      <a:pt x="201570" y="133867"/>
                    </a:cubicBezTo>
                    <a:cubicBezTo>
                      <a:pt x="196206" y="125876"/>
                      <a:pt x="191183" y="125420"/>
                      <a:pt x="187074" y="125648"/>
                    </a:cubicBezTo>
                    <a:cubicBezTo>
                      <a:pt x="185133" y="125762"/>
                      <a:pt x="184905" y="125762"/>
                      <a:pt x="183648" y="124164"/>
                    </a:cubicBezTo>
                    <a:cubicBezTo>
                      <a:pt x="175201" y="113548"/>
                      <a:pt x="163786" y="108639"/>
                      <a:pt x="155682" y="112064"/>
                    </a:cubicBezTo>
                    <a:cubicBezTo>
                      <a:pt x="152485" y="111379"/>
                      <a:pt x="142668" y="101448"/>
                      <a:pt x="138330" y="88777"/>
                    </a:cubicBezTo>
                    <a:cubicBezTo>
                      <a:pt x="135933" y="81813"/>
                      <a:pt x="127943" y="75307"/>
                      <a:pt x="115157" y="65375"/>
                    </a:cubicBezTo>
                    <a:cubicBezTo>
                      <a:pt x="105112" y="57613"/>
                      <a:pt x="92441" y="47910"/>
                      <a:pt x="90386" y="41289"/>
                    </a:cubicBezTo>
                    <a:cubicBezTo>
                      <a:pt x="84564" y="22911"/>
                      <a:pt x="69268" y="14578"/>
                      <a:pt x="43584" y="15605"/>
                    </a:cubicBezTo>
                    <a:cubicBezTo>
                      <a:pt x="33881" y="16062"/>
                      <a:pt x="26918" y="10354"/>
                      <a:pt x="21439" y="5902"/>
                    </a:cubicBezTo>
                    <a:cubicBezTo>
                      <a:pt x="17101" y="2363"/>
                      <a:pt x="12991" y="-1061"/>
                      <a:pt x="8197" y="309"/>
                    </a:cubicBezTo>
                    <a:cubicBezTo>
                      <a:pt x="5343" y="1108"/>
                      <a:pt x="3060" y="3391"/>
                      <a:pt x="1462" y="7158"/>
                    </a:cubicBezTo>
                    <a:cubicBezTo>
                      <a:pt x="-7670" y="28733"/>
                      <a:pt x="28402" y="66745"/>
                      <a:pt x="42557" y="75992"/>
                    </a:cubicBezTo>
                    <a:cubicBezTo>
                      <a:pt x="47579" y="79188"/>
                      <a:pt x="52146" y="87178"/>
                      <a:pt x="56598" y="94941"/>
                    </a:cubicBezTo>
                    <a:cubicBezTo>
                      <a:pt x="63789" y="107384"/>
                      <a:pt x="71209" y="120169"/>
                      <a:pt x="83537" y="121653"/>
                    </a:cubicBezTo>
                    <a:cubicBezTo>
                      <a:pt x="88788" y="122223"/>
                      <a:pt x="93811" y="140944"/>
                      <a:pt x="96779" y="152131"/>
                    </a:cubicBezTo>
                    <a:cubicBezTo>
                      <a:pt x="101117" y="168683"/>
                      <a:pt x="104998" y="182952"/>
                      <a:pt x="114130" y="185007"/>
                    </a:cubicBezTo>
                    <a:cubicBezTo>
                      <a:pt x="122692" y="186948"/>
                      <a:pt x="149175" y="227814"/>
                      <a:pt x="153513" y="252813"/>
                    </a:cubicBezTo>
                    <a:cubicBezTo>
                      <a:pt x="156367" y="269594"/>
                      <a:pt x="168581" y="280895"/>
                      <a:pt x="179425" y="290826"/>
                    </a:cubicBezTo>
                    <a:cubicBezTo>
                      <a:pt x="186046" y="296990"/>
                      <a:pt x="192324" y="302812"/>
                      <a:pt x="195521" y="308862"/>
                    </a:cubicBezTo>
                    <a:cubicBezTo>
                      <a:pt x="202028" y="321305"/>
                      <a:pt x="219265" y="335346"/>
                      <a:pt x="233191" y="346532"/>
                    </a:cubicBezTo>
                    <a:cubicBezTo>
                      <a:pt x="239241" y="351441"/>
                      <a:pt x="245976" y="356920"/>
                      <a:pt x="247346" y="358861"/>
                    </a:cubicBezTo>
                    <a:cubicBezTo>
                      <a:pt x="248488" y="360573"/>
                      <a:pt x="249857" y="363313"/>
                      <a:pt x="251227" y="365938"/>
                    </a:cubicBezTo>
                    <a:cubicBezTo>
                      <a:pt x="254880" y="373244"/>
                      <a:pt x="257962" y="379522"/>
                      <a:pt x="263784" y="379522"/>
                    </a:cubicBezTo>
                    <a:cubicBezTo>
                      <a:pt x="263784" y="379522"/>
                      <a:pt x="263784" y="379522"/>
                      <a:pt x="263784" y="379522"/>
                    </a:cubicBezTo>
                    <a:cubicBezTo>
                      <a:pt x="265496" y="379522"/>
                      <a:pt x="268806" y="378838"/>
                      <a:pt x="271204" y="374043"/>
                    </a:cubicBezTo>
                    <a:cubicBezTo>
                      <a:pt x="273030" y="372331"/>
                      <a:pt x="282619" y="374956"/>
                      <a:pt x="286728" y="376098"/>
                    </a:cubicBezTo>
                    <a:cubicBezTo>
                      <a:pt x="290153" y="376897"/>
                      <a:pt x="293464" y="377696"/>
                      <a:pt x="296089" y="378038"/>
                    </a:cubicBezTo>
                    <a:close/>
                    <a:moveTo>
                      <a:pt x="288897" y="257265"/>
                    </a:moveTo>
                    <a:cubicBezTo>
                      <a:pt x="288669" y="257265"/>
                      <a:pt x="288441" y="257265"/>
                      <a:pt x="288441" y="257265"/>
                    </a:cubicBezTo>
                    <a:cubicBezTo>
                      <a:pt x="288441" y="257265"/>
                      <a:pt x="288441" y="257265"/>
                      <a:pt x="288441" y="257265"/>
                    </a:cubicBezTo>
                    <a:cubicBezTo>
                      <a:pt x="288327" y="257151"/>
                      <a:pt x="288212" y="256809"/>
                      <a:pt x="287984" y="256466"/>
                    </a:cubicBezTo>
                    <a:cubicBezTo>
                      <a:pt x="288212" y="256695"/>
                      <a:pt x="288554" y="256923"/>
                      <a:pt x="288897" y="25726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C09E1F1-55F3-4D34-A3E6-5C787FBA48CF}"/>
                  </a:ext>
                </a:extLst>
              </p:cNvPr>
              <p:cNvSpPr/>
              <p:nvPr/>
            </p:nvSpPr>
            <p:spPr>
              <a:xfrm>
                <a:off x="5720224" y="3000799"/>
                <a:ext cx="59272" cy="95832"/>
              </a:xfrm>
              <a:custGeom>
                <a:avLst/>
                <a:gdLst>
                  <a:gd name="connsiteX0" fmla="*/ 11198 w 59272"/>
                  <a:gd name="connsiteY0" fmla="*/ 55080 h 95832"/>
                  <a:gd name="connsiteX1" fmla="*/ 18960 w 59272"/>
                  <a:gd name="connsiteY1" fmla="*/ 94462 h 95832"/>
                  <a:gd name="connsiteX2" fmla="*/ 23869 w 59272"/>
                  <a:gd name="connsiteY2" fmla="*/ 95832 h 95832"/>
                  <a:gd name="connsiteX3" fmla="*/ 32658 w 59272"/>
                  <a:gd name="connsiteY3" fmla="*/ 91266 h 95832"/>
                  <a:gd name="connsiteX4" fmla="*/ 42247 w 59272"/>
                  <a:gd name="connsiteY4" fmla="*/ 84874 h 95832"/>
                  <a:gd name="connsiteX5" fmla="*/ 52977 w 59272"/>
                  <a:gd name="connsiteY5" fmla="*/ 77111 h 95832"/>
                  <a:gd name="connsiteX6" fmla="*/ 57087 w 59272"/>
                  <a:gd name="connsiteY6" fmla="*/ 47203 h 95832"/>
                  <a:gd name="connsiteX7" fmla="*/ 58571 w 59272"/>
                  <a:gd name="connsiteY7" fmla="*/ 23802 h 95832"/>
                  <a:gd name="connsiteX8" fmla="*/ 51722 w 59272"/>
                  <a:gd name="connsiteY8" fmla="*/ 4282 h 95832"/>
                  <a:gd name="connsiteX9" fmla="*/ 23298 w 59272"/>
                  <a:gd name="connsiteY9" fmla="*/ 5652 h 95832"/>
                  <a:gd name="connsiteX10" fmla="*/ 23298 w 59272"/>
                  <a:gd name="connsiteY10" fmla="*/ 5652 h 95832"/>
                  <a:gd name="connsiteX11" fmla="*/ 14736 w 59272"/>
                  <a:gd name="connsiteY11" fmla="*/ 7478 h 95832"/>
                  <a:gd name="connsiteX12" fmla="*/ 1495 w 59272"/>
                  <a:gd name="connsiteY12" fmla="*/ 12844 h 95832"/>
                  <a:gd name="connsiteX13" fmla="*/ 5490 w 59272"/>
                  <a:gd name="connsiteY13" fmla="*/ 34304 h 95832"/>
                  <a:gd name="connsiteX14" fmla="*/ 11198 w 59272"/>
                  <a:gd name="connsiteY14" fmla="*/ 55080 h 9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72" h="95832">
                    <a:moveTo>
                      <a:pt x="11198" y="55080"/>
                    </a:moveTo>
                    <a:cubicBezTo>
                      <a:pt x="8115" y="69920"/>
                      <a:pt x="10513" y="89326"/>
                      <a:pt x="18960" y="94462"/>
                    </a:cubicBezTo>
                    <a:cubicBezTo>
                      <a:pt x="19987" y="95033"/>
                      <a:pt x="21700" y="95832"/>
                      <a:pt x="23869" y="95832"/>
                    </a:cubicBezTo>
                    <a:cubicBezTo>
                      <a:pt x="26380" y="95832"/>
                      <a:pt x="29348" y="94805"/>
                      <a:pt x="32658" y="91266"/>
                    </a:cubicBezTo>
                    <a:cubicBezTo>
                      <a:pt x="36768" y="86700"/>
                      <a:pt x="39393" y="85787"/>
                      <a:pt x="42247" y="84874"/>
                    </a:cubicBezTo>
                    <a:cubicBezTo>
                      <a:pt x="45329" y="83846"/>
                      <a:pt x="49210" y="82476"/>
                      <a:pt x="52977" y="77111"/>
                    </a:cubicBezTo>
                    <a:cubicBezTo>
                      <a:pt x="57087" y="71061"/>
                      <a:pt x="57087" y="59988"/>
                      <a:pt x="57087" y="47203"/>
                    </a:cubicBezTo>
                    <a:cubicBezTo>
                      <a:pt x="57087" y="38414"/>
                      <a:pt x="57087" y="29282"/>
                      <a:pt x="58571" y="23802"/>
                    </a:cubicBezTo>
                    <a:cubicBezTo>
                      <a:pt x="60626" y="16154"/>
                      <a:pt x="58114" y="8848"/>
                      <a:pt x="51722" y="4282"/>
                    </a:cubicBezTo>
                    <a:cubicBezTo>
                      <a:pt x="44073" y="-1197"/>
                      <a:pt x="31403" y="-2110"/>
                      <a:pt x="23298" y="5652"/>
                    </a:cubicBezTo>
                    <a:lnTo>
                      <a:pt x="23298" y="5652"/>
                    </a:lnTo>
                    <a:cubicBezTo>
                      <a:pt x="20330" y="8506"/>
                      <a:pt x="18161" y="8049"/>
                      <a:pt x="14736" y="7478"/>
                    </a:cubicBezTo>
                    <a:cubicBezTo>
                      <a:pt x="11426" y="6908"/>
                      <a:pt x="5147" y="5766"/>
                      <a:pt x="1495" y="12844"/>
                    </a:cubicBezTo>
                    <a:cubicBezTo>
                      <a:pt x="-2272" y="20149"/>
                      <a:pt x="1837" y="27569"/>
                      <a:pt x="5490" y="34304"/>
                    </a:cubicBezTo>
                    <a:cubicBezTo>
                      <a:pt x="8915" y="40811"/>
                      <a:pt x="12681" y="47660"/>
                      <a:pt x="11198" y="5508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043572E1-1274-443F-8A16-1D77E784FB3C}"/>
                  </a:ext>
                </a:extLst>
              </p:cNvPr>
              <p:cNvSpPr/>
              <p:nvPr/>
            </p:nvSpPr>
            <p:spPr>
              <a:xfrm>
                <a:off x="3109734" y="3751731"/>
                <a:ext cx="36039" cy="32553"/>
              </a:xfrm>
              <a:custGeom>
                <a:avLst/>
                <a:gdLst>
                  <a:gd name="connsiteX0" fmla="*/ 19703 w 36039"/>
                  <a:gd name="connsiteY0" fmla="*/ 705 h 32553"/>
                  <a:gd name="connsiteX1" fmla="*/ 1096 w 36039"/>
                  <a:gd name="connsiteY1" fmla="*/ 5956 h 32553"/>
                  <a:gd name="connsiteX2" fmla="*/ 2466 w 36039"/>
                  <a:gd name="connsiteY2" fmla="*/ 20225 h 32553"/>
                  <a:gd name="connsiteX3" fmla="*/ 19132 w 36039"/>
                  <a:gd name="connsiteY3" fmla="*/ 32554 h 32553"/>
                  <a:gd name="connsiteX4" fmla="*/ 19589 w 36039"/>
                  <a:gd name="connsiteY4" fmla="*/ 32554 h 32553"/>
                  <a:gd name="connsiteX5" fmla="*/ 32031 w 36039"/>
                  <a:gd name="connsiteY5" fmla="*/ 26389 h 32553"/>
                  <a:gd name="connsiteX6" fmla="*/ 35684 w 36039"/>
                  <a:gd name="connsiteY6" fmla="*/ 12691 h 32553"/>
                  <a:gd name="connsiteX7" fmla="*/ 19703 w 36039"/>
                  <a:gd name="connsiteY7" fmla="*/ 705 h 3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039" h="32553">
                    <a:moveTo>
                      <a:pt x="19703" y="705"/>
                    </a:moveTo>
                    <a:cubicBezTo>
                      <a:pt x="10000" y="-1121"/>
                      <a:pt x="3721" y="591"/>
                      <a:pt x="1096" y="5956"/>
                    </a:cubicBezTo>
                    <a:cubicBezTo>
                      <a:pt x="-731" y="9723"/>
                      <a:pt x="-274" y="14974"/>
                      <a:pt x="2466" y="20225"/>
                    </a:cubicBezTo>
                    <a:cubicBezTo>
                      <a:pt x="5319" y="25819"/>
                      <a:pt x="11484" y="32325"/>
                      <a:pt x="19132" y="32554"/>
                    </a:cubicBezTo>
                    <a:cubicBezTo>
                      <a:pt x="19246" y="32439"/>
                      <a:pt x="19474" y="32554"/>
                      <a:pt x="19589" y="32554"/>
                    </a:cubicBezTo>
                    <a:cubicBezTo>
                      <a:pt x="24383" y="32554"/>
                      <a:pt x="28949" y="30270"/>
                      <a:pt x="32031" y="26389"/>
                    </a:cubicBezTo>
                    <a:cubicBezTo>
                      <a:pt x="33629" y="24449"/>
                      <a:pt x="37168" y="19084"/>
                      <a:pt x="35684" y="12691"/>
                    </a:cubicBezTo>
                    <a:cubicBezTo>
                      <a:pt x="33515" y="3445"/>
                      <a:pt x="23127" y="1390"/>
                      <a:pt x="19703" y="70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1C54857-2DF0-41B4-9B0C-B331C61E1FCE}"/>
                  </a:ext>
                </a:extLst>
              </p:cNvPr>
              <p:cNvSpPr/>
              <p:nvPr/>
            </p:nvSpPr>
            <p:spPr>
              <a:xfrm>
                <a:off x="3709409" y="3780136"/>
                <a:ext cx="37255" cy="47069"/>
              </a:xfrm>
              <a:custGeom>
                <a:avLst/>
                <a:gdLst>
                  <a:gd name="connsiteX0" fmla="*/ 19326 w 37255"/>
                  <a:gd name="connsiteY0" fmla="*/ 32686 h 47069"/>
                  <a:gd name="connsiteX1" fmla="*/ 22636 w 37255"/>
                  <a:gd name="connsiteY1" fmla="*/ 45585 h 47069"/>
                  <a:gd name="connsiteX2" fmla="*/ 27659 w 37255"/>
                  <a:gd name="connsiteY2" fmla="*/ 47069 h 47069"/>
                  <a:gd name="connsiteX3" fmla="*/ 33253 w 37255"/>
                  <a:gd name="connsiteY3" fmla="*/ 45357 h 47069"/>
                  <a:gd name="connsiteX4" fmla="*/ 37248 w 37255"/>
                  <a:gd name="connsiteY4" fmla="*/ 37709 h 47069"/>
                  <a:gd name="connsiteX5" fmla="*/ 34052 w 37255"/>
                  <a:gd name="connsiteY5" fmla="*/ 30175 h 47069"/>
                  <a:gd name="connsiteX6" fmla="*/ 29828 w 37255"/>
                  <a:gd name="connsiteY6" fmla="*/ 28234 h 47069"/>
                  <a:gd name="connsiteX7" fmla="*/ 33823 w 37255"/>
                  <a:gd name="connsiteY7" fmla="*/ 24924 h 47069"/>
                  <a:gd name="connsiteX8" fmla="*/ 34394 w 37255"/>
                  <a:gd name="connsiteY8" fmla="*/ 13166 h 47069"/>
                  <a:gd name="connsiteX9" fmla="*/ 27888 w 37255"/>
                  <a:gd name="connsiteY9" fmla="*/ 8257 h 47069"/>
                  <a:gd name="connsiteX10" fmla="*/ 20810 w 37255"/>
                  <a:gd name="connsiteY10" fmla="*/ 11226 h 47069"/>
                  <a:gd name="connsiteX11" fmla="*/ 20467 w 37255"/>
                  <a:gd name="connsiteY11" fmla="*/ 11796 h 47069"/>
                  <a:gd name="connsiteX12" fmla="*/ 17614 w 37255"/>
                  <a:gd name="connsiteY12" fmla="*/ 5404 h 47069"/>
                  <a:gd name="connsiteX13" fmla="*/ 8596 w 37255"/>
                  <a:gd name="connsiteY13" fmla="*/ 38 h 47069"/>
                  <a:gd name="connsiteX14" fmla="*/ 2660 w 37255"/>
                  <a:gd name="connsiteY14" fmla="*/ 2093 h 47069"/>
                  <a:gd name="connsiteX15" fmla="*/ 34 w 37255"/>
                  <a:gd name="connsiteY15" fmla="*/ 9970 h 47069"/>
                  <a:gd name="connsiteX16" fmla="*/ 5513 w 37255"/>
                  <a:gd name="connsiteY16" fmla="*/ 20586 h 47069"/>
                  <a:gd name="connsiteX17" fmla="*/ 12135 w 37255"/>
                  <a:gd name="connsiteY17" fmla="*/ 22755 h 47069"/>
                  <a:gd name="connsiteX18" fmla="*/ 18413 w 37255"/>
                  <a:gd name="connsiteY18" fmla="*/ 20015 h 47069"/>
                  <a:gd name="connsiteX19" fmla="*/ 18413 w 37255"/>
                  <a:gd name="connsiteY19" fmla="*/ 20700 h 47069"/>
                  <a:gd name="connsiteX20" fmla="*/ 21951 w 37255"/>
                  <a:gd name="connsiteY20" fmla="*/ 27549 h 47069"/>
                  <a:gd name="connsiteX21" fmla="*/ 24006 w 37255"/>
                  <a:gd name="connsiteY21" fmla="*/ 28691 h 47069"/>
                  <a:gd name="connsiteX22" fmla="*/ 19326 w 37255"/>
                  <a:gd name="connsiteY22" fmla="*/ 32686 h 4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255" h="47069">
                    <a:moveTo>
                      <a:pt x="19326" y="32686"/>
                    </a:moveTo>
                    <a:cubicBezTo>
                      <a:pt x="17157" y="37024"/>
                      <a:pt x="18641" y="42846"/>
                      <a:pt x="22636" y="45585"/>
                    </a:cubicBezTo>
                    <a:cubicBezTo>
                      <a:pt x="24235" y="46613"/>
                      <a:pt x="25947" y="47069"/>
                      <a:pt x="27659" y="47069"/>
                    </a:cubicBezTo>
                    <a:cubicBezTo>
                      <a:pt x="29828" y="47069"/>
                      <a:pt x="31769" y="46384"/>
                      <a:pt x="33253" y="45357"/>
                    </a:cubicBezTo>
                    <a:cubicBezTo>
                      <a:pt x="35650" y="43645"/>
                      <a:pt x="37134" y="40905"/>
                      <a:pt x="37248" y="37709"/>
                    </a:cubicBezTo>
                    <a:cubicBezTo>
                      <a:pt x="37362" y="34741"/>
                      <a:pt x="36220" y="31887"/>
                      <a:pt x="34052" y="30175"/>
                    </a:cubicBezTo>
                    <a:cubicBezTo>
                      <a:pt x="32796" y="29148"/>
                      <a:pt x="31312" y="28577"/>
                      <a:pt x="29828" y="28234"/>
                    </a:cubicBezTo>
                    <a:cubicBezTo>
                      <a:pt x="31312" y="27549"/>
                      <a:pt x="32796" y="26408"/>
                      <a:pt x="33823" y="24924"/>
                    </a:cubicBezTo>
                    <a:cubicBezTo>
                      <a:pt x="36335" y="21157"/>
                      <a:pt x="35878" y="16248"/>
                      <a:pt x="34394" y="13166"/>
                    </a:cubicBezTo>
                    <a:cubicBezTo>
                      <a:pt x="33138" y="10426"/>
                      <a:pt x="30627" y="8600"/>
                      <a:pt x="27888" y="8257"/>
                    </a:cubicBezTo>
                    <a:cubicBezTo>
                      <a:pt x="25262" y="7915"/>
                      <a:pt x="22636" y="9057"/>
                      <a:pt x="20810" y="11226"/>
                    </a:cubicBezTo>
                    <a:cubicBezTo>
                      <a:pt x="20696" y="11454"/>
                      <a:pt x="20582" y="11568"/>
                      <a:pt x="20467" y="11796"/>
                    </a:cubicBezTo>
                    <a:cubicBezTo>
                      <a:pt x="20011" y="9513"/>
                      <a:pt x="18984" y="7230"/>
                      <a:pt x="17614" y="5404"/>
                    </a:cubicBezTo>
                    <a:cubicBezTo>
                      <a:pt x="15331" y="2436"/>
                      <a:pt x="11792" y="381"/>
                      <a:pt x="8596" y="38"/>
                    </a:cubicBezTo>
                    <a:cubicBezTo>
                      <a:pt x="6313" y="-190"/>
                      <a:pt x="4144" y="609"/>
                      <a:pt x="2660" y="2093"/>
                    </a:cubicBezTo>
                    <a:cubicBezTo>
                      <a:pt x="719" y="3920"/>
                      <a:pt x="-194" y="6773"/>
                      <a:pt x="34" y="9970"/>
                    </a:cubicBezTo>
                    <a:cubicBezTo>
                      <a:pt x="263" y="14194"/>
                      <a:pt x="2432" y="18417"/>
                      <a:pt x="5513" y="20586"/>
                    </a:cubicBezTo>
                    <a:cubicBezTo>
                      <a:pt x="7454" y="21956"/>
                      <a:pt x="9737" y="22755"/>
                      <a:pt x="12135" y="22755"/>
                    </a:cubicBezTo>
                    <a:cubicBezTo>
                      <a:pt x="14417" y="22755"/>
                      <a:pt x="16701" y="21842"/>
                      <a:pt x="18413" y="20015"/>
                    </a:cubicBezTo>
                    <a:cubicBezTo>
                      <a:pt x="18413" y="20244"/>
                      <a:pt x="18413" y="20472"/>
                      <a:pt x="18413" y="20700"/>
                    </a:cubicBezTo>
                    <a:cubicBezTo>
                      <a:pt x="18755" y="23668"/>
                      <a:pt x="20011" y="26065"/>
                      <a:pt x="21951" y="27549"/>
                    </a:cubicBezTo>
                    <a:cubicBezTo>
                      <a:pt x="22636" y="28006"/>
                      <a:pt x="23321" y="28348"/>
                      <a:pt x="24006" y="28691"/>
                    </a:cubicBezTo>
                    <a:cubicBezTo>
                      <a:pt x="21951" y="29376"/>
                      <a:pt x="20353" y="30745"/>
                      <a:pt x="19326" y="3268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0B09F65-54DB-4131-A25A-7007C212C328}"/>
                  </a:ext>
                </a:extLst>
              </p:cNvPr>
              <p:cNvSpPr/>
              <p:nvPr/>
            </p:nvSpPr>
            <p:spPr>
              <a:xfrm>
                <a:off x="3794399" y="3809505"/>
                <a:ext cx="22407" cy="33567"/>
              </a:xfrm>
              <a:custGeom>
                <a:avLst/>
                <a:gdLst>
                  <a:gd name="connsiteX0" fmla="*/ 22119 w 22407"/>
                  <a:gd name="connsiteY0" fmla="*/ 6970 h 33567"/>
                  <a:gd name="connsiteX1" fmla="*/ 16640 w 22407"/>
                  <a:gd name="connsiteY1" fmla="*/ 806 h 33567"/>
                  <a:gd name="connsiteX2" fmla="*/ 8649 w 22407"/>
                  <a:gd name="connsiteY2" fmla="*/ 1376 h 33567"/>
                  <a:gd name="connsiteX3" fmla="*/ 4996 w 22407"/>
                  <a:gd name="connsiteY3" fmla="*/ 9253 h 33567"/>
                  <a:gd name="connsiteX4" fmla="*/ 4426 w 22407"/>
                  <a:gd name="connsiteY4" fmla="*/ 11194 h 33567"/>
                  <a:gd name="connsiteX5" fmla="*/ 1344 w 22407"/>
                  <a:gd name="connsiteY5" fmla="*/ 15075 h 33567"/>
                  <a:gd name="connsiteX6" fmla="*/ 1344 w 22407"/>
                  <a:gd name="connsiteY6" fmla="*/ 27175 h 33567"/>
                  <a:gd name="connsiteX7" fmla="*/ 10704 w 22407"/>
                  <a:gd name="connsiteY7" fmla="*/ 33567 h 33567"/>
                  <a:gd name="connsiteX8" fmla="*/ 14357 w 22407"/>
                  <a:gd name="connsiteY8" fmla="*/ 32540 h 33567"/>
                  <a:gd name="connsiteX9" fmla="*/ 19151 w 22407"/>
                  <a:gd name="connsiteY9" fmla="*/ 22380 h 33567"/>
                  <a:gd name="connsiteX10" fmla="*/ 18466 w 22407"/>
                  <a:gd name="connsiteY10" fmla="*/ 17358 h 33567"/>
                  <a:gd name="connsiteX11" fmla="*/ 19265 w 22407"/>
                  <a:gd name="connsiteY11" fmla="*/ 16330 h 33567"/>
                  <a:gd name="connsiteX12" fmla="*/ 22119 w 22407"/>
                  <a:gd name="connsiteY12" fmla="*/ 6970 h 3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07" h="33567">
                    <a:moveTo>
                      <a:pt x="22119" y="6970"/>
                    </a:moveTo>
                    <a:cubicBezTo>
                      <a:pt x="21434" y="4230"/>
                      <a:pt x="19379" y="1947"/>
                      <a:pt x="16640" y="806"/>
                    </a:cubicBezTo>
                    <a:cubicBezTo>
                      <a:pt x="13786" y="-450"/>
                      <a:pt x="10932" y="-222"/>
                      <a:pt x="8649" y="1376"/>
                    </a:cubicBezTo>
                    <a:cubicBezTo>
                      <a:pt x="5339" y="3660"/>
                      <a:pt x="5110" y="7426"/>
                      <a:pt x="4996" y="9253"/>
                    </a:cubicBezTo>
                    <a:cubicBezTo>
                      <a:pt x="4882" y="10395"/>
                      <a:pt x="4882" y="10737"/>
                      <a:pt x="4426" y="11194"/>
                    </a:cubicBezTo>
                    <a:cubicBezTo>
                      <a:pt x="3741" y="11764"/>
                      <a:pt x="2371" y="12792"/>
                      <a:pt x="1344" y="15075"/>
                    </a:cubicBezTo>
                    <a:cubicBezTo>
                      <a:pt x="-26" y="18043"/>
                      <a:pt x="-825" y="22837"/>
                      <a:pt x="1344" y="27175"/>
                    </a:cubicBezTo>
                    <a:cubicBezTo>
                      <a:pt x="3170" y="30828"/>
                      <a:pt x="6937" y="33567"/>
                      <a:pt x="10704" y="33567"/>
                    </a:cubicBezTo>
                    <a:cubicBezTo>
                      <a:pt x="11960" y="33567"/>
                      <a:pt x="13215" y="33225"/>
                      <a:pt x="14357" y="32540"/>
                    </a:cubicBezTo>
                    <a:cubicBezTo>
                      <a:pt x="17325" y="30828"/>
                      <a:pt x="19037" y="27403"/>
                      <a:pt x="19151" y="22380"/>
                    </a:cubicBezTo>
                    <a:cubicBezTo>
                      <a:pt x="19265" y="20211"/>
                      <a:pt x="18923" y="18728"/>
                      <a:pt x="18466" y="17358"/>
                    </a:cubicBezTo>
                    <a:cubicBezTo>
                      <a:pt x="18695" y="17015"/>
                      <a:pt x="19037" y="16559"/>
                      <a:pt x="19265" y="16330"/>
                    </a:cubicBezTo>
                    <a:cubicBezTo>
                      <a:pt x="20749" y="14732"/>
                      <a:pt x="23261" y="11536"/>
                      <a:pt x="22119" y="697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6823A78-338F-4C5C-9BE6-90F33A972D01}"/>
                  </a:ext>
                </a:extLst>
              </p:cNvPr>
              <p:cNvSpPr/>
              <p:nvPr/>
            </p:nvSpPr>
            <p:spPr>
              <a:xfrm>
                <a:off x="3766149" y="3905667"/>
                <a:ext cx="30901" cy="100756"/>
              </a:xfrm>
              <a:custGeom>
                <a:avLst/>
                <a:gdLst>
                  <a:gd name="connsiteX0" fmla="*/ 20348 w 30901"/>
                  <a:gd name="connsiteY0" fmla="*/ 77812 h 100756"/>
                  <a:gd name="connsiteX1" fmla="*/ 27197 w 30901"/>
                  <a:gd name="connsiteY1" fmla="*/ 74274 h 100756"/>
                  <a:gd name="connsiteX2" fmla="*/ 30850 w 30901"/>
                  <a:gd name="connsiteY2" fmla="*/ 62516 h 100756"/>
                  <a:gd name="connsiteX3" fmla="*/ 25371 w 30901"/>
                  <a:gd name="connsiteY3" fmla="*/ 52699 h 100756"/>
                  <a:gd name="connsiteX4" fmla="*/ 27311 w 30901"/>
                  <a:gd name="connsiteY4" fmla="*/ 41055 h 100756"/>
                  <a:gd name="connsiteX5" fmla="*/ 19777 w 30901"/>
                  <a:gd name="connsiteY5" fmla="*/ 28613 h 100756"/>
                  <a:gd name="connsiteX6" fmla="*/ 16809 w 30901"/>
                  <a:gd name="connsiteY6" fmla="*/ 27243 h 100756"/>
                  <a:gd name="connsiteX7" fmla="*/ 18521 w 30901"/>
                  <a:gd name="connsiteY7" fmla="*/ 25645 h 100756"/>
                  <a:gd name="connsiteX8" fmla="*/ 23887 w 30901"/>
                  <a:gd name="connsiteY8" fmla="*/ 11147 h 100756"/>
                  <a:gd name="connsiteX9" fmla="*/ 23887 w 30901"/>
                  <a:gd name="connsiteY9" fmla="*/ 11147 h 100756"/>
                  <a:gd name="connsiteX10" fmla="*/ 17608 w 30901"/>
                  <a:gd name="connsiteY10" fmla="*/ 303 h 100756"/>
                  <a:gd name="connsiteX11" fmla="*/ 3453 w 30901"/>
                  <a:gd name="connsiteY11" fmla="*/ 10691 h 100756"/>
                  <a:gd name="connsiteX12" fmla="*/ 4823 w 30901"/>
                  <a:gd name="connsiteY12" fmla="*/ 24275 h 100756"/>
                  <a:gd name="connsiteX13" fmla="*/ 10417 w 30901"/>
                  <a:gd name="connsiteY13" fmla="*/ 28727 h 100756"/>
                  <a:gd name="connsiteX14" fmla="*/ 7334 w 30901"/>
                  <a:gd name="connsiteY14" fmla="*/ 33293 h 100756"/>
                  <a:gd name="connsiteX15" fmla="*/ 8704 w 30901"/>
                  <a:gd name="connsiteY15" fmla="*/ 50873 h 100756"/>
                  <a:gd name="connsiteX16" fmla="*/ 8704 w 30901"/>
                  <a:gd name="connsiteY16" fmla="*/ 50873 h 100756"/>
                  <a:gd name="connsiteX17" fmla="*/ 13042 w 30901"/>
                  <a:gd name="connsiteY17" fmla="*/ 56466 h 100756"/>
                  <a:gd name="connsiteX18" fmla="*/ 10188 w 30901"/>
                  <a:gd name="connsiteY18" fmla="*/ 64000 h 100756"/>
                  <a:gd name="connsiteX19" fmla="*/ 13270 w 30901"/>
                  <a:gd name="connsiteY19" fmla="*/ 74045 h 100756"/>
                  <a:gd name="connsiteX20" fmla="*/ 14412 w 30901"/>
                  <a:gd name="connsiteY20" fmla="*/ 75301 h 100756"/>
                  <a:gd name="connsiteX21" fmla="*/ 13841 w 30901"/>
                  <a:gd name="connsiteY21" fmla="*/ 75073 h 100756"/>
                  <a:gd name="connsiteX22" fmla="*/ 5508 w 30901"/>
                  <a:gd name="connsiteY22" fmla="*/ 76785 h 100756"/>
                  <a:gd name="connsiteX23" fmla="*/ 29 w 30901"/>
                  <a:gd name="connsiteY23" fmla="*/ 86945 h 100756"/>
                  <a:gd name="connsiteX24" fmla="*/ 3111 w 30901"/>
                  <a:gd name="connsiteY24" fmla="*/ 96990 h 100756"/>
                  <a:gd name="connsiteX25" fmla="*/ 9846 w 30901"/>
                  <a:gd name="connsiteY25" fmla="*/ 100757 h 100756"/>
                  <a:gd name="connsiteX26" fmla="*/ 10302 w 30901"/>
                  <a:gd name="connsiteY26" fmla="*/ 100757 h 100756"/>
                  <a:gd name="connsiteX27" fmla="*/ 17152 w 30901"/>
                  <a:gd name="connsiteY27" fmla="*/ 97218 h 100756"/>
                  <a:gd name="connsiteX28" fmla="*/ 20804 w 30901"/>
                  <a:gd name="connsiteY28" fmla="*/ 85461 h 100756"/>
                  <a:gd name="connsiteX29" fmla="*/ 20804 w 30901"/>
                  <a:gd name="connsiteY29" fmla="*/ 85461 h 100756"/>
                  <a:gd name="connsiteX30" fmla="*/ 17152 w 30901"/>
                  <a:gd name="connsiteY30" fmla="*/ 77013 h 100756"/>
                  <a:gd name="connsiteX31" fmla="*/ 20005 w 30901"/>
                  <a:gd name="connsiteY31" fmla="*/ 77812 h 100756"/>
                  <a:gd name="connsiteX32" fmla="*/ 20348 w 30901"/>
                  <a:gd name="connsiteY32" fmla="*/ 77812 h 10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901" h="100756">
                    <a:moveTo>
                      <a:pt x="20348" y="77812"/>
                    </a:moveTo>
                    <a:cubicBezTo>
                      <a:pt x="22859" y="77812"/>
                      <a:pt x="25256" y="76557"/>
                      <a:pt x="27197" y="74274"/>
                    </a:cubicBezTo>
                    <a:cubicBezTo>
                      <a:pt x="29822" y="71192"/>
                      <a:pt x="31192" y="66739"/>
                      <a:pt x="30850" y="62516"/>
                    </a:cubicBezTo>
                    <a:cubicBezTo>
                      <a:pt x="30507" y="59091"/>
                      <a:pt x="28909" y="54754"/>
                      <a:pt x="25371" y="52699"/>
                    </a:cubicBezTo>
                    <a:cubicBezTo>
                      <a:pt x="27083" y="49388"/>
                      <a:pt x="27882" y="44937"/>
                      <a:pt x="27311" y="41055"/>
                    </a:cubicBezTo>
                    <a:cubicBezTo>
                      <a:pt x="26512" y="36147"/>
                      <a:pt x="23544" y="31124"/>
                      <a:pt x="19777" y="28613"/>
                    </a:cubicBezTo>
                    <a:cubicBezTo>
                      <a:pt x="18750" y="27928"/>
                      <a:pt x="17837" y="27585"/>
                      <a:pt x="16809" y="27243"/>
                    </a:cubicBezTo>
                    <a:cubicBezTo>
                      <a:pt x="17380" y="26786"/>
                      <a:pt x="17950" y="26330"/>
                      <a:pt x="18521" y="25645"/>
                    </a:cubicBezTo>
                    <a:cubicBezTo>
                      <a:pt x="21375" y="22677"/>
                      <a:pt x="24115" y="16969"/>
                      <a:pt x="23887" y="11147"/>
                    </a:cubicBezTo>
                    <a:lnTo>
                      <a:pt x="23887" y="11147"/>
                    </a:lnTo>
                    <a:cubicBezTo>
                      <a:pt x="23544" y="3043"/>
                      <a:pt x="19321" y="874"/>
                      <a:pt x="17608" y="303"/>
                    </a:cubicBezTo>
                    <a:cubicBezTo>
                      <a:pt x="12015" y="-1409"/>
                      <a:pt x="5508" y="4412"/>
                      <a:pt x="3453" y="10691"/>
                    </a:cubicBezTo>
                    <a:cubicBezTo>
                      <a:pt x="2083" y="15029"/>
                      <a:pt x="2540" y="20394"/>
                      <a:pt x="4823" y="24275"/>
                    </a:cubicBezTo>
                    <a:cubicBezTo>
                      <a:pt x="6193" y="26672"/>
                      <a:pt x="8133" y="28156"/>
                      <a:pt x="10417" y="28727"/>
                    </a:cubicBezTo>
                    <a:cubicBezTo>
                      <a:pt x="9161" y="29869"/>
                      <a:pt x="8019" y="31353"/>
                      <a:pt x="7334" y="33293"/>
                    </a:cubicBezTo>
                    <a:cubicBezTo>
                      <a:pt x="5508" y="38430"/>
                      <a:pt x="6079" y="45622"/>
                      <a:pt x="8704" y="50873"/>
                    </a:cubicBezTo>
                    <a:lnTo>
                      <a:pt x="8704" y="50873"/>
                    </a:lnTo>
                    <a:cubicBezTo>
                      <a:pt x="10074" y="53612"/>
                      <a:pt x="11558" y="55324"/>
                      <a:pt x="13042" y="56466"/>
                    </a:cubicBezTo>
                    <a:cubicBezTo>
                      <a:pt x="11444" y="58635"/>
                      <a:pt x="10302" y="61260"/>
                      <a:pt x="10188" y="64000"/>
                    </a:cubicBezTo>
                    <a:cubicBezTo>
                      <a:pt x="9960" y="67539"/>
                      <a:pt x="11102" y="71306"/>
                      <a:pt x="13270" y="74045"/>
                    </a:cubicBezTo>
                    <a:cubicBezTo>
                      <a:pt x="13613" y="74502"/>
                      <a:pt x="14069" y="74845"/>
                      <a:pt x="14412" y="75301"/>
                    </a:cubicBezTo>
                    <a:cubicBezTo>
                      <a:pt x="14184" y="75187"/>
                      <a:pt x="14069" y="75073"/>
                      <a:pt x="13841" y="75073"/>
                    </a:cubicBezTo>
                    <a:cubicBezTo>
                      <a:pt x="11215" y="74160"/>
                      <a:pt x="8133" y="74845"/>
                      <a:pt x="5508" y="76785"/>
                    </a:cubicBezTo>
                    <a:cubicBezTo>
                      <a:pt x="2426" y="79182"/>
                      <a:pt x="371" y="82949"/>
                      <a:pt x="29" y="86945"/>
                    </a:cubicBezTo>
                    <a:cubicBezTo>
                      <a:pt x="-200" y="90483"/>
                      <a:pt x="942" y="94250"/>
                      <a:pt x="3111" y="96990"/>
                    </a:cubicBezTo>
                    <a:cubicBezTo>
                      <a:pt x="4937" y="99273"/>
                      <a:pt x="7334" y="100643"/>
                      <a:pt x="9846" y="100757"/>
                    </a:cubicBezTo>
                    <a:cubicBezTo>
                      <a:pt x="9960" y="100757"/>
                      <a:pt x="10074" y="100757"/>
                      <a:pt x="10302" y="100757"/>
                    </a:cubicBezTo>
                    <a:cubicBezTo>
                      <a:pt x="12814" y="100757"/>
                      <a:pt x="15211" y="99501"/>
                      <a:pt x="17152" y="97218"/>
                    </a:cubicBezTo>
                    <a:cubicBezTo>
                      <a:pt x="19777" y="94136"/>
                      <a:pt x="21147" y="89684"/>
                      <a:pt x="20804" y="85461"/>
                    </a:cubicBezTo>
                    <a:lnTo>
                      <a:pt x="20804" y="85461"/>
                    </a:lnTo>
                    <a:cubicBezTo>
                      <a:pt x="20576" y="82721"/>
                      <a:pt x="19434" y="79296"/>
                      <a:pt x="17152" y="77013"/>
                    </a:cubicBezTo>
                    <a:cubicBezTo>
                      <a:pt x="18065" y="77470"/>
                      <a:pt x="18978" y="77698"/>
                      <a:pt x="20005" y="77812"/>
                    </a:cubicBezTo>
                    <a:cubicBezTo>
                      <a:pt x="20005" y="77812"/>
                      <a:pt x="20234" y="77812"/>
                      <a:pt x="20348" y="7781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669A959-26B4-44C5-B9BA-9CFAFBD0F9CF}"/>
                  </a:ext>
                </a:extLst>
              </p:cNvPr>
              <p:cNvSpPr/>
              <p:nvPr/>
            </p:nvSpPr>
            <p:spPr>
              <a:xfrm>
                <a:off x="3816050" y="3989259"/>
                <a:ext cx="21380" cy="25384"/>
              </a:xfrm>
              <a:custGeom>
                <a:avLst/>
                <a:gdLst>
                  <a:gd name="connsiteX0" fmla="*/ 10514 w 21380"/>
                  <a:gd name="connsiteY0" fmla="*/ 25270 h 25384"/>
                  <a:gd name="connsiteX1" fmla="*/ 12112 w 21380"/>
                  <a:gd name="connsiteY1" fmla="*/ 25384 h 25384"/>
                  <a:gd name="connsiteX2" fmla="*/ 17820 w 21380"/>
                  <a:gd name="connsiteY2" fmla="*/ 23329 h 25384"/>
                  <a:gd name="connsiteX3" fmla="*/ 21359 w 21380"/>
                  <a:gd name="connsiteY3" fmla="*/ 15453 h 25384"/>
                  <a:gd name="connsiteX4" fmla="*/ 17249 w 21380"/>
                  <a:gd name="connsiteY4" fmla="*/ 3809 h 25384"/>
                  <a:gd name="connsiteX5" fmla="*/ 17249 w 21380"/>
                  <a:gd name="connsiteY5" fmla="*/ 3809 h 25384"/>
                  <a:gd name="connsiteX6" fmla="*/ 5834 w 21380"/>
                  <a:gd name="connsiteY6" fmla="*/ 841 h 25384"/>
                  <a:gd name="connsiteX7" fmla="*/ 469 w 21380"/>
                  <a:gd name="connsiteY7" fmla="*/ 8147 h 25384"/>
                  <a:gd name="connsiteX8" fmla="*/ 2295 w 21380"/>
                  <a:gd name="connsiteY8" fmla="*/ 19791 h 25384"/>
                  <a:gd name="connsiteX9" fmla="*/ 10514 w 21380"/>
                  <a:gd name="connsiteY9" fmla="*/ 25270 h 2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380" h="25384">
                    <a:moveTo>
                      <a:pt x="10514" y="25270"/>
                    </a:moveTo>
                    <a:cubicBezTo>
                      <a:pt x="11085" y="25384"/>
                      <a:pt x="11541" y="25384"/>
                      <a:pt x="12112" y="25384"/>
                    </a:cubicBezTo>
                    <a:cubicBezTo>
                      <a:pt x="14281" y="25384"/>
                      <a:pt x="16222" y="24699"/>
                      <a:pt x="17820" y="23329"/>
                    </a:cubicBezTo>
                    <a:cubicBezTo>
                      <a:pt x="19875" y="21503"/>
                      <a:pt x="21130" y="18763"/>
                      <a:pt x="21359" y="15453"/>
                    </a:cubicBezTo>
                    <a:cubicBezTo>
                      <a:pt x="21587" y="11229"/>
                      <a:pt x="19989" y="6777"/>
                      <a:pt x="17249" y="3809"/>
                    </a:cubicBezTo>
                    <a:lnTo>
                      <a:pt x="17249" y="3809"/>
                    </a:lnTo>
                    <a:cubicBezTo>
                      <a:pt x="14738" y="1070"/>
                      <a:pt x="10172" y="-1328"/>
                      <a:pt x="5834" y="841"/>
                    </a:cubicBezTo>
                    <a:cubicBezTo>
                      <a:pt x="3323" y="2097"/>
                      <a:pt x="1382" y="4723"/>
                      <a:pt x="469" y="8147"/>
                    </a:cubicBezTo>
                    <a:cubicBezTo>
                      <a:pt x="-559" y="12257"/>
                      <a:pt x="126" y="16594"/>
                      <a:pt x="2295" y="19791"/>
                    </a:cubicBezTo>
                    <a:cubicBezTo>
                      <a:pt x="4236" y="22758"/>
                      <a:pt x="7318" y="24699"/>
                      <a:pt x="10514" y="2527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D9A4C38-C1C8-453A-8F39-44E02369B0F2}"/>
                  </a:ext>
                </a:extLst>
              </p:cNvPr>
              <p:cNvSpPr/>
              <p:nvPr/>
            </p:nvSpPr>
            <p:spPr>
              <a:xfrm>
                <a:off x="3731446" y="4013403"/>
                <a:ext cx="20856" cy="26125"/>
              </a:xfrm>
              <a:custGeom>
                <a:avLst/>
                <a:gdLst>
                  <a:gd name="connsiteX0" fmla="*/ 5508 w 20856"/>
                  <a:gd name="connsiteY0" fmla="*/ 2154 h 26125"/>
                  <a:gd name="connsiteX1" fmla="*/ 29 w 20856"/>
                  <a:gd name="connsiteY1" fmla="*/ 12313 h 26125"/>
                  <a:gd name="connsiteX2" fmla="*/ 3111 w 20856"/>
                  <a:gd name="connsiteY2" fmla="*/ 22359 h 26125"/>
                  <a:gd name="connsiteX3" fmla="*/ 9846 w 20856"/>
                  <a:gd name="connsiteY3" fmla="*/ 26126 h 26125"/>
                  <a:gd name="connsiteX4" fmla="*/ 10302 w 20856"/>
                  <a:gd name="connsiteY4" fmla="*/ 26126 h 26125"/>
                  <a:gd name="connsiteX5" fmla="*/ 17152 w 20856"/>
                  <a:gd name="connsiteY5" fmla="*/ 22587 h 26125"/>
                  <a:gd name="connsiteX6" fmla="*/ 20805 w 20856"/>
                  <a:gd name="connsiteY6" fmla="*/ 10829 h 26125"/>
                  <a:gd name="connsiteX7" fmla="*/ 20805 w 20856"/>
                  <a:gd name="connsiteY7" fmla="*/ 10829 h 26125"/>
                  <a:gd name="connsiteX8" fmla="*/ 13841 w 20856"/>
                  <a:gd name="connsiteY8" fmla="*/ 327 h 26125"/>
                  <a:gd name="connsiteX9" fmla="*/ 5508 w 20856"/>
                  <a:gd name="connsiteY9" fmla="*/ 2154 h 2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56" h="26125">
                    <a:moveTo>
                      <a:pt x="5508" y="2154"/>
                    </a:moveTo>
                    <a:cubicBezTo>
                      <a:pt x="2426" y="4551"/>
                      <a:pt x="371" y="8318"/>
                      <a:pt x="29" y="12313"/>
                    </a:cubicBezTo>
                    <a:cubicBezTo>
                      <a:pt x="-199" y="15852"/>
                      <a:pt x="942" y="19619"/>
                      <a:pt x="3111" y="22359"/>
                    </a:cubicBezTo>
                    <a:cubicBezTo>
                      <a:pt x="4937" y="24641"/>
                      <a:pt x="7334" y="26012"/>
                      <a:pt x="9846" y="26126"/>
                    </a:cubicBezTo>
                    <a:cubicBezTo>
                      <a:pt x="9960" y="26126"/>
                      <a:pt x="10074" y="26126"/>
                      <a:pt x="10302" y="26126"/>
                    </a:cubicBezTo>
                    <a:cubicBezTo>
                      <a:pt x="12814" y="26126"/>
                      <a:pt x="15211" y="24870"/>
                      <a:pt x="17152" y="22587"/>
                    </a:cubicBezTo>
                    <a:cubicBezTo>
                      <a:pt x="19777" y="19505"/>
                      <a:pt x="21147" y="15053"/>
                      <a:pt x="20805" y="10829"/>
                    </a:cubicBezTo>
                    <a:lnTo>
                      <a:pt x="20805" y="10829"/>
                    </a:lnTo>
                    <a:cubicBezTo>
                      <a:pt x="20462" y="6948"/>
                      <a:pt x="18407" y="1811"/>
                      <a:pt x="13841" y="327"/>
                    </a:cubicBezTo>
                    <a:cubicBezTo>
                      <a:pt x="11101" y="-472"/>
                      <a:pt x="8133" y="213"/>
                      <a:pt x="5508" y="2154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3868EEB-692A-4BBB-8175-4F1998352F95}"/>
                  </a:ext>
                </a:extLst>
              </p:cNvPr>
              <p:cNvSpPr/>
              <p:nvPr/>
            </p:nvSpPr>
            <p:spPr>
              <a:xfrm>
                <a:off x="3755014" y="3874280"/>
                <a:ext cx="33536" cy="29178"/>
              </a:xfrm>
              <a:custGeom>
                <a:avLst/>
                <a:gdLst>
                  <a:gd name="connsiteX0" fmla="*/ 3515 w 33536"/>
                  <a:gd name="connsiteY0" fmla="*/ 25754 h 29178"/>
                  <a:gd name="connsiteX1" fmla="*/ 14473 w 33536"/>
                  <a:gd name="connsiteY1" fmla="*/ 29179 h 29178"/>
                  <a:gd name="connsiteX2" fmla="*/ 26345 w 33536"/>
                  <a:gd name="connsiteY2" fmla="*/ 26097 h 29178"/>
                  <a:gd name="connsiteX3" fmla="*/ 33537 w 33536"/>
                  <a:gd name="connsiteY3" fmla="*/ 12855 h 29178"/>
                  <a:gd name="connsiteX4" fmla="*/ 28172 w 33536"/>
                  <a:gd name="connsiteY4" fmla="*/ 1896 h 29178"/>
                  <a:gd name="connsiteX5" fmla="*/ 2145 w 33536"/>
                  <a:gd name="connsiteY5" fmla="*/ 10115 h 29178"/>
                  <a:gd name="connsiteX6" fmla="*/ 2145 w 33536"/>
                  <a:gd name="connsiteY6" fmla="*/ 10115 h 29178"/>
                  <a:gd name="connsiteX7" fmla="*/ 3515 w 33536"/>
                  <a:gd name="connsiteY7" fmla="*/ 25754 h 29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536" h="29178">
                    <a:moveTo>
                      <a:pt x="3515" y="25754"/>
                    </a:moveTo>
                    <a:cubicBezTo>
                      <a:pt x="6254" y="28152"/>
                      <a:pt x="10364" y="29179"/>
                      <a:pt x="14473" y="29179"/>
                    </a:cubicBezTo>
                    <a:cubicBezTo>
                      <a:pt x="18811" y="29179"/>
                      <a:pt x="23263" y="28037"/>
                      <a:pt x="26345" y="26097"/>
                    </a:cubicBezTo>
                    <a:cubicBezTo>
                      <a:pt x="30797" y="23357"/>
                      <a:pt x="33537" y="18220"/>
                      <a:pt x="33537" y="12855"/>
                    </a:cubicBezTo>
                    <a:cubicBezTo>
                      <a:pt x="33537" y="8175"/>
                      <a:pt x="31482" y="4065"/>
                      <a:pt x="28172" y="1896"/>
                    </a:cubicBezTo>
                    <a:cubicBezTo>
                      <a:pt x="20866" y="-2784"/>
                      <a:pt x="6825" y="1668"/>
                      <a:pt x="2145" y="10115"/>
                    </a:cubicBezTo>
                    <a:lnTo>
                      <a:pt x="2145" y="10115"/>
                    </a:lnTo>
                    <a:cubicBezTo>
                      <a:pt x="-1165" y="15937"/>
                      <a:pt x="-594" y="22102"/>
                      <a:pt x="3515" y="25754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06CEF47-FBA4-4C46-9AE1-30BA40D123B1}"/>
                  </a:ext>
                </a:extLst>
              </p:cNvPr>
              <p:cNvSpPr/>
              <p:nvPr/>
            </p:nvSpPr>
            <p:spPr>
              <a:xfrm>
                <a:off x="3731463" y="3830428"/>
                <a:ext cx="35606" cy="44379"/>
              </a:xfrm>
              <a:custGeom>
                <a:avLst/>
                <a:gdLst>
                  <a:gd name="connsiteX0" fmla="*/ 26952 w 35606"/>
                  <a:gd name="connsiteY0" fmla="*/ 44379 h 44379"/>
                  <a:gd name="connsiteX1" fmla="*/ 33230 w 35606"/>
                  <a:gd name="connsiteY1" fmla="*/ 41753 h 44379"/>
                  <a:gd name="connsiteX2" fmla="*/ 35171 w 35606"/>
                  <a:gd name="connsiteY2" fmla="*/ 30795 h 44379"/>
                  <a:gd name="connsiteX3" fmla="*/ 27294 w 35606"/>
                  <a:gd name="connsiteY3" fmla="*/ 21549 h 44379"/>
                  <a:gd name="connsiteX4" fmla="*/ 23299 w 35606"/>
                  <a:gd name="connsiteY4" fmla="*/ 21206 h 44379"/>
                  <a:gd name="connsiteX5" fmla="*/ 23413 w 35606"/>
                  <a:gd name="connsiteY5" fmla="*/ 19608 h 44379"/>
                  <a:gd name="connsiteX6" fmla="*/ 16336 w 35606"/>
                  <a:gd name="connsiteY6" fmla="*/ 3855 h 44379"/>
                  <a:gd name="connsiteX7" fmla="*/ 4578 w 35606"/>
                  <a:gd name="connsiteY7" fmla="*/ 1001 h 44379"/>
                  <a:gd name="connsiteX8" fmla="*/ 469 w 35606"/>
                  <a:gd name="connsiteY8" fmla="*/ 7051 h 44379"/>
                  <a:gd name="connsiteX9" fmla="*/ 2295 w 35606"/>
                  <a:gd name="connsiteY9" fmla="*/ 20521 h 44379"/>
                  <a:gd name="connsiteX10" fmla="*/ 13368 w 35606"/>
                  <a:gd name="connsiteY10" fmla="*/ 29083 h 44379"/>
                  <a:gd name="connsiteX11" fmla="*/ 13482 w 35606"/>
                  <a:gd name="connsiteY11" fmla="*/ 29083 h 44379"/>
                  <a:gd name="connsiteX12" fmla="*/ 12797 w 35606"/>
                  <a:gd name="connsiteY12" fmla="*/ 32736 h 44379"/>
                  <a:gd name="connsiteX13" fmla="*/ 21130 w 35606"/>
                  <a:gd name="connsiteY13" fmla="*/ 43237 h 44379"/>
                  <a:gd name="connsiteX14" fmla="*/ 26952 w 35606"/>
                  <a:gd name="connsiteY14" fmla="*/ 44379 h 4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606" h="44379">
                    <a:moveTo>
                      <a:pt x="26952" y="44379"/>
                    </a:moveTo>
                    <a:cubicBezTo>
                      <a:pt x="29463" y="44379"/>
                      <a:pt x="31632" y="43466"/>
                      <a:pt x="33230" y="41753"/>
                    </a:cubicBezTo>
                    <a:cubicBezTo>
                      <a:pt x="35856" y="38786"/>
                      <a:pt x="35970" y="34105"/>
                      <a:pt x="35171" y="30795"/>
                    </a:cubicBezTo>
                    <a:cubicBezTo>
                      <a:pt x="34029" y="26115"/>
                      <a:pt x="31061" y="22690"/>
                      <a:pt x="27294" y="21549"/>
                    </a:cubicBezTo>
                    <a:cubicBezTo>
                      <a:pt x="26039" y="21206"/>
                      <a:pt x="24669" y="21092"/>
                      <a:pt x="23299" y="21206"/>
                    </a:cubicBezTo>
                    <a:cubicBezTo>
                      <a:pt x="23413" y="20636"/>
                      <a:pt x="23413" y="20179"/>
                      <a:pt x="23413" y="19608"/>
                    </a:cubicBezTo>
                    <a:cubicBezTo>
                      <a:pt x="23413" y="14129"/>
                      <a:pt x="20445" y="7622"/>
                      <a:pt x="16336" y="3855"/>
                    </a:cubicBezTo>
                    <a:cubicBezTo>
                      <a:pt x="10970" y="-1054"/>
                      <a:pt x="6975" y="-368"/>
                      <a:pt x="4578" y="1001"/>
                    </a:cubicBezTo>
                    <a:cubicBezTo>
                      <a:pt x="3208" y="1800"/>
                      <a:pt x="1267" y="3513"/>
                      <a:pt x="469" y="7051"/>
                    </a:cubicBezTo>
                    <a:cubicBezTo>
                      <a:pt x="-559" y="11161"/>
                      <a:pt x="126" y="16526"/>
                      <a:pt x="2295" y="20521"/>
                    </a:cubicBezTo>
                    <a:cubicBezTo>
                      <a:pt x="4578" y="24859"/>
                      <a:pt x="9144" y="28284"/>
                      <a:pt x="13368" y="29083"/>
                    </a:cubicBezTo>
                    <a:cubicBezTo>
                      <a:pt x="13368" y="29083"/>
                      <a:pt x="13482" y="29083"/>
                      <a:pt x="13482" y="29083"/>
                    </a:cubicBezTo>
                    <a:cubicBezTo>
                      <a:pt x="13025" y="30224"/>
                      <a:pt x="12797" y="31480"/>
                      <a:pt x="12797" y="32736"/>
                    </a:cubicBezTo>
                    <a:cubicBezTo>
                      <a:pt x="12911" y="37073"/>
                      <a:pt x="15993" y="40955"/>
                      <a:pt x="21130" y="43237"/>
                    </a:cubicBezTo>
                    <a:cubicBezTo>
                      <a:pt x="23185" y="43922"/>
                      <a:pt x="25126" y="44379"/>
                      <a:pt x="26952" y="4437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F571ABB-2889-4CE7-8B89-0B5C28BD03A6}"/>
                  </a:ext>
                </a:extLst>
              </p:cNvPr>
              <p:cNvSpPr/>
              <p:nvPr/>
            </p:nvSpPr>
            <p:spPr>
              <a:xfrm>
                <a:off x="9000704" y="4426419"/>
                <a:ext cx="77329" cy="41293"/>
              </a:xfrm>
              <a:custGeom>
                <a:avLst/>
                <a:gdLst>
                  <a:gd name="connsiteX0" fmla="*/ 60309 w 77329"/>
                  <a:gd name="connsiteY0" fmla="*/ 6249 h 41293"/>
                  <a:gd name="connsiteX1" fmla="*/ 55172 w 77329"/>
                  <a:gd name="connsiteY1" fmla="*/ 7619 h 41293"/>
                  <a:gd name="connsiteX2" fmla="*/ 46725 w 77329"/>
                  <a:gd name="connsiteY2" fmla="*/ 5907 h 41293"/>
                  <a:gd name="connsiteX3" fmla="*/ 31200 w 77329"/>
                  <a:gd name="connsiteY3" fmla="*/ 1113 h 41293"/>
                  <a:gd name="connsiteX4" fmla="*/ 2091 w 77329"/>
                  <a:gd name="connsiteY4" fmla="*/ 8190 h 41293"/>
                  <a:gd name="connsiteX5" fmla="*/ 3004 w 77329"/>
                  <a:gd name="connsiteY5" fmla="*/ 27025 h 41293"/>
                  <a:gd name="connsiteX6" fmla="*/ 27889 w 77329"/>
                  <a:gd name="connsiteY6" fmla="*/ 32847 h 41293"/>
                  <a:gd name="connsiteX7" fmla="*/ 37364 w 77329"/>
                  <a:gd name="connsiteY7" fmla="*/ 31020 h 41293"/>
                  <a:gd name="connsiteX8" fmla="*/ 39989 w 77329"/>
                  <a:gd name="connsiteY8" fmla="*/ 30449 h 41293"/>
                  <a:gd name="connsiteX9" fmla="*/ 41930 w 77329"/>
                  <a:gd name="connsiteY9" fmla="*/ 30678 h 41293"/>
                  <a:gd name="connsiteX10" fmla="*/ 45697 w 77329"/>
                  <a:gd name="connsiteY10" fmla="*/ 32162 h 41293"/>
                  <a:gd name="connsiteX11" fmla="*/ 46268 w 77329"/>
                  <a:gd name="connsiteY11" fmla="*/ 33189 h 41293"/>
                  <a:gd name="connsiteX12" fmla="*/ 50605 w 77329"/>
                  <a:gd name="connsiteY12" fmla="*/ 39353 h 41293"/>
                  <a:gd name="connsiteX13" fmla="*/ 57569 w 77329"/>
                  <a:gd name="connsiteY13" fmla="*/ 41294 h 41293"/>
                  <a:gd name="connsiteX14" fmla="*/ 64874 w 77329"/>
                  <a:gd name="connsiteY14" fmla="*/ 39924 h 41293"/>
                  <a:gd name="connsiteX15" fmla="*/ 69555 w 77329"/>
                  <a:gd name="connsiteY15" fmla="*/ 25198 h 41293"/>
                  <a:gd name="connsiteX16" fmla="*/ 77203 w 77329"/>
                  <a:gd name="connsiteY16" fmla="*/ 16295 h 41293"/>
                  <a:gd name="connsiteX17" fmla="*/ 75034 w 77329"/>
                  <a:gd name="connsiteY17" fmla="*/ 7847 h 41293"/>
                  <a:gd name="connsiteX18" fmla="*/ 60309 w 77329"/>
                  <a:gd name="connsiteY18" fmla="*/ 6249 h 41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329" h="41293">
                    <a:moveTo>
                      <a:pt x="60309" y="6249"/>
                    </a:moveTo>
                    <a:cubicBezTo>
                      <a:pt x="58596" y="6820"/>
                      <a:pt x="56770" y="7277"/>
                      <a:pt x="55172" y="7619"/>
                    </a:cubicBezTo>
                    <a:cubicBezTo>
                      <a:pt x="51633" y="8190"/>
                      <a:pt x="50149" y="7505"/>
                      <a:pt x="46725" y="5907"/>
                    </a:cubicBezTo>
                    <a:cubicBezTo>
                      <a:pt x="43414" y="4423"/>
                      <a:pt x="38848" y="2254"/>
                      <a:pt x="31200" y="1113"/>
                    </a:cubicBezTo>
                    <a:cubicBezTo>
                      <a:pt x="23095" y="-143"/>
                      <a:pt x="8027" y="-2426"/>
                      <a:pt x="2091" y="8190"/>
                    </a:cubicBezTo>
                    <a:cubicBezTo>
                      <a:pt x="-991" y="13783"/>
                      <a:pt x="-649" y="21660"/>
                      <a:pt x="3004" y="27025"/>
                    </a:cubicBezTo>
                    <a:cubicBezTo>
                      <a:pt x="8370" y="34901"/>
                      <a:pt x="18301" y="33874"/>
                      <a:pt x="27889" y="32847"/>
                    </a:cubicBezTo>
                    <a:cubicBezTo>
                      <a:pt x="32570" y="32390"/>
                      <a:pt x="35309" y="31591"/>
                      <a:pt x="37364" y="31020"/>
                    </a:cubicBezTo>
                    <a:cubicBezTo>
                      <a:pt x="38620" y="30678"/>
                      <a:pt x="39304" y="30449"/>
                      <a:pt x="39989" y="30449"/>
                    </a:cubicBezTo>
                    <a:cubicBezTo>
                      <a:pt x="39989" y="30449"/>
                      <a:pt x="40788" y="30449"/>
                      <a:pt x="41930" y="30678"/>
                    </a:cubicBezTo>
                    <a:cubicBezTo>
                      <a:pt x="42501" y="30792"/>
                      <a:pt x="44441" y="31134"/>
                      <a:pt x="45697" y="32162"/>
                    </a:cubicBezTo>
                    <a:cubicBezTo>
                      <a:pt x="46040" y="32390"/>
                      <a:pt x="46040" y="32390"/>
                      <a:pt x="46268" y="33189"/>
                    </a:cubicBezTo>
                    <a:cubicBezTo>
                      <a:pt x="46725" y="34673"/>
                      <a:pt x="47638" y="37413"/>
                      <a:pt x="50605" y="39353"/>
                    </a:cubicBezTo>
                    <a:cubicBezTo>
                      <a:pt x="52774" y="40837"/>
                      <a:pt x="55286" y="41294"/>
                      <a:pt x="57569" y="41294"/>
                    </a:cubicBezTo>
                    <a:cubicBezTo>
                      <a:pt x="61450" y="41294"/>
                      <a:pt x="64647" y="40038"/>
                      <a:pt x="64874" y="39924"/>
                    </a:cubicBezTo>
                    <a:cubicBezTo>
                      <a:pt x="70126" y="37641"/>
                      <a:pt x="70354" y="31134"/>
                      <a:pt x="69555" y="25198"/>
                    </a:cubicBezTo>
                    <a:cubicBezTo>
                      <a:pt x="73779" y="23486"/>
                      <a:pt x="76518" y="20290"/>
                      <a:pt x="77203" y="16295"/>
                    </a:cubicBezTo>
                    <a:cubicBezTo>
                      <a:pt x="77660" y="13213"/>
                      <a:pt x="76861" y="10016"/>
                      <a:pt x="75034" y="7847"/>
                    </a:cubicBezTo>
                    <a:cubicBezTo>
                      <a:pt x="70811" y="2939"/>
                      <a:pt x="64989" y="4765"/>
                      <a:pt x="60309" y="624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762260-1AB6-4A4F-84E9-26212EDB791A}"/>
                  </a:ext>
                </a:extLst>
              </p:cNvPr>
              <p:cNvSpPr/>
              <p:nvPr/>
            </p:nvSpPr>
            <p:spPr>
              <a:xfrm>
                <a:off x="9113804" y="4415857"/>
                <a:ext cx="34551" cy="27770"/>
              </a:xfrm>
              <a:custGeom>
                <a:avLst/>
                <a:gdLst>
                  <a:gd name="connsiteX0" fmla="*/ 21294 w 34551"/>
                  <a:gd name="connsiteY0" fmla="*/ 146 h 27770"/>
                  <a:gd name="connsiteX1" fmla="*/ 2573 w 34551"/>
                  <a:gd name="connsiteY1" fmla="*/ 7794 h 27770"/>
                  <a:gd name="connsiteX2" fmla="*/ 632 w 34551"/>
                  <a:gd name="connsiteY2" fmla="*/ 19323 h 27770"/>
                  <a:gd name="connsiteX3" fmla="*/ 13303 w 34551"/>
                  <a:gd name="connsiteY3" fmla="*/ 27542 h 27770"/>
                  <a:gd name="connsiteX4" fmla="*/ 16271 w 34551"/>
                  <a:gd name="connsiteY4" fmla="*/ 27771 h 27770"/>
                  <a:gd name="connsiteX5" fmla="*/ 32253 w 34551"/>
                  <a:gd name="connsiteY5" fmla="*/ 19894 h 27770"/>
                  <a:gd name="connsiteX6" fmla="*/ 33737 w 34551"/>
                  <a:gd name="connsiteY6" fmla="*/ 8022 h 27770"/>
                  <a:gd name="connsiteX7" fmla="*/ 21294 w 34551"/>
                  <a:gd name="connsiteY7" fmla="*/ 146 h 27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551" h="27770">
                    <a:moveTo>
                      <a:pt x="21294" y="146"/>
                    </a:moveTo>
                    <a:cubicBezTo>
                      <a:pt x="15130" y="-539"/>
                      <a:pt x="6910" y="1059"/>
                      <a:pt x="2573" y="7794"/>
                    </a:cubicBezTo>
                    <a:cubicBezTo>
                      <a:pt x="-623" y="12816"/>
                      <a:pt x="-281" y="16812"/>
                      <a:pt x="632" y="19323"/>
                    </a:cubicBezTo>
                    <a:cubicBezTo>
                      <a:pt x="2230" y="23775"/>
                      <a:pt x="6910" y="26857"/>
                      <a:pt x="13303" y="27542"/>
                    </a:cubicBezTo>
                    <a:cubicBezTo>
                      <a:pt x="14216" y="27656"/>
                      <a:pt x="15244" y="27771"/>
                      <a:pt x="16271" y="27771"/>
                    </a:cubicBezTo>
                    <a:cubicBezTo>
                      <a:pt x="22093" y="27771"/>
                      <a:pt x="28714" y="25716"/>
                      <a:pt x="32253" y="19894"/>
                    </a:cubicBezTo>
                    <a:cubicBezTo>
                      <a:pt x="34649" y="15899"/>
                      <a:pt x="35221" y="11561"/>
                      <a:pt x="33737" y="8022"/>
                    </a:cubicBezTo>
                    <a:cubicBezTo>
                      <a:pt x="31910" y="3684"/>
                      <a:pt x="27458" y="831"/>
                      <a:pt x="21294" y="14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AFCD8E07-D5D8-4CB2-86E0-16D85959A2AF}"/>
                  </a:ext>
                </a:extLst>
              </p:cNvPr>
              <p:cNvSpPr/>
              <p:nvPr/>
            </p:nvSpPr>
            <p:spPr>
              <a:xfrm>
                <a:off x="9110966" y="4298092"/>
                <a:ext cx="32069" cy="30241"/>
              </a:xfrm>
              <a:custGeom>
                <a:avLst/>
                <a:gdLst>
                  <a:gd name="connsiteX0" fmla="*/ 11689 w 32069"/>
                  <a:gd name="connsiteY0" fmla="*/ 2388 h 30241"/>
                  <a:gd name="connsiteX1" fmla="*/ 3699 w 32069"/>
                  <a:gd name="connsiteY1" fmla="*/ 10379 h 30241"/>
                  <a:gd name="connsiteX2" fmla="*/ 3699 w 32069"/>
                  <a:gd name="connsiteY2" fmla="*/ 10379 h 30241"/>
                  <a:gd name="connsiteX3" fmla="*/ 1644 w 32069"/>
                  <a:gd name="connsiteY3" fmla="*/ 26703 h 30241"/>
                  <a:gd name="connsiteX4" fmla="*/ 8835 w 32069"/>
                  <a:gd name="connsiteY4" fmla="*/ 30241 h 30241"/>
                  <a:gd name="connsiteX5" fmla="*/ 23333 w 32069"/>
                  <a:gd name="connsiteY5" fmla="*/ 24191 h 30241"/>
                  <a:gd name="connsiteX6" fmla="*/ 31209 w 32069"/>
                  <a:gd name="connsiteY6" fmla="*/ 5699 h 30241"/>
                  <a:gd name="connsiteX7" fmla="*/ 11689 w 32069"/>
                  <a:gd name="connsiteY7" fmla="*/ 2388 h 30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69" h="30241">
                    <a:moveTo>
                      <a:pt x="11689" y="2388"/>
                    </a:moveTo>
                    <a:cubicBezTo>
                      <a:pt x="6895" y="4899"/>
                      <a:pt x="4498" y="9009"/>
                      <a:pt x="3699" y="10379"/>
                    </a:cubicBezTo>
                    <a:lnTo>
                      <a:pt x="3699" y="10379"/>
                    </a:lnTo>
                    <a:cubicBezTo>
                      <a:pt x="-411" y="17228"/>
                      <a:pt x="-1096" y="22707"/>
                      <a:pt x="1644" y="26703"/>
                    </a:cubicBezTo>
                    <a:cubicBezTo>
                      <a:pt x="3356" y="29214"/>
                      <a:pt x="5981" y="30241"/>
                      <a:pt x="8835" y="30241"/>
                    </a:cubicBezTo>
                    <a:cubicBezTo>
                      <a:pt x="13744" y="30241"/>
                      <a:pt x="19452" y="27387"/>
                      <a:pt x="23333" y="24191"/>
                    </a:cubicBezTo>
                    <a:cubicBezTo>
                      <a:pt x="25273" y="22593"/>
                      <a:pt x="34976" y="13917"/>
                      <a:pt x="31209" y="5699"/>
                    </a:cubicBezTo>
                    <a:cubicBezTo>
                      <a:pt x="28013" y="-1607"/>
                      <a:pt x="17854" y="-922"/>
                      <a:pt x="11689" y="238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CCB3DD0-D076-47DC-9D05-85D1F38CB9A9}"/>
                  </a:ext>
                </a:extLst>
              </p:cNvPr>
              <p:cNvSpPr/>
              <p:nvPr/>
            </p:nvSpPr>
            <p:spPr>
              <a:xfrm>
                <a:off x="3655601" y="3776465"/>
                <a:ext cx="37650" cy="31334"/>
              </a:xfrm>
              <a:custGeom>
                <a:avLst/>
                <a:gdLst>
                  <a:gd name="connsiteX0" fmla="*/ 14118 w 37650"/>
                  <a:gd name="connsiteY0" fmla="*/ 31334 h 31334"/>
                  <a:gd name="connsiteX1" fmla="*/ 18684 w 37650"/>
                  <a:gd name="connsiteY1" fmla="*/ 30877 h 31334"/>
                  <a:gd name="connsiteX2" fmla="*/ 36263 w 37650"/>
                  <a:gd name="connsiteY2" fmla="*/ 15809 h 31334"/>
                  <a:gd name="connsiteX3" fmla="*/ 36720 w 37650"/>
                  <a:gd name="connsiteY3" fmla="*/ 5307 h 31334"/>
                  <a:gd name="connsiteX4" fmla="*/ 18341 w 37650"/>
                  <a:gd name="connsiteY4" fmla="*/ 1426 h 31334"/>
                  <a:gd name="connsiteX5" fmla="*/ 1333 w 37650"/>
                  <a:gd name="connsiteY5" fmla="*/ 15010 h 31334"/>
                  <a:gd name="connsiteX6" fmla="*/ 419 w 37650"/>
                  <a:gd name="connsiteY6" fmla="*/ 23458 h 31334"/>
                  <a:gd name="connsiteX7" fmla="*/ 14118 w 37650"/>
                  <a:gd name="connsiteY7" fmla="*/ 31334 h 31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50" h="31334">
                    <a:moveTo>
                      <a:pt x="14118" y="31334"/>
                    </a:moveTo>
                    <a:cubicBezTo>
                      <a:pt x="15716" y="31334"/>
                      <a:pt x="17314" y="31106"/>
                      <a:pt x="18684" y="30877"/>
                    </a:cubicBezTo>
                    <a:cubicBezTo>
                      <a:pt x="27131" y="29051"/>
                      <a:pt x="33752" y="21859"/>
                      <a:pt x="36263" y="15809"/>
                    </a:cubicBezTo>
                    <a:cubicBezTo>
                      <a:pt x="38432" y="10787"/>
                      <a:pt x="37633" y="7362"/>
                      <a:pt x="36720" y="5307"/>
                    </a:cubicBezTo>
                    <a:cubicBezTo>
                      <a:pt x="33067" y="-2227"/>
                      <a:pt x="22679" y="57"/>
                      <a:pt x="18341" y="1426"/>
                    </a:cubicBezTo>
                    <a:cubicBezTo>
                      <a:pt x="11150" y="3595"/>
                      <a:pt x="4072" y="9303"/>
                      <a:pt x="1333" y="15010"/>
                    </a:cubicBezTo>
                    <a:cubicBezTo>
                      <a:pt x="-379" y="18663"/>
                      <a:pt x="-151" y="21631"/>
                      <a:pt x="419" y="23458"/>
                    </a:cubicBezTo>
                    <a:cubicBezTo>
                      <a:pt x="2132" y="29393"/>
                      <a:pt x="8638" y="31334"/>
                      <a:pt x="14118" y="31334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A8FC971-09B2-46AC-ABFB-63BA095DF2CB}"/>
                  </a:ext>
                </a:extLst>
              </p:cNvPr>
              <p:cNvSpPr/>
              <p:nvPr/>
            </p:nvSpPr>
            <p:spPr>
              <a:xfrm>
                <a:off x="3623704" y="3784393"/>
                <a:ext cx="20226" cy="28657"/>
              </a:xfrm>
              <a:custGeom>
                <a:avLst/>
                <a:gdLst>
                  <a:gd name="connsiteX0" fmla="*/ 11199 w 20226"/>
                  <a:gd name="connsiteY0" fmla="*/ 6 h 28657"/>
                  <a:gd name="connsiteX1" fmla="*/ 11199 w 20226"/>
                  <a:gd name="connsiteY1" fmla="*/ 6 h 28657"/>
                  <a:gd name="connsiteX2" fmla="*/ 696 w 20226"/>
                  <a:gd name="connsiteY2" fmla="*/ 12448 h 28657"/>
                  <a:gd name="connsiteX3" fmla="*/ 4464 w 20226"/>
                  <a:gd name="connsiteY3" fmla="*/ 27859 h 28657"/>
                  <a:gd name="connsiteX4" fmla="*/ 7546 w 20226"/>
                  <a:gd name="connsiteY4" fmla="*/ 28658 h 28657"/>
                  <a:gd name="connsiteX5" fmla="*/ 12911 w 20226"/>
                  <a:gd name="connsiteY5" fmla="*/ 26831 h 28657"/>
                  <a:gd name="connsiteX6" fmla="*/ 20216 w 20226"/>
                  <a:gd name="connsiteY6" fmla="*/ 13590 h 28657"/>
                  <a:gd name="connsiteX7" fmla="*/ 11199 w 20226"/>
                  <a:gd name="connsiteY7" fmla="*/ 6 h 2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226" h="28657">
                    <a:moveTo>
                      <a:pt x="11199" y="6"/>
                    </a:moveTo>
                    <a:cubicBezTo>
                      <a:pt x="11199" y="6"/>
                      <a:pt x="11199" y="6"/>
                      <a:pt x="11199" y="6"/>
                    </a:cubicBezTo>
                    <a:cubicBezTo>
                      <a:pt x="5605" y="-223"/>
                      <a:pt x="1952" y="6170"/>
                      <a:pt x="696" y="12448"/>
                    </a:cubicBezTo>
                    <a:cubicBezTo>
                      <a:pt x="-103" y="16101"/>
                      <a:pt x="-1358" y="24891"/>
                      <a:pt x="4464" y="27859"/>
                    </a:cubicBezTo>
                    <a:cubicBezTo>
                      <a:pt x="5491" y="28315"/>
                      <a:pt x="6518" y="28658"/>
                      <a:pt x="7546" y="28658"/>
                    </a:cubicBezTo>
                    <a:cubicBezTo>
                      <a:pt x="9258" y="28658"/>
                      <a:pt x="11084" y="27973"/>
                      <a:pt x="12911" y="26831"/>
                    </a:cubicBezTo>
                    <a:cubicBezTo>
                      <a:pt x="16221" y="24549"/>
                      <a:pt x="20102" y="19754"/>
                      <a:pt x="20216" y="13590"/>
                    </a:cubicBezTo>
                    <a:cubicBezTo>
                      <a:pt x="20445" y="7197"/>
                      <a:pt x="16792" y="348"/>
                      <a:pt x="11199" y="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D78ABA2-CB6A-4FB8-92A6-C84E95C84144}"/>
                  </a:ext>
                </a:extLst>
              </p:cNvPr>
              <p:cNvSpPr/>
              <p:nvPr/>
            </p:nvSpPr>
            <p:spPr>
              <a:xfrm>
                <a:off x="5894268" y="3175136"/>
                <a:ext cx="22258" cy="23775"/>
              </a:xfrm>
              <a:custGeom>
                <a:avLst/>
                <a:gdLst>
                  <a:gd name="connsiteX0" fmla="*/ 7469 w 22258"/>
                  <a:gd name="connsiteY0" fmla="*/ 20579 h 23775"/>
                  <a:gd name="connsiteX1" fmla="*/ 15460 w 22258"/>
                  <a:gd name="connsiteY1" fmla="*/ 23775 h 23775"/>
                  <a:gd name="connsiteX2" fmla="*/ 20596 w 22258"/>
                  <a:gd name="connsiteY2" fmla="*/ 21378 h 23775"/>
                  <a:gd name="connsiteX3" fmla="*/ 18199 w 22258"/>
                  <a:gd name="connsiteY3" fmla="*/ 6881 h 23775"/>
                  <a:gd name="connsiteX4" fmla="*/ 6898 w 22258"/>
                  <a:gd name="connsiteY4" fmla="*/ 32 h 23775"/>
                  <a:gd name="connsiteX5" fmla="*/ 1761 w 22258"/>
                  <a:gd name="connsiteY5" fmla="*/ 2315 h 23775"/>
                  <a:gd name="connsiteX6" fmla="*/ 49 w 22258"/>
                  <a:gd name="connsiteY6" fmla="*/ 8365 h 23775"/>
                  <a:gd name="connsiteX7" fmla="*/ 7469 w 22258"/>
                  <a:gd name="connsiteY7" fmla="*/ 20579 h 23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58" h="23775">
                    <a:moveTo>
                      <a:pt x="7469" y="20579"/>
                    </a:moveTo>
                    <a:cubicBezTo>
                      <a:pt x="9866" y="22406"/>
                      <a:pt x="12720" y="23775"/>
                      <a:pt x="15460" y="23775"/>
                    </a:cubicBezTo>
                    <a:cubicBezTo>
                      <a:pt x="17400" y="23775"/>
                      <a:pt x="19112" y="23090"/>
                      <a:pt x="20596" y="21378"/>
                    </a:cubicBezTo>
                    <a:cubicBezTo>
                      <a:pt x="24021" y="17155"/>
                      <a:pt x="21623" y="11105"/>
                      <a:pt x="18199" y="6881"/>
                    </a:cubicBezTo>
                    <a:cubicBezTo>
                      <a:pt x="15573" y="3570"/>
                      <a:pt x="10779" y="146"/>
                      <a:pt x="6898" y="32"/>
                    </a:cubicBezTo>
                    <a:cubicBezTo>
                      <a:pt x="4957" y="-197"/>
                      <a:pt x="3131" y="831"/>
                      <a:pt x="1761" y="2315"/>
                    </a:cubicBezTo>
                    <a:cubicBezTo>
                      <a:pt x="391" y="3913"/>
                      <a:pt x="-179" y="6082"/>
                      <a:pt x="49" y="8365"/>
                    </a:cubicBezTo>
                    <a:cubicBezTo>
                      <a:pt x="391" y="12360"/>
                      <a:pt x="3473" y="17497"/>
                      <a:pt x="7469" y="2057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76DBEA7-B7A7-4BDA-8535-C46B5531E884}"/>
                  </a:ext>
                </a:extLst>
              </p:cNvPr>
              <p:cNvSpPr/>
              <p:nvPr/>
            </p:nvSpPr>
            <p:spPr>
              <a:xfrm>
                <a:off x="6253232" y="3170891"/>
                <a:ext cx="21526" cy="28363"/>
              </a:xfrm>
              <a:custGeom>
                <a:avLst/>
                <a:gdLst>
                  <a:gd name="connsiteX0" fmla="*/ 6829 w 21526"/>
                  <a:gd name="connsiteY0" fmla="*/ 28363 h 28363"/>
                  <a:gd name="connsiteX1" fmla="*/ 9226 w 21526"/>
                  <a:gd name="connsiteY1" fmla="*/ 28021 h 28363"/>
                  <a:gd name="connsiteX2" fmla="*/ 20983 w 21526"/>
                  <a:gd name="connsiteY2" fmla="*/ 16149 h 28363"/>
                  <a:gd name="connsiteX3" fmla="*/ 19842 w 21526"/>
                  <a:gd name="connsiteY3" fmla="*/ 4049 h 28363"/>
                  <a:gd name="connsiteX4" fmla="*/ 15048 w 21526"/>
                  <a:gd name="connsiteY4" fmla="*/ 167 h 28363"/>
                  <a:gd name="connsiteX5" fmla="*/ 15048 w 21526"/>
                  <a:gd name="connsiteY5" fmla="*/ 167 h 28363"/>
                  <a:gd name="connsiteX6" fmla="*/ 3518 w 21526"/>
                  <a:gd name="connsiteY6" fmla="*/ 11583 h 28363"/>
                  <a:gd name="connsiteX7" fmla="*/ 1692 w 21526"/>
                  <a:gd name="connsiteY7" fmla="*/ 25966 h 28363"/>
                  <a:gd name="connsiteX8" fmla="*/ 6829 w 21526"/>
                  <a:gd name="connsiteY8" fmla="*/ 28363 h 2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26" h="28363">
                    <a:moveTo>
                      <a:pt x="6829" y="28363"/>
                    </a:moveTo>
                    <a:cubicBezTo>
                      <a:pt x="7514" y="28363"/>
                      <a:pt x="8312" y="28249"/>
                      <a:pt x="9226" y="28021"/>
                    </a:cubicBezTo>
                    <a:cubicBezTo>
                      <a:pt x="13678" y="26879"/>
                      <a:pt x="19271" y="22655"/>
                      <a:pt x="20983" y="16149"/>
                    </a:cubicBezTo>
                    <a:cubicBezTo>
                      <a:pt x="22011" y="12153"/>
                      <a:pt x="21554" y="7245"/>
                      <a:pt x="19842" y="4049"/>
                    </a:cubicBezTo>
                    <a:cubicBezTo>
                      <a:pt x="18700" y="1994"/>
                      <a:pt x="16988" y="624"/>
                      <a:pt x="15048" y="167"/>
                    </a:cubicBezTo>
                    <a:cubicBezTo>
                      <a:pt x="15048" y="167"/>
                      <a:pt x="15048" y="167"/>
                      <a:pt x="15048" y="167"/>
                    </a:cubicBezTo>
                    <a:cubicBezTo>
                      <a:pt x="9682" y="-974"/>
                      <a:pt x="7399" y="3820"/>
                      <a:pt x="3518" y="11583"/>
                    </a:cubicBezTo>
                    <a:cubicBezTo>
                      <a:pt x="436" y="17861"/>
                      <a:pt x="-1619" y="21971"/>
                      <a:pt x="1692" y="25966"/>
                    </a:cubicBezTo>
                    <a:cubicBezTo>
                      <a:pt x="2605" y="26993"/>
                      <a:pt x="4203" y="28363"/>
                      <a:pt x="6829" y="2836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BAFE8AE-2C4F-42BD-85CF-24563C04DC9E}"/>
                  </a:ext>
                </a:extLst>
              </p:cNvPr>
              <p:cNvSpPr/>
              <p:nvPr/>
            </p:nvSpPr>
            <p:spPr>
              <a:xfrm>
                <a:off x="8096727" y="3958411"/>
                <a:ext cx="24300" cy="73925"/>
              </a:xfrm>
              <a:custGeom>
                <a:avLst/>
                <a:gdLst>
                  <a:gd name="connsiteX0" fmla="*/ 6092 w 24300"/>
                  <a:gd name="connsiteY0" fmla="*/ 73812 h 73925"/>
                  <a:gd name="connsiteX1" fmla="*/ 7462 w 24300"/>
                  <a:gd name="connsiteY1" fmla="*/ 73926 h 73925"/>
                  <a:gd name="connsiteX2" fmla="*/ 17279 w 24300"/>
                  <a:gd name="connsiteY2" fmla="*/ 52922 h 73925"/>
                  <a:gd name="connsiteX3" fmla="*/ 23215 w 24300"/>
                  <a:gd name="connsiteY3" fmla="*/ 25982 h 73925"/>
                  <a:gd name="connsiteX4" fmla="*/ 19448 w 24300"/>
                  <a:gd name="connsiteY4" fmla="*/ 412 h 73925"/>
                  <a:gd name="connsiteX5" fmla="*/ 4722 w 24300"/>
                  <a:gd name="connsiteY5" fmla="*/ 23699 h 73925"/>
                  <a:gd name="connsiteX6" fmla="*/ 1069 w 24300"/>
                  <a:gd name="connsiteY6" fmla="*/ 40251 h 73925"/>
                  <a:gd name="connsiteX7" fmla="*/ 385 w 24300"/>
                  <a:gd name="connsiteY7" fmla="*/ 48584 h 73925"/>
                  <a:gd name="connsiteX8" fmla="*/ 6092 w 24300"/>
                  <a:gd name="connsiteY8" fmla="*/ 73812 h 7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300" h="73925">
                    <a:moveTo>
                      <a:pt x="6092" y="73812"/>
                    </a:moveTo>
                    <a:cubicBezTo>
                      <a:pt x="6549" y="73926"/>
                      <a:pt x="7006" y="73926"/>
                      <a:pt x="7462" y="73926"/>
                    </a:cubicBezTo>
                    <a:cubicBezTo>
                      <a:pt x="11914" y="73926"/>
                      <a:pt x="13055" y="69702"/>
                      <a:pt x="17279" y="52922"/>
                    </a:cubicBezTo>
                    <a:cubicBezTo>
                      <a:pt x="21959" y="34201"/>
                      <a:pt x="22644" y="30091"/>
                      <a:pt x="23215" y="25982"/>
                    </a:cubicBezTo>
                    <a:cubicBezTo>
                      <a:pt x="25612" y="6120"/>
                      <a:pt x="23900" y="2010"/>
                      <a:pt x="19448" y="412"/>
                    </a:cubicBezTo>
                    <a:cubicBezTo>
                      <a:pt x="12485" y="-1985"/>
                      <a:pt x="10087" y="6120"/>
                      <a:pt x="4722" y="23699"/>
                    </a:cubicBezTo>
                    <a:cubicBezTo>
                      <a:pt x="2782" y="30091"/>
                      <a:pt x="1754" y="34886"/>
                      <a:pt x="1069" y="40251"/>
                    </a:cubicBezTo>
                    <a:cubicBezTo>
                      <a:pt x="613" y="43790"/>
                      <a:pt x="499" y="46415"/>
                      <a:pt x="385" y="48584"/>
                    </a:cubicBezTo>
                    <a:cubicBezTo>
                      <a:pt x="-757" y="67647"/>
                      <a:pt x="499" y="73013"/>
                      <a:pt x="6092" y="7381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490E731C-E7F0-4D8F-A66A-27BF5AD1E15D}"/>
                  </a:ext>
                </a:extLst>
              </p:cNvPr>
              <p:cNvSpPr/>
              <p:nvPr/>
            </p:nvSpPr>
            <p:spPr>
              <a:xfrm>
                <a:off x="8093376" y="4042382"/>
                <a:ext cx="19414" cy="33560"/>
              </a:xfrm>
              <a:custGeom>
                <a:avLst/>
                <a:gdLst>
                  <a:gd name="connsiteX0" fmla="*/ 10243 w 19414"/>
                  <a:gd name="connsiteY0" fmla="*/ 0 h 33560"/>
                  <a:gd name="connsiteX1" fmla="*/ 3965 w 19414"/>
                  <a:gd name="connsiteY1" fmla="*/ 3311 h 33560"/>
                  <a:gd name="connsiteX2" fmla="*/ 312 w 19414"/>
                  <a:gd name="connsiteY2" fmla="*/ 19863 h 33560"/>
                  <a:gd name="connsiteX3" fmla="*/ 7731 w 19414"/>
                  <a:gd name="connsiteY3" fmla="*/ 32191 h 33560"/>
                  <a:gd name="connsiteX4" fmla="*/ 11841 w 19414"/>
                  <a:gd name="connsiteY4" fmla="*/ 33561 h 33560"/>
                  <a:gd name="connsiteX5" fmla="*/ 13896 w 19414"/>
                  <a:gd name="connsiteY5" fmla="*/ 33218 h 33560"/>
                  <a:gd name="connsiteX6" fmla="*/ 19147 w 19414"/>
                  <a:gd name="connsiteY6" fmla="*/ 16096 h 33560"/>
                  <a:gd name="connsiteX7" fmla="*/ 10243 w 19414"/>
                  <a:gd name="connsiteY7" fmla="*/ 0 h 3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414" h="33560">
                    <a:moveTo>
                      <a:pt x="10243" y="0"/>
                    </a:moveTo>
                    <a:cubicBezTo>
                      <a:pt x="8988" y="0"/>
                      <a:pt x="6362" y="229"/>
                      <a:pt x="3965" y="3311"/>
                    </a:cubicBezTo>
                    <a:cubicBezTo>
                      <a:pt x="1339" y="6621"/>
                      <a:pt x="-830" y="13242"/>
                      <a:pt x="312" y="19863"/>
                    </a:cubicBezTo>
                    <a:cubicBezTo>
                      <a:pt x="1225" y="24885"/>
                      <a:pt x="4307" y="30022"/>
                      <a:pt x="7731" y="32191"/>
                    </a:cubicBezTo>
                    <a:cubicBezTo>
                      <a:pt x="9101" y="33104"/>
                      <a:pt x="10471" y="33561"/>
                      <a:pt x="11841" y="33561"/>
                    </a:cubicBezTo>
                    <a:cubicBezTo>
                      <a:pt x="12526" y="33561"/>
                      <a:pt x="13211" y="33447"/>
                      <a:pt x="13896" y="33218"/>
                    </a:cubicBezTo>
                    <a:cubicBezTo>
                      <a:pt x="20516" y="30935"/>
                      <a:pt x="19489" y="20548"/>
                      <a:pt x="19147" y="16096"/>
                    </a:cubicBezTo>
                    <a:cubicBezTo>
                      <a:pt x="18348" y="9475"/>
                      <a:pt x="16750" y="342"/>
                      <a:pt x="10243" y="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46A2203-F6AE-4687-ADFA-619BFEE7ECB4}"/>
                  </a:ext>
                </a:extLst>
              </p:cNvPr>
              <p:cNvSpPr/>
              <p:nvPr/>
            </p:nvSpPr>
            <p:spPr>
              <a:xfrm>
                <a:off x="8134295" y="4166290"/>
                <a:ext cx="19346" cy="27686"/>
              </a:xfrm>
              <a:custGeom>
                <a:avLst/>
                <a:gdLst>
                  <a:gd name="connsiteX0" fmla="*/ 6423 w 19346"/>
                  <a:gd name="connsiteY0" fmla="*/ 290 h 27686"/>
                  <a:gd name="connsiteX1" fmla="*/ 145 w 19346"/>
                  <a:gd name="connsiteY1" fmla="*/ 9651 h 27686"/>
                  <a:gd name="connsiteX2" fmla="*/ 5053 w 19346"/>
                  <a:gd name="connsiteY2" fmla="*/ 24719 h 27686"/>
                  <a:gd name="connsiteX3" fmla="*/ 11103 w 19346"/>
                  <a:gd name="connsiteY3" fmla="*/ 27687 h 27686"/>
                  <a:gd name="connsiteX4" fmla="*/ 12473 w 19346"/>
                  <a:gd name="connsiteY4" fmla="*/ 27573 h 27686"/>
                  <a:gd name="connsiteX5" fmla="*/ 12473 w 19346"/>
                  <a:gd name="connsiteY5" fmla="*/ 27573 h 27686"/>
                  <a:gd name="connsiteX6" fmla="*/ 17610 w 19346"/>
                  <a:gd name="connsiteY6" fmla="*/ 23235 h 27686"/>
                  <a:gd name="connsiteX7" fmla="*/ 18638 w 19346"/>
                  <a:gd name="connsiteY7" fmla="*/ 9993 h 27686"/>
                  <a:gd name="connsiteX8" fmla="*/ 6423 w 19346"/>
                  <a:gd name="connsiteY8" fmla="*/ 290 h 2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46" h="27686">
                    <a:moveTo>
                      <a:pt x="6423" y="290"/>
                    </a:moveTo>
                    <a:cubicBezTo>
                      <a:pt x="3112" y="1317"/>
                      <a:pt x="716" y="4742"/>
                      <a:pt x="145" y="9651"/>
                    </a:cubicBezTo>
                    <a:cubicBezTo>
                      <a:pt x="-654" y="15701"/>
                      <a:pt x="1971" y="21523"/>
                      <a:pt x="5053" y="24719"/>
                    </a:cubicBezTo>
                    <a:cubicBezTo>
                      <a:pt x="7337" y="27116"/>
                      <a:pt x="9505" y="27687"/>
                      <a:pt x="11103" y="27687"/>
                    </a:cubicBezTo>
                    <a:cubicBezTo>
                      <a:pt x="11674" y="27687"/>
                      <a:pt x="12131" y="27573"/>
                      <a:pt x="12473" y="27573"/>
                    </a:cubicBezTo>
                    <a:cubicBezTo>
                      <a:pt x="12473" y="27573"/>
                      <a:pt x="12473" y="27573"/>
                      <a:pt x="12473" y="27573"/>
                    </a:cubicBezTo>
                    <a:cubicBezTo>
                      <a:pt x="14528" y="27116"/>
                      <a:pt x="16354" y="25518"/>
                      <a:pt x="17610" y="23235"/>
                    </a:cubicBezTo>
                    <a:cubicBezTo>
                      <a:pt x="19437" y="19582"/>
                      <a:pt x="19893" y="14331"/>
                      <a:pt x="18638" y="9993"/>
                    </a:cubicBezTo>
                    <a:cubicBezTo>
                      <a:pt x="16696" y="3943"/>
                      <a:pt x="11674" y="-1308"/>
                      <a:pt x="6423" y="29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6376119-0B01-413C-BE57-7C7545512DDE}"/>
                  </a:ext>
                </a:extLst>
              </p:cNvPr>
              <p:cNvSpPr/>
              <p:nvPr/>
            </p:nvSpPr>
            <p:spPr>
              <a:xfrm>
                <a:off x="8112860" y="4127023"/>
                <a:ext cx="19547" cy="22433"/>
              </a:xfrm>
              <a:custGeom>
                <a:avLst/>
                <a:gdLst>
                  <a:gd name="connsiteX0" fmla="*/ 4000 w 19547"/>
                  <a:gd name="connsiteY0" fmla="*/ 1772 h 22433"/>
                  <a:gd name="connsiteX1" fmla="*/ 5 w 19547"/>
                  <a:gd name="connsiteY1" fmla="*/ 10790 h 22433"/>
                  <a:gd name="connsiteX2" fmla="*/ 5369 w 19547"/>
                  <a:gd name="connsiteY2" fmla="*/ 20836 h 22433"/>
                  <a:gd name="connsiteX3" fmla="*/ 10621 w 19547"/>
                  <a:gd name="connsiteY3" fmla="*/ 22434 h 22433"/>
                  <a:gd name="connsiteX4" fmla="*/ 15301 w 19547"/>
                  <a:gd name="connsiteY4" fmla="*/ 20950 h 22433"/>
                  <a:gd name="connsiteX5" fmla="*/ 15301 w 19547"/>
                  <a:gd name="connsiteY5" fmla="*/ 20950 h 22433"/>
                  <a:gd name="connsiteX6" fmla="*/ 19411 w 19547"/>
                  <a:gd name="connsiteY6" fmla="*/ 13416 h 22433"/>
                  <a:gd name="connsiteX7" fmla="*/ 17356 w 19547"/>
                  <a:gd name="connsiteY7" fmla="*/ 4169 h 22433"/>
                  <a:gd name="connsiteX8" fmla="*/ 4000 w 19547"/>
                  <a:gd name="connsiteY8" fmla="*/ 1772 h 2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47" h="22433">
                    <a:moveTo>
                      <a:pt x="4000" y="1772"/>
                    </a:moveTo>
                    <a:cubicBezTo>
                      <a:pt x="347" y="4626"/>
                      <a:pt x="5" y="9421"/>
                      <a:pt x="5" y="10790"/>
                    </a:cubicBezTo>
                    <a:cubicBezTo>
                      <a:pt x="-110" y="14900"/>
                      <a:pt x="1945" y="18667"/>
                      <a:pt x="5369" y="20836"/>
                    </a:cubicBezTo>
                    <a:cubicBezTo>
                      <a:pt x="7082" y="21863"/>
                      <a:pt x="8908" y="22434"/>
                      <a:pt x="10621" y="22434"/>
                    </a:cubicBezTo>
                    <a:cubicBezTo>
                      <a:pt x="12333" y="22434"/>
                      <a:pt x="13931" y="21977"/>
                      <a:pt x="15301" y="20950"/>
                    </a:cubicBezTo>
                    <a:lnTo>
                      <a:pt x="15301" y="20950"/>
                    </a:lnTo>
                    <a:cubicBezTo>
                      <a:pt x="17469" y="19466"/>
                      <a:pt x="18953" y="16726"/>
                      <a:pt x="19411" y="13416"/>
                    </a:cubicBezTo>
                    <a:cubicBezTo>
                      <a:pt x="19867" y="9991"/>
                      <a:pt x="19182" y="6567"/>
                      <a:pt x="17356" y="4169"/>
                    </a:cubicBezTo>
                    <a:cubicBezTo>
                      <a:pt x="14388" y="288"/>
                      <a:pt x="8452" y="-1652"/>
                      <a:pt x="4000" y="177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4583A2D-F184-4123-BDB0-2BCA4CA5AE89}"/>
                  </a:ext>
                </a:extLst>
              </p:cNvPr>
              <p:cNvSpPr/>
              <p:nvPr/>
            </p:nvSpPr>
            <p:spPr>
              <a:xfrm>
                <a:off x="8458409" y="4581682"/>
                <a:ext cx="299156" cy="102806"/>
              </a:xfrm>
              <a:custGeom>
                <a:avLst/>
                <a:gdLst>
                  <a:gd name="connsiteX0" fmla="*/ 238573 w 299156"/>
                  <a:gd name="connsiteY0" fmla="*/ 97669 h 102806"/>
                  <a:gd name="connsiteX1" fmla="*/ 249759 w 299156"/>
                  <a:gd name="connsiteY1" fmla="*/ 99838 h 102806"/>
                  <a:gd name="connsiteX2" fmla="*/ 259805 w 299156"/>
                  <a:gd name="connsiteY2" fmla="*/ 95843 h 102806"/>
                  <a:gd name="connsiteX3" fmla="*/ 263915 w 299156"/>
                  <a:gd name="connsiteY3" fmla="*/ 90592 h 102806"/>
                  <a:gd name="connsiteX4" fmla="*/ 263915 w 299156"/>
                  <a:gd name="connsiteY4" fmla="*/ 90706 h 102806"/>
                  <a:gd name="connsiteX5" fmla="*/ 279896 w 299156"/>
                  <a:gd name="connsiteY5" fmla="*/ 102806 h 102806"/>
                  <a:gd name="connsiteX6" fmla="*/ 280580 w 299156"/>
                  <a:gd name="connsiteY6" fmla="*/ 102806 h 102806"/>
                  <a:gd name="connsiteX7" fmla="*/ 293480 w 299156"/>
                  <a:gd name="connsiteY7" fmla="*/ 96756 h 102806"/>
                  <a:gd name="connsiteX8" fmla="*/ 299073 w 299156"/>
                  <a:gd name="connsiteY8" fmla="*/ 85455 h 102806"/>
                  <a:gd name="connsiteX9" fmla="*/ 282064 w 299156"/>
                  <a:gd name="connsiteY9" fmla="*/ 72784 h 102806"/>
                  <a:gd name="connsiteX10" fmla="*/ 267339 w 299156"/>
                  <a:gd name="connsiteY10" fmla="*/ 73355 h 102806"/>
                  <a:gd name="connsiteX11" fmla="*/ 265741 w 299156"/>
                  <a:gd name="connsiteY11" fmla="*/ 68903 h 102806"/>
                  <a:gd name="connsiteX12" fmla="*/ 265741 w 299156"/>
                  <a:gd name="connsiteY12" fmla="*/ 68903 h 102806"/>
                  <a:gd name="connsiteX13" fmla="*/ 243481 w 299156"/>
                  <a:gd name="connsiteY13" fmla="*/ 62396 h 102806"/>
                  <a:gd name="connsiteX14" fmla="*/ 216770 w 299156"/>
                  <a:gd name="connsiteY14" fmla="*/ 59543 h 102806"/>
                  <a:gd name="connsiteX15" fmla="*/ 226358 w 299156"/>
                  <a:gd name="connsiteY15" fmla="*/ 55547 h 102806"/>
                  <a:gd name="connsiteX16" fmla="*/ 242910 w 299156"/>
                  <a:gd name="connsiteY16" fmla="*/ 47899 h 102806"/>
                  <a:gd name="connsiteX17" fmla="*/ 248276 w 299156"/>
                  <a:gd name="connsiteY17" fmla="*/ 35342 h 102806"/>
                  <a:gd name="connsiteX18" fmla="*/ 204555 w 299156"/>
                  <a:gd name="connsiteY18" fmla="*/ 35571 h 102806"/>
                  <a:gd name="connsiteX19" fmla="*/ 165401 w 299156"/>
                  <a:gd name="connsiteY19" fmla="*/ 29064 h 102806"/>
                  <a:gd name="connsiteX20" fmla="*/ 145425 w 299156"/>
                  <a:gd name="connsiteY20" fmla="*/ 25982 h 102806"/>
                  <a:gd name="connsiteX21" fmla="*/ 141772 w 299156"/>
                  <a:gd name="connsiteY21" fmla="*/ 32146 h 102806"/>
                  <a:gd name="connsiteX22" fmla="*/ 89946 w 299156"/>
                  <a:gd name="connsiteY22" fmla="*/ 13996 h 102806"/>
                  <a:gd name="connsiteX23" fmla="*/ 30701 w 299156"/>
                  <a:gd name="connsiteY23" fmla="*/ 1211 h 102806"/>
                  <a:gd name="connsiteX24" fmla="*/ 15177 w 299156"/>
                  <a:gd name="connsiteY24" fmla="*/ 12283 h 102806"/>
                  <a:gd name="connsiteX25" fmla="*/ 7871 w 299156"/>
                  <a:gd name="connsiteY25" fmla="*/ 18905 h 102806"/>
                  <a:gd name="connsiteX26" fmla="*/ 1365 w 299156"/>
                  <a:gd name="connsiteY26" fmla="*/ 22557 h 102806"/>
                  <a:gd name="connsiteX27" fmla="*/ 1136 w 299156"/>
                  <a:gd name="connsiteY27" fmla="*/ 35685 h 102806"/>
                  <a:gd name="connsiteX28" fmla="*/ 22140 w 299156"/>
                  <a:gd name="connsiteY28" fmla="*/ 45959 h 102806"/>
                  <a:gd name="connsiteX29" fmla="*/ 27162 w 299156"/>
                  <a:gd name="connsiteY29" fmla="*/ 45159 h 102806"/>
                  <a:gd name="connsiteX30" fmla="*/ 28419 w 299156"/>
                  <a:gd name="connsiteY30" fmla="*/ 48356 h 102806"/>
                  <a:gd name="connsiteX31" fmla="*/ 42003 w 299156"/>
                  <a:gd name="connsiteY31" fmla="*/ 62853 h 102806"/>
                  <a:gd name="connsiteX32" fmla="*/ 51820 w 299156"/>
                  <a:gd name="connsiteY32" fmla="*/ 65022 h 102806"/>
                  <a:gd name="connsiteX33" fmla="*/ 98280 w 299156"/>
                  <a:gd name="connsiteY33" fmla="*/ 64679 h 102806"/>
                  <a:gd name="connsiteX34" fmla="*/ 143826 w 299156"/>
                  <a:gd name="connsiteY34" fmla="*/ 81117 h 102806"/>
                  <a:gd name="connsiteX35" fmla="*/ 219052 w 299156"/>
                  <a:gd name="connsiteY35" fmla="*/ 95501 h 102806"/>
                  <a:gd name="connsiteX36" fmla="*/ 238573 w 299156"/>
                  <a:gd name="connsiteY36" fmla="*/ 97669 h 102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99156" h="102806">
                    <a:moveTo>
                      <a:pt x="238573" y="97669"/>
                    </a:moveTo>
                    <a:cubicBezTo>
                      <a:pt x="242340" y="98811"/>
                      <a:pt x="246107" y="99838"/>
                      <a:pt x="249759" y="99838"/>
                    </a:cubicBezTo>
                    <a:cubicBezTo>
                      <a:pt x="253298" y="99838"/>
                      <a:pt x="256723" y="98811"/>
                      <a:pt x="259805" y="95843"/>
                    </a:cubicBezTo>
                    <a:cubicBezTo>
                      <a:pt x="261289" y="94359"/>
                      <a:pt x="262658" y="92532"/>
                      <a:pt x="263915" y="90592"/>
                    </a:cubicBezTo>
                    <a:cubicBezTo>
                      <a:pt x="263915" y="90592"/>
                      <a:pt x="263915" y="90706"/>
                      <a:pt x="263915" y="90706"/>
                    </a:cubicBezTo>
                    <a:cubicBezTo>
                      <a:pt x="266540" y="96071"/>
                      <a:pt x="272362" y="102350"/>
                      <a:pt x="279896" y="102806"/>
                    </a:cubicBezTo>
                    <a:cubicBezTo>
                      <a:pt x="280124" y="102806"/>
                      <a:pt x="280353" y="102806"/>
                      <a:pt x="280580" y="102806"/>
                    </a:cubicBezTo>
                    <a:cubicBezTo>
                      <a:pt x="284918" y="102806"/>
                      <a:pt x="289370" y="100751"/>
                      <a:pt x="293480" y="96756"/>
                    </a:cubicBezTo>
                    <a:cubicBezTo>
                      <a:pt x="296105" y="94245"/>
                      <a:pt x="299758" y="90706"/>
                      <a:pt x="299073" y="85455"/>
                    </a:cubicBezTo>
                    <a:cubicBezTo>
                      <a:pt x="298160" y="77464"/>
                      <a:pt x="288001" y="74040"/>
                      <a:pt x="282064" y="72784"/>
                    </a:cubicBezTo>
                    <a:cubicBezTo>
                      <a:pt x="278069" y="71871"/>
                      <a:pt x="271905" y="71186"/>
                      <a:pt x="267339" y="73355"/>
                    </a:cubicBezTo>
                    <a:cubicBezTo>
                      <a:pt x="266996" y="71757"/>
                      <a:pt x="266540" y="70273"/>
                      <a:pt x="265741" y="68903"/>
                    </a:cubicBezTo>
                    <a:lnTo>
                      <a:pt x="265741" y="68903"/>
                    </a:lnTo>
                    <a:cubicBezTo>
                      <a:pt x="261517" y="61940"/>
                      <a:pt x="253184" y="62168"/>
                      <a:pt x="243481" y="62396"/>
                    </a:cubicBezTo>
                    <a:cubicBezTo>
                      <a:pt x="235604" y="62625"/>
                      <a:pt x="226016" y="62853"/>
                      <a:pt x="216770" y="59543"/>
                    </a:cubicBezTo>
                    <a:cubicBezTo>
                      <a:pt x="219851" y="58173"/>
                      <a:pt x="223619" y="56689"/>
                      <a:pt x="226358" y="55547"/>
                    </a:cubicBezTo>
                    <a:cubicBezTo>
                      <a:pt x="232523" y="53150"/>
                      <a:pt x="238801" y="50639"/>
                      <a:pt x="242910" y="47899"/>
                    </a:cubicBezTo>
                    <a:cubicBezTo>
                      <a:pt x="250331" y="42876"/>
                      <a:pt x="249189" y="37511"/>
                      <a:pt x="248276" y="35342"/>
                    </a:cubicBezTo>
                    <a:cubicBezTo>
                      <a:pt x="243139" y="22900"/>
                      <a:pt x="210948" y="33402"/>
                      <a:pt x="204555" y="35571"/>
                    </a:cubicBezTo>
                    <a:cubicBezTo>
                      <a:pt x="191428" y="40137"/>
                      <a:pt x="176359" y="33744"/>
                      <a:pt x="165401" y="29064"/>
                    </a:cubicBezTo>
                    <a:cubicBezTo>
                      <a:pt x="156269" y="25183"/>
                      <a:pt x="150219" y="22557"/>
                      <a:pt x="145425" y="25982"/>
                    </a:cubicBezTo>
                    <a:cubicBezTo>
                      <a:pt x="144283" y="26781"/>
                      <a:pt x="142342" y="28607"/>
                      <a:pt x="141772" y="32146"/>
                    </a:cubicBezTo>
                    <a:cubicBezTo>
                      <a:pt x="134237" y="34201"/>
                      <a:pt x="101019" y="22786"/>
                      <a:pt x="89946" y="13996"/>
                    </a:cubicBezTo>
                    <a:cubicBezTo>
                      <a:pt x="79673" y="5891"/>
                      <a:pt x="49536" y="-3355"/>
                      <a:pt x="30701" y="1211"/>
                    </a:cubicBezTo>
                    <a:cubicBezTo>
                      <a:pt x="23282" y="2923"/>
                      <a:pt x="18030" y="6690"/>
                      <a:pt x="15177" y="12283"/>
                    </a:cubicBezTo>
                    <a:cubicBezTo>
                      <a:pt x="11981" y="18334"/>
                      <a:pt x="9812" y="18562"/>
                      <a:pt x="7871" y="18905"/>
                    </a:cubicBezTo>
                    <a:cubicBezTo>
                      <a:pt x="6273" y="19133"/>
                      <a:pt x="3305" y="19475"/>
                      <a:pt x="1365" y="22557"/>
                    </a:cubicBezTo>
                    <a:cubicBezTo>
                      <a:pt x="-804" y="26096"/>
                      <a:pt x="-5" y="30548"/>
                      <a:pt x="1136" y="35685"/>
                    </a:cubicBezTo>
                    <a:cubicBezTo>
                      <a:pt x="4332" y="49611"/>
                      <a:pt x="16319" y="47100"/>
                      <a:pt x="22140" y="45959"/>
                    </a:cubicBezTo>
                    <a:cubicBezTo>
                      <a:pt x="23967" y="45616"/>
                      <a:pt x="25793" y="45159"/>
                      <a:pt x="27162" y="45159"/>
                    </a:cubicBezTo>
                    <a:cubicBezTo>
                      <a:pt x="27505" y="45959"/>
                      <a:pt x="28076" y="47328"/>
                      <a:pt x="28419" y="48356"/>
                    </a:cubicBezTo>
                    <a:cubicBezTo>
                      <a:pt x="30130" y="53150"/>
                      <a:pt x="32870" y="61255"/>
                      <a:pt x="42003" y="62853"/>
                    </a:cubicBezTo>
                    <a:cubicBezTo>
                      <a:pt x="44285" y="63310"/>
                      <a:pt x="47824" y="64109"/>
                      <a:pt x="51820" y="65022"/>
                    </a:cubicBezTo>
                    <a:cubicBezTo>
                      <a:pt x="76705" y="70958"/>
                      <a:pt x="93485" y="74154"/>
                      <a:pt x="98280" y="64679"/>
                    </a:cubicBezTo>
                    <a:cubicBezTo>
                      <a:pt x="103530" y="62396"/>
                      <a:pt x="129215" y="68104"/>
                      <a:pt x="143826" y="81117"/>
                    </a:cubicBezTo>
                    <a:cubicBezTo>
                      <a:pt x="162319" y="97441"/>
                      <a:pt x="202615" y="98468"/>
                      <a:pt x="219052" y="95501"/>
                    </a:cubicBezTo>
                    <a:cubicBezTo>
                      <a:pt x="226472" y="94131"/>
                      <a:pt x="232865" y="95957"/>
                      <a:pt x="238573" y="9766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9A9DC024-12FC-4A94-965F-E1285A5D040A}"/>
                  </a:ext>
                </a:extLst>
              </p:cNvPr>
              <p:cNvSpPr/>
              <p:nvPr/>
            </p:nvSpPr>
            <p:spPr>
              <a:xfrm>
                <a:off x="8758034" y="4653759"/>
                <a:ext cx="94763" cy="47509"/>
              </a:xfrm>
              <a:custGeom>
                <a:avLst/>
                <a:gdLst>
                  <a:gd name="connsiteX0" fmla="*/ 42141 w 94763"/>
                  <a:gd name="connsiteY0" fmla="*/ 5159 h 47509"/>
                  <a:gd name="connsiteX1" fmla="*/ 42141 w 94763"/>
                  <a:gd name="connsiteY1" fmla="*/ 5159 h 47509"/>
                  <a:gd name="connsiteX2" fmla="*/ 40885 w 94763"/>
                  <a:gd name="connsiteY2" fmla="*/ 7785 h 47509"/>
                  <a:gd name="connsiteX3" fmla="*/ 39973 w 94763"/>
                  <a:gd name="connsiteY3" fmla="*/ 9497 h 47509"/>
                  <a:gd name="connsiteX4" fmla="*/ 38032 w 94763"/>
                  <a:gd name="connsiteY4" fmla="*/ 9839 h 47509"/>
                  <a:gd name="connsiteX5" fmla="*/ 33009 w 94763"/>
                  <a:gd name="connsiteY5" fmla="*/ 12351 h 47509"/>
                  <a:gd name="connsiteX6" fmla="*/ 30612 w 94763"/>
                  <a:gd name="connsiteY6" fmla="*/ 16117 h 47509"/>
                  <a:gd name="connsiteX7" fmla="*/ 24790 w 94763"/>
                  <a:gd name="connsiteY7" fmla="*/ 7898 h 47509"/>
                  <a:gd name="connsiteX8" fmla="*/ 23877 w 94763"/>
                  <a:gd name="connsiteY8" fmla="*/ 7214 h 47509"/>
                  <a:gd name="connsiteX9" fmla="*/ 5384 w 94763"/>
                  <a:gd name="connsiteY9" fmla="*/ 10067 h 47509"/>
                  <a:gd name="connsiteX10" fmla="*/ 2645 w 94763"/>
                  <a:gd name="connsiteY10" fmla="*/ 32898 h 47509"/>
                  <a:gd name="connsiteX11" fmla="*/ 6069 w 94763"/>
                  <a:gd name="connsiteY11" fmla="*/ 36665 h 47509"/>
                  <a:gd name="connsiteX12" fmla="*/ 14174 w 94763"/>
                  <a:gd name="connsiteY12" fmla="*/ 39861 h 47509"/>
                  <a:gd name="connsiteX13" fmla="*/ 23763 w 94763"/>
                  <a:gd name="connsiteY13" fmla="*/ 35295 h 47509"/>
                  <a:gd name="connsiteX14" fmla="*/ 23877 w 94763"/>
                  <a:gd name="connsiteY14" fmla="*/ 36665 h 47509"/>
                  <a:gd name="connsiteX15" fmla="*/ 32667 w 94763"/>
                  <a:gd name="connsiteY15" fmla="*/ 46596 h 47509"/>
                  <a:gd name="connsiteX16" fmla="*/ 37347 w 94763"/>
                  <a:gd name="connsiteY16" fmla="*/ 47509 h 47509"/>
                  <a:gd name="connsiteX17" fmla="*/ 48648 w 94763"/>
                  <a:gd name="connsiteY17" fmla="*/ 43514 h 47509"/>
                  <a:gd name="connsiteX18" fmla="*/ 50817 w 94763"/>
                  <a:gd name="connsiteY18" fmla="*/ 42258 h 47509"/>
                  <a:gd name="connsiteX19" fmla="*/ 73990 w 94763"/>
                  <a:gd name="connsiteY19" fmla="*/ 36779 h 47509"/>
                  <a:gd name="connsiteX20" fmla="*/ 93967 w 94763"/>
                  <a:gd name="connsiteY20" fmla="*/ 26163 h 47509"/>
                  <a:gd name="connsiteX21" fmla="*/ 85861 w 94763"/>
                  <a:gd name="connsiteY21" fmla="*/ 9725 h 47509"/>
                  <a:gd name="connsiteX22" fmla="*/ 42141 w 94763"/>
                  <a:gd name="connsiteY22" fmla="*/ 5159 h 4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4763" h="47509">
                    <a:moveTo>
                      <a:pt x="42141" y="5159"/>
                    </a:moveTo>
                    <a:lnTo>
                      <a:pt x="42141" y="5159"/>
                    </a:lnTo>
                    <a:cubicBezTo>
                      <a:pt x="41685" y="5844"/>
                      <a:pt x="41228" y="6757"/>
                      <a:pt x="40885" y="7785"/>
                    </a:cubicBezTo>
                    <a:cubicBezTo>
                      <a:pt x="40429" y="8926"/>
                      <a:pt x="40201" y="9268"/>
                      <a:pt x="39973" y="9497"/>
                    </a:cubicBezTo>
                    <a:cubicBezTo>
                      <a:pt x="39516" y="9839"/>
                      <a:pt x="38602" y="9839"/>
                      <a:pt x="38032" y="9839"/>
                    </a:cubicBezTo>
                    <a:cubicBezTo>
                      <a:pt x="35977" y="9725"/>
                      <a:pt x="34265" y="10638"/>
                      <a:pt x="33009" y="12351"/>
                    </a:cubicBezTo>
                    <a:cubicBezTo>
                      <a:pt x="32210" y="13606"/>
                      <a:pt x="31411" y="14862"/>
                      <a:pt x="30612" y="16117"/>
                    </a:cubicBezTo>
                    <a:cubicBezTo>
                      <a:pt x="29585" y="12693"/>
                      <a:pt x="27644" y="9725"/>
                      <a:pt x="24790" y="7898"/>
                    </a:cubicBezTo>
                    <a:cubicBezTo>
                      <a:pt x="24448" y="7670"/>
                      <a:pt x="24220" y="7442"/>
                      <a:pt x="23877" y="7214"/>
                    </a:cubicBezTo>
                    <a:cubicBezTo>
                      <a:pt x="18169" y="2762"/>
                      <a:pt x="10749" y="3903"/>
                      <a:pt x="5384" y="10067"/>
                    </a:cubicBezTo>
                    <a:cubicBezTo>
                      <a:pt x="247" y="15889"/>
                      <a:pt x="-2264" y="25592"/>
                      <a:pt x="2645" y="32898"/>
                    </a:cubicBezTo>
                    <a:cubicBezTo>
                      <a:pt x="3558" y="34382"/>
                      <a:pt x="5042" y="35752"/>
                      <a:pt x="6069" y="36665"/>
                    </a:cubicBezTo>
                    <a:cubicBezTo>
                      <a:pt x="8467" y="38720"/>
                      <a:pt x="11320" y="39861"/>
                      <a:pt x="14174" y="39861"/>
                    </a:cubicBezTo>
                    <a:cubicBezTo>
                      <a:pt x="17713" y="39861"/>
                      <a:pt x="21137" y="38263"/>
                      <a:pt x="23763" y="35295"/>
                    </a:cubicBezTo>
                    <a:cubicBezTo>
                      <a:pt x="23763" y="35752"/>
                      <a:pt x="23763" y="36323"/>
                      <a:pt x="23877" y="36665"/>
                    </a:cubicBezTo>
                    <a:cubicBezTo>
                      <a:pt x="25704" y="43742"/>
                      <a:pt x="31982" y="46254"/>
                      <a:pt x="32667" y="46596"/>
                    </a:cubicBezTo>
                    <a:cubicBezTo>
                      <a:pt x="34265" y="47167"/>
                      <a:pt x="35863" y="47509"/>
                      <a:pt x="37347" y="47509"/>
                    </a:cubicBezTo>
                    <a:cubicBezTo>
                      <a:pt x="41570" y="47509"/>
                      <a:pt x="45452" y="45340"/>
                      <a:pt x="48648" y="43514"/>
                    </a:cubicBezTo>
                    <a:cubicBezTo>
                      <a:pt x="49333" y="43058"/>
                      <a:pt x="50132" y="42715"/>
                      <a:pt x="50817" y="42258"/>
                    </a:cubicBezTo>
                    <a:cubicBezTo>
                      <a:pt x="59949" y="37464"/>
                      <a:pt x="67369" y="37007"/>
                      <a:pt x="73990" y="36779"/>
                    </a:cubicBezTo>
                    <a:cubicBezTo>
                      <a:pt x="81752" y="36437"/>
                      <a:pt x="89857" y="35980"/>
                      <a:pt x="93967" y="26163"/>
                    </a:cubicBezTo>
                    <a:cubicBezTo>
                      <a:pt x="95336" y="22852"/>
                      <a:pt x="96135" y="16346"/>
                      <a:pt x="85861" y="9725"/>
                    </a:cubicBezTo>
                    <a:cubicBezTo>
                      <a:pt x="76729" y="4017"/>
                      <a:pt x="49333" y="-6256"/>
                      <a:pt x="42141" y="515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78C34CD-43FB-4E38-A4FC-7C1BAD9031E2}"/>
                  </a:ext>
                </a:extLst>
              </p:cNvPr>
              <p:cNvSpPr/>
              <p:nvPr/>
            </p:nvSpPr>
            <p:spPr>
              <a:xfrm>
                <a:off x="10172391" y="4854910"/>
                <a:ext cx="96386" cy="123291"/>
              </a:xfrm>
              <a:custGeom>
                <a:avLst/>
                <a:gdLst>
                  <a:gd name="connsiteX0" fmla="*/ 2862 w 96386"/>
                  <a:gd name="connsiteY0" fmla="*/ 1263 h 123291"/>
                  <a:gd name="connsiteX1" fmla="*/ 10853 w 96386"/>
                  <a:gd name="connsiteY1" fmla="*/ 34139 h 123291"/>
                  <a:gd name="connsiteX2" fmla="*/ 41560 w 96386"/>
                  <a:gd name="connsiteY2" fmla="*/ 72608 h 123291"/>
                  <a:gd name="connsiteX3" fmla="*/ 61765 w 96386"/>
                  <a:gd name="connsiteY3" fmla="*/ 103658 h 123291"/>
                  <a:gd name="connsiteX4" fmla="*/ 89731 w 96386"/>
                  <a:gd name="connsiteY4" fmla="*/ 123292 h 123291"/>
                  <a:gd name="connsiteX5" fmla="*/ 94412 w 96386"/>
                  <a:gd name="connsiteY5" fmla="*/ 121351 h 123291"/>
                  <a:gd name="connsiteX6" fmla="*/ 89504 w 96386"/>
                  <a:gd name="connsiteY6" fmla="*/ 104457 h 123291"/>
                  <a:gd name="connsiteX7" fmla="*/ 64390 w 96386"/>
                  <a:gd name="connsiteY7" fmla="*/ 58339 h 123291"/>
                  <a:gd name="connsiteX8" fmla="*/ 60281 w 96386"/>
                  <a:gd name="connsiteY8" fmla="*/ 22724 h 123291"/>
                  <a:gd name="connsiteX9" fmla="*/ 52975 w 96386"/>
                  <a:gd name="connsiteY9" fmla="*/ 2747 h 123291"/>
                  <a:gd name="connsiteX10" fmla="*/ 44071 w 96386"/>
                  <a:gd name="connsiteY10" fmla="*/ 10395 h 123291"/>
                  <a:gd name="connsiteX11" fmla="*/ 38820 w 96386"/>
                  <a:gd name="connsiteY11" fmla="*/ 35966 h 123291"/>
                  <a:gd name="connsiteX12" fmla="*/ 38820 w 96386"/>
                  <a:gd name="connsiteY12" fmla="*/ 36422 h 123291"/>
                  <a:gd name="connsiteX13" fmla="*/ 19870 w 96386"/>
                  <a:gd name="connsiteY13" fmla="*/ 13820 h 123291"/>
                  <a:gd name="connsiteX14" fmla="*/ 2862 w 96386"/>
                  <a:gd name="connsiteY14" fmla="*/ 1263 h 12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6386" h="123291">
                    <a:moveTo>
                      <a:pt x="2862" y="1263"/>
                    </a:moveTo>
                    <a:cubicBezTo>
                      <a:pt x="236" y="3090"/>
                      <a:pt x="-4672" y="6514"/>
                      <a:pt x="10853" y="34139"/>
                    </a:cubicBezTo>
                    <a:cubicBezTo>
                      <a:pt x="18958" y="48636"/>
                      <a:pt x="29345" y="61536"/>
                      <a:pt x="41560" y="72608"/>
                    </a:cubicBezTo>
                    <a:cubicBezTo>
                      <a:pt x="46697" y="84366"/>
                      <a:pt x="53431" y="94754"/>
                      <a:pt x="61765" y="103658"/>
                    </a:cubicBezTo>
                    <a:cubicBezTo>
                      <a:pt x="67929" y="110165"/>
                      <a:pt x="81284" y="123292"/>
                      <a:pt x="89731" y="123292"/>
                    </a:cubicBezTo>
                    <a:cubicBezTo>
                      <a:pt x="91558" y="123292"/>
                      <a:pt x="93157" y="122721"/>
                      <a:pt x="94412" y="121351"/>
                    </a:cubicBezTo>
                    <a:cubicBezTo>
                      <a:pt x="99092" y="116100"/>
                      <a:pt x="94640" y="110735"/>
                      <a:pt x="89504" y="104457"/>
                    </a:cubicBezTo>
                    <a:cubicBezTo>
                      <a:pt x="82198" y="95439"/>
                      <a:pt x="69983" y="80485"/>
                      <a:pt x="64390" y="58339"/>
                    </a:cubicBezTo>
                    <a:cubicBezTo>
                      <a:pt x="61193" y="45554"/>
                      <a:pt x="60623" y="32313"/>
                      <a:pt x="60281" y="22724"/>
                    </a:cubicBezTo>
                    <a:cubicBezTo>
                      <a:pt x="59824" y="11194"/>
                      <a:pt x="59596" y="3546"/>
                      <a:pt x="52975" y="2747"/>
                    </a:cubicBezTo>
                    <a:cubicBezTo>
                      <a:pt x="47952" y="2062"/>
                      <a:pt x="45327" y="7770"/>
                      <a:pt x="44071" y="10395"/>
                    </a:cubicBezTo>
                    <a:cubicBezTo>
                      <a:pt x="39162" y="20669"/>
                      <a:pt x="38934" y="29916"/>
                      <a:pt x="38820" y="35966"/>
                    </a:cubicBezTo>
                    <a:cubicBezTo>
                      <a:pt x="38820" y="36080"/>
                      <a:pt x="38820" y="36308"/>
                      <a:pt x="38820" y="36422"/>
                    </a:cubicBezTo>
                    <a:cubicBezTo>
                      <a:pt x="33340" y="32427"/>
                      <a:pt x="23866" y="19299"/>
                      <a:pt x="19870" y="13820"/>
                    </a:cubicBezTo>
                    <a:cubicBezTo>
                      <a:pt x="11652" y="2291"/>
                      <a:pt x="8227" y="-2504"/>
                      <a:pt x="2862" y="1263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D7F7DD9-369C-4555-8694-7D6DE65BA859}"/>
                  </a:ext>
                </a:extLst>
              </p:cNvPr>
              <p:cNvSpPr/>
              <p:nvPr/>
            </p:nvSpPr>
            <p:spPr>
              <a:xfrm>
                <a:off x="8443072" y="4697296"/>
                <a:ext cx="23550" cy="29885"/>
              </a:xfrm>
              <a:custGeom>
                <a:avLst/>
                <a:gdLst>
                  <a:gd name="connsiteX0" fmla="*/ 17501 w 23550"/>
                  <a:gd name="connsiteY0" fmla="*/ 891 h 29885"/>
                  <a:gd name="connsiteX1" fmla="*/ 3346 w 23550"/>
                  <a:gd name="connsiteY1" fmla="*/ 4658 h 29885"/>
                  <a:gd name="connsiteX2" fmla="*/ 1405 w 23550"/>
                  <a:gd name="connsiteY2" fmla="*/ 20868 h 29885"/>
                  <a:gd name="connsiteX3" fmla="*/ 11451 w 23550"/>
                  <a:gd name="connsiteY3" fmla="*/ 29886 h 29885"/>
                  <a:gd name="connsiteX4" fmla="*/ 13277 w 23550"/>
                  <a:gd name="connsiteY4" fmla="*/ 29657 h 29885"/>
                  <a:gd name="connsiteX5" fmla="*/ 23551 w 23550"/>
                  <a:gd name="connsiteY5" fmla="*/ 10708 h 29885"/>
                  <a:gd name="connsiteX6" fmla="*/ 17501 w 23550"/>
                  <a:gd name="connsiteY6" fmla="*/ 891 h 2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50" h="29885">
                    <a:moveTo>
                      <a:pt x="17501" y="891"/>
                    </a:moveTo>
                    <a:cubicBezTo>
                      <a:pt x="12935" y="-1163"/>
                      <a:pt x="6999" y="434"/>
                      <a:pt x="3346" y="4658"/>
                    </a:cubicBezTo>
                    <a:cubicBezTo>
                      <a:pt x="-307" y="8882"/>
                      <a:pt x="-992" y="14932"/>
                      <a:pt x="1405" y="20868"/>
                    </a:cubicBezTo>
                    <a:cubicBezTo>
                      <a:pt x="4488" y="28402"/>
                      <a:pt x="8711" y="29886"/>
                      <a:pt x="11451" y="29886"/>
                    </a:cubicBezTo>
                    <a:cubicBezTo>
                      <a:pt x="12136" y="29886"/>
                      <a:pt x="12821" y="29772"/>
                      <a:pt x="13277" y="29657"/>
                    </a:cubicBezTo>
                    <a:cubicBezTo>
                      <a:pt x="20354" y="27945"/>
                      <a:pt x="23551" y="17557"/>
                      <a:pt x="23551" y="10708"/>
                    </a:cubicBezTo>
                    <a:cubicBezTo>
                      <a:pt x="23551" y="6256"/>
                      <a:pt x="21268" y="2489"/>
                      <a:pt x="17501" y="89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1BEDBA6-376B-4190-9977-BF771FBBD0C5}"/>
                  </a:ext>
                </a:extLst>
              </p:cNvPr>
              <p:cNvSpPr/>
              <p:nvPr/>
            </p:nvSpPr>
            <p:spPr>
              <a:xfrm>
                <a:off x="9517508" y="4710080"/>
                <a:ext cx="21490" cy="23265"/>
              </a:xfrm>
              <a:custGeom>
                <a:avLst/>
                <a:gdLst>
                  <a:gd name="connsiteX0" fmla="*/ 4338 w 21490"/>
                  <a:gd name="connsiteY0" fmla="*/ 3061 h 23265"/>
                  <a:gd name="connsiteX1" fmla="*/ 0 w 21490"/>
                  <a:gd name="connsiteY1" fmla="*/ 12307 h 23265"/>
                  <a:gd name="connsiteX2" fmla="*/ 7648 w 21490"/>
                  <a:gd name="connsiteY2" fmla="*/ 23038 h 23265"/>
                  <a:gd name="connsiteX3" fmla="*/ 9817 w 21490"/>
                  <a:gd name="connsiteY3" fmla="*/ 23266 h 23265"/>
                  <a:gd name="connsiteX4" fmla="*/ 16324 w 21490"/>
                  <a:gd name="connsiteY4" fmla="*/ 20983 h 23265"/>
                  <a:gd name="connsiteX5" fmla="*/ 21346 w 21490"/>
                  <a:gd name="connsiteY5" fmla="*/ 12878 h 23265"/>
                  <a:gd name="connsiteX6" fmla="*/ 13698 w 21490"/>
                  <a:gd name="connsiteY6" fmla="*/ 207 h 23265"/>
                  <a:gd name="connsiteX7" fmla="*/ 4338 w 21490"/>
                  <a:gd name="connsiteY7" fmla="*/ 3061 h 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90" h="23265">
                    <a:moveTo>
                      <a:pt x="4338" y="3061"/>
                    </a:moveTo>
                    <a:cubicBezTo>
                      <a:pt x="1598" y="5458"/>
                      <a:pt x="0" y="8883"/>
                      <a:pt x="0" y="12307"/>
                    </a:cubicBezTo>
                    <a:cubicBezTo>
                      <a:pt x="0" y="16645"/>
                      <a:pt x="2625" y="21668"/>
                      <a:pt x="7648" y="23038"/>
                    </a:cubicBezTo>
                    <a:cubicBezTo>
                      <a:pt x="8333" y="23266"/>
                      <a:pt x="9132" y="23266"/>
                      <a:pt x="9817" y="23266"/>
                    </a:cubicBezTo>
                    <a:cubicBezTo>
                      <a:pt x="11986" y="23266"/>
                      <a:pt x="14383" y="22467"/>
                      <a:pt x="16324" y="20983"/>
                    </a:cubicBezTo>
                    <a:cubicBezTo>
                      <a:pt x="19063" y="19042"/>
                      <a:pt x="20890" y="16075"/>
                      <a:pt x="21346" y="12878"/>
                    </a:cubicBezTo>
                    <a:cubicBezTo>
                      <a:pt x="22260" y="7170"/>
                      <a:pt x="18721" y="1349"/>
                      <a:pt x="13698" y="207"/>
                    </a:cubicBezTo>
                    <a:cubicBezTo>
                      <a:pt x="10730" y="-478"/>
                      <a:pt x="7192" y="550"/>
                      <a:pt x="4338" y="306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A602719-AD3D-419F-8D74-DCA7C2F03A41}"/>
                  </a:ext>
                </a:extLst>
              </p:cNvPr>
              <p:cNvSpPr/>
              <p:nvPr/>
            </p:nvSpPr>
            <p:spPr>
              <a:xfrm>
                <a:off x="9658255" y="2828298"/>
                <a:ext cx="70767" cy="45965"/>
              </a:xfrm>
              <a:custGeom>
                <a:avLst/>
                <a:gdLst>
                  <a:gd name="connsiteX0" fmla="*/ 31736 w 70767"/>
                  <a:gd name="connsiteY0" fmla="*/ 13089 h 45965"/>
                  <a:gd name="connsiteX1" fmla="*/ 573 w 70767"/>
                  <a:gd name="connsiteY1" fmla="*/ 40942 h 45965"/>
                  <a:gd name="connsiteX2" fmla="*/ 4226 w 70767"/>
                  <a:gd name="connsiteY2" fmla="*/ 45166 h 45965"/>
                  <a:gd name="connsiteX3" fmla="*/ 9134 w 70767"/>
                  <a:gd name="connsiteY3" fmla="*/ 45965 h 45965"/>
                  <a:gd name="connsiteX4" fmla="*/ 38472 w 70767"/>
                  <a:gd name="connsiteY4" fmla="*/ 37746 h 45965"/>
                  <a:gd name="connsiteX5" fmla="*/ 70434 w 70767"/>
                  <a:gd name="connsiteY5" fmla="*/ 9779 h 45965"/>
                  <a:gd name="connsiteX6" fmla="*/ 69749 w 70767"/>
                  <a:gd name="connsiteY6" fmla="*/ 3500 h 45965"/>
                  <a:gd name="connsiteX7" fmla="*/ 31736 w 70767"/>
                  <a:gd name="connsiteY7" fmla="*/ 13089 h 45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767" h="45965">
                    <a:moveTo>
                      <a:pt x="31736" y="13089"/>
                    </a:moveTo>
                    <a:cubicBezTo>
                      <a:pt x="-2509" y="31468"/>
                      <a:pt x="-797" y="36719"/>
                      <a:pt x="573" y="40942"/>
                    </a:cubicBezTo>
                    <a:cubicBezTo>
                      <a:pt x="1144" y="42883"/>
                      <a:pt x="2513" y="44367"/>
                      <a:pt x="4226" y="45166"/>
                    </a:cubicBezTo>
                    <a:cubicBezTo>
                      <a:pt x="5481" y="45737"/>
                      <a:pt x="7194" y="45965"/>
                      <a:pt x="9134" y="45965"/>
                    </a:cubicBezTo>
                    <a:cubicBezTo>
                      <a:pt x="17239" y="45965"/>
                      <a:pt x="30366" y="41741"/>
                      <a:pt x="38472" y="37746"/>
                    </a:cubicBezTo>
                    <a:cubicBezTo>
                      <a:pt x="52855" y="30783"/>
                      <a:pt x="68379" y="17199"/>
                      <a:pt x="70434" y="9779"/>
                    </a:cubicBezTo>
                    <a:cubicBezTo>
                      <a:pt x="71233" y="6811"/>
                      <a:pt x="70434" y="4528"/>
                      <a:pt x="69749" y="3500"/>
                    </a:cubicBezTo>
                    <a:cubicBezTo>
                      <a:pt x="67580" y="-381"/>
                      <a:pt x="65069" y="-4833"/>
                      <a:pt x="31736" y="13089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771CA34-D659-4051-BE26-DE14C502B54B}"/>
                  </a:ext>
                </a:extLst>
              </p:cNvPr>
              <p:cNvSpPr/>
              <p:nvPr/>
            </p:nvSpPr>
            <p:spPr>
              <a:xfrm>
                <a:off x="9732572" y="2785096"/>
                <a:ext cx="52673" cy="45675"/>
              </a:xfrm>
              <a:custGeom>
                <a:avLst/>
                <a:gdLst>
                  <a:gd name="connsiteX0" fmla="*/ 7076 w 52673"/>
                  <a:gd name="connsiteY0" fmla="*/ 45675 h 45675"/>
                  <a:gd name="connsiteX1" fmla="*/ 35043 w 52673"/>
                  <a:gd name="connsiteY1" fmla="*/ 30379 h 45675"/>
                  <a:gd name="connsiteX2" fmla="*/ 51481 w 52673"/>
                  <a:gd name="connsiteY2" fmla="*/ 3211 h 45675"/>
                  <a:gd name="connsiteX3" fmla="*/ 21231 w 52673"/>
                  <a:gd name="connsiteY3" fmla="*/ 11430 h 45675"/>
                  <a:gd name="connsiteX4" fmla="*/ 112 w 52673"/>
                  <a:gd name="connsiteY4" fmla="*/ 36771 h 45675"/>
                  <a:gd name="connsiteX5" fmla="*/ 1254 w 52673"/>
                  <a:gd name="connsiteY5" fmla="*/ 42707 h 45675"/>
                  <a:gd name="connsiteX6" fmla="*/ 5820 w 52673"/>
                  <a:gd name="connsiteY6" fmla="*/ 45675 h 45675"/>
                  <a:gd name="connsiteX7" fmla="*/ 7076 w 52673"/>
                  <a:gd name="connsiteY7" fmla="*/ 45675 h 45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73" h="45675">
                    <a:moveTo>
                      <a:pt x="7076" y="45675"/>
                    </a:moveTo>
                    <a:cubicBezTo>
                      <a:pt x="15066" y="45675"/>
                      <a:pt x="30134" y="34488"/>
                      <a:pt x="35043" y="30379"/>
                    </a:cubicBezTo>
                    <a:cubicBezTo>
                      <a:pt x="56846" y="12000"/>
                      <a:pt x="52851" y="5379"/>
                      <a:pt x="51481" y="3211"/>
                    </a:cubicBezTo>
                    <a:cubicBezTo>
                      <a:pt x="45773" y="-6036"/>
                      <a:pt x="26938" y="7206"/>
                      <a:pt x="21231" y="11430"/>
                    </a:cubicBezTo>
                    <a:cubicBezTo>
                      <a:pt x="13126" y="17480"/>
                      <a:pt x="1254" y="29351"/>
                      <a:pt x="112" y="36771"/>
                    </a:cubicBezTo>
                    <a:cubicBezTo>
                      <a:pt x="-230" y="38940"/>
                      <a:pt x="227" y="40995"/>
                      <a:pt x="1254" y="42707"/>
                    </a:cubicBezTo>
                    <a:cubicBezTo>
                      <a:pt x="2281" y="44305"/>
                      <a:pt x="3994" y="45333"/>
                      <a:pt x="5820" y="45675"/>
                    </a:cubicBezTo>
                    <a:cubicBezTo>
                      <a:pt x="6277" y="45675"/>
                      <a:pt x="6619" y="45675"/>
                      <a:pt x="7076" y="45675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A75FE68-8F16-48EA-B224-F7C0CC9BEE2A}"/>
                  </a:ext>
                </a:extLst>
              </p:cNvPr>
              <p:cNvSpPr/>
              <p:nvPr/>
            </p:nvSpPr>
            <p:spPr>
              <a:xfrm>
                <a:off x="9788635" y="2748875"/>
                <a:ext cx="38182" cy="36691"/>
              </a:xfrm>
              <a:custGeom>
                <a:avLst/>
                <a:gdLst>
                  <a:gd name="connsiteX0" fmla="*/ 15509 w 38182"/>
                  <a:gd name="connsiteY0" fmla="*/ 7012 h 36691"/>
                  <a:gd name="connsiteX1" fmla="*/ 99 w 38182"/>
                  <a:gd name="connsiteY1" fmla="*/ 27674 h 36691"/>
                  <a:gd name="connsiteX2" fmla="*/ 1469 w 38182"/>
                  <a:gd name="connsiteY2" fmla="*/ 33838 h 36691"/>
                  <a:gd name="connsiteX3" fmla="*/ 6948 w 38182"/>
                  <a:gd name="connsiteY3" fmla="*/ 36692 h 36691"/>
                  <a:gd name="connsiteX4" fmla="*/ 7290 w 38182"/>
                  <a:gd name="connsiteY4" fmla="*/ 36692 h 36691"/>
                  <a:gd name="connsiteX5" fmla="*/ 30920 w 38182"/>
                  <a:gd name="connsiteY5" fmla="*/ 21509 h 36691"/>
                  <a:gd name="connsiteX6" fmla="*/ 36742 w 38182"/>
                  <a:gd name="connsiteY6" fmla="*/ 2903 h 36691"/>
                  <a:gd name="connsiteX7" fmla="*/ 15509 w 38182"/>
                  <a:gd name="connsiteY7" fmla="*/ 7012 h 3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82" h="36691">
                    <a:moveTo>
                      <a:pt x="15509" y="7012"/>
                    </a:moveTo>
                    <a:cubicBezTo>
                      <a:pt x="8660" y="12263"/>
                      <a:pt x="1012" y="21395"/>
                      <a:pt x="99" y="27674"/>
                    </a:cubicBezTo>
                    <a:cubicBezTo>
                      <a:pt x="-244" y="29957"/>
                      <a:pt x="327" y="32126"/>
                      <a:pt x="1469" y="33838"/>
                    </a:cubicBezTo>
                    <a:cubicBezTo>
                      <a:pt x="2153" y="34865"/>
                      <a:pt x="3866" y="36578"/>
                      <a:pt x="6948" y="36692"/>
                    </a:cubicBezTo>
                    <a:cubicBezTo>
                      <a:pt x="7062" y="36692"/>
                      <a:pt x="7176" y="36692"/>
                      <a:pt x="7290" y="36692"/>
                    </a:cubicBezTo>
                    <a:cubicBezTo>
                      <a:pt x="13226" y="36692"/>
                      <a:pt x="23956" y="29843"/>
                      <a:pt x="30920" y="21509"/>
                    </a:cubicBezTo>
                    <a:cubicBezTo>
                      <a:pt x="37997" y="13062"/>
                      <a:pt x="39824" y="7355"/>
                      <a:pt x="36742" y="2903"/>
                    </a:cubicBezTo>
                    <a:cubicBezTo>
                      <a:pt x="31719" y="-4175"/>
                      <a:pt x="20190" y="3473"/>
                      <a:pt x="15509" y="7012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BB731C2-1E7A-42C9-8738-F54130EF0656}"/>
                  </a:ext>
                </a:extLst>
              </p:cNvPr>
              <p:cNvSpPr/>
              <p:nvPr/>
            </p:nvSpPr>
            <p:spPr>
              <a:xfrm>
                <a:off x="9901151" y="2630855"/>
                <a:ext cx="37704" cy="43527"/>
              </a:xfrm>
              <a:custGeom>
                <a:avLst/>
                <a:gdLst>
                  <a:gd name="connsiteX0" fmla="*/ 7328 w 37704"/>
                  <a:gd name="connsiteY0" fmla="*/ 43528 h 43527"/>
                  <a:gd name="connsiteX1" fmla="*/ 7899 w 37704"/>
                  <a:gd name="connsiteY1" fmla="*/ 43528 h 43527"/>
                  <a:gd name="connsiteX2" fmla="*/ 29017 w 37704"/>
                  <a:gd name="connsiteY2" fmla="*/ 27546 h 43527"/>
                  <a:gd name="connsiteX3" fmla="*/ 35524 w 37704"/>
                  <a:gd name="connsiteY3" fmla="*/ 2205 h 43527"/>
                  <a:gd name="connsiteX4" fmla="*/ 17602 w 37704"/>
                  <a:gd name="connsiteY4" fmla="*/ 6428 h 43527"/>
                  <a:gd name="connsiteX5" fmla="*/ 17602 w 37704"/>
                  <a:gd name="connsiteY5" fmla="*/ 6428 h 43527"/>
                  <a:gd name="connsiteX6" fmla="*/ 22 w 37704"/>
                  <a:gd name="connsiteY6" fmla="*/ 34510 h 43527"/>
                  <a:gd name="connsiteX7" fmla="*/ 2305 w 37704"/>
                  <a:gd name="connsiteY7" fmla="*/ 41473 h 43527"/>
                  <a:gd name="connsiteX8" fmla="*/ 7328 w 37704"/>
                  <a:gd name="connsiteY8" fmla="*/ 43528 h 4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704" h="43527">
                    <a:moveTo>
                      <a:pt x="7328" y="43528"/>
                    </a:moveTo>
                    <a:cubicBezTo>
                      <a:pt x="7556" y="43528"/>
                      <a:pt x="7671" y="43528"/>
                      <a:pt x="7899" y="43528"/>
                    </a:cubicBezTo>
                    <a:cubicBezTo>
                      <a:pt x="14520" y="43071"/>
                      <a:pt x="24222" y="33825"/>
                      <a:pt x="29017" y="27546"/>
                    </a:cubicBezTo>
                    <a:cubicBezTo>
                      <a:pt x="32213" y="23323"/>
                      <a:pt x="42030" y="9054"/>
                      <a:pt x="35524" y="2205"/>
                    </a:cubicBezTo>
                    <a:cubicBezTo>
                      <a:pt x="33241" y="-307"/>
                      <a:pt x="28789" y="-2476"/>
                      <a:pt x="17602" y="6428"/>
                    </a:cubicBezTo>
                    <a:lnTo>
                      <a:pt x="17602" y="6428"/>
                    </a:lnTo>
                    <a:cubicBezTo>
                      <a:pt x="7556" y="14419"/>
                      <a:pt x="365" y="27432"/>
                      <a:pt x="22" y="34510"/>
                    </a:cubicBezTo>
                    <a:cubicBezTo>
                      <a:pt x="-206" y="38277"/>
                      <a:pt x="1392" y="40446"/>
                      <a:pt x="2305" y="41473"/>
                    </a:cubicBezTo>
                    <a:cubicBezTo>
                      <a:pt x="3561" y="42729"/>
                      <a:pt x="5387" y="43528"/>
                      <a:pt x="7328" y="43528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E5C50417-5EEA-4C5A-8548-6F0F46A9E1ED}"/>
                  </a:ext>
                </a:extLst>
              </p:cNvPr>
              <p:cNvSpPr/>
              <p:nvPr/>
            </p:nvSpPr>
            <p:spPr>
              <a:xfrm>
                <a:off x="9826285" y="2729379"/>
                <a:ext cx="19289" cy="22055"/>
              </a:xfrm>
              <a:custGeom>
                <a:avLst/>
                <a:gdLst>
                  <a:gd name="connsiteX0" fmla="*/ 19182 w 19289"/>
                  <a:gd name="connsiteY0" fmla="*/ 9841 h 22055"/>
                  <a:gd name="connsiteX1" fmla="*/ 16785 w 19289"/>
                  <a:gd name="connsiteY1" fmla="*/ 1737 h 22055"/>
                  <a:gd name="connsiteX2" fmla="*/ 9593 w 19289"/>
                  <a:gd name="connsiteY2" fmla="*/ 481 h 22055"/>
                  <a:gd name="connsiteX3" fmla="*/ 461 w 19289"/>
                  <a:gd name="connsiteY3" fmla="*/ 10298 h 22055"/>
                  <a:gd name="connsiteX4" fmla="*/ 1831 w 19289"/>
                  <a:gd name="connsiteY4" fmla="*/ 19316 h 22055"/>
                  <a:gd name="connsiteX5" fmla="*/ 7653 w 19289"/>
                  <a:gd name="connsiteY5" fmla="*/ 22056 h 22055"/>
                  <a:gd name="connsiteX6" fmla="*/ 12104 w 19289"/>
                  <a:gd name="connsiteY6" fmla="*/ 21028 h 22055"/>
                  <a:gd name="connsiteX7" fmla="*/ 19182 w 19289"/>
                  <a:gd name="connsiteY7" fmla="*/ 9841 h 2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289" h="22055">
                    <a:moveTo>
                      <a:pt x="19182" y="9841"/>
                    </a:moveTo>
                    <a:cubicBezTo>
                      <a:pt x="19753" y="5275"/>
                      <a:pt x="17926" y="2764"/>
                      <a:pt x="16785" y="1737"/>
                    </a:cubicBezTo>
                    <a:cubicBezTo>
                      <a:pt x="15643" y="709"/>
                      <a:pt x="13360" y="-775"/>
                      <a:pt x="9593" y="481"/>
                    </a:cubicBezTo>
                    <a:cubicBezTo>
                      <a:pt x="6169" y="1622"/>
                      <a:pt x="1831" y="5161"/>
                      <a:pt x="461" y="10298"/>
                    </a:cubicBezTo>
                    <a:cubicBezTo>
                      <a:pt x="-795" y="15092"/>
                      <a:pt x="803" y="17946"/>
                      <a:pt x="1831" y="19316"/>
                    </a:cubicBezTo>
                    <a:cubicBezTo>
                      <a:pt x="3429" y="21257"/>
                      <a:pt x="5597" y="22056"/>
                      <a:pt x="7653" y="22056"/>
                    </a:cubicBezTo>
                    <a:cubicBezTo>
                      <a:pt x="9250" y="22056"/>
                      <a:pt x="10734" y="21599"/>
                      <a:pt x="12104" y="21028"/>
                    </a:cubicBezTo>
                    <a:cubicBezTo>
                      <a:pt x="16328" y="18859"/>
                      <a:pt x="18725" y="13837"/>
                      <a:pt x="19182" y="9841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78A4455-AAF1-44FF-BC5A-99859C8D7AAA}"/>
                  </a:ext>
                </a:extLst>
              </p:cNvPr>
              <p:cNvSpPr/>
              <p:nvPr/>
            </p:nvSpPr>
            <p:spPr>
              <a:xfrm>
                <a:off x="9865830" y="2672992"/>
                <a:ext cx="36242" cy="41115"/>
              </a:xfrm>
              <a:custGeom>
                <a:avLst/>
                <a:gdLst>
                  <a:gd name="connsiteX0" fmla="*/ 9089 w 36242"/>
                  <a:gd name="connsiteY0" fmla="*/ 41116 h 41115"/>
                  <a:gd name="connsiteX1" fmla="*/ 17764 w 36242"/>
                  <a:gd name="connsiteY1" fmla="*/ 36892 h 41115"/>
                  <a:gd name="connsiteX2" fmla="*/ 20047 w 36242"/>
                  <a:gd name="connsiteY2" fmla="*/ 24449 h 41115"/>
                  <a:gd name="connsiteX3" fmla="*/ 19363 w 36242"/>
                  <a:gd name="connsiteY3" fmla="*/ 22737 h 41115"/>
                  <a:gd name="connsiteX4" fmla="*/ 23814 w 36242"/>
                  <a:gd name="connsiteY4" fmla="*/ 24335 h 41115"/>
                  <a:gd name="connsiteX5" fmla="*/ 24727 w 36242"/>
                  <a:gd name="connsiteY5" fmla="*/ 24335 h 41115"/>
                  <a:gd name="connsiteX6" fmla="*/ 33403 w 36242"/>
                  <a:gd name="connsiteY6" fmla="*/ 20111 h 41115"/>
                  <a:gd name="connsiteX7" fmla="*/ 35686 w 36242"/>
                  <a:gd name="connsiteY7" fmla="*/ 7669 h 41115"/>
                  <a:gd name="connsiteX8" fmla="*/ 29522 w 36242"/>
                  <a:gd name="connsiteY8" fmla="*/ 249 h 41115"/>
                  <a:gd name="connsiteX9" fmla="*/ 29522 w 36242"/>
                  <a:gd name="connsiteY9" fmla="*/ 249 h 41115"/>
                  <a:gd name="connsiteX10" fmla="*/ 18905 w 36242"/>
                  <a:gd name="connsiteY10" fmla="*/ 6413 h 41115"/>
                  <a:gd name="connsiteX11" fmla="*/ 16166 w 36242"/>
                  <a:gd name="connsiteY11" fmla="*/ 18399 h 41115"/>
                  <a:gd name="connsiteX12" fmla="*/ 13769 w 36242"/>
                  <a:gd name="connsiteY12" fmla="*/ 17029 h 41115"/>
                  <a:gd name="connsiteX13" fmla="*/ 3152 w 36242"/>
                  <a:gd name="connsiteY13" fmla="*/ 23194 h 41115"/>
                  <a:gd name="connsiteX14" fmla="*/ 1212 w 36242"/>
                  <a:gd name="connsiteY14" fmla="*/ 37120 h 41115"/>
                  <a:gd name="connsiteX15" fmla="*/ 7833 w 36242"/>
                  <a:gd name="connsiteY15" fmla="*/ 41116 h 41115"/>
                  <a:gd name="connsiteX16" fmla="*/ 9089 w 36242"/>
                  <a:gd name="connsiteY16" fmla="*/ 41116 h 4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242" h="41115">
                    <a:moveTo>
                      <a:pt x="9089" y="41116"/>
                    </a:moveTo>
                    <a:cubicBezTo>
                      <a:pt x="12399" y="41116"/>
                      <a:pt x="15595" y="39632"/>
                      <a:pt x="17764" y="36892"/>
                    </a:cubicBezTo>
                    <a:cubicBezTo>
                      <a:pt x="20389" y="33582"/>
                      <a:pt x="21303" y="29016"/>
                      <a:pt x="20047" y="24449"/>
                    </a:cubicBezTo>
                    <a:cubicBezTo>
                      <a:pt x="19933" y="23764"/>
                      <a:pt x="19590" y="23308"/>
                      <a:pt x="19363" y="22737"/>
                    </a:cubicBezTo>
                    <a:cubicBezTo>
                      <a:pt x="20618" y="23650"/>
                      <a:pt x="22102" y="24221"/>
                      <a:pt x="23814" y="24335"/>
                    </a:cubicBezTo>
                    <a:cubicBezTo>
                      <a:pt x="24157" y="24335"/>
                      <a:pt x="24499" y="24335"/>
                      <a:pt x="24727" y="24335"/>
                    </a:cubicBezTo>
                    <a:cubicBezTo>
                      <a:pt x="28038" y="24335"/>
                      <a:pt x="31234" y="22851"/>
                      <a:pt x="33403" y="20111"/>
                    </a:cubicBezTo>
                    <a:cubicBezTo>
                      <a:pt x="36028" y="16801"/>
                      <a:pt x="36942" y="12235"/>
                      <a:pt x="35686" y="7669"/>
                    </a:cubicBezTo>
                    <a:cubicBezTo>
                      <a:pt x="34659" y="3788"/>
                      <a:pt x="32375" y="1048"/>
                      <a:pt x="29522" y="249"/>
                    </a:cubicBezTo>
                    <a:lnTo>
                      <a:pt x="29522" y="249"/>
                    </a:lnTo>
                    <a:cubicBezTo>
                      <a:pt x="25869" y="-778"/>
                      <a:pt x="22102" y="1391"/>
                      <a:pt x="18905" y="6413"/>
                    </a:cubicBezTo>
                    <a:cubicBezTo>
                      <a:pt x="16052" y="10751"/>
                      <a:pt x="15139" y="14975"/>
                      <a:pt x="16166" y="18399"/>
                    </a:cubicBezTo>
                    <a:cubicBezTo>
                      <a:pt x="15367" y="17828"/>
                      <a:pt x="14568" y="17258"/>
                      <a:pt x="13769" y="17029"/>
                    </a:cubicBezTo>
                    <a:cubicBezTo>
                      <a:pt x="10116" y="16002"/>
                      <a:pt x="6349" y="18171"/>
                      <a:pt x="3152" y="23194"/>
                    </a:cubicBezTo>
                    <a:cubicBezTo>
                      <a:pt x="-158" y="28445"/>
                      <a:pt x="-957" y="33467"/>
                      <a:pt x="1212" y="37120"/>
                    </a:cubicBezTo>
                    <a:cubicBezTo>
                      <a:pt x="2582" y="39403"/>
                      <a:pt x="4979" y="40887"/>
                      <a:pt x="7833" y="41116"/>
                    </a:cubicBezTo>
                    <a:cubicBezTo>
                      <a:pt x="8518" y="41116"/>
                      <a:pt x="8746" y="41116"/>
                      <a:pt x="9089" y="41116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B0CB2F0B-46D2-4CC3-8526-E5C46829EFF1}"/>
                  </a:ext>
                </a:extLst>
              </p:cNvPr>
              <p:cNvSpPr/>
              <p:nvPr/>
            </p:nvSpPr>
            <p:spPr>
              <a:xfrm>
                <a:off x="9846235" y="2713080"/>
                <a:ext cx="17452" cy="19748"/>
              </a:xfrm>
              <a:custGeom>
                <a:avLst/>
                <a:gdLst>
                  <a:gd name="connsiteX0" fmla="*/ 8707 w 17452"/>
                  <a:gd name="connsiteY0" fmla="*/ 0 h 19748"/>
                  <a:gd name="connsiteX1" fmla="*/ 8707 w 17452"/>
                  <a:gd name="connsiteY1" fmla="*/ 0 h 19748"/>
                  <a:gd name="connsiteX2" fmla="*/ 1059 w 17452"/>
                  <a:gd name="connsiteY2" fmla="*/ 6050 h 19748"/>
                  <a:gd name="connsiteX3" fmla="*/ 1629 w 17452"/>
                  <a:gd name="connsiteY3" fmla="*/ 16438 h 19748"/>
                  <a:gd name="connsiteX4" fmla="*/ 8365 w 17452"/>
                  <a:gd name="connsiteY4" fmla="*/ 19748 h 19748"/>
                  <a:gd name="connsiteX5" fmla="*/ 9277 w 17452"/>
                  <a:gd name="connsiteY5" fmla="*/ 19748 h 19748"/>
                  <a:gd name="connsiteX6" fmla="*/ 16469 w 17452"/>
                  <a:gd name="connsiteY6" fmla="*/ 14840 h 19748"/>
                  <a:gd name="connsiteX7" fmla="*/ 16013 w 17452"/>
                  <a:gd name="connsiteY7" fmla="*/ 5023 h 19748"/>
                  <a:gd name="connsiteX8" fmla="*/ 8707 w 17452"/>
                  <a:gd name="connsiteY8" fmla="*/ 0 h 19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52" h="19748">
                    <a:moveTo>
                      <a:pt x="8707" y="0"/>
                    </a:moveTo>
                    <a:cubicBezTo>
                      <a:pt x="8707" y="0"/>
                      <a:pt x="8707" y="0"/>
                      <a:pt x="8707" y="0"/>
                    </a:cubicBezTo>
                    <a:cubicBezTo>
                      <a:pt x="5511" y="0"/>
                      <a:pt x="2657" y="2283"/>
                      <a:pt x="1059" y="6050"/>
                    </a:cubicBezTo>
                    <a:cubicBezTo>
                      <a:pt x="-540" y="9817"/>
                      <a:pt x="-311" y="13698"/>
                      <a:pt x="1629" y="16438"/>
                    </a:cubicBezTo>
                    <a:cubicBezTo>
                      <a:pt x="3113" y="18607"/>
                      <a:pt x="5624" y="19748"/>
                      <a:pt x="8365" y="19748"/>
                    </a:cubicBezTo>
                    <a:cubicBezTo>
                      <a:pt x="8707" y="19748"/>
                      <a:pt x="8935" y="19748"/>
                      <a:pt x="9277" y="19748"/>
                    </a:cubicBezTo>
                    <a:cubicBezTo>
                      <a:pt x="12360" y="19406"/>
                      <a:pt x="15099" y="17580"/>
                      <a:pt x="16469" y="14840"/>
                    </a:cubicBezTo>
                    <a:cubicBezTo>
                      <a:pt x="17953" y="11872"/>
                      <a:pt x="17724" y="8219"/>
                      <a:pt x="16013" y="5023"/>
                    </a:cubicBezTo>
                    <a:cubicBezTo>
                      <a:pt x="14300" y="1941"/>
                      <a:pt x="11560" y="0"/>
                      <a:pt x="8707" y="0"/>
                    </a:cubicBezTo>
                    <a:close/>
                  </a:path>
                </a:pathLst>
              </a:custGeom>
              <a:grpFill/>
              <a:ln w="11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solidFill>
                    <a:srgbClr val="3F3F3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B3C18D6-06CD-4E3A-877A-5BB36A20F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1453" y="688020"/>
              <a:ext cx="10304247" cy="5644437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7FA2C8C-0CEE-4C0E-9F2E-7E02F36C4506}"/>
                    </a:ext>
                  </a:extLst>
                </p14:cNvPr>
                <p14:cNvContentPartPr/>
                <p14:nvPr/>
              </p14:nvContentPartPr>
              <p14:xfrm>
                <a:off x="1406397" y="402281"/>
                <a:ext cx="36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A4C590F-6B7C-47FF-B728-04384A0F83E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97397" y="39328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6" name="Title 1">
            <a:extLst>
              <a:ext uri="{FF2B5EF4-FFF2-40B4-BE49-F238E27FC236}">
                <a16:creationId xmlns:a16="http://schemas.microsoft.com/office/drawing/2014/main" id="{C8C612AB-C298-400B-972F-1104735E76D7}"/>
              </a:ext>
            </a:extLst>
          </p:cNvPr>
          <p:cNvSpPr txBox="1">
            <a:spLocks/>
          </p:cNvSpPr>
          <p:nvPr/>
        </p:nvSpPr>
        <p:spPr>
          <a:xfrm>
            <a:off x="636001" y="444225"/>
            <a:ext cx="8676230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lang="fr-FR" sz="2800" kern="1200" spc="0" dirty="0">
                <a:solidFill>
                  <a:schemeClr val="tx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>
                <a:cs typeface="Calibri"/>
              </a:rPr>
              <a:t>A worldwide presence</a:t>
            </a:r>
            <a:endParaRPr lang="en-US">
              <a:cs typeface="Calibri"/>
            </a:endParaRPr>
          </a:p>
        </p:txBody>
      </p:sp>
      <p:sp>
        <p:nvSpPr>
          <p:cNvPr id="147" name="Text Placeholder 2">
            <a:extLst>
              <a:ext uri="{FF2B5EF4-FFF2-40B4-BE49-F238E27FC236}">
                <a16:creationId xmlns:a16="http://schemas.microsoft.com/office/drawing/2014/main" id="{A2A5E9A2-2FB2-47AD-B90F-4F3B47A4C036}"/>
              </a:ext>
            </a:extLst>
          </p:cNvPr>
          <p:cNvSpPr txBox="1">
            <a:spLocks/>
          </p:cNvSpPr>
          <p:nvPr/>
        </p:nvSpPr>
        <p:spPr bwMode="auto">
          <a:xfrm>
            <a:off x="636001" y="923064"/>
            <a:ext cx="8676230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108743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defRPr lang="fr-FR" sz="2400" b="0" kern="1200" dirty="0">
                <a:solidFill>
                  <a:schemeClr val="tx2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15900" indent="215900" algn="l" defTabSz="108743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fr-FR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1800" indent="215900" algn="l" defTabSz="108743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fr-FR" sz="1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47700" indent="215900" algn="l" defTabSz="108743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lang="fr-FR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3600" indent="215900" algn="l" defTabSz="1087438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2000"/>
              <a:buFont typeface="Arial" panose="020B0604020202020204" pitchFamily="34" charset="0"/>
              <a:buChar char="•"/>
              <a:defRPr lang="fr-FR" sz="16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992324" indent="-272031" algn="l" defTabSz="10881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382" indent="-272031" algn="l" defTabSz="10881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442" indent="-272031" algn="l" defTabSz="10881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499" indent="-272031" algn="l" defTabSz="10881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438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DB0A5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B0A5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Strategically located to be close to our customers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3D02940-2E88-41F3-BDD0-6E9EA6DA7869}"/>
              </a:ext>
            </a:extLst>
          </p:cNvPr>
          <p:cNvSpPr txBox="1"/>
          <p:nvPr/>
        </p:nvSpPr>
        <p:spPr>
          <a:xfrm>
            <a:off x="1948593" y="3473883"/>
            <a:ext cx="611312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/>
          <a:p>
            <a:pPr defTabSz="685800">
              <a:defRPr/>
            </a:pPr>
            <a:r>
              <a:rPr lang="en-US" sz="1300" kern="0">
                <a:solidFill>
                  <a:srgbClr val="3F3F3F"/>
                </a:solidFill>
                <a:latin typeface="Calibri Light"/>
              </a:rPr>
              <a:t>Toronto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2567D44-679F-4DCA-8430-2806E17DA631}"/>
              </a:ext>
            </a:extLst>
          </p:cNvPr>
          <p:cNvSpPr txBox="1"/>
          <p:nvPr/>
        </p:nvSpPr>
        <p:spPr>
          <a:xfrm>
            <a:off x="2896663" y="3813154"/>
            <a:ext cx="888632" cy="246221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New York 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65B0E21-746F-4382-8B6D-8E5CFF7F0268}"/>
              </a:ext>
            </a:extLst>
          </p:cNvPr>
          <p:cNvSpPr txBox="1"/>
          <p:nvPr/>
        </p:nvSpPr>
        <p:spPr>
          <a:xfrm>
            <a:off x="2174133" y="5681845"/>
            <a:ext cx="648182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Santiago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F74F3B3E-60ED-428B-87B4-F0B6E0919184}"/>
              </a:ext>
            </a:extLst>
          </p:cNvPr>
          <p:cNvSpPr txBox="1"/>
          <p:nvPr/>
        </p:nvSpPr>
        <p:spPr>
          <a:xfrm>
            <a:off x="3563652" y="5685244"/>
            <a:ext cx="725126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Sao Paulo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0459B7B-5DF5-4085-9B44-F795E9AB139B}"/>
              </a:ext>
            </a:extLst>
          </p:cNvPr>
          <p:cNvSpPr txBox="1"/>
          <p:nvPr/>
        </p:nvSpPr>
        <p:spPr>
          <a:xfrm>
            <a:off x="3884241" y="3218287"/>
            <a:ext cx="507117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Dublin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E2A1630-591D-425D-92A6-752FD6D9AA30}"/>
              </a:ext>
            </a:extLst>
          </p:cNvPr>
          <p:cNvSpPr txBox="1"/>
          <p:nvPr/>
        </p:nvSpPr>
        <p:spPr>
          <a:xfrm>
            <a:off x="4531509" y="3103974"/>
            <a:ext cx="576046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London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B145569-57CD-43B3-94DC-848A67D8BBC2}"/>
              </a:ext>
            </a:extLst>
          </p:cNvPr>
          <p:cNvSpPr txBox="1"/>
          <p:nvPr/>
        </p:nvSpPr>
        <p:spPr>
          <a:xfrm>
            <a:off x="4241447" y="3519174"/>
            <a:ext cx="462233" cy="246221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Paris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C018006-97B9-4AA0-A9F1-32CBA4088C7E}"/>
              </a:ext>
            </a:extLst>
          </p:cNvPr>
          <p:cNvSpPr txBox="1"/>
          <p:nvPr/>
        </p:nvSpPr>
        <p:spPr>
          <a:xfrm>
            <a:off x="4783961" y="3431757"/>
            <a:ext cx="909471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Luxembourg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86921AA-5BD6-4194-87E8-AC2D7888A129}"/>
              </a:ext>
            </a:extLst>
          </p:cNvPr>
          <p:cNvSpPr txBox="1"/>
          <p:nvPr/>
        </p:nvSpPr>
        <p:spPr>
          <a:xfrm>
            <a:off x="5456685" y="3154748"/>
            <a:ext cx="638564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Moscow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72E89D9-4425-44F6-BF3C-08EA53C18590}"/>
              </a:ext>
            </a:extLst>
          </p:cNvPr>
          <p:cNvSpPr txBox="1"/>
          <p:nvPr/>
        </p:nvSpPr>
        <p:spPr>
          <a:xfrm>
            <a:off x="5225256" y="4132713"/>
            <a:ext cx="563222" cy="246221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Beirut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FE558D4-AEF3-4345-800A-38B8C658A98B}"/>
              </a:ext>
            </a:extLst>
          </p:cNvPr>
          <p:cNvSpPr txBox="1"/>
          <p:nvPr/>
        </p:nvSpPr>
        <p:spPr>
          <a:xfrm>
            <a:off x="5866479" y="4373263"/>
            <a:ext cx="462233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Dubai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AE0094D-DCE4-42CA-9B86-0D7FFEE50C92}"/>
              </a:ext>
            </a:extLst>
          </p:cNvPr>
          <p:cNvSpPr txBox="1"/>
          <p:nvPr/>
        </p:nvSpPr>
        <p:spPr>
          <a:xfrm>
            <a:off x="8401511" y="5957324"/>
            <a:ext cx="550398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Sydney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9B13B2B-7F36-4204-A765-EE64B7EBCC35}"/>
              </a:ext>
            </a:extLst>
          </p:cNvPr>
          <p:cNvSpPr txBox="1"/>
          <p:nvPr/>
        </p:nvSpPr>
        <p:spPr>
          <a:xfrm>
            <a:off x="7455879" y="4329279"/>
            <a:ext cx="800466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Hong Kong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7C13256-BC4A-4701-8BE8-E8205BABEDD6}"/>
              </a:ext>
            </a:extLst>
          </p:cNvPr>
          <p:cNvSpPr txBox="1"/>
          <p:nvPr/>
        </p:nvSpPr>
        <p:spPr>
          <a:xfrm>
            <a:off x="8197555" y="3949450"/>
            <a:ext cx="473454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Tokyo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14AE540-2423-48BA-BF48-AD0EA6F9259B}"/>
              </a:ext>
            </a:extLst>
          </p:cNvPr>
          <p:cNvSpPr txBox="1"/>
          <p:nvPr/>
        </p:nvSpPr>
        <p:spPr>
          <a:xfrm>
            <a:off x="7462259" y="3931400"/>
            <a:ext cx="439791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Seoul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483C8C3-292D-4FE3-9E6E-F34CD4D5B2C0}"/>
              </a:ext>
            </a:extLst>
          </p:cNvPr>
          <p:cNvSpPr txBox="1"/>
          <p:nvPr/>
        </p:nvSpPr>
        <p:spPr>
          <a:xfrm>
            <a:off x="7246454" y="3462331"/>
            <a:ext cx="560016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Beijing 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9406252-B698-476C-AB02-4A02B669FF57}"/>
              </a:ext>
            </a:extLst>
          </p:cNvPr>
          <p:cNvSpPr txBox="1"/>
          <p:nvPr/>
        </p:nvSpPr>
        <p:spPr>
          <a:xfrm>
            <a:off x="6199786" y="4796868"/>
            <a:ext cx="880617" cy="246221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Singapore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1C221F9-2DD0-4036-B266-54911B21ED07}"/>
              </a:ext>
            </a:extLst>
          </p:cNvPr>
          <p:cNvSpPr/>
          <p:nvPr/>
        </p:nvSpPr>
        <p:spPr>
          <a:xfrm>
            <a:off x="2665070" y="3469729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E84DD81C-8BCD-4C6A-9641-FB081F7B9AAF}"/>
              </a:ext>
            </a:extLst>
          </p:cNvPr>
          <p:cNvGrpSpPr/>
          <p:nvPr/>
        </p:nvGrpSpPr>
        <p:grpSpPr>
          <a:xfrm>
            <a:off x="2868365" y="3514711"/>
            <a:ext cx="120047" cy="219632"/>
            <a:chOff x="11455910" y="1860885"/>
            <a:chExt cx="120047" cy="21963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DA79CAE0-120F-4E10-8C33-89DDA19EB78F}"/>
                </a:ext>
              </a:extLst>
            </p:cNvPr>
            <p:cNvSpPr/>
            <p:nvPr/>
          </p:nvSpPr>
          <p:spPr>
            <a:xfrm>
              <a:off x="11455910" y="1860885"/>
              <a:ext cx="120047" cy="120047"/>
            </a:xfrm>
            <a:prstGeom prst="ellipse">
              <a:avLst/>
            </a:prstGeom>
            <a:solidFill>
              <a:srgbClr val="DB0A5B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Isosceles Triangle 167">
              <a:extLst>
                <a:ext uri="{FF2B5EF4-FFF2-40B4-BE49-F238E27FC236}">
                  <a16:creationId xmlns:a16="http://schemas.microsoft.com/office/drawing/2014/main" id="{748FC61F-6C2E-4B3D-B5CE-C2910CF6223E}"/>
                </a:ext>
              </a:extLst>
            </p:cNvPr>
            <p:cNvSpPr/>
            <p:nvPr/>
          </p:nvSpPr>
          <p:spPr>
            <a:xfrm rot="10800000">
              <a:off x="11475906" y="1956028"/>
              <a:ext cx="80055" cy="124489"/>
            </a:xfrm>
            <a:prstGeom prst="triangle">
              <a:avLst/>
            </a:prstGeom>
            <a:solidFill>
              <a:srgbClr val="DB0A5B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D8E7532-9C8E-4D67-B26A-05E68310DEA9}"/>
                </a:ext>
              </a:extLst>
            </p:cNvPr>
            <p:cNvSpPr/>
            <p:nvPr/>
          </p:nvSpPr>
          <p:spPr>
            <a:xfrm>
              <a:off x="11489446" y="1898964"/>
              <a:ext cx="52975" cy="5297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AC1874C-00FA-4C16-9C25-026930A252C1}"/>
              </a:ext>
            </a:extLst>
          </p:cNvPr>
          <p:cNvGrpSpPr/>
          <p:nvPr/>
        </p:nvGrpSpPr>
        <p:grpSpPr>
          <a:xfrm>
            <a:off x="4666945" y="3354803"/>
            <a:ext cx="120047" cy="219632"/>
            <a:chOff x="11455910" y="1860885"/>
            <a:chExt cx="120047" cy="219632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7A5CA2A0-AC5D-4FC5-B195-FFA0D9CFFAE5}"/>
                </a:ext>
              </a:extLst>
            </p:cNvPr>
            <p:cNvSpPr/>
            <p:nvPr/>
          </p:nvSpPr>
          <p:spPr>
            <a:xfrm>
              <a:off x="11455910" y="1860885"/>
              <a:ext cx="120047" cy="120047"/>
            </a:xfrm>
            <a:prstGeom prst="ellipse">
              <a:avLst/>
            </a:prstGeom>
            <a:solidFill>
              <a:srgbClr val="DB0A5B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Isosceles Triangle 171">
              <a:extLst>
                <a:ext uri="{FF2B5EF4-FFF2-40B4-BE49-F238E27FC236}">
                  <a16:creationId xmlns:a16="http://schemas.microsoft.com/office/drawing/2014/main" id="{224B54AA-C56D-4AEF-B771-D99F8E9F25D3}"/>
                </a:ext>
              </a:extLst>
            </p:cNvPr>
            <p:cNvSpPr/>
            <p:nvPr/>
          </p:nvSpPr>
          <p:spPr>
            <a:xfrm rot="10800000">
              <a:off x="11475906" y="1956028"/>
              <a:ext cx="80055" cy="124489"/>
            </a:xfrm>
            <a:prstGeom prst="triangle">
              <a:avLst/>
            </a:prstGeom>
            <a:solidFill>
              <a:srgbClr val="DB0A5B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D48DD087-70D3-43ED-9085-6519CB43E02C}"/>
                </a:ext>
              </a:extLst>
            </p:cNvPr>
            <p:cNvSpPr/>
            <p:nvPr/>
          </p:nvSpPr>
          <p:spPr>
            <a:xfrm>
              <a:off x="11489446" y="1898964"/>
              <a:ext cx="52975" cy="5297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CE97A8A-28E2-49FE-AC3D-97C5B5348450}"/>
              </a:ext>
            </a:extLst>
          </p:cNvPr>
          <p:cNvGrpSpPr/>
          <p:nvPr/>
        </p:nvGrpSpPr>
        <p:grpSpPr>
          <a:xfrm>
            <a:off x="5473698" y="3862550"/>
            <a:ext cx="120047" cy="219632"/>
            <a:chOff x="11455910" y="1860885"/>
            <a:chExt cx="120047" cy="219632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C12402D-E8FA-48E0-972C-5A9ECD2BDFC8}"/>
                </a:ext>
              </a:extLst>
            </p:cNvPr>
            <p:cNvSpPr/>
            <p:nvPr/>
          </p:nvSpPr>
          <p:spPr>
            <a:xfrm>
              <a:off x="11455910" y="1860885"/>
              <a:ext cx="120047" cy="120047"/>
            </a:xfrm>
            <a:prstGeom prst="ellipse">
              <a:avLst/>
            </a:prstGeom>
            <a:solidFill>
              <a:srgbClr val="DB0A5B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3CA8D120-50E9-4A9A-A649-9A1D04688D86}"/>
                </a:ext>
              </a:extLst>
            </p:cNvPr>
            <p:cNvSpPr/>
            <p:nvPr/>
          </p:nvSpPr>
          <p:spPr>
            <a:xfrm rot="10800000">
              <a:off x="11475906" y="1956028"/>
              <a:ext cx="80055" cy="124489"/>
            </a:xfrm>
            <a:prstGeom prst="triangle">
              <a:avLst/>
            </a:prstGeom>
            <a:solidFill>
              <a:srgbClr val="DB0A5B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4B46F2D5-2DBF-4A29-BCDA-F2F69C5410A3}"/>
                </a:ext>
              </a:extLst>
            </p:cNvPr>
            <p:cNvSpPr/>
            <p:nvPr/>
          </p:nvSpPr>
          <p:spPr>
            <a:xfrm>
              <a:off x="11489446" y="1898964"/>
              <a:ext cx="52975" cy="5297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BA60A8FC-C7AC-4E85-8361-8CF403CE4B26}"/>
              </a:ext>
            </a:extLst>
          </p:cNvPr>
          <p:cNvGrpSpPr/>
          <p:nvPr/>
        </p:nvGrpSpPr>
        <p:grpSpPr>
          <a:xfrm>
            <a:off x="7120336" y="4693531"/>
            <a:ext cx="120047" cy="219632"/>
            <a:chOff x="11455910" y="1860885"/>
            <a:chExt cx="120047" cy="219632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9094A61-829D-407B-907C-4DA6E583936C}"/>
                </a:ext>
              </a:extLst>
            </p:cNvPr>
            <p:cNvSpPr/>
            <p:nvPr/>
          </p:nvSpPr>
          <p:spPr>
            <a:xfrm>
              <a:off x="11455910" y="1860885"/>
              <a:ext cx="120047" cy="120047"/>
            </a:xfrm>
            <a:prstGeom prst="ellipse">
              <a:avLst/>
            </a:prstGeom>
            <a:solidFill>
              <a:srgbClr val="DB0A5B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Isosceles Triangle 179">
              <a:extLst>
                <a:ext uri="{FF2B5EF4-FFF2-40B4-BE49-F238E27FC236}">
                  <a16:creationId xmlns:a16="http://schemas.microsoft.com/office/drawing/2014/main" id="{F75E6A63-DF8B-4CBF-AD17-CA4B0B56A453}"/>
                </a:ext>
              </a:extLst>
            </p:cNvPr>
            <p:cNvSpPr/>
            <p:nvPr/>
          </p:nvSpPr>
          <p:spPr>
            <a:xfrm rot="10800000">
              <a:off x="11475906" y="1956028"/>
              <a:ext cx="80055" cy="124489"/>
            </a:xfrm>
            <a:prstGeom prst="triangle">
              <a:avLst/>
            </a:prstGeom>
            <a:solidFill>
              <a:srgbClr val="DB0A5B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7B873D4-02E8-407B-9DA8-D1542D3BF2EF}"/>
                </a:ext>
              </a:extLst>
            </p:cNvPr>
            <p:cNvSpPr/>
            <p:nvPr/>
          </p:nvSpPr>
          <p:spPr>
            <a:xfrm>
              <a:off x="11489446" y="1898964"/>
              <a:ext cx="52975" cy="5297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Oval 181">
            <a:extLst>
              <a:ext uri="{FF2B5EF4-FFF2-40B4-BE49-F238E27FC236}">
                <a16:creationId xmlns:a16="http://schemas.microsoft.com/office/drawing/2014/main" id="{9A86E17B-6EC6-4475-A573-F894FCC054F0}"/>
              </a:ext>
            </a:extLst>
          </p:cNvPr>
          <p:cNvSpPr/>
          <p:nvPr/>
        </p:nvSpPr>
        <p:spPr>
          <a:xfrm>
            <a:off x="2876789" y="5767533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3CC553F7-934D-422F-8987-6688C79E1B99}"/>
              </a:ext>
            </a:extLst>
          </p:cNvPr>
          <p:cNvSpPr/>
          <p:nvPr/>
        </p:nvSpPr>
        <p:spPr>
          <a:xfrm>
            <a:off x="3507340" y="5579019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7067EB3A-6847-4F06-AFEA-B7B9C039BDD6}"/>
              </a:ext>
            </a:extLst>
          </p:cNvPr>
          <p:cNvSpPr/>
          <p:nvPr/>
        </p:nvSpPr>
        <p:spPr>
          <a:xfrm>
            <a:off x="4423573" y="3285828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CBDA154-6CF9-4F67-882E-48249D274DE6}"/>
              </a:ext>
            </a:extLst>
          </p:cNvPr>
          <p:cNvSpPr/>
          <p:nvPr/>
        </p:nvSpPr>
        <p:spPr>
          <a:xfrm>
            <a:off x="4586625" y="3370213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F28B0F97-1D9B-4DD9-A0FB-2CCA40D01BC6}"/>
              </a:ext>
            </a:extLst>
          </p:cNvPr>
          <p:cNvSpPr/>
          <p:nvPr/>
        </p:nvSpPr>
        <p:spPr>
          <a:xfrm>
            <a:off x="5946724" y="4273434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7742D189-E16B-4A48-A7B7-8F91453770D3}"/>
              </a:ext>
            </a:extLst>
          </p:cNvPr>
          <p:cNvSpPr/>
          <p:nvPr/>
        </p:nvSpPr>
        <p:spPr>
          <a:xfrm>
            <a:off x="5608839" y="3111348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D23D71E4-4E53-41F8-AF77-1C6BD6B8039F}"/>
              </a:ext>
            </a:extLst>
          </p:cNvPr>
          <p:cNvSpPr/>
          <p:nvPr/>
        </p:nvSpPr>
        <p:spPr>
          <a:xfrm>
            <a:off x="4825548" y="3362057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F76A42AD-EC00-4EA7-9AE3-5BB387B07017}"/>
              </a:ext>
            </a:extLst>
          </p:cNvPr>
          <p:cNvSpPr/>
          <p:nvPr/>
        </p:nvSpPr>
        <p:spPr>
          <a:xfrm>
            <a:off x="7482490" y="4230148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CCDC6C5B-BAEE-455F-AB47-B838E0BFA895}"/>
              </a:ext>
            </a:extLst>
          </p:cNvPr>
          <p:cNvSpPr/>
          <p:nvPr/>
        </p:nvSpPr>
        <p:spPr>
          <a:xfrm>
            <a:off x="7492469" y="3704137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ED736041-52D1-4775-B06C-552C980E3952}"/>
              </a:ext>
            </a:extLst>
          </p:cNvPr>
          <p:cNvSpPr/>
          <p:nvPr/>
        </p:nvSpPr>
        <p:spPr>
          <a:xfrm>
            <a:off x="7736721" y="3864479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CF8EF285-2E04-4DC3-8F25-C17C8551767F}"/>
              </a:ext>
            </a:extLst>
          </p:cNvPr>
          <p:cNvSpPr/>
          <p:nvPr/>
        </p:nvSpPr>
        <p:spPr>
          <a:xfrm>
            <a:off x="8010471" y="3947922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9E1C0D7D-C7B9-4808-A72C-3B51C9BB4B38}"/>
              </a:ext>
            </a:extLst>
          </p:cNvPr>
          <p:cNvSpPr/>
          <p:nvPr/>
        </p:nvSpPr>
        <p:spPr>
          <a:xfrm>
            <a:off x="8322809" y="5911559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060AA12-5963-4CFC-A289-262B7E4DAA62}"/>
              </a:ext>
            </a:extLst>
          </p:cNvPr>
          <p:cNvGrpSpPr/>
          <p:nvPr/>
        </p:nvGrpSpPr>
        <p:grpSpPr>
          <a:xfrm>
            <a:off x="9582102" y="3539946"/>
            <a:ext cx="2796299" cy="650482"/>
            <a:chOff x="9582102" y="3539946"/>
            <a:chExt cx="2796299" cy="650482"/>
          </a:xfrm>
        </p:grpSpPr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BB149AE3-364F-419F-8874-2B216E176F39}"/>
                </a:ext>
              </a:extLst>
            </p:cNvPr>
            <p:cNvSpPr/>
            <p:nvPr/>
          </p:nvSpPr>
          <p:spPr>
            <a:xfrm>
              <a:off x="9582102" y="3539946"/>
              <a:ext cx="2796299" cy="65048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srgbClr val="7030A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endParaRPr>
            </a:p>
          </p:txBody>
        </p:sp>
        <p:grpSp>
          <p:nvGrpSpPr>
            <p:cNvPr id="196" name="Group 235">
              <a:extLst>
                <a:ext uri="{FF2B5EF4-FFF2-40B4-BE49-F238E27FC236}">
                  <a16:creationId xmlns:a16="http://schemas.microsoft.com/office/drawing/2014/main" id="{B1EAC78C-834B-417C-9AF1-B2F97554311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760904" y="3660551"/>
              <a:ext cx="411967" cy="400327"/>
              <a:chOff x="-3021" y="1057"/>
              <a:chExt cx="7964" cy="7739"/>
            </a:xfrm>
            <a:solidFill>
              <a:srgbClr val="7030A0">
                <a:alpha val="70000"/>
              </a:srgbClr>
            </a:solidFill>
          </p:grpSpPr>
          <p:sp>
            <p:nvSpPr>
              <p:cNvPr id="198" name="Oval 237">
                <a:extLst>
                  <a:ext uri="{FF2B5EF4-FFF2-40B4-BE49-F238E27FC236}">
                    <a16:creationId xmlns:a16="http://schemas.microsoft.com/office/drawing/2014/main" id="{4D1B1A22-9D81-43F1-AFC0-F1C020682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" y="2717"/>
                <a:ext cx="2697" cy="2670"/>
              </a:xfrm>
              <a:prstGeom prst="ellipse">
                <a:avLst/>
              </a:prstGeom>
              <a:no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9" name="Freeform 238">
                <a:extLst>
                  <a:ext uri="{FF2B5EF4-FFF2-40B4-BE49-F238E27FC236}">
                    <a16:creationId xmlns:a16="http://schemas.microsoft.com/office/drawing/2014/main" id="{F2CE1320-E98D-4C3A-B20B-8311F90F4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74" y="5824"/>
                <a:ext cx="5216" cy="2972"/>
              </a:xfrm>
              <a:custGeom>
                <a:avLst/>
                <a:gdLst>
                  <a:gd name="T0" fmla="*/ 2196 w 2206"/>
                  <a:gd name="T1" fmla="*/ 1199 h 1257"/>
                  <a:gd name="T2" fmla="*/ 1816 w 2206"/>
                  <a:gd name="T3" fmla="*/ 194 h 1257"/>
                  <a:gd name="T4" fmla="*/ 1573 w 2206"/>
                  <a:gd name="T5" fmla="*/ 0 h 1257"/>
                  <a:gd name="T6" fmla="*/ 664 w 2206"/>
                  <a:gd name="T7" fmla="*/ 2 h 1257"/>
                  <a:gd name="T8" fmla="*/ 633 w 2206"/>
                  <a:gd name="T9" fmla="*/ 2 h 1257"/>
                  <a:gd name="T10" fmla="*/ 390 w 2206"/>
                  <a:gd name="T11" fmla="*/ 194 h 1257"/>
                  <a:gd name="T12" fmla="*/ 9 w 2206"/>
                  <a:gd name="T13" fmla="*/ 1199 h 1257"/>
                  <a:gd name="T14" fmla="*/ 59 w 2206"/>
                  <a:gd name="T15" fmla="*/ 1256 h 1257"/>
                  <a:gd name="T16" fmla="*/ 339 w 2206"/>
                  <a:gd name="T17" fmla="*/ 1256 h 1257"/>
                  <a:gd name="T18" fmla="*/ 406 w 2206"/>
                  <a:gd name="T19" fmla="*/ 1212 h 1257"/>
                  <a:gd name="T20" fmla="*/ 588 w 2206"/>
                  <a:gd name="T21" fmla="*/ 725 h 1257"/>
                  <a:gd name="T22" fmla="*/ 611 w 2206"/>
                  <a:gd name="T23" fmla="*/ 731 h 1257"/>
                  <a:gd name="T24" fmla="*/ 612 w 2206"/>
                  <a:gd name="T25" fmla="*/ 1191 h 1257"/>
                  <a:gd name="T26" fmla="*/ 666 w 2206"/>
                  <a:gd name="T27" fmla="*/ 1256 h 1257"/>
                  <a:gd name="T28" fmla="*/ 1592 w 2206"/>
                  <a:gd name="T29" fmla="*/ 1256 h 1257"/>
                  <a:gd name="T30" fmla="*/ 1650 w 2206"/>
                  <a:gd name="T31" fmla="*/ 1171 h 1257"/>
                  <a:gd name="T32" fmla="*/ 1649 w 2206"/>
                  <a:gd name="T33" fmla="*/ 727 h 1257"/>
                  <a:gd name="T34" fmla="*/ 1665 w 2206"/>
                  <a:gd name="T35" fmla="*/ 712 h 1257"/>
                  <a:gd name="T36" fmla="*/ 1835 w 2206"/>
                  <a:gd name="T37" fmla="*/ 1204 h 1257"/>
                  <a:gd name="T38" fmla="*/ 1912 w 2206"/>
                  <a:gd name="T39" fmla="*/ 1257 h 1257"/>
                  <a:gd name="T40" fmla="*/ 2144 w 2206"/>
                  <a:gd name="T41" fmla="*/ 1257 h 1257"/>
                  <a:gd name="T42" fmla="*/ 2196 w 2206"/>
                  <a:gd name="T43" fmla="*/ 1199 h 1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06" h="1257">
                    <a:moveTo>
                      <a:pt x="2196" y="1199"/>
                    </a:moveTo>
                    <a:cubicBezTo>
                      <a:pt x="1816" y="194"/>
                      <a:pt x="1816" y="194"/>
                      <a:pt x="1816" y="194"/>
                    </a:cubicBezTo>
                    <a:cubicBezTo>
                      <a:pt x="1806" y="169"/>
                      <a:pt x="1725" y="0"/>
                      <a:pt x="1573" y="0"/>
                    </a:cubicBezTo>
                    <a:cubicBezTo>
                      <a:pt x="1525" y="0"/>
                      <a:pt x="692" y="2"/>
                      <a:pt x="664" y="2"/>
                    </a:cubicBezTo>
                    <a:cubicBezTo>
                      <a:pt x="664" y="2"/>
                      <a:pt x="660" y="2"/>
                      <a:pt x="633" y="2"/>
                    </a:cubicBezTo>
                    <a:cubicBezTo>
                      <a:pt x="463" y="2"/>
                      <a:pt x="399" y="169"/>
                      <a:pt x="390" y="194"/>
                    </a:cubicBezTo>
                    <a:cubicBezTo>
                      <a:pt x="9" y="1199"/>
                      <a:pt x="9" y="1199"/>
                      <a:pt x="9" y="1199"/>
                    </a:cubicBezTo>
                    <a:cubicBezTo>
                      <a:pt x="0" y="1225"/>
                      <a:pt x="5" y="1256"/>
                      <a:pt x="59" y="1256"/>
                    </a:cubicBezTo>
                    <a:cubicBezTo>
                      <a:pt x="59" y="1256"/>
                      <a:pt x="264" y="1256"/>
                      <a:pt x="339" y="1256"/>
                    </a:cubicBezTo>
                    <a:cubicBezTo>
                      <a:pt x="390" y="1256"/>
                      <a:pt x="406" y="1212"/>
                      <a:pt x="406" y="1212"/>
                    </a:cubicBezTo>
                    <a:cubicBezTo>
                      <a:pt x="588" y="725"/>
                      <a:pt x="588" y="725"/>
                      <a:pt x="588" y="725"/>
                    </a:cubicBezTo>
                    <a:cubicBezTo>
                      <a:pt x="588" y="725"/>
                      <a:pt x="611" y="663"/>
                      <a:pt x="611" y="731"/>
                    </a:cubicBezTo>
                    <a:cubicBezTo>
                      <a:pt x="611" y="823"/>
                      <a:pt x="612" y="1072"/>
                      <a:pt x="612" y="1191"/>
                    </a:cubicBezTo>
                    <a:cubicBezTo>
                      <a:pt x="613" y="1231"/>
                      <a:pt x="619" y="1256"/>
                      <a:pt x="666" y="1256"/>
                    </a:cubicBezTo>
                    <a:cubicBezTo>
                      <a:pt x="912" y="1256"/>
                      <a:pt x="1361" y="1256"/>
                      <a:pt x="1592" y="1256"/>
                    </a:cubicBezTo>
                    <a:cubicBezTo>
                      <a:pt x="1658" y="1256"/>
                      <a:pt x="1650" y="1222"/>
                      <a:pt x="1650" y="1171"/>
                    </a:cubicBezTo>
                    <a:cubicBezTo>
                      <a:pt x="1649" y="1045"/>
                      <a:pt x="1649" y="816"/>
                      <a:pt x="1649" y="727"/>
                    </a:cubicBezTo>
                    <a:cubicBezTo>
                      <a:pt x="1649" y="681"/>
                      <a:pt x="1665" y="712"/>
                      <a:pt x="1665" y="712"/>
                    </a:cubicBezTo>
                    <a:cubicBezTo>
                      <a:pt x="1835" y="1204"/>
                      <a:pt x="1835" y="1204"/>
                      <a:pt x="1835" y="1204"/>
                    </a:cubicBezTo>
                    <a:cubicBezTo>
                      <a:pt x="1835" y="1204"/>
                      <a:pt x="1851" y="1257"/>
                      <a:pt x="1912" y="1257"/>
                    </a:cubicBezTo>
                    <a:cubicBezTo>
                      <a:pt x="1976" y="1257"/>
                      <a:pt x="2144" y="1257"/>
                      <a:pt x="2144" y="1257"/>
                    </a:cubicBezTo>
                    <a:cubicBezTo>
                      <a:pt x="2199" y="1256"/>
                      <a:pt x="2206" y="1225"/>
                      <a:pt x="2196" y="1199"/>
                    </a:cubicBezTo>
                    <a:close/>
                  </a:path>
                </a:pathLst>
              </a:custGeom>
              <a:no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0" name="Freeform 239">
                <a:extLst>
                  <a:ext uri="{FF2B5EF4-FFF2-40B4-BE49-F238E27FC236}">
                    <a16:creationId xmlns:a16="http://schemas.microsoft.com/office/drawing/2014/main" id="{A79449BB-A30E-46F9-BF33-F843E6E61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401" y="7716"/>
                <a:ext cx="1395" cy="1080"/>
              </a:xfrm>
              <a:custGeom>
                <a:avLst/>
                <a:gdLst>
                  <a:gd name="T0" fmla="*/ 527 w 590"/>
                  <a:gd name="T1" fmla="*/ 0 h 457"/>
                  <a:gd name="T2" fmla="*/ 72 w 590"/>
                  <a:gd name="T3" fmla="*/ 0 h 457"/>
                  <a:gd name="T4" fmla="*/ 0 w 590"/>
                  <a:gd name="T5" fmla="*/ 71 h 457"/>
                  <a:gd name="T6" fmla="*/ 0 w 590"/>
                  <a:gd name="T7" fmla="*/ 385 h 457"/>
                  <a:gd name="T8" fmla="*/ 72 w 590"/>
                  <a:gd name="T9" fmla="*/ 457 h 457"/>
                  <a:gd name="T10" fmla="*/ 373 w 590"/>
                  <a:gd name="T11" fmla="*/ 457 h 457"/>
                  <a:gd name="T12" fmla="*/ 455 w 590"/>
                  <a:gd name="T13" fmla="*/ 382 h 457"/>
                  <a:gd name="T14" fmla="*/ 575 w 590"/>
                  <a:gd name="T15" fmla="*/ 54 h 457"/>
                  <a:gd name="T16" fmla="*/ 527 w 590"/>
                  <a:gd name="T17" fmla="*/ 0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0" h="457">
                    <a:moveTo>
                      <a:pt x="527" y="0"/>
                    </a:moveTo>
                    <a:cubicBezTo>
                      <a:pt x="413" y="0"/>
                      <a:pt x="72" y="0"/>
                      <a:pt x="72" y="0"/>
                    </a:cubicBezTo>
                    <a:cubicBezTo>
                      <a:pt x="33" y="0"/>
                      <a:pt x="0" y="32"/>
                      <a:pt x="0" y="71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0" y="424"/>
                      <a:pt x="33" y="457"/>
                      <a:pt x="72" y="457"/>
                    </a:cubicBezTo>
                    <a:cubicBezTo>
                      <a:pt x="72" y="457"/>
                      <a:pt x="298" y="457"/>
                      <a:pt x="373" y="457"/>
                    </a:cubicBezTo>
                    <a:cubicBezTo>
                      <a:pt x="433" y="457"/>
                      <a:pt x="455" y="382"/>
                      <a:pt x="455" y="382"/>
                    </a:cubicBezTo>
                    <a:cubicBezTo>
                      <a:pt x="575" y="54"/>
                      <a:pt x="575" y="54"/>
                      <a:pt x="575" y="54"/>
                    </a:cubicBezTo>
                    <a:cubicBezTo>
                      <a:pt x="575" y="54"/>
                      <a:pt x="590" y="0"/>
                      <a:pt x="527" y="0"/>
                    </a:cubicBezTo>
                    <a:close/>
                  </a:path>
                </a:pathLst>
              </a:custGeom>
              <a:no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1" name="Freeform 240">
                <a:extLst>
                  <a:ext uri="{FF2B5EF4-FFF2-40B4-BE49-F238E27FC236}">
                    <a16:creationId xmlns:a16="http://schemas.microsoft.com/office/drawing/2014/main" id="{CB2EDF8A-CBAD-41C1-AC23-FE7071553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21" y="1057"/>
                <a:ext cx="7964" cy="6295"/>
              </a:xfrm>
              <a:custGeom>
                <a:avLst/>
                <a:gdLst>
                  <a:gd name="T0" fmla="*/ 1043 w 3368"/>
                  <a:gd name="T1" fmla="*/ 2118 h 2662"/>
                  <a:gd name="T2" fmla="*/ 343 w 3368"/>
                  <a:gd name="T3" fmla="*/ 2118 h 2662"/>
                  <a:gd name="T4" fmla="*/ 204 w 3368"/>
                  <a:gd name="T5" fmla="*/ 1980 h 2662"/>
                  <a:gd name="T6" fmla="*/ 204 w 3368"/>
                  <a:gd name="T7" fmla="*/ 367 h 2662"/>
                  <a:gd name="T8" fmla="*/ 343 w 3368"/>
                  <a:gd name="T9" fmla="*/ 229 h 2662"/>
                  <a:gd name="T10" fmla="*/ 3026 w 3368"/>
                  <a:gd name="T11" fmla="*/ 229 h 2662"/>
                  <a:gd name="T12" fmla="*/ 3164 w 3368"/>
                  <a:gd name="T13" fmla="*/ 367 h 2662"/>
                  <a:gd name="T14" fmla="*/ 3164 w 3368"/>
                  <a:gd name="T15" fmla="*/ 1980 h 2662"/>
                  <a:gd name="T16" fmla="*/ 3067 w 3368"/>
                  <a:gd name="T17" fmla="*/ 2112 h 2662"/>
                  <a:gd name="T18" fmla="*/ 3025 w 3368"/>
                  <a:gd name="T19" fmla="*/ 2169 h 2662"/>
                  <a:gd name="T20" fmla="*/ 3196 w 3368"/>
                  <a:gd name="T21" fmla="*/ 2620 h 2662"/>
                  <a:gd name="T22" fmla="*/ 3257 w 3368"/>
                  <a:gd name="T23" fmla="*/ 2656 h 2662"/>
                  <a:gd name="T24" fmla="*/ 3368 w 3368"/>
                  <a:gd name="T25" fmla="*/ 2520 h 2662"/>
                  <a:gd name="T26" fmla="*/ 3368 w 3368"/>
                  <a:gd name="T27" fmla="*/ 138 h 2662"/>
                  <a:gd name="T28" fmla="*/ 3229 w 3368"/>
                  <a:gd name="T29" fmla="*/ 0 h 2662"/>
                  <a:gd name="T30" fmla="*/ 139 w 3368"/>
                  <a:gd name="T31" fmla="*/ 0 h 2662"/>
                  <a:gd name="T32" fmla="*/ 0 w 3368"/>
                  <a:gd name="T33" fmla="*/ 138 h 2662"/>
                  <a:gd name="T34" fmla="*/ 0 w 3368"/>
                  <a:gd name="T35" fmla="*/ 1130 h 2662"/>
                  <a:gd name="T36" fmla="*/ 0 w 3368"/>
                  <a:gd name="T37" fmla="*/ 1607 h 2662"/>
                  <a:gd name="T38" fmla="*/ 0 w 3368"/>
                  <a:gd name="T39" fmla="*/ 2520 h 2662"/>
                  <a:gd name="T40" fmla="*/ 139 w 3368"/>
                  <a:gd name="T41" fmla="*/ 2658 h 2662"/>
                  <a:gd name="T42" fmla="*/ 830 w 3368"/>
                  <a:gd name="T43" fmla="*/ 2658 h 2662"/>
                  <a:gd name="T44" fmla="*/ 915 w 3368"/>
                  <a:gd name="T45" fmla="*/ 2608 h 2662"/>
                  <a:gd name="T46" fmla="*/ 1082 w 3368"/>
                  <a:gd name="T47" fmla="*/ 2164 h 2662"/>
                  <a:gd name="T48" fmla="*/ 1043 w 3368"/>
                  <a:gd name="T49" fmla="*/ 2118 h 2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68" h="2662">
                    <a:moveTo>
                      <a:pt x="1043" y="2118"/>
                    </a:moveTo>
                    <a:cubicBezTo>
                      <a:pt x="868" y="2118"/>
                      <a:pt x="343" y="2118"/>
                      <a:pt x="343" y="2118"/>
                    </a:cubicBezTo>
                    <a:cubicBezTo>
                      <a:pt x="266" y="2118"/>
                      <a:pt x="204" y="2056"/>
                      <a:pt x="204" y="1980"/>
                    </a:cubicBezTo>
                    <a:cubicBezTo>
                      <a:pt x="204" y="367"/>
                      <a:pt x="204" y="367"/>
                      <a:pt x="204" y="367"/>
                    </a:cubicBezTo>
                    <a:cubicBezTo>
                      <a:pt x="204" y="291"/>
                      <a:pt x="266" y="229"/>
                      <a:pt x="343" y="229"/>
                    </a:cubicBezTo>
                    <a:cubicBezTo>
                      <a:pt x="3026" y="229"/>
                      <a:pt x="3026" y="229"/>
                      <a:pt x="3026" y="229"/>
                    </a:cubicBezTo>
                    <a:cubicBezTo>
                      <a:pt x="3102" y="229"/>
                      <a:pt x="3164" y="291"/>
                      <a:pt x="3164" y="367"/>
                    </a:cubicBezTo>
                    <a:cubicBezTo>
                      <a:pt x="3164" y="1980"/>
                      <a:pt x="3164" y="1980"/>
                      <a:pt x="3164" y="1980"/>
                    </a:cubicBezTo>
                    <a:cubicBezTo>
                      <a:pt x="3164" y="2042"/>
                      <a:pt x="3122" y="2093"/>
                      <a:pt x="3067" y="2112"/>
                    </a:cubicBezTo>
                    <a:cubicBezTo>
                      <a:pt x="3010" y="2131"/>
                      <a:pt x="3025" y="2169"/>
                      <a:pt x="3025" y="2169"/>
                    </a:cubicBezTo>
                    <a:cubicBezTo>
                      <a:pt x="3196" y="2620"/>
                      <a:pt x="3196" y="2620"/>
                      <a:pt x="3196" y="2620"/>
                    </a:cubicBezTo>
                    <a:cubicBezTo>
                      <a:pt x="3196" y="2620"/>
                      <a:pt x="3210" y="2662"/>
                      <a:pt x="3257" y="2656"/>
                    </a:cubicBezTo>
                    <a:cubicBezTo>
                      <a:pt x="3321" y="2647"/>
                      <a:pt x="3368" y="2587"/>
                      <a:pt x="3368" y="2520"/>
                    </a:cubicBezTo>
                    <a:cubicBezTo>
                      <a:pt x="3368" y="138"/>
                      <a:pt x="3368" y="138"/>
                      <a:pt x="3368" y="138"/>
                    </a:cubicBezTo>
                    <a:cubicBezTo>
                      <a:pt x="3368" y="62"/>
                      <a:pt x="3306" y="0"/>
                      <a:pt x="3229" y="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63" y="0"/>
                      <a:pt x="0" y="62"/>
                      <a:pt x="0" y="138"/>
                    </a:cubicBezTo>
                    <a:cubicBezTo>
                      <a:pt x="0" y="1130"/>
                      <a:pt x="0" y="1130"/>
                      <a:pt x="0" y="1130"/>
                    </a:cubicBezTo>
                    <a:cubicBezTo>
                      <a:pt x="0" y="1607"/>
                      <a:pt x="0" y="1607"/>
                      <a:pt x="0" y="1607"/>
                    </a:cubicBezTo>
                    <a:cubicBezTo>
                      <a:pt x="0" y="2520"/>
                      <a:pt x="0" y="2520"/>
                      <a:pt x="0" y="2520"/>
                    </a:cubicBezTo>
                    <a:cubicBezTo>
                      <a:pt x="0" y="2596"/>
                      <a:pt x="63" y="2658"/>
                      <a:pt x="139" y="2658"/>
                    </a:cubicBezTo>
                    <a:cubicBezTo>
                      <a:pt x="139" y="2658"/>
                      <a:pt x="654" y="2658"/>
                      <a:pt x="830" y="2658"/>
                    </a:cubicBezTo>
                    <a:cubicBezTo>
                      <a:pt x="894" y="2658"/>
                      <a:pt x="915" y="2608"/>
                      <a:pt x="915" y="2608"/>
                    </a:cubicBezTo>
                    <a:cubicBezTo>
                      <a:pt x="1082" y="2164"/>
                      <a:pt x="1082" y="2164"/>
                      <a:pt x="1082" y="2164"/>
                    </a:cubicBezTo>
                    <a:cubicBezTo>
                      <a:pt x="1082" y="2164"/>
                      <a:pt x="1100" y="2118"/>
                      <a:pt x="1043" y="2118"/>
                    </a:cubicBezTo>
                    <a:close/>
                  </a:path>
                </a:pathLst>
              </a:custGeom>
              <a:no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197" name="ZoneTexte 187">
              <a:extLst>
                <a:ext uri="{FF2B5EF4-FFF2-40B4-BE49-F238E27FC236}">
                  <a16:creationId xmlns:a16="http://schemas.microsoft.com/office/drawing/2014/main" id="{A68E21F0-04F3-4C18-8555-5BCC7D63688D}"/>
                </a:ext>
              </a:extLst>
            </p:cNvPr>
            <p:cNvSpPr txBox="1"/>
            <p:nvPr/>
          </p:nvSpPr>
          <p:spPr>
            <a:xfrm>
              <a:off x="10503892" y="3662495"/>
              <a:ext cx="157651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DB0A5B"/>
                      </a:gs>
                      <a:gs pos="100000">
                        <a:srgbClr val="7030A0"/>
                      </a:gs>
                    </a:gsLst>
                    <a:lin ang="0" scaled="1"/>
                  </a:gra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57,000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 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users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64D12F53-2879-41E5-AC84-D4A21BDDB0D4}"/>
              </a:ext>
            </a:extLst>
          </p:cNvPr>
          <p:cNvGrpSpPr/>
          <p:nvPr/>
        </p:nvGrpSpPr>
        <p:grpSpPr>
          <a:xfrm>
            <a:off x="9582101" y="2290928"/>
            <a:ext cx="2796299" cy="1012371"/>
            <a:chOff x="9582101" y="2290928"/>
            <a:chExt cx="2796299" cy="1012371"/>
          </a:xfrm>
        </p:grpSpPr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18B4FCDB-00BB-4A53-A66B-D201D1C9CDDA}"/>
                </a:ext>
              </a:extLst>
            </p:cNvPr>
            <p:cNvSpPr/>
            <p:nvPr/>
          </p:nvSpPr>
          <p:spPr>
            <a:xfrm>
              <a:off x="9582101" y="2290928"/>
              <a:ext cx="2796299" cy="101237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srgbClr val="32B5E7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204" name="ZoneTexte 187">
              <a:extLst>
                <a:ext uri="{FF2B5EF4-FFF2-40B4-BE49-F238E27FC236}">
                  <a16:creationId xmlns:a16="http://schemas.microsoft.com/office/drawing/2014/main" id="{BF28C356-1FC4-4357-A3D8-3AEC37BFA0F6}"/>
                </a:ext>
              </a:extLst>
            </p:cNvPr>
            <p:cNvSpPr txBox="1"/>
            <p:nvPr/>
          </p:nvSpPr>
          <p:spPr>
            <a:xfrm>
              <a:off x="10244180" y="2303696"/>
              <a:ext cx="1836224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DB0A5B"/>
                      </a:gs>
                      <a:gs pos="100000">
                        <a:srgbClr val="7030A0"/>
                      </a:gs>
                    </a:gsLst>
                    <a:lin ang="0" scaled="1"/>
                  </a:gra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4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regional hubs</a:t>
              </a:r>
            </a:p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DB0A5B"/>
                      </a:gs>
                      <a:gs pos="100000">
                        <a:srgbClr val="7030A0"/>
                      </a:gs>
                    </a:gsLst>
                    <a:lin ang="0" scaled="1"/>
                  </a:gra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18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 offices covering all time zones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  <a:ea typeface="Roboto Black" panose="02000000000000000000" pitchFamily="2" charset="0"/>
                <a:cs typeface="Calibri Light"/>
              </a:endParaRPr>
            </a:p>
          </p:txBody>
        </p:sp>
        <p:sp>
          <p:nvSpPr>
            <p:cNvPr id="205" name="Freeform 55">
              <a:extLst>
                <a:ext uri="{FF2B5EF4-FFF2-40B4-BE49-F238E27FC236}">
                  <a16:creationId xmlns:a16="http://schemas.microsoft.com/office/drawing/2014/main" id="{F2371673-B439-45C8-96E0-E395B90FA5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60904" y="2583284"/>
              <a:ext cx="477357" cy="394930"/>
            </a:xfrm>
            <a:custGeom>
              <a:avLst/>
              <a:gdLst>
                <a:gd name="T0" fmla="*/ 3255 w 3368"/>
                <a:gd name="T1" fmla="*/ 2563 h 2786"/>
                <a:gd name="T2" fmla="*/ 2496 w 3368"/>
                <a:gd name="T3" fmla="*/ 579 h 2786"/>
                <a:gd name="T4" fmla="*/ 2488 w 3368"/>
                <a:gd name="T5" fmla="*/ 182 h 2786"/>
                <a:gd name="T6" fmla="*/ 2488 w 3368"/>
                <a:gd name="T7" fmla="*/ 0 h 2786"/>
                <a:gd name="T8" fmla="*/ 880 w 3368"/>
                <a:gd name="T9" fmla="*/ 134 h 2786"/>
                <a:gd name="T10" fmla="*/ 942 w 3368"/>
                <a:gd name="T11" fmla="*/ 547 h 2786"/>
                <a:gd name="T12" fmla="*/ 111 w 3368"/>
                <a:gd name="T13" fmla="*/ 665 h 2786"/>
                <a:gd name="T14" fmla="*/ 49 w 3368"/>
                <a:gd name="T15" fmla="*/ 2590 h 2786"/>
                <a:gd name="T16" fmla="*/ 49 w 3368"/>
                <a:gd name="T17" fmla="*/ 2786 h 2786"/>
                <a:gd name="T18" fmla="*/ 3368 w 3368"/>
                <a:gd name="T19" fmla="*/ 2638 h 2786"/>
                <a:gd name="T20" fmla="*/ 2181 w 3368"/>
                <a:gd name="T21" fmla="*/ 995 h 2786"/>
                <a:gd name="T22" fmla="*/ 2181 w 3368"/>
                <a:gd name="T23" fmla="*/ 1361 h 2786"/>
                <a:gd name="T24" fmla="*/ 1853 w 3368"/>
                <a:gd name="T25" fmla="*/ 1033 h 2786"/>
                <a:gd name="T26" fmla="*/ 1853 w 3368"/>
                <a:gd name="T27" fmla="*/ 527 h 2786"/>
                <a:gd name="T28" fmla="*/ 2219 w 3368"/>
                <a:gd name="T29" fmla="*/ 527 h 2786"/>
                <a:gd name="T30" fmla="*/ 1892 w 3368"/>
                <a:gd name="T31" fmla="*/ 854 h 2786"/>
                <a:gd name="T32" fmla="*/ 2181 w 3368"/>
                <a:gd name="T33" fmla="*/ 1483 h 2786"/>
                <a:gd name="T34" fmla="*/ 2181 w 3368"/>
                <a:gd name="T35" fmla="*/ 1849 h 2786"/>
                <a:gd name="T36" fmla="*/ 1853 w 3368"/>
                <a:gd name="T37" fmla="*/ 1522 h 2786"/>
                <a:gd name="T38" fmla="*/ 1973 w 3368"/>
                <a:gd name="T39" fmla="*/ 2102 h 2786"/>
                <a:gd name="T40" fmla="*/ 1488 w 3368"/>
                <a:gd name="T41" fmla="*/ 2588 h 2786"/>
                <a:gd name="T42" fmla="*/ 1488 w 3368"/>
                <a:gd name="T43" fmla="*/ 2064 h 2786"/>
                <a:gd name="T44" fmla="*/ 1524 w 3368"/>
                <a:gd name="T45" fmla="*/ 854 h 2786"/>
                <a:gd name="T46" fmla="*/ 1196 w 3368"/>
                <a:gd name="T47" fmla="*/ 527 h 2786"/>
                <a:gd name="T48" fmla="*/ 1562 w 3368"/>
                <a:gd name="T49" fmla="*/ 527 h 2786"/>
                <a:gd name="T50" fmla="*/ 1524 w 3368"/>
                <a:gd name="T51" fmla="*/ 995 h 2786"/>
                <a:gd name="T52" fmla="*/ 1524 w 3368"/>
                <a:gd name="T53" fmla="*/ 1361 h 2786"/>
                <a:gd name="T54" fmla="*/ 1196 w 3368"/>
                <a:gd name="T55" fmla="*/ 1033 h 2786"/>
                <a:gd name="T56" fmla="*/ 1524 w 3368"/>
                <a:gd name="T57" fmla="*/ 1483 h 2786"/>
                <a:gd name="T58" fmla="*/ 1524 w 3368"/>
                <a:gd name="T59" fmla="*/ 1849 h 2786"/>
                <a:gd name="T60" fmla="*/ 1196 w 3368"/>
                <a:gd name="T61" fmla="*/ 1522 h 2786"/>
                <a:gd name="T62" fmla="*/ 2626 w 3368"/>
                <a:gd name="T63" fmla="*/ 986 h 2786"/>
                <a:gd name="T64" fmla="*/ 2953 w 3368"/>
                <a:gd name="T65" fmla="*/ 1313 h 2786"/>
                <a:gd name="T66" fmla="*/ 2587 w 3368"/>
                <a:gd name="T67" fmla="*/ 1313 h 2786"/>
                <a:gd name="T68" fmla="*/ 2626 w 3368"/>
                <a:gd name="T69" fmla="*/ 1492 h 2786"/>
                <a:gd name="T70" fmla="*/ 2953 w 3368"/>
                <a:gd name="T71" fmla="*/ 1819 h 2786"/>
                <a:gd name="T72" fmla="*/ 2587 w 3368"/>
                <a:gd name="T73" fmla="*/ 1819 h 2786"/>
                <a:gd name="T74" fmla="*/ 2626 w 3368"/>
                <a:gd name="T75" fmla="*/ 1981 h 2786"/>
                <a:gd name="T76" fmla="*/ 2953 w 3368"/>
                <a:gd name="T77" fmla="*/ 2308 h 2786"/>
                <a:gd name="T78" fmla="*/ 2587 w 3368"/>
                <a:gd name="T79" fmla="*/ 2308 h 2786"/>
                <a:gd name="T80" fmla="*/ 452 w 3368"/>
                <a:gd name="T81" fmla="*/ 986 h 2786"/>
                <a:gd name="T82" fmla="*/ 779 w 3368"/>
                <a:gd name="T83" fmla="*/ 1313 h 2786"/>
                <a:gd name="T84" fmla="*/ 413 w 3368"/>
                <a:gd name="T85" fmla="*/ 1313 h 2786"/>
                <a:gd name="T86" fmla="*/ 452 w 3368"/>
                <a:gd name="T87" fmla="*/ 1492 h 2786"/>
                <a:gd name="T88" fmla="*/ 779 w 3368"/>
                <a:gd name="T89" fmla="*/ 1819 h 2786"/>
                <a:gd name="T90" fmla="*/ 413 w 3368"/>
                <a:gd name="T91" fmla="*/ 1819 h 2786"/>
                <a:gd name="T92" fmla="*/ 452 w 3368"/>
                <a:gd name="T93" fmla="*/ 1981 h 2786"/>
                <a:gd name="T94" fmla="*/ 779 w 3368"/>
                <a:gd name="T95" fmla="*/ 2308 h 2786"/>
                <a:gd name="T96" fmla="*/ 413 w 3368"/>
                <a:gd name="T97" fmla="*/ 2308 h 2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68" h="2786">
                  <a:moveTo>
                    <a:pt x="3320" y="2590"/>
                  </a:moveTo>
                  <a:cubicBezTo>
                    <a:pt x="3320" y="2590"/>
                    <a:pt x="3288" y="2590"/>
                    <a:pt x="3278" y="2590"/>
                  </a:cubicBezTo>
                  <a:cubicBezTo>
                    <a:pt x="3255" y="2590"/>
                    <a:pt x="3255" y="2563"/>
                    <a:pt x="3255" y="2563"/>
                  </a:cubicBezTo>
                  <a:cubicBezTo>
                    <a:pt x="3255" y="665"/>
                    <a:pt x="3255" y="665"/>
                    <a:pt x="3255" y="665"/>
                  </a:cubicBezTo>
                  <a:cubicBezTo>
                    <a:pt x="3255" y="618"/>
                    <a:pt x="3216" y="579"/>
                    <a:pt x="3168" y="579"/>
                  </a:cubicBezTo>
                  <a:cubicBezTo>
                    <a:pt x="3168" y="579"/>
                    <a:pt x="2664" y="579"/>
                    <a:pt x="2496" y="579"/>
                  </a:cubicBezTo>
                  <a:cubicBezTo>
                    <a:pt x="2472" y="579"/>
                    <a:pt x="2473" y="556"/>
                    <a:pt x="2473" y="556"/>
                  </a:cubicBezTo>
                  <a:cubicBezTo>
                    <a:pt x="2473" y="190"/>
                    <a:pt x="2473" y="190"/>
                    <a:pt x="2473" y="190"/>
                  </a:cubicBezTo>
                  <a:cubicBezTo>
                    <a:pt x="2473" y="186"/>
                    <a:pt x="2476" y="182"/>
                    <a:pt x="2488" y="182"/>
                  </a:cubicBezTo>
                  <a:cubicBezTo>
                    <a:pt x="2514" y="182"/>
                    <a:pt x="2536" y="161"/>
                    <a:pt x="2536" y="134"/>
                  </a:cubicBezTo>
                  <a:cubicBezTo>
                    <a:pt x="2536" y="48"/>
                    <a:pt x="2536" y="48"/>
                    <a:pt x="2536" y="48"/>
                  </a:cubicBezTo>
                  <a:cubicBezTo>
                    <a:pt x="2536" y="22"/>
                    <a:pt x="2514" y="0"/>
                    <a:pt x="2488" y="0"/>
                  </a:cubicBezTo>
                  <a:cubicBezTo>
                    <a:pt x="928" y="0"/>
                    <a:pt x="928" y="0"/>
                    <a:pt x="928" y="0"/>
                  </a:cubicBezTo>
                  <a:cubicBezTo>
                    <a:pt x="901" y="0"/>
                    <a:pt x="880" y="22"/>
                    <a:pt x="880" y="48"/>
                  </a:cubicBezTo>
                  <a:cubicBezTo>
                    <a:pt x="880" y="134"/>
                    <a:pt x="880" y="134"/>
                    <a:pt x="880" y="134"/>
                  </a:cubicBezTo>
                  <a:cubicBezTo>
                    <a:pt x="880" y="161"/>
                    <a:pt x="901" y="182"/>
                    <a:pt x="928" y="182"/>
                  </a:cubicBezTo>
                  <a:cubicBezTo>
                    <a:pt x="942" y="182"/>
                    <a:pt x="942" y="195"/>
                    <a:pt x="942" y="196"/>
                  </a:cubicBezTo>
                  <a:cubicBezTo>
                    <a:pt x="942" y="547"/>
                    <a:pt x="942" y="547"/>
                    <a:pt x="942" y="547"/>
                  </a:cubicBezTo>
                  <a:cubicBezTo>
                    <a:pt x="942" y="547"/>
                    <a:pt x="944" y="579"/>
                    <a:pt x="924" y="579"/>
                  </a:cubicBezTo>
                  <a:cubicBezTo>
                    <a:pt x="742" y="579"/>
                    <a:pt x="198" y="579"/>
                    <a:pt x="198" y="579"/>
                  </a:cubicBezTo>
                  <a:cubicBezTo>
                    <a:pt x="150" y="579"/>
                    <a:pt x="111" y="618"/>
                    <a:pt x="111" y="665"/>
                  </a:cubicBezTo>
                  <a:cubicBezTo>
                    <a:pt x="111" y="665"/>
                    <a:pt x="111" y="2093"/>
                    <a:pt x="111" y="2569"/>
                  </a:cubicBezTo>
                  <a:cubicBezTo>
                    <a:pt x="111" y="2587"/>
                    <a:pt x="102" y="2590"/>
                    <a:pt x="82" y="2590"/>
                  </a:cubicBezTo>
                  <a:cubicBezTo>
                    <a:pt x="56" y="2590"/>
                    <a:pt x="49" y="2590"/>
                    <a:pt x="49" y="2590"/>
                  </a:cubicBezTo>
                  <a:cubicBezTo>
                    <a:pt x="22" y="2590"/>
                    <a:pt x="0" y="2611"/>
                    <a:pt x="0" y="2638"/>
                  </a:cubicBezTo>
                  <a:cubicBezTo>
                    <a:pt x="0" y="2738"/>
                    <a:pt x="0" y="2738"/>
                    <a:pt x="0" y="2738"/>
                  </a:cubicBezTo>
                  <a:cubicBezTo>
                    <a:pt x="0" y="2764"/>
                    <a:pt x="22" y="2786"/>
                    <a:pt x="49" y="2786"/>
                  </a:cubicBezTo>
                  <a:cubicBezTo>
                    <a:pt x="3320" y="2786"/>
                    <a:pt x="3320" y="2786"/>
                    <a:pt x="3320" y="2786"/>
                  </a:cubicBezTo>
                  <a:cubicBezTo>
                    <a:pt x="3346" y="2786"/>
                    <a:pt x="3368" y="2764"/>
                    <a:pt x="3368" y="2738"/>
                  </a:cubicBezTo>
                  <a:cubicBezTo>
                    <a:pt x="3368" y="2638"/>
                    <a:pt x="3368" y="2638"/>
                    <a:pt x="3368" y="2638"/>
                  </a:cubicBezTo>
                  <a:cubicBezTo>
                    <a:pt x="3368" y="2611"/>
                    <a:pt x="3346" y="2590"/>
                    <a:pt x="3320" y="2590"/>
                  </a:cubicBezTo>
                  <a:close/>
                  <a:moveTo>
                    <a:pt x="1892" y="995"/>
                  </a:moveTo>
                  <a:cubicBezTo>
                    <a:pt x="2181" y="995"/>
                    <a:pt x="2181" y="995"/>
                    <a:pt x="2181" y="995"/>
                  </a:cubicBezTo>
                  <a:cubicBezTo>
                    <a:pt x="2202" y="995"/>
                    <a:pt x="2219" y="1012"/>
                    <a:pt x="2219" y="1033"/>
                  </a:cubicBezTo>
                  <a:cubicBezTo>
                    <a:pt x="2219" y="1322"/>
                    <a:pt x="2219" y="1322"/>
                    <a:pt x="2219" y="1322"/>
                  </a:cubicBezTo>
                  <a:cubicBezTo>
                    <a:pt x="2219" y="1343"/>
                    <a:pt x="2202" y="1361"/>
                    <a:pt x="2181" y="1361"/>
                  </a:cubicBezTo>
                  <a:cubicBezTo>
                    <a:pt x="1892" y="1361"/>
                    <a:pt x="1892" y="1361"/>
                    <a:pt x="1892" y="1361"/>
                  </a:cubicBezTo>
                  <a:cubicBezTo>
                    <a:pt x="1871" y="1361"/>
                    <a:pt x="1853" y="1343"/>
                    <a:pt x="1853" y="1322"/>
                  </a:cubicBezTo>
                  <a:cubicBezTo>
                    <a:pt x="1853" y="1033"/>
                    <a:pt x="1853" y="1033"/>
                    <a:pt x="1853" y="1033"/>
                  </a:cubicBezTo>
                  <a:cubicBezTo>
                    <a:pt x="1853" y="1012"/>
                    <a:pt x="1871" y="995"/>
                    <a:pt x="1892" y="995"/>
                  </a:cubicBezTo>
                  <a:close/>
                  <a:moveTo>
                    <a:pt x="1853" y="816"/>
                  </a:moveTo>
                  <a:cubicBezTo>
                    <a:pt x="1853" y="527"/>
                    <a:pt x="1853" y="527"/>
                    <a:pt x="1853" y="527"/>
                  </a:cubicBezTo>
                  <a:cubicBezTo>
                    <a:pt x="1853" y="506"/>
                    <a:pt x="1871" y="488"/>
                    <a:pt x="1892" y="488"/>
                  </a:cubicBezTo>
                  <a:cubicBezTo>
                    <a:pt x="2181" y="488"/>
                    <a:pt x="2181" y="488"/>
                    <a:pt x="2181" y="488"/>
                  </a:cubicBezTo>
                  <a:cubicBezTo>
                    <a:pt x="2202" y="488"/>
                    <a:pt x="2219" y="506"/>
                    <a:pt x="2219" y="527"/>
                  </a:cubicBezTo>
                  <a:cubicBezTo>
                    <a:pt x="2219" y="816"/>
                    <a:pt x="2219" y="816"/>
                    <a:pt x="2219" y="816"/>
                  </a:cubicBezTo>
                  <a:cubicBezTo>
                    <a:pt x="2219" y="837"/>
                    <a:pt x="2202" y="854"/>
                    <a:pt x="2181" y="854"/>
                  </a:cubicBezTo>
                  <a:cubicBezTo>
                    <a:pt x="1892" y="854"/>
                    <a:pt x="1892" y="854"/>
                    <a:pt x="1892" y="854"/>
                  </a:cubicBezTo>
                  <a:cubicBezTo>
                    <a:pt x="1871" y="854"/>
                    <a:pt x="1853" y="837"/>
                    <a:pt x="1853" y="816"/>
                  </a:cubicBezTo>
                  <a:close/>
                  <a:moveTo>
                    <a:pt x="1892" y="1483"/>
                  </a:moveTo>
                  <a:cubicBezTo>
                    <a:pt x="2181" y="1483"/>
                    <a:pt x="2181" y="1483"/>
                    <a:pt x="2181" y="1483"/>
                  </a:cubicBezTo>
                  <a:cubicBezTo>
                    <a:pt x="2202" y="1483"/>
                    <a:pt x="2219" y="1501"/>
                    <a:pt x="2219" y="1522"/>
                  </a:cubicBezTo>
                  <a:cubicBezTo>
                    <a:pt x="2219" y="1810"/>
                    <a:pt x="2219" y="1810"/>
                    <a:pt x="2219" y="1810"/>
                  </a:cubicBezTo>
                  <a:cubicBezTo>
                    <a:pt x="2219" y="1832"/>
                    <a:pt x="2202" y="1849"/>
                    <a:pt x="2181" y="1849"/>
                  </a:cubicBezTo>
                  <a:cubicBezTo>
                    <a:pt x="1892" y="1849"/>
                    <a:pt x="1892" y="1849"/>
                    <a:pt x="1892" y="1849"/>
                  </a:cubicBezTo>
                  <a:cubicBezTo>
                    <a:pt x="1871" y="1849"/>
                    <a:pt x="1853" y="1832"/>
                    <a:pt x="1853" y="1810"/>
                  </a:cubicBezTo>
                  <a:cubicBezTo>
                    <a:pt x="1853" y="1522"/>
                    <a:pt x="1853" y="1522"/>
                    <a:pt x="1853" y="1522"/>
                  </a:cubicBezTo>
                  <a:cubicBezTo>
                    <a:pt x="1853" y="1501"/>
                    <a:pt x="1871" y="1483"/>
                    <a:pt x="1892" y="1483"/>
                  </a:cubicBezTo>
                  <a:close/>
                  <a:moveTo>
                    <a:pt x="1935" y="2064"/>
                  </a:moveTo>
                  <a:cubicBezTo>
                    <a:pt x="1956" y="2064"/>
                    <a:pt x="1973" y="2081"/>
                    <a:pt x="1973" y="2102"/>
                  </a:cubicBezTo>
                  <a:cubicBezTo>
                    <a:pt x="1973" y="2549"/>
                    <a:pt x="1973" y="2549"/>
                    <a:pt x="1973" y="2549"/>
                  </a:cubicBezTo>
                  <a:cubicBezTo>
                    <a:pt x="1973" y="2570"/>
                    <a:pt x="1956" y="2588"/>
                    <a:pt x="1935" y="2588"/>
                  </a:cubicBezTo>
                  <a:cubicBezTo>
                    <a:pt x="1488" y="2588"/>
                    <a:pt x="1488" y="2588"/>
                    <a:pt x="1488" y="2588"/>
                  </a:cubicBezTo>
                  <a:cubicBezTo>
                    <a:pt x="1467" y="2588"/>
                    <a:pt x="1449" y="2570"/>
                    <a:pt x="1449" y="2549"/>
                  </a:cubicBezTo>
                  <a:cubicBezTo>
                    <a:pt x="1449" y="2102"/>
                    <a:pt x="1449" y="2102"/>
                    <a:pt x="1449" y="2102"/>
                  </a:cubicBezTo>
                  <a:cubicBezTo>
                    <a:pt x="1449" y="2081"/>
                    <a:pt x="1467" y="2064"/>
                    <a:pt x="1488" y="2064"/>
                  </a:cubicBezTo>
                  <a:lnTo>
                    <a:pt x="1935" y="2064"/>
                  </a:lnTo>
                  <a:close/>
                  <a:moveTo>
                    <a:pt x="1562" y="816"/>
                  </a:moveTo>
                  <a:cubicBezTo>
                    <a:pt x="1562" y="837"/>
                    <a:pt x="1545" y="854"/>
                    <a:pt x="1524" y="854"/>
                  </a:cubicBezTo>
                  <a:cubicBezTo>
                    <a:pt x="1235" y="854"/>
                    <a:pt x="1235" y="854"/>
                    <a:pt x="1235" y="854"/>
                  </a:cubicBezTo>
                  <a:cubicBezTo>
                    <a:pt x="1214" y="854"/>
                    <a:pt x="1196" y="837"/>
                    <a:pt x="1196" y="816"/>
                  </a:cubicBezTo>
                  <a:cubicBezTo>
                    <a:pt x="1196" y="527"/>
                    <a:pt x="1196" y="527"/>
                    <a:pt x="1196" y="527"/>
                  </a:cubicBezTo>
                  <a:cubicBezTo>
                    <a:pt x="1196" y="506"/>
                    <a:pt x="1214" y="488"/>
                    <a:pt x="1235" y="488"/>
                  </a:cubicBezTo>
                  <a:cubicBezTo>
                    <a:pt x="1524" y="488"/>
                    <a:pt x="1524" y="488"/>
                    <a:pt x="1524" y="488"/>
                  </a:cubicBezTo>
                  <a:cubicBezTo>
                    <a:pt x="1545" y="488"/>
                    <a:pt x="1562" y="506"/>
                    <a:pt x="1562" y="527"/>
                  </a:cubicBezTo>
                  <a:lnTo>
                    <a:pt x="1562" y="816"/>
                  </a:lnTo>
                  <a:close/>
                  <a:moveTo>
                    <a:pt x="1235" y="995"/>
                  </a:moveTo>
                  <a:cubicBezTo>
                    <a:pt x="1524" y="995"/>
                    <a:pt x="1524" y="995"/>
                    <a:pt x="1524" y="995"/>
                  </a:cubicBezTo>
                  <a:cubicBezTo>
                    <a:pt x="1545" y="995"/>
                    <a:pt x="1562" y="1012"/>
                    <a:pt x="1562" y="1033"/>
                  </a:cubicBezTo>
                  <a:cubicBezTo>
                    <a:pt x="1562" y="1322"/>
                    <a:pt x="1562" y="1322"/>
                    <a:pt x="1562" y="1322"/>
                  </a:cubicBezTo>
                  <a:cubicBezTo>
                    <a:pt x="1562" y="1343"/>
                    <a:pt x="1545" y="1361"/>
                    <a:pt x="1524" y="1361"/>
                  </a:cubicBezTo>
                  <a:cubicBezTo>
                    <a:pt x="1235" y="1361"/>
                    <a:pt x="1235" y="1361"/>
                    <a:pt x="1235" y="1361"/>
                  </a:cubicBezTo>
                  <a:cubicBezTo>
                    <a:pt x="1214" y="1361"/>
                    <a:pt x="1196" y="1343"/>
                    <a:pt x="1196" y="1322"/>
                  </a:cubicBezTo>
                  <a:cubicBezTo>
                    <a:pt x="1196" y="1033"/>
                    <a:pt x="1196" y="1033"/>
                    <a:pt x="1196" y="1033"/>
                  </a:cubicBezTo>
                  <a:cubicBezTo>
                    <a:pt x="1196" y="1012"/>
                    <a:pt x="1214" y="995"/>
                    <a:pt x="1235" y="995"/>
                  </a:cubicBezTo>
                  <a:close/>
                  <a:moveTo>
                    <a:pt x="1235" y="1483"/>
                  </a:moveTo>
                  <a:cubicBezTo>
                    <a:pt x="1524" y="1483"/>
                    <a:pt x="1524" y="1483"/>
                    <a:pt x="1524" y="1483"/>
                  </a:cubicBezTo>
                  <a:cubicBezTo>
                    <a:pt x="1545" y="1483"/>
                    <a:pt x="1562" y="1501"/>
                    <a:pt x="1562" y="1522"/>
                  </a:cubicBezTo>
                  <a:cubicBezTo>
                    <a:pt x="1562" y="1810"/>
                    <a:pt x="1562" y="1810"/>
                    <a:pt x="1562" y="1810"/>
                  </a:cubicBezTo>
                  <a:cubicBezTo>
                    <a:pt x="1562" y="1832"/>
                    <a:pt x="1545" y="1849"/>
                    <a:pt x="1524" y="1849"/>
                  </a:cubicBezTo>
                  <a:cubicBezTo>
                    <a:pt x="1235" y="1849"/>
                    <a:pt x="1235" y="1849"/>
                    <a:pt x="1235" y="1849"/>
                  </a:cubicBezTo>
                  <a:cubicBezTo>
                    <a:pt x="1214" y="1849"/>
                    <a:pt x="1196" y="1832"/>
                    <a:pt x="1196" y="1810"/>
                  </a:cubicBezTo>
                  <a:cubicBezTo>
                    <a:pt x="1196" y="1522"/>
                    <a:pt x="1196" y="1522"/>
                    <a:pt x="1196" y="1522"/>
                  </a:cubicBezTo>
                  <a:cubicBezTo>
                    <a:pt x="1196" y="1501"/>
                    <a:pt x="1214" y="1483"/>
                    <a:pt x="1235" y="1483"/>
                  </a:cubicBezTo>
                  <a:close/>
                  <a:moveTo>
                    <a:pt x="2587" y="1024"/>
                  </a:moveTo>
                  <a:cubicBezTo>
                    <a:pt x="2587" y="1003"/>
                    <a:pt x="2605" y="986"/>
                    <a:pt x="2626" y="986"/>
                  </a:cubicBezTo>
                  <a:cubicBezTo>
                    <a:pt x="2914" y="986"/>
                    <a:pt x="2914" y="986"/>
                    <a:pt x="2914" y="986"/>
                  </a:cubicBezTo>
                  <a:cubicBezTo>
                    <a:pt x="2936" y="986"/>
                    <a:pt x="2953" y="1003"/>
                    <a:pt x="2953" y="1024"/>
                  </a:cubicBezTo>
                  <a:cubicBezTo>
                    <a:pt x="2953" y="1313"/>
                    <a:pt x="2953" y="1313"/>
                    <a:pt x="2953" y="1313"/>
                  </a:cubicBezTo>
                  <a:cubicBezTo>
                    <a:pt x="2953" y="1334"/>
                    <a:pt x="2936" y="1352"/>
                    <a:pt x="2914" y="1352"/>
                  </a:cubicBezTo>
                  <a:cubicBezTo>
                    <a:pt x="2626" y="1352"/>
                    <a:pt x="2626" y="1352"/>
                    <a:pt x="2626" y="1352"/>
                  </a:cubicBezTo>
                  <a:cubicBezTo>
                    <a:pt x="2605" y="1352"/>
                    <a:pt x="2587" y="1334"/>
                    <a:pt x="2587" y="1313"/>
                  </a:cubicBezTo>
                  <a:lnTo>
                    <a:pt x="2587" y="1024"/>
                  </a:lnTo>
                  <a:close/>
                  <a:moveTo>
                    <a:pt x="2587" y="1531"/>
                  </a:moveTo>
                  <a:cubicBezTo>
                    <a:pt x="2587" y="1509"/>
                    <a:pt x="2605" y="1492"/>
                    <a:pt x="2626" y="1492"/>
                  </a:cubicBezTo>
                  <a:cubicBezTo>
                    <a:pt x="2914" y="1492"/>
                    <a:pt x="2914" y="1492"/>
                    <a:pt x="2914" y="1492"/>
                  </a:cubicBezTo>
                  <a:cubicBezTo>
                    <a:pt x="2936" y="1492"/>
                    <a:pt x="2953" y="1509"/>
                    <a:pt x="2953" y="1531"/>
                  </a:cubicBezTo>
                  <a:cubicBezTo>
                    <a:pt x="2953" y="1819"/>
                    <a:pt x="2953" y="1819"/>
                    <a:pt x="2953" y="1819"/>
                  </a:cubicBezTo>
                  <a:cubicBezTo>
                    <a:pt x="2953" y="1841"/>
                    <a:pt x="2936" y="1858"/>
                    <a:pt x="2914" y="1858"/>
                  </a:cubicBezTo>
                  <a:cubicBezTo>
                    <a:pt x="2626" y="1858"/>
                    <a:pt x="2626" y="1858"/>
                    <a:pt x="2626" y="1858"/>
                  </a:cubicBezTo>
                  <a:cubicBezTo>
                    <a:pt x="2605" y="1858"/>
                    <a:pt x="2587" y="1841"/>
                    <a:pt x="2587" y="1819"/>
                  </a:cubicBezTo>
                  <a:lnTo>
                    <a:pt x="2587" y="1531"/>
                  </a:lnTo>
                  <a:close/>
                  <a:moveTo>
                    <a:pt x="2587" y="2019"/>
                  </a:moveTo>
                  <a:cubicBezTo>
                    <a:pt x="2587" y="1998"/>
                    <a:pt x="2605" y="1981"/>
                    <a:pt x="2626" y="1981"/>
                  </a:cubicBezTo>
                  <a:cubicBezTo>
                    <a:pt x="2914" y="1981"/>
                    <a:pt x="2914" y="1981"/>
                    <a:pt x="2914" y="1981"/>
                  </a:cubicBezTo>
                  <a:cubicBezTo>
                    <a:pt x="2936" y="1981"/>
                    <a:pt x="2953" y="1998"/>
                    <a:pt x="2953" y="2019"/>
                  </a:cubicBezTo>
                  <a:cubicBezTo>
                    <a:pt x="2953" y="2308"/>
                    <a:pt x="2953" y="2308"/>
                    <a:pt x="2953" y="2308"/>
                  </a:cubicBezTo>
                  <a:cubicBezTo>
                    <a:pt x="2953" y="2329"/>
                    <a:pt x="2936" y="2347"/>
                    <a:pt x="2914" y="2347"/>
                  </a:cubicBezTo>
                  <a:cubicBezTo>
                    <a:pt x="2626" y="2347"/>
                    <a:pt x="2626" y="2347"/>
                    <a:pt x="2626" y="2347"/>
                  </a:cubicBezTo>
                  <a:cubicBezTo>
                    <a:pt x="2605" y="2347"/>
                    <a:pt x="2587" y="2329"/>
                    <a:pt x="2587" y="2308"/>
                  </a:cubicBezTo>
                  <a:lnTo>
                    <a:pt x="2587" y="2019"/>
                  </a:lnTo>
                  <a:close/>
                  <a:moveTo>
                    <a:pt x="413" y="1024"/>
                  </a:moveTo>
                  <a:cubicBezTo>
                    <a:pt x="413" y="1003"/>
                    <a:pt x="431" y="986"/>
                    <a:pt x="452" y="986"/>
                  </a:cubicBezTo>
                  <a:cubicBezTo>
                    <a:pt x="741" y="986"/>
                    <a:pt x="741" y="986"/>
                    <a:pt x="741" y="986"/>
                  </a:cubicBezTo>
                  <a:cubicBezTo>
                    <a:pt x="762" y="986"/>
                    <a:pt x="779" y="1003"/>
                    <a:pt x="779" y="1024"/>
                  </a:cubicBezTo>
                  <a:cubicBezTo>
                    <a:pt x="779" y="1313"/>
                    <a:pt x="779" y="1313"/>
                    <a:pt x="779" y="1313"/>
                  </a:cubicBezTo>
                  <a:cubicBezTo>
                    <a:pt x="779" y="1334"/>
                    <a:pt x="762" y="1352"/>
                    <a:pt x="741" y="1352"/>
                  </a:cubicBezTo>
                  <a:cubicBezTo>
                    <a:pt x="452" y="1352"/>
                    <a:pt x="452" y="1352"/>
                    <a:pt x="452" y="1352"/>
                  </a:cubicBezTo>
                  <a:cubicBezTo>
                    <a:pt x="431" y="1352"/>
                    <a:pt x="413" y="1334"/>
                    <a:pt x="413" y="1313"/>
                  </a:cubicBezTo>
                  <a:lnTo>
                    <a:pt x="413" y="1024"/>
                  </a:lnTo>
                  <a:close/>
                  <a:moveTo>
                    <a:pt x="413" y="1531"/>
                  </a:moveTo>
                  <a:cubicBezTo>
                    <a:pt x="413" y="1509"/>
                    <a:pt x="431" y="1492"/>
                    <a:pt x="452" y="1492"/>
                  </a:cubicBezTo>
                  <a:cubicBezTo>
                    <a:pt x="741" y="1492"/>
                    <a:pt x="741" y="1492"/>
                    <a:pt x="741" y="1492"/>
                  </a:cubicBezTo>
                  <a:cubicBezTo>
                    <a:pt x="762" y="1492"/>
                    <a:pt x="779" y="1509"/>
                    <a:pt x="779" y="1531"/>
                  </a:cubicBezTo>
                  <a:cubicBezTo>
                    <a:pt x="779" y="1819"/>
                    <a:pt x="779" y="1819"/>
                    <a:pt x="779" y="1819"/>
                  </a:cubicBezTo>
                  <a:cubicBezTo>
                    <a:pt x="779" y="1841"/>
                    <a:pt x="762" y="1858"/>
                    <a:pt x="741" y="1858"/>
                  </a:cubicBezTo>
                  <a:cubicBezTo>
                    <a:pt x="452" y="1858"/>
                    <a:pt x="452" y="1858"/>
                    <a:pt x="452" y="1858"/>
                  </a:cubicBezTo>
                  <a:cubicBezTo>
                    <a:pt x="431" y="1858"/>
                    <a:pt x="413" y="1841"/>
                    <a:pt x="413" y="1819"/>
                  </a:cubicBezTo>
                  <a:lnTo>
                    <a:pt x="413" y="1531"/>
                  </a:lnTo>
                  <a:close/>
                  <a:moveTo>
                    <a:pt x="413" y="2019"/>
                  </a:moveTo>
                  <a:cubicBezTo>
                    <a:pt x="413" y="1998"/>
                    <a:pt x="431" y="1981"/>
                    <a:pt x="452" y="1981"/>
                  </a:cubicBezTo>
                  <a:cubicBezTo>
                    <a:pt x="741" y="1981"/>
                    <a:pt x="741" y="1981"/>
                    <a:pt x="741" y="1981"/>
                  </a:cubicBezTo>
                  <a:cubicBezTo>
                    <a:pt x="762" y="1981"/>
                    <a:pt x="779" y="1998"/>
                    <a:pt x="779" y="2019"/>
                  </a:cubicBezTo>
                  <a:cubicBezTo>
                    <a:pt x="779" y="2308"/>
                    <a:pt x="779" y="2308"/>
                    <a:pt x="779" y="2308"/>
                  </a:cubicBezTo>
                  <a:cubicBezTo>
                    <a:pt x="779" y="2329"/>
                    <a:pt x="762" y="2347"/>
                    <a:pt x="741" y="2347"/>
                  </a:cubicBezTo>
                  <a:cubicBezTo>
                    <a:pt x="452" y="2347"/>
                    <a:pt x="452" y="2347"/>
                    <a:pt x="452" y="2347"/>
                  </a:cubicBezTo>
                  <a:cubicBezTo>
                    <a:pt x="431" y="2347"/>
                    <a:pt x="413" y="2329"/>
                    <a:pt x="413" y="2308"/>
                  </a:cubicBezTo>
                  <a:lnTo>
                    <a:pt x="413" y="2019"/>
                  </a:lnTo>
                  <a:close/>
                </a:path>
              </a:pathLst>
            </a:custGeom>
            <a:noFill/>
            <a:ln w="12700">
              <a:gradFill>
                <a:gsLst>
                  <a:gs pos="0">
                    <a:srgbClr val="DB0A5B"/>
                  </a:gs>
                  <a:gs pos="100000">
                    <a:srgbClr val="7030A0"/>
                  </a:gs>
                </a:gsLst>
                <a:lin ang="5400000" scaled="1"/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69FF7EF-A71D-4D46-9635-E1E48E22F06E}"/>
              </a:ext>
            </a:extLst>
          </p:cNvPr>
          <p:cNvGrpSpPr/>
          <p:nvPr/>
        </p:nvGrpSpPr>
        <p:grpSpPr>
          <a:xfrm>
            <a:off x="9582102" y="4432498"/>
            <a:ext cx="2796299" cy="650482"/>
            <a:chOff x="9582102" y="4432498"/>
            <a:chExt cx="2796299" cy="650482"/>
          </a:xfrm>
        </p:grpSpPr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9166D05C-1EEC-495D-A844-C372593517FD}"/>
                </a:ext>
              </a:extLst>
            </p:cNvPr>
            <p:cNvSpPr/>
            <p:nvPr/>
          </p:nvSpPr>
          <p:spPr>
            <a:xfrm>
              <a:off x="9582102" y="4432498"/>
              <a:ext cx="2796299" cy="65048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srgbClr val="DB0A5B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208" name="ZoneTexte 187">
              <a:extLst>
                <a:ext uri="{FF2B5EF4-FFF2-40B4-BE49-F238E27FC236}">
                  <a16:creationId xmlns:a16="http://schemas.microsoft.com/office/drawing/2014/main" id="{0F95140D-DB1E-4794-AC39-AA2D8DC16543}"/>
                </a:ext>
              </a:extLst>
            </p:cNvPr>
            <p:cNvSpPr txBox="1"/>
            <p:nvPr/>
          </p:nvSpPr>
          <p:spPr>
            <a:xfrm>
              <a:off x="10503892" y="4563073"/>
              <a:ext cx="157651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DB0A5B"/>
                      </a:gs>
                      <a:gs pos="100000">
                        <a:srgbClr val="7030A0"/>
                      </a:gs>
                    </a:gsLst>
                    <a:lin ang="0" scaled="1"/>
                  </a:gra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300+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 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clients</a:t>
              </a:r>
            </a:p>
          </p:txBody>
        </p:sp>
        <p:grpSp>
          <p:nvGrpSpPr>
            <p:cNvPr id="209" name="Group 210">
              <a:extLst>
                <a:ext uri="{FF2B5EF4-FFF2-40B4-BE49-F238E27FC236}">
                  <a16:creationId xmlns:a16="http://schemas.microsoft.com/office/drawing/2014/main" id="{AD3AB386-80C0-4EA3-92F5-38E5B97C40F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760904" y="4566934"/>
              <a:ext cx="526240" cy="335470"/>
              <a:chOff x="2104" y="3755"/>
              <a:chExt cx="891" cy="568"/>
            </a:xfrm>
            <a:noFill/>
          </p:grpSpPr>
          <p:sp>
            <p:nvSpPr>
              <p:cNvPr id="210" name="Freeform 211">
                <a:extLst>
                  <a:ext uri="{FF2B5EF4-FFF2-40B4-BE49-F238E27FC236}">
                    <a16:creationId xmlns:a16="http://schemas.microsoft.com/office/drawing/2014/main" id="{336B8014-A55C-40D2-8980-5CFAADB50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755"/>
                <a:ext cx="257" cy="307"/>
              </a:xfrm>
              <a:custGeom>
                <a:avLst/>
                <a:gdLst>
                  <a:gd name="T0" fmla="*/ 54 w 108"/>
                  <a:gd name="T1" fmla="*/ 127 h 128"/>
                  <a:gd name="T2" fmla="*/ 54 w 108"/>
                  <a:gd name="T3" fmla="*/ 127 h 128"/>
                  <a:gd name="T4" fmla="*/ 54 w 108"/>
                  <a:gd name="T5" fmla="*/ 127 h 128"/>
                  <a:gd name="T6" fmla="*/ 54 w 108"/>
                  <a:gd name="T7" fmla="*/ 127 h 128"/>
                  <a:gd name="T8" fmla="*/ 54 w 108"/>
                  <a:gd name="T9" fmla="*/ 127 h 128"/>
                  <a:gd name="T10" fmla="*/ 54 w 108"/>
                  <a:gd name="T11" fmla="*/ 127 h 128"/>
                  <a:gd name="T12" fmla="*/ 54 w 108"/>
                  <a:gd name="T13" fmla="*/ 127 h 128"/>
                  <a:gd name="T14" fmla="*/ 54 w 108"/>
                  <a:gd name="T15" fmla="*/ 127 h 128"/>
                  <a:gd name="T16" fmla="*/ 54 w 108"/>
                  <a:gd name="T17" fmla="*/ 127 h 128"/>
                  <a:gd name="T18" fmla="*/ 107 w 108"/>
                  <a:gd name="T19" fmla="*/ 52 h 128"/>
                  <a:gd name="T20" fmla="*/ 54 w 108"/>
                  <a:gd name="T21" fmla="*/ 0 h 128"/>
                  <a:gd name="T22" fmla="*/ 54 w 108"/>
                  <a:gd name="T23" fmla="*/ 0 h 128"/>
                  <a:gd name="T24" fmla="*/ 54 w 108"/>
                  <a:gd name="T25" fmla="*/ 0 h 128"/>
                  <a:gd name="T26" fmla="*/ 54 w 108"/>
                  <a:gd name="T27" fmla="*/ 0 h 128"/>
                  <a:gd name="T28" fmla="*/ 54 w 108"/>
                  <a:gd name="T29" fmla="*/ 0 h 128"/>
                  <a:gd name="T30" fmla="*/ 54 w 108"/>
                  <a:gd name="T31" fmla="*/ 0 h 128"/>
                  <a:gd name="T32" fmla="*/ 54 w 108"/>
                  <a:gd name="T33" fmla="*/ 0 h 128"/>
                  <a:gd name="T34" fmla="*/ 54 w 108"/>
                  <a:gd name="T35" fmla="*/ 0 h 128"/>
                  <a:gd name="T36" fmla="*/ 54 w 108"/>
                  <a:gd name="T37" fmla="*/ 0 h 128"/>
                  <a:gd name="T38" fmla="*/ 1 w 108"/>
                  <a:gd name="T39" fmla="*/ 52 h 128"/>
                  <a:gd name="T40" fmla="*/ 54 w 108"/>
                  <a:gd name="T4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8" h="128">
                    <a:moveTo>
                      <a:pt x="54" y="127"/>
                    </a:moveTo>
                    <a:cubicBezTo>
                      <a:pt x="54" y="127"/>
                      <a:pt x="54" y="127"/>
                      <a:pt x="54" y="127"/>
                    </a:cubicBezTo>
                    <a:cubicBezTo>
                      <a:pt x="54" y="127"/>
                      <a:pt x="54" y="127"/>
                      <a:pt x="54" y="127"/>
                    </a:cubicBezTo>
                    <a:cubicBezTo>
                      <a:pt x="54" y="127"/>
                      <a:pt x="54" y="127"/>
                      <a:pt x="54" y="127"/>
                    </a:cubicBezTo>
                    <a:cubicBezTo>
                      <a:pt x="54" y="127"/>
                      <a:pt x="54" y="127"/>
                      <a:pt x="54" y="127"/>
                    </a:cubicBezTo>
                    <a:cubicBezTo>
                      <a:pt x="54" y="127"/>
                      <a:pt x="54" y="127"/>
                      <a:pt x="54" y="127"/>
                    </a:cubicBezTo>
                    <a:cubicBezTo>
                      <a:pt x="54" y="127"/>
                      <a:pt x="54" y="127"/>
                      <a:pt x="54" y="127"/>
                    </a:cubicBezTo>
                    <a:cubicBezTo>
                      <a:pt x="54" y="127"/>
                      <a:pt x="54" y="127"/>
                      <a:pt x="54" y="127"/>
                    </a:cubicBezTo>
                    <a:cubicBezTo>
                      <a:pt x="54" y="127"/>
                      <a:pt x="54" y="127"/>
                      <a:pt x="54" y="127"/>
                    </a:cubicBezTo>
                    <a:cubicBezTo>
                      <a:pt x="87" y="128"/>
                      <a:pt x="107" y="99"/>
                      <a:pt x="107" y="52"/>
                    </a:cubicBezTo>
                    <a:cubicBezTo>
                      <a:pt x="108" y="19"/>
                      <a:pt x="87" y="1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21" y="1"/>
                      <a:pt x="0" y="19"/>
                      <a:pt x="1" y="52"/>
                    </a:cubicBezTo>
                    <a:cubicBezTo>
                      <a:pt x="1" y="99"/>
                      <a:pt x="21" y="128"/>
                      <a:pt x="54" y="127"/>
                    </a:cubicBez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1" name="Freeform 212">
                <a:extLst>
                  <a:ext uri="{FF2B5EF4-FFF2-40B4-BE49-F238E27FC236}">
                    <a16:creationId xmlns:a16="http://schemas.microsoft.com/office/drawing/2014/main" id="{91E8736A-C3F6-4D2F-B00F-DB66B417A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6" y="4054"/>
                <a:ext cx="567" cy="269"/>
              </a:xfrm>
              <a:custGeom>
                <a:avLst/>
                <a:gdLst>
                  <a:gd name="T0" fmla="*/ 194 w 238"/>
                  <a:gd name="T1" fmla="*/ 33 h 112"/>
                  <a:gd name="T2" fmla="*/ 184 w 238"/>
                  <a:gd name="T3" fmla="*/ 24 h 112"/>
                  <a:gd name="T4" fmla="*/ 156 w 238"/>
                  <a:gd name="T5" fmla="*/ 11 h 112"/>
                  <a:gd name="T6" fmla="*/ 142 w 238"/>
                  <a:gd name="T7" fmla="*/ 0 h 112"/>
                  <a:gd name="T8" fmla="*/ 119 w 238"/>
                  <a:gd name="T9" fmla="*/ 23 h 112"/>
                  <a:gd name="T10" fmla="*/ 96 w 238"/>
                  <a:gd name="T11" fmla="*/ 0 h 112"/>
                  <a:gd name="T12" fmla="*/ 82 w 238"/>
                  <a:gd name="T13" fmla="*/ 11 h 112"/>
                  <a:gd name="T14" fmla="*/ 54 w 238"/>
                  <a:gd name="T15" fmla="*/ 24 h 112"/>
                  <a:gd name="T16" fmla="*/ 44 w 238"/>
                  <a:gd name="T17" fmla="*/ 33 h 112"/>
                  <a:gd name="T18" fmla="*/ 3 w 238"/>
                  <a:gd name="T19" fmla="*/ 101 h 112"/>
                  <a:gd name="T20" fmla="*/ 0 w 238"/>
                  <a:gd name="T21" fmla="*/ 112 h 112"/>
                  <a:gd name="T22" fmla="*/ 107 w 238"/>
                  <a:gd name="T23" fmla="*/ 112 h 112"/>
                  <a:gd name="T24" fmla="*/ 119 w 238"/>
                  <a:gd name="T25" fmla="*/ 36 h 112"/>
                  <a:gd name="T26" fmla="*/ 131 w 238"/>
                  <a:gd name="T27" fmla="*/ 112 h 112"/>
                  <a:gd name="T28" fmla="*/ 238 w 238"/>
                  <a:gd name="T29" fmla="*/ 112 h 112"/>
                  <a:gd name="T30" fmla="*/ 235 w 238"/>
                  <a:gd name="T31" fmla="*/ 101 h 112"/>
                  <a:gd name="T32" fmla="*/ 194 w 238"/>
                  <a:gd name="T33" fmla="*/ 3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8" h="112">
                    <a:moveTo>
                      <a:pt x="194" y="33"/>
                    </a:moveTo>
                    <a:cubicBezTo>
                      <a:pt x="192" y="29"/>
                      <a:pt x="188" y="26"/>
                      <a:pt x="184" y="24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54" y="24"/>
                      <a:pt x="54" y="24"/>
                      <a:pt x="54" y="24"/>
                    </a:cubicBezTo>
                    <a:cubicBezTo>
                      <a:pt x="50" y="26"/>
                      <a:pt x="46" y="29"/>
                      <a:pt x="44" y="33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" y="105"/>
                      <a:pt x="0" y="108"/>
                      <a:pt x="0" y="112"/>
                    </a:cubicBezTo>
                    <a:cubicBezTo>
                      <a:pt x="107" y="112"/>
                      <a:pt x="107" y="112"/>
                      <a:pt x="107" y="112"/>
                    </a:cubicBezTo>
                    <a:cubicBezTo>
                      <a:pt x="119" y="36"/>
                      <a:pt x="119" y="36"/>
                      <a:pt x="119" y="36"/>
                    </a:cubicBezTo>
                    <a:cubicBezTo>
                      <a:pt x="131" y="112"/>
                      <a:pt x="131" y="112"/>
                      <a:pt x="131" y="112"/>
                    </a:cubicBezTo>
                    <a:cubicBezTo>
                      <a:pt x="238" y="112"/>
                      <a:pt x="238" y="112"/>
                      <a:pt x="238" y="112"/>
                    </a:cubicBezTo>
                    <a:cubicBezTo>
                      <a:pt x="238" y="108"/>
                      <a:pt x="237" y="105"/>
                      <a:pt x="235" y="101"/>
                    </a:cubicBezTo>
                    <a:lnTo>
                      <a:pt x="194" y="33"/>
                    </a:ln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2" name="Freeform 213">
                <a:extLst>
                  <a:ext uri="{FF2B5EF4-FFF2-40B4-BE49-F238E27FC236}">
                    <a16:creationId xmlns:a16="http://schemas.microsoft.com/office/drawing/2014/main" id="{2433C03E-957B-412B-94B2-38192C488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3813"/>
                <a:ext cx="186" cy="244"/>
              </a:xfrm>
              <a:custGeom>
                <a:avLst/>
                <a:gdLst>
                  <a:gd name="T0" fmla="*/ 35 w 78"/>
                  <a:gd name="T1" fmla="*/ 102 h 102"/>
                  <a:gd name="T2" fmla="*/ 35 w 78"/>
                  <a:gd name="T3" fmla="*/ 102 h 102"/>
                  <a:gd name="T4" fmla="*/ 35 w 78"/>
                  <a:gd name="T5" fmla="*/ 102 h 102"/>
                  <a:gd name="T6" fmla="*/ 35 w 78"/>
                  <a:gd name="T7" fmla="*/ 102 h 102"/>
                  <a:gd name="T8" fmla="*/ 35 w 78"/>
                  <a:gd name="T9" fmla="*/ 102 h 102"/>
                  <a:gd name="T10" fmla="*/ 35 w 78"/>
                  <a:gd name="T11" fmla="*/ 102 h 102"/>
                  <a:gd name="T12" fmla="*/ 36 w 78"/>
                  <a:gd name="T13" fmla="*/ 102 h 102"/>
                  <a:gd name="T14" fmla="*/ 36 w 78"/>
                  <a:gd name="T15" fmla="*/ 102 h 102"/>
                  <a:gd name="T16" fmla="*/ 36 w 78"/>
                  <a:gd name="T17" fmla="*/ 102 h 102"/>
                  <a:gd name="T18" fmla="*/ 78 w 78"/>
                  <a:gd name="T19" fmla="*/ 42 h 102"/>
                  <a:gd name="T20" fmla="*/ 36 w 78"/>
                  <a:gd name="T21" fmla="*/ 0 h 102"/>
                  <a:gd name="T22" fmla="*/ 36 w 78"/>
                  <a:gd name="T23" fmla="*/ 0 h 102"/>
                  <a:gd name="T24" fmla="*/ 36 w 78"/>
                  <a:gd name="T25" fmla="*/ 0 h 102"/>
                  <a:gd name="T26" fmla="*/ 36 w 78"/>
                  <a:gd name="T27" fmla="*/ 0 h 102"/>
                  <a:gd name="T28" fmla="*/ 35 w 78"/>
                  <a:gd name="T29" fmla="*/ 0 h 102"/>
                  <a:gd name="T30" fmla="*/ 35 w 78"/>
                  <a:gd name="T31" fmla="*/ 0 h 102"/>
                  <a:gd name="T32" fmla="*/ 35 w 78"/>
                  <a:gd name="T33" fmla="*/ 0 h 102"/>
                  <a:gd name="T34" fmla="*/ 35 w 78"/>
                  <a:gd name="T35" fmla="*/ 0 h 102"/>
                  <a:gd name="T36" fmla="*/ 35 w 78"/>
                  <a:gd name="T37" fmla="*/ 0 h 102"/>
                  <a:gd name="T38" fmla="*/ 7 w 78"/>
                  <a:gd name="T39" fmla="*/ 9 h 102"/>
                  <a:gd name="T40" fmla="*/ 9 w 78"/>
                  <a:gd name="T41" fmla="*/ 28 h 102"/>
                  <a:gd name="T42" fmla="*/ 0 w 78"/>
                  <a:gd name="T43" fmla="*/ 78 h 102"/>
                  <a:gd name="T44" fmla="*/ 35 w 78"/>
                  <a:gd name="T45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02">
                    <a:moveTo>
                      <a:pt x="35" y="102"/>
                    </a:move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6" y="102"/>
                    </a:cubicBezTo>
                    <a:cubicBezTo>
                      <a:pt x="36" y="102"/>
                      <a:pt x="36" y="102"/>
                      <a:pt x="36" y="102"/>
                    </a:cubicBezTo>
                    <a:cubicBezTo>
                      <a:pt x="36" y="102"/>
                      <a:pt x="36" y="102"/>
                      <a:pt x="36" y="102"/>
                    </a:cubicBezTo>
                    <a:cubicBezTo>
                      <a:pt x="62" y="102"/>
                      <a:pt x="78" y="79"/>
                      <a:pt x="78" y="42"/>
                    </a:cubicBezTo>
                    <a:cubicBezTo>
                      <a:pt x="78" y="15"/>
                      <a:pt x="62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4" y="0"/>
                      <a:pt x="14" y="3"/>
                      <a:pt x="7" y="9"/>
                    </a:cubicBezTo>
                    <a:cubicBezTo>
                      <a:pt x="9" y="15"/>
                      <a:pt x="9" y="21"/>
                      <a:pt x="9" y="28"/>
                    </a:cubicBezTo>
                    <a:cubicBezTo>
                      <a:pt x="9" y="48"/>
                      <a:pt x="6" y="64"/>
                      <a:pt x="0" y="78"/>
                    </a:cubicBezTo>
                    <a:cubicBezTo>
                      <a:pt x="7" y="93"/>
                      <a:pt x="19" y="102"/>
                      <a:pt x="35" y="102"/>
                    </a:cubicBez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3" name="Freeform 214">
                <a:extLst>
                  <a:ext uri="{FF2B5EF4-FFF2-40B4-BE49-F238E27FC236}">
                    <a16:creationId xmlns:a16="http://schemas.microsoft.com/office/drawing/2014/main" id="{0C1C1AAF-551D-4208-8CF9-79DC15CA5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" y="4050"/>
                <a:ext cx="298" cy="215"/>
              </a:xfrm>
              <a:custGeom>
                <a:avLst/>
                <a:gdLst>
                  <a:gd name="T0" fmla="*/ 123 w 125"/>
                  <a:gd name="T1" fmla="*/ 81 h 90"/>
                  <a:gd name="T2" fmla="*/ 90 w 125"/>
                  <a:gd name="T3" fmla="*/ 27 h 90"/>
                  <a:gd name="T4" fmla="*/ 82 w 125"/>
                  <a:gd name="T5" fmla="*/ 20 h 90"/>
                  <a:gd name="T6" fmla="*/ 60 w 125"/>
                  <a:gd name="T7" fmla="*/ 9 h 90"/>
                  <a:gd name="T8" fmla="*/ 49 w 125"/>
                  <a:gd name="T9" fmla="*/ 0 h 90"/>
                  <a:gd name="T10" fmla="*/ 30 w 125"/>
                  <a:gd name="T11" fmla="*/ 19 h 90"/>
                  <a:gd name="T12" fmla="*/ 12 w 125"/>
                  <a:gd name="T13" fmla="*/ 0 h 90"/>
                  <a:gd name="T14" fmla="*/ 1 w 125"/>
                  <a:gd name="T15" fmla="*/ 9 h 90"/>
                  <a:gd name="T16" fmla="*/ 0 w 125"/>
                  <a:gd name="T17" fmla="*/ 10 h 90"/>
                  <a:gd name="T18" fmla="*/ 8 w 125"/>
                  <a:gd name="T19" fmla="*/ 14 h 90"/>
                  <a:gd name="T20" fmla="*/ 24 w 125"/>
                  <a:gd name="T21" fmla="*/ 28 h 90"/>
                  <a:gd name="T22" fmla="*/ 29 w 125"/>
                  <a:gd name="T23" fmla="*/ 36 h 90"/>
                  <a:gd name="T24" fmla="*/ 32 w 125"/>
                  <a:gd name="T25" fmla="*/ 42 h 90"/>
                  <a:gd name="T26" fmla="*/ 61 w 125"/>
                  <a:gd name="T27" fmla="*/ 90 h 90"/>
                  <a:gd name="T28" fmla="*/ 125 w 125"/>
                  <a:gd name="T29" fmla="*/ 90 h 90"/>
                  <a:gd name="T30" fmla="*/ 123 w 125"/>
                  <a:gd name="T31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90">
                    <a:moveTo>
                      <a:pt x="123" y="81"/>
                    </a:moveTo>
                    <a:cubicBezTo>
                      <a:pt x="90" y="27"/>
                      <a:pt x="90" y="27"/>
                      <a:pt x="90" y="27"/>
                    </a:cubicBezTo>
                    <a:cubicBezTo>
                      <a:pt x="88" y="24"/>
                      <a:pt x="85" y="21"/>
                      <a:pt x="82" y="2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5" y="17"/>
                      <a:pt x="21" y="22"/>
                      <a:pt x="24" y="28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125" y="90"/>
                      <a:pt x="125" y="90"/>
                      <a:pt x="125" y="90"/>
                    </a:cubicBezTo>
                    <a:cubicBezTo>
                      <a:pt x="125" y="87"/>
                      <a:pt x="125" y="84"/>
                      <a:pt x="123" y="81"/>
                    </a:cubicBez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4" name="Freeform 215">
                <a:extLst>
                  <a:ext uri="{FF2B5EF4-FFF2-40B4-BE49-F238E27FC236}">
                    <a16:creationId xmlns:a16="http://schemas.microsoft.com/office/drawing/2014/main" id="{49CB7277-2A54-4294-844A-74BE20EDB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" y="4050"/>
                <a:ext cx="298" cy="215"/>
              </a:xfrm>
              <a:custGeom>
                <a:avLst/>
                <a:gdLst>
                  <a:gd name="T0" fmla="*/ 96 w 125"/>
                  <a:gd name="T1" fmla="*/ 36 h 90"/>
                  <a:gd name="T2" fmla="*/ 101 w 125"/>
                  <a:gd name="T3" fmla="*/ 28 h 90"/>
                  <a:gd name="T4" fmla="*/ 117 w 125"/>
                  <a:gd name="T5" fmla="*/ 14 h 90"/>
                  <a:gd name="T6" fmla="*/ 125 w 125"/>
                  <a:gd name="T7" fmla="*/ 10 h 90"/>
                  <a:gd name="T8" fmla="*/ 124 w 125"/>
                  <a:gd name="T9" fmla="*/ 9 h 90"/>
                  <a:gd name="T10" fmla="*/ 113 w 125"/>
                  <a:gd name="T11" fmla="*/ 0 h 90"/>
                  <a:gd name="T12" fmla="*/ 95 w 125"/>
                  <a:gd name="T13" fmla="*/ 19 h 90"/>
                  <a:gd name="T14" fmla="*/ 76 w 125"/>
                  <a:gd name="T15" fmla="*/ 0 h 90"/>
                  <a:gd name="T16" fmla="*/ 65 w 125"/>
                  <a:gd name="T17" fmla="*/ 9 h 90"/>
                  <a:gd name="T18" fmla="*/ 43 w 125"/>
                  <a:gd name="T19" fmla="*/ 20 h 90"/>
                  <a:gd name="T20" fmla="*/ 35 w 125"/>
                  <a:gd name="T21" fmla="*/ 27 h 90"/>
                  <a:gd name="T22" fmla="*/ 2 w 125"/>
                  <a:gd name="T23" fmla="*/ 81 h 90"/>
                  <a:gd name="T24" fmla="*/ 0 w 125"/>
                  <a:gd name="T25" fmla="*/ 90 h 90"/>
                  <a:gd name="T26" fmla="*/ 64 w 125"/>
                  <a:gd name="T27" fmla="*/ 90 h 90"/>
                  <a:gd name="T28" fmla="*/ 93 w 125"/>
                  <a:gd name="T29" fmla="*/ 42 h 90"/>
                  <a:gd name="T30" fmla="*/ 96 w 125"/>
                  <a:gd name="T31" fmla="*/ 3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90">
                    <a:moveTo>
                      <a:pt x="96" y="36"/>
                    </a:moveTo>
                    <a:cubicBezTo>
                      <a:pt x="101" y="28"/>
                      <a:pt x="101" y="28"/>
                      <a:pt x="101" y="28"/>
                    </a:cubicBezTo>
                    <a:cubicBezTo>
                      <a:pt x="104" y="22"/>
                      <a:pt x="110" y="17"/>
                      <a:pt x="117" y="14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0" y="21"/>
                      <a:pt x="37" y="24"/>
                      <a:pt x="35" y="27"/>
                    </a:cubicBezTo>
                    <a:cubicBezTo>
                      <a:pt x="2" y="81"/>
                      <a:pt x="2" y="81"/>
                      <a:pt x="2" y="81"/>
                    </a:cubicBezTo>
                    <a:cubicBezTo>
                      <a:pt x="0" y="84"/>
                      <a:pt x="0" y="87"/>
                      <a:pt x="0" y="90"/>
                    </a:cubicBezTo>
                    <a:cubicBezTo>
                      <a:pt x="64" y="90"/>
                      <a:pt x="64" y="90"/>
                      <a:pt x="64" y="90"/>
                    </a:cubicBezTo>
                    <a:cubicBezTo>
                      <a:pt x="93" y="42"/>
                      <a:pt x="93" y="42"/>
                      <a:pt x="93" y="42"/>
                    </a:cubicBezTo>
                    <a:lnTo>
                      <a:pt x="96" y="36"/>
                    </a:ln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5" name="Freeform 216">
                <a:extLst>
                  <a:ext uri="{FF2B5EF4-FFF2-40B4-BE49-F238E27FC236}">
                    <a16:creationId xmlns:a16="http://schemas.microsoft.com/office/drawing/2014/main" id="{751DC819-2C7A-4CA0-A120-7AB66613E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" y="3813"/>
                <a:ext cx="186" cy="244"/>
              </a:xfrm>
              <a:custGeom>
                <a:avLst/>
                <a:gdLst>
                  <a:gd name="T0" fmla="*/ 42 w 78"/>
                  <a:gd name="T1" fmla="*/ 102 h 102"/>
                  <a:gd name="T2" fmla="*/ 42 w 78"/>
                  <a:gd name="T3" fmla="*/ 102 h 102"/>
                  <a:gd name="T4" fmla="*/ 42 w 78"/>
                  <a:gd name="T5" fmla="*/ 102 h 102"/>
                  <a:gd name="T6" fmla="*/ 43 w 78"/>
                  <a:gd name="T7" fmla="*/ 102 h 102"/>
                  <a:gd name="T8" fmla="*/ 43 w 78"/>
                  <a:gd name="T9" fmla="*/ 102 h 102"/>
                  <a:gd name="T10" fmla="*/ 43 w 78"/>
                  <a:gd name="T11" fmla="*/ 102 h 102"/>
                  <a:gd name="T12" fmla="*/ 43 w 78"/>
                  <a:gd name="T13" fmla="*/ 102 h 102"/>
                  <a:gd name="T14" fmla="*/ 43 w 78"/>
                  <a:gd name="T15" fmla="*/ 102 h 102"/>
                  <a:gd name="T16" fmla="*/ 43 w 78"/>
                  <a:gd name="T17" fmla="*/ 102 h 102"/>
                  <a:gd name="T18" fmla="*/ 78 w 78"/>
                  <a:gd name="T19" fmla="*/ 78 h 102"/>
                  <a:gd name="T20" fmla="*/ 69 w 78"/>
                  <a:gd name="T21" fmla="*/ 28 h 102"/>
                  <a:gd name="T22" fmla="*/ 71 w 78"/>
                  <a:gd name="T23" fmla="*/ 9 h 102"/>
                  <a:gd name="T24" fmla="*/ 43 w 78"/>
                  <a:gd name="T25" fmla="*/ 0 h 102"/>
                  <a:gd name="T26" fmla="*/ 43 w 78"/>
                  <a:gd name="T27" fmla="*/ 0 h 102"/>
                  <a:gd name="T28" fmla="*/ 43 w 78"/>
                  <a:gd name="T29" fmla="*/ 0 h 102"/>
                  <a:gd name="T30" fmla="*/ 43 w 78"/>
                  <a:gd name="T31" fmla="*/ 0 h 102"/>
                  <a:gd name="T32" fmla="*/ 43 w 78"/>
                  <a:gd name="T33" fmla="*/ 0 h 102"/>
                  <a:gd name="T34" fmla="*/ 42 w 78"/>
                  <a:gd name="T35" fmla="*/ 0 h 102"/>
                  <a:gd name="T36" fmla="*/ 42 w 78"/>
                  <a:gd name="T37" fmla="*/ 0 h 102"/>
                  <a:gd name="T38" fmla="*/ 42 w 78"/>
                  <a:gd name="T39" fmla="*/ 0 h 102"/>
                  <a:gd name="T40" fmla="*/ 42 w 78"/>
                  <a:gd name="T41" fmla="*/ 0 h 102"/>
                  <a:gd name="T42" fmla="*/ 0 w 78"/>
                  <a:gd name="T43" fmla="*/ 42 h 102"/>
                  <a:gd name="T44" fmla="*/ 42 w 78"/>
                  <a:gd name="T45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02">
                    <a:moveTo>
                      <a:pt x="42" y="102"/>
                    </a:moveTo>
                    <a:cubicBezTo>
                      <a:pt x="42" y="102"/>
                      <a:pt x="42" y="102"/>
                      <a:pt x="42" y="102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59" y="102"/>
                      <a:pt x="71" y="93"/>
                      <a:pt x="78" y="78"/>
                    </a:cubicBezTo>
                    <a:cubicBezTo>
                      <a:pt x="72" y="64"/>
                      <a:pt x="69" y="48"/>
                      <a:pt x="69" y="28"/>
                    </a:cubicBezTo>
                    <a:cubicBezTo>
                      <a:pt x="69" y="21"/>
                      <a:pt x="69" y="15"/>
                      <a:pt x="71" y="9"/>
                    </a:cubicBezTo>
                    <a:cubicBezTo>
                      <a:pt x="64" y="3"/>
                      <a:pt x="5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16" y="0"/>
                      <a:pt x="0" y="15"/>
                      <a:pt x="0" y="42"/>
                    </a:cubicBezTo>
                    <a:cubicBezTo>
                      <a:pt x="0" y="79"/>
                      <a:pt x="16" y="102"/>
                      <a:pt x="42" y="102"/>
                    </a:cubicBez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69EFC2B2-9F21-4A1C-8F31-D30031C30C1A}"/>
              </a:ext>
            </a:extLst>
          </p:cNvPr>
          <p:cNvGrpSpPr/>
          <p:nvPr/>
        </p:nvGrpSpPr>
        <p:grpSpPr>
          <a:xfrm>
            <a:off x="9582102" y="5325050"/>
            <a:ext cx="2796299" cy="650482"/>
            <a:chOff x="9582102" y="5325050"/>
            <a:chExt cx="2796299" cy="650482"/>
          </a:xfrm>
        </p:grpSpPr>
        <p:sp>
          <p:nvSpPr>
            <p:cNvPr id="217" name="Rectangle: Rounded Corners 216">
              <a:extLst>
                <a:ext uri="{FF2B5EF4-FFF2-40B4-BE49-F238E27FC236}">
                  <a16:creationId xmlns:a16="http://schemas.microsoft.com/office/drawing/2014/main" id="{A36BC664-F157-4346-BBBF-F6133A0FC83B}"/>
                </a:ext>
              </a:extLst>
            </p:cNvPr>
            <p:cNvSpPr/>
            <p:nvPr/>
          </p:nvSpPr>
          <p:spPr>
            <a:xfrm>
              <a:off x="9582102" y="5325050"/>
              <a:ext cx="2796299" cy="65048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srgbClr val="53565A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218" name="ZoneTexte 187">
              <a:extLst>
                <a:ext uri="{FF2B5EF4-FFF2-40B4-BE49-F238E27FC236}">
                  <a16:creationId xmlns:a16="http://schemas.microsoft.com/office/drawing/2014/main" id="{04355943-568A-44F8-BFD2-4239CA20DD00}"/>
                </a:ext>
              </a:extLst>
            </p:cNvPr>
            <p:cNvSpPr txBox="1"/>
            <p:nvPr/>
          </p:nvSpPr>
          <p:spPr>
            <a:xfrm>
              <a:off x="10503891" y="5450236"/>
              <a:ext cx="157651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DB0A5B"/>
                      </a:gs>
                      <a:gs pos="100000">
                        <a:srgbClr val="7030A0"/>
                      </a:gs>
                    </a:gsLst>
                    <a:lin ang="0" scaled="1"/>
                  </a:gra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60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DB0A5B"/>
                      </a:gs>
                      <a:gs pos="100000">
                        <a:srgbClr val="7030A0"/>
                      </a:gs>
                    </a:gsLst>
                    <a:lin ang="0" scaled="1"/>
                  </a:gra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 Light"/>
                  <a:ea typeface="Roboto Black" panose="02000000000000000000" pitchFamily="2" charset="0"/>
                </a:rPr>
                <a:t>countries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62ED7D3B-28AE-41C8-914C-8F47FC9ADCF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760904" y="5482662"/>
              <a:ext cx="555783" cy="367684"/>
              <a:chOff x="-659" y="-688"/>
              <a:chExt cx="7963" cy="5268"/>
            </a:xfrm>
            <a:solidFill>
              <a:sysClr val="window" lastClr="FFFFFF"/>
            </a:solidFill>
          </p:grpSpPr>
          <p:sp>
            <p:nvSpPr>
              <p:cNvPr id="220" name="Freeform 35">
                <a:extLst>
                  <a:ext uri="{FF2B5EF4-FFF2-40B4-BE49-F238E27FC236}">
                    <a16:creationId xmlns:a16="http://schemas.microsoft.com/office/drawing/2014/main" id="{0EA75384-02C8-4940-B305-9A82A0B03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9" y="-688"/>
                <a:ext cx="2440" cy="5064"/>
              </a:xfrm>
              <a:custGeom>
                <a:avLst/>
                <a:gdLst>
                  <a:gd name="T0" fmla="*/ 1032 w 1032"/>
                  <a:gd name="T1" fmla="*/ 1801 h 2141"/>
                  <a:gd name="T2" fmla="*/ 917 w 1032"/>
                  <a:gd name="T3" fmla="*/ 1944 h 2141"/>
                  <a:gd name="T4" fmla="*/ 115 w 1032"/>
                  <a:gd name="T5" fmla="*/ 2127 h 2141"/>
                  <a:gd name="T6" fmla="*/ 0 w 1032"/>
                  <a:gd name="T7" fmla="*/ 2036 h 2141"/>
                  <a:gd name="T8" fmla="*/ 0 w 1032"/>
                  <a:gd name="T9" fmla="*/ 340 h 2141"/>
                  <a:gd name="T10" fmla="*/ 115 w 1032"/>
                  <a:gd name="T11" fmla="*/ 197 h 2141"/>
                  <a:gd name="T12" fmla="*/ 917 w 1032"/>
                  <a:gd name="T13" fmla="*/ 15 h 2141"/>
                  <a:gd name="T14" fmla="*/ 1032 w 1032"/>
                  <a:gd name="T15" fmla="*/ 106 h 2141"/>
                  <a:gd name="T16" fmla="*/ 1032 w 1032"/>
                  <a:gd name="T17" fmla="*/ 1801 h 2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2" h="2141">
                    <a:moveTo>
                      <a:pt x="1032" y="1801"/>
                    </a:moveTo>
                    <a:cubicBezTo>
                      <a:pt x="1032" y="1866"/>
                      <a:pt x="980" y="1930"/>
                      <a:pt x="917" y="1944"/>
                    </a:cubicBezTo>
                    <a:cubicBezTo>
                      <a:pt x="115" y="2127"/>
                      <a:pt x="115" y="2127"/>
                      <a:pt x="115" y="2127"/>
                    </a:cubicBezTo>
                    <a:cubicBezTo>
                      <a:pt x="52" y="2141"/>
                      <a:pt x="0" y="2100"/>
                      <a:pt x="0" y="2036"/>
                    </a:cubicBezTo>
                    <a:cubicBezTo>
                      <a:pt x="0" y="340"/>
                      <a:pt x="0" y="340"/>
                      <a:pt x="0" y="340"/>
                    </a:cubicBezTo>
                    <a:cubicBezTo>
                      <a:pt x="0" y="276"/>
                      <a:pt x="52" y="211"/>
                      <a:pt x="115" y="197"/>
                    </a:cubicBezTo>
                    <a:cubicBezTo>
                      <a:pt x="917" y="15"/>
                      <a:pt x="917" y="15"/>
                      <a:pt x="917" y="15"/>
                    </a:cubicBezTo>
                    <a:cubicBezTo>
                      <a:pt x="980" y="0"/>
                      <a:pt x="1032" y="41"/>
                      <a:pt x="1032" y="106"/>
                    </a:cubicBezTo>
                    <a:cubicBezTo>
                      <a:pt x="1032" y="1801"/>
                      <a:pt x="1032" y="1801"/>
                      <a:pt x="1032" y="1801"/>
                    </a:cubicBez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1" name="Freeform 36">
                <a:extLst>
                  <a:ext uri="{FF2B5EF4-FFF2-40B4-BE49-F238E27FC236}">
                    <a16:creationId xmlns:a16="http://schemas.microsoft.com/office/drawing/2014/main" id="{8745519B-E362-4FFD-9CD2-6D7C51061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4" y="-151"/>
                <a:ext cx="2440" cy="4731"/>
              </a:xfrm>
              <a:custGeom>
                <a:avLst/>
                <a:gdLst>
                  <a:gd name="T0" fmla="*/ 1032 w 1032"/>
                  <a:gd name="T1" fmla="*/ 1809 h 2000"/>
                  <a:gd name="T2" fmla="*/ 915 w 1032"/>
                  <a:gd name="T3" fmla="*/ 1935 h 2000"/>
                  <a:gd name="T4" fmla="*/ 117 w 1032"/>
                  <a:gd name="T5" fmla="*/ 1995 h 2000"/>
                  <a:gd name="T6" fmla="*/ 0 w 1032"/>
                  <a:gd name="T7" fmla="*/ 1887 h 2000"/>
                  <a:gd name="T8" fmla="*/ 0 w 1032"/>
                  <a:gd name="T9" fmla="*/ 192 h 2000"/>
                  <a:gd name="T10" fmla="*/ 117 w 1032"/>
                  <a:gd name="T11" fmla="*/ 65 h 2000"/>
                  <a:gd name="T12" fmla="*/ 915 w 1032"/>
                  <a:gd name="T13" fmla="*/ 5 h 2000"/>
                  <a:gd name="T14" fmla="*/ 1032 w 1032"/>
                  <a:gd name="T15" fmla="*/ 113 h 2000"/>
                  <a:gd name="T16" fmla="*/ 1032 w 1032"/>
                  <a:gd name="T17" fmla="*/ 1809 h 2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2" h="2000">
                    <a:moveTo>
                      <a:pt x="1032" y="1809"/>
                    </a:moveTo>
                    <a:cubicBezTo>
                      <a:pt x="1032" y="1873"/>
                      <a:pt x="979" y="1930"/>
                      <a:pt x="915" y="1935"/>
                    </a:cubicBezTo>
                    <a:cubicBezTo>
                      <a:pt x="117" y="1995"/>
                      <a:pt x="117" y="1995"/>
                      <a:pt x="117" y="1995"/>
                    </a:cubicBezTo>
                    <a:cubicBezTo>
                      <a:pt x="53" y="2000"/>
                      <a:pt x="0" y="1951"/>
                      <a:pt x="0" y="1887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27"/>
                      <a:pt x="53" y="70"/>
                      <a:pt x="117" y="65"/>
                    </a:cubicBezTo>
                    <a:cubicBezTo>
                      <a:pt x="915" y="5"/>
                      <a:pt x="915" y="5"/>
                      <a:pt x="915" y="5"/>
                    </a:cubicBezTo>
                    <a:cubicBezTo>
                      <a:pt x="979" y="0"/>
                      <a:pt x="1032" y="49"/>
                      <a:pt x="1032" y="113"/>
                    </a:cubicBezTo>
                    <a:lnTo>
                      <a:pt x="1032" y="1809"/>
                    </a:ln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2" name="Freeform 37">
                <a:extLst>
                  <a:ext uri="{FF2B5EF4-FFF2-40B4-BE49-F238E27FC236}">
                    <a16:creationId xmlns:a16="http://schemas.microsoft.com/office/drawing/2014/main" id="{BE02C968-5BCA-4201-8394-B86FC08084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8" y="2271"/>
                <a:ext cx="1581" cy="2245"/>
              </a:xfrm>
              <a:custGeom>
                <a:avLst/>
                <a:gdLst>
                  <a:gd name="T0" fmla="*/ 335 w 669"/>
                  <a:gd name="T1" fmla="*/ 0 h 949"/>
                  <a:gd name="T2" fmla="*/ 0 w 669"/>
                  <a:gd name="T3" fmla="*/ 334 h 949"/>
                  <a:gd name="T4" fmla="*/ 335 w 669"/>
                  <a:gd name="T5" fmla="*/ 949 h 949"/>
                  <a:gd name="T6" fmla="*/ 669 w 669"/>
                  <a:gd name="T7" fmla="*/ 334 h 949"/>
                  <a:gd name="T8" fmla="*/ 335 w 669"/>
                  <a:gd name="T9" fmla="*/ 0 h 949"/>
                  <a:gd name="T10" fmla="*/ 335 w 669"/>
                  <a:gd name="T11" fmla="*/ 568 h 949"/>
                  <a:gd name="T12" fmla="*/ 89 w 669"/>
                  <a:gd name="T13" fmla="*/ 324 h 949"/>
                  <a:gd name="T14" fmla="*/ 335 w 669"/>
                  <a:gd name="T15" fmla="*/ 80 h 949"/>
                  <a:gd name="T16" fmla="*/ 580 w 669"/>
                  <a:gd name="T17" fmla="*/ 324 h 949"/>
                  <a:gd name="T18" fmla="*/ 335 w 669"/>
                  <a:gd name="T19" fmla="*/ 568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9" h="949">
                    <a:moveTo>
                      <a:pt x="335" y="0"/>
                    </a:moveTo>
                    <a:cubicBezTo>
                      <a:pt x="150" y="0"/>
                      <a:pt x="0" y="149"/>
                      <a:pt x="0" y="334"/>
                    </a:cubicBezTo>
                    <a:cubicBezTo>
                      <a:pt x="0" y="518"/>
                      <a:pt x="300" y="949"/>
                      <a:pt x="335" y="949"/>
                    </a:cubicBezTo>
                    <a:cubicBezTo>
                      <a:pt x="370" y="949"/>
                      <a:pt x="669" y="518"/>
                      <a:pt x="669" y="334"/>
                    </a:cubicBezTo>
                    <a:cubicBezTo>
                      <a:pt x="669" y="149"/>
                      <a:pt x="519" y="0"/>
                      <a:pt x="335" y="0"/>
                    </a:cubicBezTo>
                    <a:close/>
                    <a:moveTo>
                      <a:pt x="335" y="568"/>
                    </a:moveTo>
                    <a:cubicBezTo>
                      <a:pt x="199" y="568"/>
                      <a:pt x="89" y="459"/>
                      <a:pt x="89" y="324"/>
                    </a:cubicBezTo>
                    <a:cubicBezTo>
                      <a:pt x="89" y="190"/>
                      <a:pt x="199" y="80"/>
                      <a:pt x="335" y="80"/>
                    </a:cubicBezTo>
                    <a:cubicBezTo>
                      <a:pt x="470" y="80"/>
                      <a:pt x="580" y="190"/>
                      <a:pt x="580" y="324"/>
                    </a:cubicBezTo>
                    <a:cubicBezTo>
                      <a:pt x="580" y="459"/>
                      <a:pt x="470" y="568"/>
                      <a:pt x="335" y="568"/>
                    </a:cubicBez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3" name="Freeform 38">
                <a:extLst>
                  <a:ext uri="{FF2B5EF4-FFF2-40B4-BE49-F238E27FC236}">
                    <a16:creationId xmlns:a16="http://schemas.microsoft.com/office/drawing/2014/main" id="{68960C65-0786-4F78-B252-D121B796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3" y="-678"/>
                <a:ext cx="2440" cy="4792"/>
              </a:xfrm>
              <a:custGeom>
                <a:avLst/>
                <a:gdLst>
                  <a:gd name="T0" fmla="*/ 192 w 1032"/>
                  <a:gd name="T1" fmla="*/ 1581 h 2026"/>
                  <a:gd name="T2" fmla="*/ 667 w 1032"/>
                  <a:gd name="T3" fmla="*/ 1106 h 2026"/>
                  <a:gd name="T4" fmla="*/ 997 w 1032"/>
                  <a:gd name="T5" fmla="*/ 1240 h 2026"/>
                  <a:gd name="T6" fmla="*/ 1032 w 1032"/>
                  <a:gd name="T7" fmla="*/ 1200 h 2026"/>
                  <a:gd name="T8" fmla="*/ 1032 w 1032"/>
                  <a:gd name="T9" fmla="*/ 415 h 2026"/>
                  <a:gd name="T10" fmla="*/ 920 w 1032"/>
                  <a:gd name="T11" fmla="*/ 263 h 2026"/>
                  <a:gd name="T12" fmla="*/ 113 w 1032"/>
                  <a:gd name="T13" fmla="*/ 19 h 2026"/>
                  <a:gd name="T14" fmla="*/ 0 w 1032"/>
                  <a:gd name="T15" fmla="*/ 102 h 2026"/>
                  <a:gd name="T16" fmla="*/ 0 w 1032"/>
                  <a:gd name="T17" fmla="*/ 1797 h 2026"/>
                  <a:gd name="T18" fmla="*/ 113 w 1032"/>
                  <a:gd name="T19" fmla="*/ 1948 h 2026"/>
                  <a:gd name="T20" fmla="*/ 295 w 1032"/>
                  <a:gd name="T21" fmla="*/ 2004 h 2026"/>
                  <a:gd name="T22" fmla="*/ 317 w 1032"/>
                  <a:gd name="T23" fmla="*/ 1957 h 2026"/>
                  <a:gd name="T24" fmla="*/ 192 w 1032"/>
                  <a:gd name="T25" fmla="*/ 1581 h 2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2" h="2026">
                    <a:moveTo>
                      <a:pt x="192" y="1581"/>
                    </a:moveTo>
                    <a:cubicBezTo>
                      <a:pt x="192" y="1319"/>
                      <a:pt x="405" y="1106"/>
                      <a:pt x="667" y="1106"/>
                    </a:cubicBezTo>
                    <a:cubicBezTo>
                      <a:pt x="795" y="1106"/>
                      <a:pt x="912" y="1157"/>
                      <a:pt x="997" y="1240"/>
                    </a:cubicBezTo>
                    <a:cubicBezTo>
                      <a:pt x="1009" y="1252"/>
                      <a:pt x="1032" y="1277"/>
                      <a:pt x="1032" y="1200"/>
                    </a:cubicBezTo>
                    <a:cubicBezTo>
                      <a:pt x="1032" y="415"/>
                      <a:pt x="1032" y="415"/>
                      <a:pt x="1032" y="415"/>
                    </a:cubicBezTo>
                    <a:cubicBezTo>
                      <a:pt x="1032" y="350"/>
                      <a:pt x="981" y="282"/>
                      <a:pt x="920" y="263"/>
                    </a:cubicBezTo>
                    <a:cubicBezTo>
                      <a:pt x="113" y="19"/>
                      <a:pt x="113" y="19"/>
                      <a:pt x="113" y="19"/>
                    </a:cubicBezTo>
                    <a:cubicBezTo>
                      <a:pt x="51" y="0"/>
                      <a:pt x="0" y="37"/>
                      <a:pt x="0" y="102"/>
                    </a:cubicBezTo>
                    <a:cubicBezTo>
                      <a:pt x="0" y="1797"/>
                      <a:pt x="0" y="1797"/>
                      <a:pt x="0" y="1797"/>
                    </a:cubicBezTo>
                    <a:cubicBezTo>
                      <a:pt x="0" y="1862"/>
                      <a:pt x="51" y="1930"/>
                      <a:pt x="113" y="1948"/>
                    </a:cubicBezTo>
                    <a:cubicBezTo>
                      <a:pt x="295" y="2004"/>
                      <a:pt x="295" y="2004"/>
                      <a:pt x="295" y="2004"/>
                    </a:cubicBezTo>
                    <a:cubicBezTo>
                      <a:pt x="353" y="2026"/>
                      <a:pt x="328" y="1978"/>
                      <a:pt x="317" y="1957"/>
                    </a:cubicBezTo>
                    <a:cubicBezTo>
                      <a:pt x="234" y="1798"/>
                      <a:pt x="192" y="1671"/>
                      <a:pt x="192" y="1581"/>
                    </a:cubicBez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4" name="Freeform 39">
                <a:extLst>
                  <a:ext uri="{FF2B5EF4-FFF2-40B4-BE49-F238E27FC236}">
                    <a16:creationId xmlns:a16="http://schemas.microsoft.com/office/drawing/2014/main" id="{DAB0A687-A33A-47BA-BCF9-22E6535E4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3882"/>
                <a:ext cx="355" cy="672"/>
              </a:xfrm>
              <a:custGeom>
                <a:avLst/>
                <a:gdLst>
                  <a:gd name="T0" fmla="*/ 87 w 150"/>
                  <a:gd name="T1" fmla="*/ 115 h 284"/>
                  <a:gd name="T2" fmla="*/ 19 w 150"/>
                  <a:gd name="T3" fmla="*/ 228 h 284"/>
                  <a:gd name="T4" fmla="*/ 24 w 150"/>
                  <a:gd name="T5" fmla="*/ 261 h 284"/>
                  <a:gd name="T6" fmla="*/ 38 w 150"/>
                  <a:gd name="T7" fmla="*/ 265 h 284"/>
                  <a:gd name="T8" fmla="*/ 150 w 150"/>
                  <a:gd name="T9" fmla="*/ 182 h 284"/>
                  <a:gd name="T10" fmla="*/ 150 w 150"/>
                  <a:gd name="T11" fmla="*/ 41 h 284"/>
                  <a:gd name="T12" fmla="*/ 136 w 150"/>
                  <a:gd name="T13" fmla="*/ 26 h 284"/>
                  <a:gd name="T14" fmla="*/ 87 w 150"/>
                  <a:gd name="T15" fmla="*/ 11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284">
                    <a:moveTo>
                      <a:pt x="87" y="115"/>
                    </a:moveTo>
                    <a:cubicBezTo>
                      <a:pt x="65" y="154"/>
                      <a:pt x="42" y="193"/>
                      <a:pt x="19" y="228"/>
                    </a:cubicBezTo>
                    <a:cubicBezTo>
                      <a:pt x="13" y="237"/>
                      <a:pt x="0" y="255"/>
                      <a:pt x="24" y="261"/>
                    </a:cubicBezTo>
                    <a:cubicBezTo>
                      <a:pt x="38" y="265"/>
                      <a:pt x="38" y="265"/>
                      <a:pt x="38" y="265"/>
                    </a:cubicBezTo>
                    <a:cubicBezTo>
                      <a:pt x="99" y="284"/>
                      <a:pt x="150" y="246"/>
                      <a:pt x="150" y="182"/>
                    </a:cubicBezTo>
                    <a:cubicBezTo>
                      <a:pt x="150" y="41"/>
                      <a:pt x="150" y="41"/>
                      <a:pt x="150" y="41"/>
                    </a:cubicBezTo>
                    <a:cubicBezTo>
                      <a:pt x="150" y="0"/>
                      <a:pt x="141" y="17"/>
                      <a:pt x="136" y="26"/>
                    </a:cubicBezTo>
                    <a:cubicBezTo>
                      <a:pt x="121" y="55"/>
                      <a:pt x="105" y="84"/>
                      <a:pt x="87" y="115"/>
                    </a:cubicBezTo>
                    <a:close/>
                  </a:path>
                </a:pathLst>
              </a:custGeom>
              <a:grpFill/>
              <a:ln w="12700"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5400000" scaled="1"/>
                </a:gra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sp>
        <p:nvSpPr>
          <p:cNvPr id="225" name="Oval 224">
            <a:extLst>
              <a:ext uri="{FF2B5EF4-FFF2-40B4-BE49-F238E27FC236}">
                <a16:creationId xmlns:a16="http://schemas.microsoft.com/office/drawing/2014/main" id="{63B16C91-7ABA-4761-B60C-12D6F21BA310}"/>
              </a:ext>
            </a:extLst>
          </p:cNvPr>
          <p:cNvSpPr/>
          <p:nvPr/>
        </p:nvSpPr>
        <p:spPr>
          <a:xfrm>
            <a:off x="5405625" y="3927860"/>
            <a:ext cx="57089" cy="57089"/>
          </a:xfrm>
          <a:prstGeom prst="ellipse">
            <a:avLst/>
          </a:prstGeom>
          <a:solidFill>
            <a:srgbClr val="DB0A5B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940D1A91-18EB-4847-8EAF-AD373E2DE0C0}"/>
              </a:ext>
            </a:extLst>
          </p:cNvPr>
          <p:cNvSpPr txBox="1"/>
          <p:nvPr/>
        </p:nvSpPr>
        <p:spPr>
          <a:xfrm>
            <a:off x="4809918" y="3858651"/>
            <a:ext cx="531162" cy="200055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effectLst>
            <a:softEdge rad="31750"/>
          </a:effectLst>
        </p:spPr>
        <p:txBody>
          <a:bodyPr wrap="none" lIns="36000" tIns="0" rIns="36000" bIns="0" rtlCol="0">
            <a:sp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00" i="0" u="none" strike="noStrike" kern="0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 Light"/>
              </a:rPr>
              <a:t>Cyprus</a:t>
            </a:r>
          </a:p>
        </p:txBody>
      </p:sp>
      <p:pic>
        <p:nvPicPr>
          <p:cNvPr id="230" name="Picture 2">
            <a:extLst>
              <a:ext uri="{FF2B5EF4-FFF2-40B4-BE49-F238E27FC236}">
                <a16:creationId xmlns:a16="http://schemas.microsoft.com/office/drawing/2014/main" id="{7C44DB1F-280E-43D7-B8C1-364C59CA3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"/>
                            </p:stCondLst>
                            <p:childTnLst>
                              <p:par>
                                <p:cTn id="6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"/>
                            </p:stCondLst>
                            <p:childTnLst>
                              <p:par>
                                <p:cTn id="6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2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76A79D9-8079-415B-88B3-E2550EAADC6B}"/>
              </a:ext>
            </a:extLst>
          </p:cNvPr>
          <p:cNvSpPr/>
          <p:nvPr/>
        </p:nvSpPr>
        <p:spPr>
          <a:xfrm>
            <a:off x="9215918" y="6027004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30824E-02CB-44C9-B8E2-D0F8161A68BE}"/>
              </a:ext>
            </a:extLst>
          </p:cNvPr>
          <p:cNvSpPr/>
          <p:nvPr/>
        </p:nvSpPr>
        <p:spPr>
          <a:xfrm>
            <a:off x="640263" y="2910529"/>
            <a:ext cx="5310004" cy="33037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990B27-2D11-476A-8AD1-EF2EDA301B81}"/>
              </a:ext>
            </a:extLst>
          </p:cNvPr>
          <p:cNvSpPr txBox="1">
            <a:spLocks/>
          </p:cNvSpPr>
          <p:nvPr/>
        </p:nvSpPr>
        <p:spPr>
          <a:xfrm>
            <a:off x="636001" y="444225"/>
            <a:ext cx="8676230" cy="430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Murex is a recognized industry leader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2F8C5A-B514-4743-AE12-243B62788FC1}"/>
              </a:ext>
            </a:extLst>
          </p:cNvPr>
          <p:cNvSpPr/>
          <p:nvPr/>
        </p:nvSpPr>
        <p:spPr>
          <a:xfrm>
            <a:off x="544103" y="1053078"/>
            <a:ext cx="5823970" cy="9196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Overall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#1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DB0A5B"/>
                    </a:gs>
                    <a:gs pos="100000">
                      <a:srgbClr val="7030A0"/>
                    </a:gs>
                  </a:gsLst>
                  <a:lin ang="0" scaled="1"/>
                </a:gra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top technology vendor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51" normalizeH="0" baseline="0" noProof="0">
                <a:ln>
                  <a:noFill/>
                </a:ln>
                <a:solidFill>
                  <a:srgbClr val="DB0A5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2013, 2014, 2015, 2016, 2017, 2018, 2019, 2020, 2021</a:t>
            </a: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DB0A5B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88EFF-3DAE-461A-B832-81D7A36A649B}"/>
              </a:ext>
            </a:extLst>
          </p:cNvPr>
          <p:cNvSpPr txBox="1"/>
          <p:nvPr/>
        </p:nvSpPr>
        <p:spPr>
          <a:xfrm>
            <a:off x="636001" y="2150655"/>
            <a:ext cx="1948872" cy="83099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5405">
                      <a:srgbClr val="DB0A5B"/>
                    </a:gs>
                    <a:gs pos="100000">
                      <a:srgbClr val="7030A0"/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gradFill>
                <a:gsLst>
                  <a:gs pos="5405">
                    <a:srgbClr val="DB0A5B"/>
                  </a:gs>
                  <a:gs pos="100000">
                    <a:srgbClr val="7030A0"/>
                  </a:gs>
                </a:gsLst>
                <a:lin ang="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017D5E-1616-4F96-9801-2CD4A852D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6" y="3076803"/>
            <a:ext cx="1515061" cy="43558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4F58148-CB9C-44FC-B266-CE790C2CD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56" y="3056701"/>
            <a:ext cx="1127706" cy="49807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152A39E-AF03-47B7-B5A1-6CE5B0A12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5" y="3689455"/>
            <a:ext cx="1515061" cy="43558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F80612-5A36-473D-8710-5C2896642B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1" y="4301181"/>
            <a:ext cx="1481892" cy="47420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B212DBF-E828-459E-80E1-A54E9D5C2D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3" y="4951533"/>
            <a:ext cx="1515060" cy="44315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68ED7D5-BF9D-4A41-A2BC-5A32AC623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3" y="5556117"/>
            <a:ext cx="1515060" cy="443155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9F1792E-2043-4AF2-81A6-B39E3A6770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99" y="5340812"/>
            <a:ext cx="747417" cy="828952"/>
          </a:xfrm>
          <a:prstGeom prst="rect">
            <a:avLst/>
          </a:prstGeom>
        </p:spPr>
      </p:pic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11123438-68DA-413A-8313-9FD6834D08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91" y="4984273"/>
            <a:ext cx="615347" cy="1071705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C699811-0782-497C-AD9B-AC413BFC02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38" y="3714492"/>
            <a:ext cx="1123944" cy="674366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2C394372-4A60-4472-AA1A-6A7C2000E2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38" y="4523033"/>
            <a:ext cx="1151357" cy="6743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488B48-365C-4907-8B26-3EC0B3F2DC29}"/>
              </a:ext>
            </a:extLst>
          </p:cNvPr>
          <p:cNvCxnSpPr>
            <a:cxnSpLocks/>
          </p:cNvCxnSpPr>
          <p:nvPr/>
        </p:nvCxnSpPr>
        <p:spPr>
          <a:xfrm>
            <a:off x="636001" y="2910529"/>
            <a:ext cx="5310004" cy="0"/>
          </a:xfrm>
          <a:prstGeom prst="line">
            <a:avLst/>
          </a:prstGeom>
          <a:ln w="31750">
            <a:gradFill>
              <a:gsLst>
                <a:gs pos="0">
                  <a:schemeClr val="tx2"/>
                </a:gs>
                <a:gs pos="100000">
                  <a:srgbClr val="7030A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5">
            <a:extLst>
              <a:ext uri="{FF2B5EF4-FFF2-40B4-BE49-F238E27FC236}">
                <a16:creationId xmlns:a16="http://schemas.microsoft.com/office/drawing/2014/main" id="{71FBFD83-7149-4F62-897C-EFB91C1D44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38" y="4295674"/>
            <a:ext cx="1760687" cy="479713"/>
          </a:xfrm>
          <a:prstGeom prst="rect">
            <a:avLst/>
          </a:prstGeom>
        </p:spPr>
      </p:pic>
      <p:pic>
        <p:nvPicPr>
          <p:cNvPr id="18" name="Image 10">
            <a:extLst>
              <a:ext uri="{FF2B5EF4-FFF2-40B4-BE49-F238E27FC236}">
                <a16:creationId xmlns:a16="http://schemas.microsoft.com/office/drawing/2014/main" id="{978A6DBC-E392-4414-B9FE-3612F76FC4B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78" y="3064203"/>
            <a:ext cx="1515061" cy="475313"/>
          </a:xfrm>
          <a:prstGeom prst="rect">
            <a:avLst/>
          </a:prstGeom>
        </p:spPr>
      </p:pic>
      <p:pic>
        <p:nvPicPr>
          <p:cNvPr id="19" name="Image 13">
            <a:extLst>
              <a:ext uri="{FF2B5EF4-FFF2-40B4-BE49-F238E27FC236}">
                <a16:creationId xmlns:a16="http://schemas.microsoft.com/office/drawing/2014/main" id="{F6565CCB-604A-4E1F-9CE8-0E5F3DE8F3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38" y="3665604"/>
            <a:ext cx="1760687" cy="4765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6413AA-7C7F-460C-A411-B97B46072E6A}"/>
              </a:ext>
            </a:extLst>
          </p:cNvPr>
          <p:cNvSpPr/>
          <p:nvPr/>
        </p:nvSpPr>
        <p:spPr>
          <a:xfrm>
            <a:off x="6368073" y="2893103"/>
            <a:ext cx="5310004" cy="33037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3E73CC-FEA5-4353-AB8F-C15260B7C1EF}"/>
              </a:ext>
            </a:extLst>
          </p:cNvPr>
          <p:cNvSpPr txBox="1"/>
          <p:nvPr/>
        </p:nvSpPr>
        <p:spPr>
          <a:xfrm>
            <a:off x="6368073" y="2150655"/>
            <a:ext cx="1948872" cy="83099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5405">
                      <a:srgbClr val="DB0A5B"/>
                    </a:gs>
                    <a:gs pos="100000">
                      <a:srgbClr val="7030A0"/>
                    </a:gs>
                  </a:gsLst>
                  <a:lin ang="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gradFill>
                <a:gsLst>
                  <a:gs pos="5405">
                    <a:srgbClr val="DB0A5B"/>
                  </a:gs>
                  <a:gs pos="100000">
                    <a:srgbClr val="7030A0"/>
                  </a:gs>
                </a:gsLst>
                <a:lin ang="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B4C2DD-35BE-425F-A81D-E687EC13C7B4}"/>
              </a:ext>
            </a:extLst>
          </p:cNvPr>
          <p:cNvCxnSpPr>
            <a:cxnSpLocks/>
          </p:cNvCxnSpPr>
          <p:nvPr/>
        </p:nvCxnSpPr>
        <p:spPr>
          <a:xfrm>
            <a:off x="6368073" y="2893103"/>
            <a:ext cx="5310004" cy="0"/>
          </a:xfrm>
          <a:prstGeom prst="line">
            <a:avLst/>
          </a:prstGeom>
          <a:ln w="31750">
            <a:gradFill>
              <a:gsLst>
                <a:gs pos="0">
                  <a:schemeClr val="tx2"/>
                </a:gs>
                <a:gs pos="100000">
                  <a:srgbClr val="7030A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90B5FBDA-7B59-4691-803E-B1CC1DB5866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141" y="4281944"/>
            <a:ext cx="1294551" cy="747241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301F3C88-E271-4A7C-BA32-578DC5F335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203" y="5334286"/>
            <a:ext cx="1294551" cy="654609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3839AF00-55CA-41A4-8814-8911AB3A8C7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 b="18053"/>
          <a:stretch/>
        </p:blipFill>
        <p:spPr>
          <a:xfrm>
            <a:off x="2454138" y="4940644"/>
            <a:ext cx="1568462" cy="682847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1006DF8E-3B50-4F78-9C01-B7E24140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147" y="3056714"/>
            <a:ext cx="944590" cy="8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96F16FCC-E14C-4C0F-8091-169F52695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25" y="4223537"/>
            <a:ext cx="944589" cy="9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3A96F53-0612-4A29-A7E5-CF066D8D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307" y="3056714"/>
            <a:ext cx="982739" cy="9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13EF3AAA-C27E-4B94-857D-AD6CDBFA5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027" y="4223535"/>
            <a:ext cx="944590" cy="9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DBF4E9ED-2EA1-4BEB-94F0-462067CD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92" y="4226131"/>
            <a:ext cx="956673" cy="9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7B1651F5-27B2-4501-AA98-B2B1CCA87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42" y="3056714"/>
            <a:ext cx="965964" cy="91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>
            <a:extLst>
              <a:ext uri="{FF2B5EF4-FFF2-40B4-BE49-F238E27FC236}">
                <a16:creationId xmlns:a16="http://schemas.microsoft.com/office/drawing/2014/main" id="{4C39B72E-53DA-4FAA-A681-2F152DA8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92" y="3056714"/>
            <a:ext cx="1097649" cy="9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BBFC88E0-5CE5-46F9-9D76-1EFBACA3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0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5985" y="2322940"/>
            <a:ext cx="11457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HOW WILL I MEASURE</a:t>
            </a:r>
            <a:r>
              <a:rPr lang="en-US" sz="7200" b="1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RELEASE QUALITY?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5985" y="1171387"/>
            <a:ext cx="11457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BIG CHALLENGE AS A RELEASE TEST LEAD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20E518-9F06-4BC0-883A-B2E30FD62867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694BFF-7EEA-49F6-82BF-748B7EE96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8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399" y="5435927"/>
            <a:ext cx="12181027" cy="4016091"/>
            <a:chOff x="88135" y="359486"/>
            <a:chExt cx="12181027" cy="4016091"/>
          </a:xfrm>
        </p:grpSpPr>
        <p:sp>
          <p:nvSpPr>
            <p:cNvPr id="5" name="Rectangle 4"/>
            <p:cNvSpPr/>
            <p:nvPr/>
          </p:nvSpPr>
          <p:spPr>
            <a:xfrm>
              <a:off x="488442" y="780706"/>
              <a:ext cx="113804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Defect Leakage = (Total Number of Defects Found in UAT (User Acceptance Tests)/ Total Number of Defects Found Before UAT) x 100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8135" y="1201926"/>
              <a:ext cx="121810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Defect Removal Efficiency= Number of defects resolved by the development team/ (Total number of defects at the moment of measurement)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32013" y="1623146"/>
              <a:ext cx="74932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Defect Category = Defects belonging to a particular category/ Total number of defects.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72479" y="2044366"/>
              <a:ext cx="104123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Defect Severity Index (DSI) = Sum of (Defect * Severity Level) / Total number of defects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14404" y="2465586"/>
              <a:ext cx="97284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1">
                      <a:lumMod val="50000"/>
                    </a:schemeClr>
                  </a:solidFill>
                </a:rPr>
                <a:t>Defect Density = Defect Count/Size of the Release/Module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49467" y="359486"/>
              <a:ext cx="108583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Passed Test Cases Coverage = (Number of passed tests / Total number of tests executed) x 100</a:t>
              </a:r>
              <a:endParaRPr lang="en-US" sz="1600" b="1" i="0" dirty="0">
                <a:solidFill>
                  <a:schemeClr val="accent1">
                    <a:lumMod val="50000"/>
                  </a:schemeClr>
                </a:solidFill>
                <a:effectLst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9058" y="2886806"/>
              <a:ext cx="1143918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Test Cases Blocked = (Number of blocked tests / Total number of tests executed) x 100</a:t>
              </a:r>
              <a:endParaRPr lang="en-US" sz="1600" b="1" i="0" dirty="0">
                <a:solidFill>
                  <a:schemeClr val="accent1">
                    <a:lumMod val="50000"/>
                  </a:schemeClr>
                </a:solidFill>
                <a:effectLst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9058" y="3308026"/>
              <a:ext cx="1143918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Number of Test Run Per Time Period = (Number of test run / Total time)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9058" y="3729246"/>
              <a:ext cx="114391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Test Effectiveness (TEF) = (Total number of defects injected + Total number of defects found / Total number of defect escaped) x 100</a:t>
              </a:r>
            </a:p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</a:rPr>
                <a:t>…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2568" y="5500996"/>
            <a:ext cx="12227090" cy="1357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-1"/>
            <a:ext cx="12188858" cy="444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759048"/>
            <a:ext cx="1242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GETTING INSPIRED FROM ALREADY USED </a:t>
            </a:r>
            <a:r>
              <a:rPr lang="en-US" sz="6600" dirty="0">
                <a:solidFill>
                  <a:srgbClr val="0070C0"/>
                </a:solidFill>
                <a:latin typeface="Arial Black" panose="020B0A04020102020204" pitchFamily="34" charset="0"/>
              </a:rPr>
              <a:t>KPIS?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551" b="3534"/>
          <a:stretch/>
        </p:blipFill>
        <p:spPr>
          <a:xfrm>
            <a:off x="9236893" y="6004882"/>
            <a:ext cx="3002765" cy="9004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90FED21-34F4-4032-A202-3C417302BBF7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E121903-5314-4D3F-AF58-6C5F4B057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00195 -0.6479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6284" y="0"/>
            <a:ext cx="12188858" cy="3229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-3142" y="2438497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6161"/>
                </a:solidFill>
                <a:latin typeface="Arial Black" panose="020B0A04020102020204" pitchFamily="34" charset="0"/>
              </a:rPr>
              <a:t>NOT ALWAYS ADAPTED TO OUR CONTEXT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25CDC0-622F-4861-A203-8126CDED7E99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6F92FE7-2F44-446C-975E-D32DD44F5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3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4106" y="5407861"/>
            <a:ext cx="11535548" cy="3860195"/>
            <a:chOff x="466438" y="377579"/>
            <a:chExt cx="11535548" cy="3860195"/>
          </a:xfrm>
        </p:grpSpPr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3361F21C-011A-4A43-B84F-2F7C9C02B2ED}"/>
                </a:ext>
              </a:extLst>
            </p:cNvPr>
            <p:cNvSpPr txBox="1">
              <a:spLocks/>
            </p:cNvSpPr>
            <p:nvPr/>
          </p:nvSpPr>
          <p:spPr>
            <a:xfrm>
              <a:off x="466438" y="377579"/>
              <a:ext cx="115355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en-US" dirty="0"/>
                <a:t>Software quality is the degree of conformance to explicit or implicit requirements and expectations.</a:t>
              </a:r>
            </a:p>
          </p:txBody>
        </p:sp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3361F21C-011A-4A43-B84F-2F7C9C02B2ED}"/>
                </a:ext>
              </a:extLst>
            </p:cNvPr>
            <p:cNvSpPr txBox="1">
              <a:spLocks/>
            </p:cNvSpPr>
            <p:nvPr/>
          </p:nvSpPr>
          <p:spPr>
            <a:xfrm>
              <a:off x="466438" y="925647"/>
              <a:ext cx="115355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/>
              </a:lvl1pPr>
            </a:lstStyle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The degree to which a system, component, or process meets specified requirements.</a:t>
              </a:r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3361F21C-011A-4A43-B84F-2F7C9C02B2ED}"/>
                </a:ext>
              </a:extLst>
            </p:cNvPr>
            <p:cNvSpPr txBox="1">
              <a:spLocks/>
            </p:cNvSpPr>
            <p:nvPr/>
          </p:nvSpPr>
          <p:spPr>
            <a:xfrm>
              <a:off x="466438" y="2021783"/>
              <a:ext cx="115355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/>
              </a:lvl1pPr>
            </a:lstStyle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The totality of functionality and features of a software product that bear on its ability to satisfy stated or implied needs.</a:t>
              </a:r>
            </a:p>
            <a:p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8612" y="2606558"/>
              <a:ext cx="1142337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Quality is a customer determination, not an engineer's determination, not a marketing determination, nor a general management determination. It is based on the customer's actual experience with the product or service, measured against his or her requirements -- stated or unstated, conscious or merely sensed, technically operational or entirely subjective -- and always representing a moving target in a competitive market.</a:t>
              </a:r>
            </a:p>
            <a:p>
              <a:pPr algn="ctr"/>
              <a:endParaRPr lang="en-US" sz="16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</a:rPr>
                <a:t>…</a:t>
              </a: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3361F21C-011A-4A43-B84F-2F7C9C02B2ED}"/>
                </a:ext>
              </a:extLst>
            </p:cNvPr>
            <p:cNvSpPr txBox="1">
              <a:spLocks/>
            </p:cNvSpPr>
            <p:nvPr/>
          </p:nvSpPr>
          <p:spPr>
            <a:xfrm>
              <a:off x="466438" y="1473715"/>
              <a:ext cx="115355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/>
              </a:lvl1pPr>
            </a:lstStyle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The degree to which a system, component, or process meets customer or user needs or expectations.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-9558" y="5407861"/>
            <a:ext cx="12201558" cy="1434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7257" y="1"/>
            <a:ext cx="12209257" cy="3932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792808"/>
            <a:ext cx="122691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solidFill>
                  <a:srgbClr val="FFDC6D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6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GETTING INSPIRED FROM </a:t>
            </a:r>
            <a:r>
              <a:rPr lang="en-US" sz="6600" dirty="0">
                <a:solidFill>
                  <a:srgbClr val="0070C0"/>
                </a:solidFill>
              </a:rPr>
              <a:t>SOFTWARE QUALITY DEFINITIONS?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551" b="3534"/>
          <a:stretch/>
        </p:blipFill>
        <p:spPr>
          <a:xfrm>
            <a:off x="9189235" y="5957544"/>
            <a:ext cx="3002765" cy="9004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8EE047-2970-45A5-A9F3-D8293B1EADD4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7C4A747-BE26-4ED2-8EB9-F85D08DC8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00182 -0.61158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66853" y="2145648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FF616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6600" dirty="0"/>
              <a:t>FAR FROM CONCRETE MEASUREMENTS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141765" y="4445395"/>
            <a:ext cx="12064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UNTIL I FOUND…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6499D1-7678-43E4-B123-9A2B1D5B68BB}"/>
              </a:ext>
            </a:extLst>
          </p:cNvPr>
          <p:cNvSpPr/>
          <p:nvPr/>
        </p:nvSpPr>
        <p:spPr>
          <a:xfrm>
            <a:off x="9222890" y="6028128"/>
            <a:ext cx="2969110" cy="830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8AA2B27-9BFE-4268-8FA8-E6E9174DA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69" y="0"/>
            <a:ext cx="1054955" cy="76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8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uirex">
  <a:themeElements>
    <a:clrScheme name="Custom 37">
      <a:dk1>
        <a:srgbClr val="3F3F3F"/>
      </a:dk1>
      <a:lt1>
        <a:sysClr val="window" lastClr="FFFFFF"/>
      </a:lt1>
      <a:dk2>
        <a:srgbClr val="DB0A5B"/>
      </a:dk2>
      <a:lt2>
        <a:srgbClr val="EDEDED"/>
      </a:lt2>
      <a:accent1>
        <a:srgbClr val="5F769B"/>
      </a:accent1>
      <a:accent2>
        <a:srgbClr val="DB0A5B"/>
      </a:accent2>
      <a:accent3>
        <a:srgbClr val="7DCEE6"/>
      </a:accent3>
      <a:accent4>
        <a:srgbClr val="9273A6"/>
      </a:accent4>
      <a:accent5>
        <a:srgbClr val="D35590"/>
      </a:accent5>
      <a:accent6>
        <a:srgbClr val="6FBBFF"/>
      </a:accent6>
      <a:hlink>
        <a:srgbClr val="000000"/>
      </a:hlink>
      <a:folHlink>
        <a:srgbClr val="000000"/>
      </a:folHlink>
    </a:clrScheme>
    <a:fontScheme name="Custom 10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36000" tIns="36000" rIns="36000" bIns="36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0" rIns="36000" bIns="0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muirex" id="{8078F46F-7F94-4AEE-B7E1-8570FFC817A5}" vid="{8ADA8406-BD09-4819-A7E4-479A45AB9C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D98F8206430D47A766C1666143654D" ma:contentTypeVersion="11" ma:contentTypeDescription="Create a new document." ma:contentTypeScope="" ma:versionID="6a0fd40c4a107d90718d1c4182e3cf65">
  <xsd:schema xmlns:xsd="http://www.w3.org/2001/XMLSchema" xmlns:xs="http://www.w3.org/2001/XMLSchema" xmlns:p="http://schemas.microsoft.com/office/2006/metadata/properties" xmlns:ns3="c616add7-0914-4642-916a-c6897e65c807" xmlns:ns4="5decbcae-61ad-4d20-817b-05211b5423d2" targetNamespace="http://schemas.microsoft.com/office/2006/metadata/properties" ma:root="true" ma:fieldsID="a6a008ce74a5e0b5ffcd33154f0b8eae" ns3:_="" ns4:_="">
    <xsd:import namespace="c616add7-0914-4642-916a-c6897e65c807"/>
    <xsd:import namespace="5decbcae-61ad-4d20-817b-05211b5423d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6add7-0914-4642-916a-c6897e65c80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cbcae-61ad-4d20-817b-05211b5423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7CB4F9-6B1C-4896-AD1D-B93AC5D795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D17901-F9C5-4114-9223-C68AD61A8DF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014F887-77F7-486E-AEE6-01DD4C34D0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16add7-0914-4642-916a-c6897e65c807"/>
    <ds:schemaRef ds:uri="5decbcae-61ad-4d20-817b-05211b5423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35965</TotalTime>
  <Words>1343</Words>
  <Application>Microsoft Office PowerPoint</Application>
  <PresentationFormat>Widescreen</PresentationFormat>
  <Paragraphs>267</Paragraphs>
  <Slides>23</Slides>
  <Notes>23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Cambria Math</vt:lpstr>
      <vt:lpstr>Gill Sans MT</vt:lpstr>
      <vt:lpstr>Haettenschweiler</vt:lpstr>
      <vt:lpstr>Roboto</vt:lpstr>
      <vt:lpstr>Roboto Black</vt:lpstr>
      <vt:lpstr>Roboto Light</vt:lpstr>
      <vt:lpstr>Times New Roman</vt:lpstr>
      <vt:lpstr>Office Theme</vt:lpstr>
      <vt:lpstr>muirex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&gt;&gt;strategic area&lt;&lt;</dc:title>
  <dc:creator>Lorraine Banks</dc:creator>
  <cp:lastModifiedBy>BECHAALANI AAD Marina</cp:lastModifiedBy>
  <cp:revision>249</cp:revision>
  <dcterms:created xsi:type="dcterms:W3CDTF">2018-03-21T13:22:20Z</dcterms:created>
  <dcterms:modified xsi:type="dcterms:W3CDTF">2021-10-29T10:39:36Z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0x01010014D98F8206430D47A766C1666143654D</vt:lpwstr>
  </property>
</Properties>
</file>