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4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6227" autoAdjust="0"/>
  </p:normalViewPr>
  <p:slideViewPr>
    <p:cSldViewPr snapToGrid="0">
      <p:cViewPr varScale="1">
        <p:scale>
          <a:sx n="80" d="100"/>
          <a:sy n="80" d="100"/>
        </p:scale>
        <p:origin x="73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D8609-D6E3-44FA-AD52-B0D49AB91C08}" type="datetimeFigureOut">
              <a:rPr lang="ru-RU" smtClean="0"/>
              <a:t>18.09.2016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DC699-DC1F-4F3E-986B-02A9FED02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72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DC699-DC1F-4F3E-986B-02A9FED0253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936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3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8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3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949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08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24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49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70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4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89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5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69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тестирования базы на примере </a:t>
            </a:r>
            <a:r>
              <a:rPr lang="en-US" dirty="0" smtClean="0"/>
              <a:t>PostgreSQL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Илья Рогожин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106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Минусы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734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на </a:t>
            </a:r>
            <a:r>
              <a:rPr lang="en-US" dirty="0" smtClean="0"/>
              <a:t>Gherkin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37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Конец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453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Тестировать отдельно (локализовано);</a:t>
            </a:r>
          </a:p>
          <a:p>
            <a:r>
              <a:rPr lang="ru-RU" dirty="0" smtClean="0"/>
              <a:t>Быстро находить проблемы;</a:t>
            </a:r>
          </a:p>
          <a:p>
            <a:r>
              <a:rPr lang="ru-RU" dirty="0" smtClean="0"/>
              <a:t>Проведения регрессий при высокой сложности логики работы;</a:t>
            </a:r>
          </a:p>
        </p:txBody>
      </p:sp>
    </p:spTree>
    <p:extLst>
      <p:ext uri="{BB962C8B-B14F-4D97-AF65-F5344CB8AC3E}">
        <p14:creationId xmlns:p14="http://schemas.microsoft.com/office/powerpoint/2010/main" val="1325075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en-US" dirty="0" err="1" smtClean="0"/>
              <a:t>PgTap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777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функции и особенности </a:t>
            </a:r>
            <a:r>
              <a:rPr lang="en-US" dirty="0" err="1" smtClean="0"/>
              <a:t>PgTap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1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Способы запуска тестов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755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Постановка задачи для примера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Реализовать базу данных для хранения участников </a:t>
            </a:r>
            <a:r>
              <a:rPr lang="en-US" dirty="0" err="1" smtClean="0"/>
              <a:t>SQADays</a:t>
            </a:r>
            <a:r>
              <a:rPr lang="en-US" dirty="0" smtClean="0"/>
              <a:t> 20 </a:t>
            </a:r>
            <a:r>
              <a:rPr lang="ru-RU" dirty="0" smtClean="0"/>
              <a:t>со следующими полями:</a:t>
            </a:r>
          </a:p>
          <a:p>
            <a:pPr lvl="1"/>
            <a:r>
              <a:rPr lang="en-US" dirty="0" smtClean="0"/>
              <a:t>id</a:t>
            </a:r>
            <a:endParaRPr lang="ru-RU" dirty="0" smtClean="0"/>
          </a:p>
          <a:p>
            <a:pPr lvl="1"/>
            <a:r>
              <a:rPr lang="ru-RU" dirty="0" smtClean="0"/>
              <a:t>Имя;</a:t>
            </a:r>
          </a:p>
          <a:p>
            <a:pPr lvl="1"/>
            <a:r>
              <a:rPr lang="ru-RU" dirty="0" smtClean="0"/>
              <a:t>Тип участия (Слушатель, Докладчик, Организатор);</a:t>
            </a:r>
            <a:endParaRPr lang="ru-RU" dirty="0" smtClean="0"/>
          </a:p>
          <a:p>
            <a:r>
              <a:rPr lang="ru-RU" dirty="0" smtClean="0"/>
              <a:t>Реализовать функцию для подсчета процентного отношения участников по типам в зависимости от передаваемого типа:</a:t>
            </a:r>
          </a:p>
          <a:p>
            <a:pPr lvl="1"/>
            <a:r>
              <a:rPr lang="ru-RU" dirty="0" smtClean="0"/>
              <a:t>Входные данные</a:t>
            </a:r>
          </a:p>
          <a:p>
            <a:pPr lvl="2"/>
            <a:r>
              <a:rPr lang="ru-RU" dirty="0" smtClean="0"/>
              <a:t>Тип участника</a:t>
            </a:r>
          </a:p>
          <a:p>
            <a:pPr lvl="2"/>
            <a:r>
              <a:rPr lang="en-US" dirty="0" smtClean="0"/>
              <a:t>Id </a:t>
            </a:r>
            <a:r>
              <a:rPr lang="ru-RU" dirty="0" smtClean="0"/>
              <a:t>участника который запрашивал</a:t>
            </a:r>
            <a:endParaRPr lang="en-US" dirty="0"/>
          </a:p>
          <a:p>
            <a:pPr lvl="1"/>
            <a:r>
              <a:rPr lang="ru-RU" dirty="0" smtClean="0"/>
              <a:t>Выходные данные</a:t>
            </a:r>
          </a:p>
          <a:p>
            <a:pPr lvl="2"/>
            <a:r>
              <a:rPr lang="ru-RU" dirty="0" smtClean="0"/>
              <a:t>Число, процентное отношение количества участников выбранного типа к общему количеству участников</a:t>
            </a:r>
          </a:p>
          <a:p>
            <a:pPr lvl="1"/>
            <a:r>
              <a:rPr lang="ru-RU" dirty="0" smtClean="0"/>
              <a:t>Запись в таблицу логов</a:t>
            </a:r>
          </a:p>
          <a:p>
            <a:pPr lvl="2"/>
            <a:r>
              <a:rPr lang="ru-RU" dirty="0" smtClean="0"/>
              <a:t>Записывается в поле </a:t>
            </a:r>
            <a:r>
              <a:rPr lang="en-US" dirty="0" smtClean="0"/>
              <a:t>user = id </a:t>
            </a:r>
            <a:r>
              <a:rPr lang="ru-RU" dirty="0" smtClean="0"/>
              <a:t>участника, </a:t>
            </a:r>
            <a:r>
              <a:rPr lang="en-US" dirty="0" smtClean="0"/>
              <a:t>function = </a:t>
            </a:r>
            <a:r>
              <a:rPr lang="ru-RU" dirty="0" smtClean="0"/>
              <a:t>имя вызванной функции, </a:t>
            </a:r>
            <a:r>
              <a:rPr lang="en-US" dirty="0" smtClean="0"/>
              <a:t>data = </a:t>
            </a:r>
            <a:r>
              <a:rPr lang="ru-RU" dirty="0" smtClean="0"/>
              <a:t>данные переданные в функцию формате </a:t>
            </a:r>
            <a:r>
              <a:rPr lang="en-US" dirty="0" err="1" smtClean="0"/>
              <a:t>json</a:t>
            </a:r>
            <a:r>
              <a:rPr lang="en-US" dirty="0"/>
              <a:t>;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1069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Тесткейсы</a:t>
            </a:r>
            <a:r>
              <a:rPr lang="ru-RU" dirty="0" smtClean="0"/>
              <a:t> с примером реализации на </a:t>
            </a:r>
            <a:r>
              <a:rPr lang="en-US" dirty="0" err="1" smtClean="0"/>
              <a:t>pgtap</a:t>
            </a:r>
            <a:r>
              <a:rPr lang="ru-RU" dirty="0" smtClean="0"/>
              <a:t> в файле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045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Тесткейсы</a:t>
            </a:r>
            <a:r>
              <a:rPr lang="ru-RU" dirty="0" smtClean="0"/>
              <a:t> с примером реализации на </a:t>
            </a:r>
            <a:r>
              <a:rPr lang="en-US" dirty="0" err="1" smtClean="0"/>
              <a:t>pgtap</a:t>
            </a:r>
            <a:r>
              <a:rPr lang="ru-RU" dirty="0" smtClean="0"/>
              <a:t> в процедуре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84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запуска тестов и 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090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156</Words>
  <Application>Microsoft Office PowerPoint</Application>
  <PresentationFormat>Широкоэкранный</PresentationFormat>
  <Paragraphs>29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Автоматизация тестирования базы на примере PostgreSQL</vt:lpstr>
      <vt:lpstr>Цели</vt:lpstr>
      <vt:lpstr>Что такое PgTap</vt:lpstr>
      <vt:lpstr>Основные функции и особенности PgTap</vt:lpstr>
      <vt:lpstr>Способы запуска тестов</vt:lpstr>
      <vt:lpstr>Постановка задачи для примера</vt:lpstr>
      <vt:lpstr>Тесткейсы с примером реализации на pgtap в файле</vt:lpstr>
      <vt:lpstr>Тесткейсы с примером реализации на pgtap в процедуре</vt:lpstr>
      <vt:lpstr>Пример запуска тестов и результатов</vt:lpstr>
      <vt:lpstr>Минусы</vt:lpstr>
      <vt:lpstr>Пример на Gherkin</vt:lpstr>
      <vt:lpstr>Конец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 Тестирование Баз данных на примере PostgreSQL</dc:title>
  <dc:creator>Ilia Rogozhin</dc:creator>
  <cp:lastModifiedBy>Ilia Rogozhin</cp:lastModifiedBy>
  <cp:revision>8</cp:revision>
  <dcterms:created xsi:type="dcterms:W3CDTF">2016-09-18T07:23:04Z</dcterms:created>
  <dcterms:modified xsi:type="dcterms:W3CDTF">2016-09-18T16:06:19Z</dcterms:modified>
</cp:coreProperties>
</file>