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7" r:id="rId5"/>
  </p:sldMasterIdLst>
  <p:notesMasterIdLst>
    <p:notesMasterId r:id="rId27"/>
  </p:notesMasterIdLst>
  <p:handoutMasterIdLst>
    <p:handoutMasterId r:id="rId28"/>
  </p:handoutMasterIdLst>
  <p:sldIdLst>
    <p:sldId id="371" r:id="rId6"/>
    <p:sldId id="400" r:id="rId7"/>
    <p:sldId id="401" r:id="rId8"/>
    <p:sldId id="405" r:id="rId9"/>
    <p:sldId id="425" r:id="rId10"/>
    <p:sldId id="407" r:id="rId11"/>
    <p:sldId id="406" r:id="rId12"/>
    <p:sldId id="408" r:id="rId13"/>
    <p:sldId id="409" r:id="rId14"/>
    <p:sldId id="410" r:id="rId15"/>
    <p:sldId id="413" r:id="rId16"/>
    <p:sldId id="416" r:id="rId17"/>
    <p:sldId id="431" r:id="rId18"/>
    <p:sldId id="415" r:id="rId19"/>
    <p:sldId id="427" r:id="rId20"/>
    <p:sldId id="419" r:id="rId21"/>
    <p:sldId id="430" r:id="rId22"/>
    <p:sldId id="417" r:id="rId23"/>
    <p:sldId id="428" r:id="rId24"/>
    <p:sldId id="422" r:id="rId25"/>
    <p:sldId id="3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iece, Ilze" initials="AI" lastIdx="11" clrIdx="0">
    <p:extLst/>
  </p:cmAuthor>
  <p:cmAuthor id="2" name="Ilze Arniece" initials="IA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85723"/>
    <a:srgbClr val="548235"/>
    <a:srgbClr val="C55A11"/>
    <a:srgbClr val="E7000A"/>
    <a:srgbClr val="F0301C"/>
    <a:srgbClr val="805A00"/>
    <a:srgbClr val="A6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67123" autoAdjust="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>
        <p:guide orient="horz" pos="1080"/>
        <p:guide pos="384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Modelling</a:t>
            </a:r>
            <a:r>
              <a:rPr lang="en-GB" dirty="0"/>
              <a:t> performance</a:t>
            </a:r>
            <a:r>
              <a:rPr lang="en-GB" baseline="0" dirty="0"/>
              <a:t> SAS vs HANA</a:t>
            </a:r>
            <a:endParaRPr lang="en-GB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Sheet2!$G$2</c:f>
              <c:strCache>
                <c:ptCount val="1"/>
                <c:pt idx="0">
                  <c:v>SAS</c:v>
                </c:pt>
              </c:strCache>
            </c:strRef>
          </c:tx>
          <c:invertIfNegative val="0"/>
          <c:cat>
            <c:strRef>
              <c:f>Sheet2!$A$3:$A$6</c:f>
              <c:strCache>
                <c:ptCount val="4"/>
                <c:pt idx="0">
                  <c:v>Filtering</c:v>
                </c:pt>
                <c:pt idx="1">
                  <c:v>Sorting</c:v>
                </c:pt>
                <c:pt idx="2">
                  <c:v>Grouping</c:v>
                </c:pt>
                <c:pt idx="3">
                  <c:v>Merging</c:v>
                </c:pt>
              </c:strCache>
            </c:strRef>
          </c:cat>
          <c:val>
            <c:numRef>
              <c:f>Sheet2!$G$3:$G$6</c:f>
              <c:numCache>
                <c:formatCode>General</c:formatCode>
                <c:ptCount val="4"/>
                <c:pt idx="0">
                  <c:v>25.2</c:v>
                </c:pt>
                <c:pt idx="1">
                  <c:v>0.52</c:v>
                </c:pt>
                <c:pt idx="2">
                  <c:v>57.47</c:v>
                </c:pt>
                <c:pt idx="3">
                  <c:v>54.59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B-4C34-B56A-34D9CE1E5C5F}"/>
            </c:ext>
          </c:extLst>
        </c:ser>
        <c:ser>
          <c:idx val="1"/>
          <c:order val="1"/>
          <c:tx>
            <c:strRef>
              <c:f>Sheet2!$H$2</c:f>
              <c:strCache>
                <c:ptCount val="1"/>
                <c:pt idx="0">
                  <c:v> HANA (VIEW)</c:v>
                </c:pt>
              </c:strCache>
            </c:strRef>
          </c:tx>
          <c:invertIfNegative val="0"/>
          <c:cat>
            <c:strRef>
              <c:f>Sheet2!$A$3:$A$6</c:f>
              <c:strCache>
                <c:ptCount val="4"/>
                <c:pt idx="0">
                  <c:v>Filtering</c:v>
                </c:pt>
                <c:pt idx="1">
                  <c:v>Sorting</c:v>
                </c:pt>
                <c:pt idx="2">
                  <c:v>Grouping</c:v>
                </c:pt>
                <c:pt idx="3">
                  <c:v>Merging</c:v>
                </c:pt>
              </c:strCache>
            </c:strRef>
          </c:cat>
          <c:val>
            <c:numRef>
              <c:f>Sheet2!$H$3:$H$6</c:f>
              <c:numCache>
                <c:formatCode>General</c:formatCode>
                <c:ptCount val="4"/>
                <c:pt idx="0">
                  <c:v>1.0900000000000001</c:v>
                </c:pt>
                <c:pt idx="1">
                  <c:v>3.01</c:v>
                </c:pt>
                <c:pt idx="2">
                  <c:v>0.1</c:v>
                </c:pt>
                <c:pt idx="3">
                  <c:v>44.08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2B-4C34-B56A-34D9CE1E5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9447936"/>
        <c:axId val="99449472"/>
      </c:barChart>
      <c:catAx>
        <c:axId val="99447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9449472"/>
        <c:crosses val="autoZero"/>
        <c:auto val="1"/>
        <c:lblAlgn val="ctr"/>
        <c:lblOffset val="100"/>
        <c:noMultiLvlLbl val="0"/>
      </c:catAx>
      <c:valAx>
        <c:axId val="994494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994479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SAS</c:v>
                </c:pt>
              </c:strCache>
            </c:strRef>
          </c:tx>
          <c:invertIfNegative val="0"/>
          <c:cat>
            <c:strRef>
              <c:f>Sheet1!$A$7:$A$15</c:f>
              <c:strCache>
                <c:ptCount val="9"/>
                <c:pt idx="0">
                  <c:v>ASSET</c:v>
                </c:pt>
                <c:pt idx="1">
                  <c:v>GUARANTEE</c:v>
                </c:pt>
                <c:pt idx="2">
                  <c:v>REL_GUA_BP</c:v>
                </c:pt>
                <c:pt idx="3">
                  <c:v>COLLATERAL</c:v>
                </c:pt>
                <c:pt idx="4">
                  <c:v>REL_COLL_ASSET</c:v>
                </c:pt>
                <c:pt idx="5">
                  <c:v>PORTION</c:v>
                </c:pt>
                <c:pt idx="6">
                  <c:v>REL_EXPO_BP</c:v>
                </c:pt>
                <c:pt idx="7">
                  <c:v>EXPOSURE</c:v>
                </c:pt>
                <c:pt idx="8">
                  <c:v>RECOVERY</c:v>
                </c:pt>
              </c:strCache>
            </c:strRef>
          </c:cat>
          <c:val>
            <c:numRef>
              <c:f>Sheet1!$B$7:$B$15</c:f>
              <c:numCache>
                <c:formatCode>General</c:formatCode>
                <c:ptCount val="9"/>
                <c:pt idx="0">
                  <c:v>8.5</c:v>
                </c:pt>
                <c:pt idx="1">
                  <c:v>1</c:v>
                </c:pt>
                <c:pt idx="2">
                  <c:v>0.34</c:v>
                </c:pt>
                <c:pt idx="3">
                  <c:v>6</c:v>
                </c:pt>
                <c:pt idx="4">
                  <c:v>5.3</c:v>
                </c:pt>
                <c:pt idx="5">
                  <c:v>18</c:v>
                </c:pt>
                <c:pt idx="6">
                  <c:v>18</c:v>
                </c:pt>
                <c:pt idx="7">
                  <c:v>96</c:v>
                </c:pt>
                <c:pt idx="8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A-43BF-940B-5C829771F8C1}"/>
            </c:ext>
          </c:extLst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SAP HANA</c:v>
                </c:pt>
              </c:strCache>
            </c:strRef>
          </c:tx>
          <c:invertIfNegative val="0"/>
          <c:cat>
            <c:strRef>
              <c:f>Sheet1!$A$7:$A$15</c:f>
              <c:strCache>
                <c:ptCount val="9"/>
                <c:pt idx="0">
                  <c:v>ASSET</c:v>
                </c:pt>
                <c:pt idx="1">
                  <c:v>GUARANTEE</c:v>
                </c:pt>
                <c:pt idx="2">
                  <c:v>REL_GUA_BP</c:v>
                </c:pt>
                <c:pt idx="3">
                  <c:v>COLLATERAL</c:v>
                </c:pt>
                <c:pt idx="4">
                  <c:v>REL_COLL_ASSET</c:v>
                </c:pt>
                <c:pt idx="5">
                  <c:v>PORTION</c:v>
                </c:pt>
                <c:pt idx="6">
                  <c:v>REL_EXPO_BP</c:v>
                </c:pt>
                <c:pt idx="7">
                  <c:v>EXPOSURE</c:v>
                </c:pt>
                <c:pt idx="8">
                  <c:v>RECOVERY</c:v>
                </c:pt>
              </c:strCache>
            </c:strRef>
          </c:cat>
          <c:val>
            <c:numRef>
              <c:f>Sheet1!$C$7:$C$15</c:f>
              <c:numCache>
                <c:formatCode>General</c:formatCode>
                <c:ptCount val="9"/>
                <c:pt idx="0">
                  <c:v>5.09</c:v>
                </c:pt>
                <c:pt idx="1">
                  <c:v>1.59</c:v>
                </c:pt>
                <c:pt idx="2">
                  <c:v>1.51</c:v>
                </c:pt>
                <c:pt idx="3">
                  <c:v>12.08</c:v>
                </c:pt>
                <c:pt idx="4">
                  <c:v>9.9600000000000009</c:v>
                </c:pt>
                <c:pt idx="5">
                  <c:v>3.97</c:v>
                </c:pt>
                <c:pt idx="6">
                  <c:v>27</c:v>
                </c:pt>
                <c:pt idx="7">
                  <c:v>80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4A-43BF-940B-5C829771F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386880"/>
        <c:axId val="99388416"/>
      </c:barChart>
      <c:catAx>
        <c:axId val="9938688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99388416"/>
        <c:crosses val="autoZero"/>
        <c:auto val="1"/>
        <c:lblAlgn val="ctr"/>
        <c:lblOffset val="100"/>
        <c:noMultiLvlLbl val="0"/>
      </c:catAx>
      <c:valAx>
        <c:axId val="993884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9386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1C95B-914C-43F0-ACF8-EEF546FA85FF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0C33999-8D79-43C1-BC9F-62D98AEF7C91}">
      <dgm:prSet/>
      <dgm:spPr/>
      <dgm:t>
        <a:bodyPr/>
        <a:lstStyle/>
        <a:p>
          <a:r>
            <a:rPr lang="en-US" b="1" dirty="0"/>
            <a:t>Extract</a:t>
          </a:r>
        </a:p>
      </dgm:t>
    </dgm:pt>
    <dgm:pt modelId="{51A7B658-E602-42CE-A7DA-A97C6830FD27}" type="parTrans" cxnId="{86FBFAE6-807A-47CF-A712-2E714E03BD73}">
      <dgm:prSet/>
      <dgm:spPr/>
      <dgm:t>
        <a:bodyPr/>
        <a:lstStyle/>
        <a:p>
          <a:endParaRPr lang="en-US"/>
        </a:p>
      </dgm:t>
    </dgm:pt>
    <dgm:pt modelId="{F5E15B36-DDA7-4952-86A5-EE6221274183}" type="sibTrans" cxnId="{86FBFAE6-807A-47CF-A712-2E714E03BD73}">
      <dgm:prSet/>
      <dgm:spPr/>
      <dgm:t>
        <a:bodyPr/>
        <a:lstStyle/>
        <a:p>
          <a:endParaRPr lang="en-US"/>
        </a:p>
      </dgm:t>
    </dgm:pt>
    <dgm:pt modelId="{9D256201-FBE4-4C3E-AAFE-23E8FEDB37AA}">
      <dgm:prSet/>
      <dgm:spPr/>
      <dgm:t>
        <a:bodyPr/>
        <a:lstStyle/>
        <a:p>
          <a:r>
            <a:rPr lang="en-US" b="1" dirty="0"/>
            <a:t>Transform</a:t>
          </a:r>
        </a:p>
      </dgm:t>
    </dgm:pt>
    <dgm:pt modelId="{20264972-04AA-4EAC-A657-D6EE1D9B89D5}" type="parTrans" cxnId="{372838B6-857E-494F-AB22-2A3321914B56}">
      <dgm:prSet/>
      <dgm:spPr/>
      <dgm:t>
        <a:bodyPr/>
        <a:lstStyle/>
        <a:p>
          <a:endParaRPr lang="en-US"/>
        </a:p>
      </dgm:t>
    </dgm:pt>
    <dgm:pt modelId="{3C5829A8-C2C7-413B-99D5-027634587A5B}" type="sibTrans" cxnId="{372838B6-857E-494F-AB22-2A3321914B56}">
      <dgm:prSet/>
      <dgm:spPr/>
      <dgm:t>
        <a:bodyPr/>
        <a:lstStyle/>
        <a:p>
          <a:endParaRPr lang="en-US"/>
        </a:p>
      </dgm:t>
    </dgm:pt>
    <dgm:pt modelId="{5AC4497D-46E5-4519-B5C6-8EDF9E8D87EB}">
      <dgm:prSet/>
      <dgm:spPr/>
      <dgm:t>
        <a:bodyPr/>
        <a:lstStyle/>
        <a:p>
          <a:r>
            <a:rPr lang="en-US" b="1" dirty="0"/>
            <a:t>Load</a:t>
          </a:r>
        </a:p>
      </dgm:t>
    </dgm:pt>
    <dgm:pt modelId="{C49A534C-1E85-4CFC-98E3-735C79F7DE53}" type="parTrans" cxnId="{20A8591F-B2D3-42FB-A1D1-F66ABC2276E9}">
      <dgm:prSet/>
      <dgm:spPr/>
      <dgm:t>
        <a:bodyPr/>
        <a:lstStyle/>
        <a:p>
          <a:endParaRPr lang="en-US"/>
        </a:p>
      </dgm:t>
    </dgm:pt>
    <dgm:pt modelId="{C3390380-F354-4DB3-B0FA-3B0B831659F8}" type="sibTrans" cxnId="{20A8591F-B2D3-42FB-A1D1-F66ABC2276E9}">
      <dgm:prSet/>
      <dgm:spPr/>
      <dgm:t>
        <a:bodyPr/>
        <a:lstStyle/>
        <a:p>
          <a:endParaRPr lang="en-US"/>
        </a:p>
      </dgm:t>
    </dgm:pt>
    <dgm:pt modelId="{365A135C-FDC1-4FE5-9131-F5A1953DA39C}" type="pres">
      <dgm:prSet presAssocID="{8C41C95B-914C-43F0-ACF8-EEF546FA85F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A114A29-B0F0-49EC-8A6D-DEF95E15E744}" type="pres">
      <dgm:prSet presAssocID="{00C33999-8D79-43C1-BC9F-62D98AEF7C91}" presName="Accent1" presStyleCnt="0"/>
      <dgm:spPr/>
    </dgm:pt>
    <dgm:pt modelId="{9A07A77C-54D4-41A5-8C33-46B81B448CD9}" type="pres">
      <dgm:prSet presAssocID="{00C33999-8D79-43C1-BC9F-62D98AEF7C91}" presName="Accent" presStyleLbl="node1" presStyleIdx="0" presStyleCnt="3"/>
      <dgm:spPr/>
    </dgm:pt>
    <dgm:pt modelId="{BCCE01E8-4083-438E-AE88-C7F7D64F67D1}" type="pres">
      <dgm:prSet presAssocID="{00C33999-8D79-43C1-BC9F-62D98AEF7C9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1A596435-EB3E-4798-848A-13DEEBF0A832}" type="pres">
      <dgm:prSet presAssocID="{9D256201-FBE4-4C3E-AAFE-23E8FEDB37AA}" presName="Accent2" presStyleCnt="0"/>
      <dgm:spPr/>
    </dgm:pt>
    <dgm:pt modelId="{DCC68BE1-8FEE-4C98-8CC4-E3E9256F401A}" type="pres">
      <dgm:prSet presAssocID="{9D256201-FBE4-4C3E-AAFE-23E8FEDB37AA}" presName="Accent" presStyleLbl="node1" presStyleIdx="1" presStyleCnt="3"/>
      <dgm:spPr/>
    </dgm:pt>
    <dgm:pt modelId="{6896D296-2B44-40FA-BE16-0F120C8D0AD4}" type="pres">
      <dgm:prSet presAssocID="{9D256201-FBE4-4C3E-AAFE-23E8FEDB37A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71520D7B-FC39-4D33-B8E1-7E904A68EBD1}" type="pres">
      <dgm:prSet presAssocID="{5AC4497D-46E5-4519-B5C6-8EDF9E8D87EB}" presName="Accent3" presStyleCnt="0"/>
      <dgm:spPr/>
    </dgm:pt>
    <dgm:pt modelId="{95EDF7E0-D184-4100-B9E4-B5597E63CDA1}" type="pres">
      <dgm:prSet presAssocID="{5AC4497D-46E5-4519-B5C6-8EDF9E8D87EB}" presName="Accent" presStyleLbl="node1" presStyleIdx="2" presStyleCnt="3"/>
      <dgm:spPr/>
    </dgm:pt>
    <dgm:pt modelId="{4F63D772-CA95-4D59-9C1F-8238B503AB7D}" type="pres">
      <dgm:prSet presAssocID="{5AC4497D-46E5-4519-B5C6-8EDF9E8D87E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0A8591F-B2D3-42FB-A1D1-F66ABC2276E9}" srcId="{8C41C95B-914C-43F0-ACF8-EEF546FA85FF}" destId="{5AC4497D-46E5-4519-B5C6-8EDF9E8D87EB}" srcOrd="2" destOrd="0" parTransId="{C49A534C-1E85-4CFC-98E3-735C79F7DE53}" sibTransId="{C3390380-F354-4DB3-B0FA-3B0B831659F8}"/>
    <dgm:cxn modelId="{260AC3A4-04A5-4CD3-B8A9-D1145027CBCD}" type="presOf" srcId="{00C33999-8D79-43C1-BC9F-62D98AEF7C91}" destId="{BCCE01E8-4083-438E-AE88-C7F7D64F67D1}" srcOrd="0" destOrd="0" presId="urn:microsoft.com/office/officeart/2009/layout/CircleArrowProcess"/>
    <dgm:cxn modelId="{F8F3C2A6-4E1B-4FDD-85EC-C72EE6DA2860}" type="presOf" srcId="{8C41C95B-914C-43F0-ACF8-EEF546FA85FF}" destId="{365A135C-FDC1-4FE5-9131-F5A1953DA39C}" srcOrd="0" destOrd="0" presId="urn:microsoft.com/office/officeart/2009/layout/CircleArrowProcess"/>
    <dgm:cxn modelId="{372838B6-857E-494F-AB22-2A3321914B56}" srcId="{8C41C95B-914C-43F0-ACF8-EEF546FA85FF}" destId="{9D256201-FBE4-4C3E-AAFE-23E8FEDB37AA}" srcOrd="1" destOrd="0" parTransId="{20264972-04AA-4EAC-A657-D6EE1D9B89D5}" sibTransId="{3C5829A8-C2C7-413B-99D5-027634587A5B}"/>
    <dgm:cxn modelId="{CD6CEBB6-2A3E-48A7-97B3-2FDED10CADC5}" type="presOf" srcId="{9D256201-FBE4-4C3E-AAFE-23E8FEDB37AA}" destId="{6896D296-2B44-40FA-BE16-0F120C8D0AD4}" srcOrd="0" destOrd="0" presId="urn:microsoft.com/office/officeart/2009/layout/CircleArrowProcess"/>
    <dgm:cxn modelId="{DB5D36DC-91FF-4E16-9363-44A49E2C27CA}" type="presOf" srcId="{5AC4497D-46E5-4519-B5C6-8EDF9E8D87EB}" destId="{4F63D772-CA95-4D59-9C1F-8238B503AB7D}" srcOrd="0" destOrd="0" presId="urn:microsoft.com/office/officeart/2009/layout/CircleArrowProcess"/>
    <dgm:cxn modelId="{86FBFAE6-807A-47CF-A712-2E714E03BD73}" srcId="{8C41C95B-914C-43F0-ACF8-EEF546FA85FF}" destId="{00C33999-8D79-43C1-BC9F-62D98AEF7C91}" srcOrd="0" destOrd="0" parTransId="{51A7B658-E602-42CE-A7DA-A97C6830FD27}" sibTransId="{F5E15B36-DDA7-4952-86A5-EE6221274183}"/>
    <dgm:cxn modelId="{969B4F3B-19E7-4A09-8B80-8955816EC17B}" type="presParOf" srcId="{365A135C-FDC1-4FE5-9131-F5A1953DA39C}" destId="{8A114A29-B0F0-49EC-8A6D-DEF95E15E744}" srcOrd="0" destOrd="0" presId="urn:microsoft.com/office/officeart/2009/layout/CircleArrowProcess"/>
    <dgm:cxn modelId="{D65103F0-1F6C-4C73-8023-AC34AB1C9C60}" type="presParOf" srcId="{8A114A29-B0F0-49EC-8A6D-DEF95E15E744}" destId="{9A07A77C-54D4-41A5-8C33-46B81B448CD9}" srcOrd="0" destOrd="0" presId="urn:microsoft.com/office/officeart/2009/layout/CircleArrowProcess"/>
    <dgm:cxn modelId="{298D1438-FB1D-460D-BF27-B8C85E8E2D12}" type="presParOf" srcId="{365A135C-FDC1-4FE5-9131-F5A1953DA39C}" destId="{BCCE01E8-4083-438E-AE88-C7F7D64F67D1}" srcOrd="1" destOrd="0" presId="urn:microsoft.com/office/officeart/2009/layout/CircleArrowProcess"/>
    <dgm:cxn modelId="{313D906A-E0A3-45BC-9610-4E1606D015FC}" type="presParOf" srcId="{365A135C-FDC1-4FE5-9131-F5A1953DA39C}" destId="{1A596435-EB3E-4798-848A-13DEEBF0A832}" srcOrd="2" destOrd="0" presId="urn:microsoft.com/office/officeart/2009/layout/CircleArrowProcess"/>
    <dgm:cxn modelId="{E172827F-DACA-4B61-AD0C-49D77BFE34B4}" type="presParOf" srcId="{1A596435-EB3E-4798-848A-13DEEBF0A832}" destId="{DCC68BE1-8FEE-4C98-8CC4-E3E9256F401A}" srcOrd="0" destOrd="0" presId="urn:microsoft.com/office/officeart/2009/layout/CircleArrowProcess"/>
    <dgm:cxn modelId="{8415B685-3896-49D2-AE4B-43A7793A991D}" type="presParOf" srcId="{365A135C-FDC1-4FE5-9131-F5A1953DA39C}" destId="{6896D296-2B44-40FA-BE16-0F120C8D0AD4}" srcOrd="3" destOrd="0" presId="urn:microsoft.com/office/officeart/2009/layout/CircleArrowProcess"/>
    <dgm:cxn modelId="{BF0DA42A-ABA1-4270-B4BB-31C83D959EC3}" type="presParOf" srcId="{365A135C-FDC1-4FE5-9131-F5A1953DA39C}" destId="{71520D7B-FC39-4D33-B8E1-7E904A68EBD1}" srcOrd="4" destOrd="0" presId="urn:microsoft.com/office/officeart/2009/layout/CircleArrowProcess"/>
    <dgm:cxn modelId="{7C52EA97-75A7-47A3-B96B-73B33D9F4B8D}" type="presParOf" srcId="{71520D7B-FC39-4D33-B8E1-7E904A68EBD1}" destId="{95EDF7E0-D184-4100-B9E4-B5597E63CDA1}" srcOrd="0" destOrd="0" presId="urn:microsoft.com/office/officeart/2009/layout/CircleArrowProcess"/>
    <dgm:cxn modelId="{4E194029-7561-4904-BA41-29B48D83F22E}" type="presParOf" srcId="{365A135C-FDC1-4FE5-9131-F5A1953DA39C}" destId="{4F63D772-CA95-4D59-9C1F-8238B503AB7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E26194-63E0-4D02-8F58-669D9152E77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DD561-930B-4A4A-9756-BD74B5C2716A}">
      <dgm:prSet/>
      <dgm:spPr/>
      <dgm:t>
        <a:bodyPr/>
        <a:lstStyle/>
        <a:p>
          <a:r>
            <a:rPr lang="en-US" dirty="0"/>
            <a:t>SQL</a:t>
          </a:r>
        </a:p>
      </dgm:t>
    </dgm:pt>
    <dgm:pt modelId="{6413AAA2-E8D1-494F-B844-BFD567F5C077}" type="parTrans" cxnId="{5A102552-C21A-49F5-85AA-837E7CB3C407}">
      <dgm:prSet/>
      <dgm:spPr/>
      <dgm:t>
        <a:bodyPr/>
        <a:lstStyle/>
        <a:p>
          <a:endParaRPr lang="en-US"/>
        </a:p>
      </dgm:t>
    </dgm:pt>
    <dgm:pt modelId="{083219AE-68DD-45B6-BADA-A579410DDEA5}" type="sibTrans" cxnId="{5A102552-C21A-49F5-85AA-837E7CB3C407}">
      <dgm:prSet/>
      <dgm:spPr/>
      <dgm:t>
        <a:bodyPr/>
        <a:lstStyle/>
        <a:p>
          <a:endParaRPr lang="en-US"/>
        </a:p>
      </dgm:t>
    </dgm:pt>
    <dgm:pt modelId="{4C7292E1-F4D4-4B8E-8B92-F096F8976BE0}">
      <dgm:prSet/>
      <dgm:spPr/>
      <dgm:t>
        <a:bodyPr/>
        <a:lstStyle/>
        <a:p>
          <a:r>
            <a:rPr lang="en-US" dirty="0"/>
            <a:t>Dev</a:t>
          </a:r>
        </a:p>
      </dgm:t>
    </dgm:pt>
    <dgm:pt modelId="{1121F001-A445-4235-B935-D2CAA4320DF0}" type="parTrans" cxnId="{42EBBD55-CC7D-4707-A65E-BFFA50A78497}">
      <dgm:prSet/>
      <dgm:spPr/>
      <dgm:t>
        <a:bodyPr/>
        <a:lstStyle/>
        <a:p>
          <a:endParaRPr lang="en-US"/>
        </a:p>
      </dgm:t>
    </dgm:pt>
    <dgm:pt modelId="{BA4B83CF-72CB-4CDC-8F88-94A82868CD06}" type="sibTrans" cxnId="{42EBBD55-CC7D-4707-A65E-BFFA50A78497}">
      <dgm:prSet/>
      <dgm:spPr/>
      <dgm:t>
        <a:bodyPr/>
        <a:lstStyle/>
        <a:p>
          <a:endParaRPr lang="en-US"/>
        </a:p>
      </dgm:t>
    </dgm:pt>
    <dgm:pt modelId="{6E5089F5-3CED-4B96-9723-4C20152730E1}">
      <dgm:prSet/>
      <dgm:spPr/>
      <dgm:t>
        <a:bodyPr/>
        <a:lstStyle/>
        <a:p>
          <a:r>
            <a:rPr lang="en-US"/>
            <a:t>Test</a:t>
          </a:r>
        </a:p>
      </dgm:t>
    </dgm:pt>
    <dgm:pt modelId="{EC8A88A0-5219-4A34-B0F4-6444D0E8C36D}" type="parTrans" cxnId="{236BEA24-D9B0-4A16-B7F5-B88DA4C9F187}">
      <dgm:prSet/>
      <dgm:spPr/>
      <dgm:t>
        <a:bodyPr/>
        <a:lstStyle/>
        <a:p>
          <a:endParaRPr lang="en-US"/>
        </a:p>
      </dgm:t>
    </dgm:pt>
    <dgm:pt modelId="{A352B46C-B5CE-42FF-ADD0-CD3AF2CB78DA}" type="sibTrans" cxnId="{236BEA24-D9B0-4A16-B7F5-B88DA4C9F187}">
      <dgm:prSet/>
      <dgm:spPr/>
      <dgm:t>
        <a:bodyPr/>
        <a:lstStyle/>
        <a:p>
          <a:endParaRPr lang="en-US"/>
        </a:p>
      </dgm:t>
    </dgm:pt>
    <dgm:pt modelId="{F43BA1E2-B862-4812-8FEE-5B98DAE9BACB}">
      <dgm:prSet/>
      <dgm:spPr/>
      <dgm:t>
        <a:bodyPr/>
        <a:lstStyle/>
        <a:p>
          <a:r>
            <a:rPr lang="en-US"/>
            <a:t>Pre-Prod</a:t>
          </a:r>
        </a:p>
      </dgm:t>
    </dgm:pt>
    <dgm:pt modelId="{CC11A75B-5B52-4BED-AF8B-066625AE5A2E}" type="parTrans" cxnId="{3AFA411C-1192-435A-98C8-DC70B5366CDD}">
      <dgm:prSet/>
      <dgm:spPr/>
      <dgm:t>
        <a:bodyPr/>
        <a:lstStyle/>
        <a:p>
          <a:endParaRPr lang="en-US"/>
        </a:p>
      </dgm:t>
    </dgm:pt>
    <dgm:pt modelId="{EC7EBD97-720D-40B2-B3FD-4C26758ABB91}" type="sibTrans" cxnId="{3AFA411C-1192-435A-98C8-DC70B5366CDD}">
      <dgm:prSet/>
      <dgm:spPr/>
      <dgm:t>
        <a:bodyPr/>
        <a:lstStyle/>
        <a:p>
          <a:endParaRPr lang="en-US"/>
        </a:p>
      </dgm:t>
    </dgm:pt>
    <dgm:pt modelId="{7D57F82B-599F-46E8-8F69-1ABB5E6872BD}">
      <dgm:prSet/>
      <dgm:spPr/>
      <dgm:t>
        <a:bodyPr/>
        <a:lstStyle/>
        <a:p>
          <a:r>
            <a:rPr lang="en-US" b="1" dirty="0"/>
            <a:t>Production</a:t>
          </a:r>
        </a:p>
      </dgm:t>
    </dgm:pt>
    <dgm:pt modelId="{4F8B7A45-EABD-425D-B9C6-6FE8B7FA0EFF}" type="parTrans" cxnId="{A7AAE152-FFD2-412C-B108-BA08BE9582B4}">
      <dgm:prSet/>
      <dgm:spPr/>
      <dgm:t>
        <a:bodyPr/>
        <a:lstStyle/>
        <a:p>
          <a:endParaRPr lang="en-US"/>
        </a:p>
      </dgm:t>
    </dgm:pt>
    <dgm:pt modelId="{29CBA7F9-2F6A-4261-B813-29900C9626F7}" type="sibTrans" cxnId="{A7AAE152-FFD2-412C-B108-BA08BE9582B4}">
      <dgm:prSet/>
      <dgm:spPr/>
      <dgm:t>
        <a:bodyPr/>
        <a:lstStyle/>
        <a:p>
          <a:endParaRPr lang="en-US"/>
        </a:p>
      </dgm:t>
    </dgm:pt>
    <dgm:pt modelId="{E9F10837-FF8C-4DD0-8A35-1D4B8BF26DDA}">
      <dgm:prSet/>
      <dgm:spPr/>
      <dgm:t>
        <a:bodyPr/>
        <a:lstStyle/>
        <a:p>
          <a:r>
            <a:rPr lang="en-US"/>
            <a:t>SAS</a:t>
          </a:r>
        </a:p>
      </dgm:t>
    </dgm:pt>
    <dgm:pt modelId="{5297F533-66B8-41FB-8D6A-130D61D27843}" type="parTrans" cxnId="{A3F1DB00-0337-4CA4-927B-E73E022106BA}">
      <dgm:prSet/>
      <dgm:spPr/>
      <dgm:t>
        <a:bodyPr/>
        <a:lstStyle/>
        <a:p>
          <a:endParaRPr lang="en-US"/>
        </a:p>
      </dgm:t>
    </dgm:pt>
    <dgm:pt modelId="{9238AB64-E2D6-49CF-B68C-F1A84E9CCED9}" type="sibTrans" cxnId="{A3F1DB00-0337-4CA4-927B-E73E022106BA}">
      <dgm:prSet/>
      <dgm:spPr/>
      <dgm:t>
        <a:bodyPr/>
        <a:lstStyle/>
        <a:p>
          <a:endParaRPr lang="en-US"/>
        </a:p>
      </dgm:t>
    </dgm:pt>
    <dgm:pt modelId="{440B6BE8-31F8-4C44-9A07-13F2EAF9D72F}">
      <dgm:prSet/>
      <dgm:spPr/>
      <dgm:t>
        <a:bodyPr/>
        <a:lstStyle/>
        <a:p>
          <a:r>
            <a:rPr lang="en-US" dirty="0"/>
            <a:t>Dev</a:t>
          </a:r>
        </a:p>
      </dgm:t>
    </dgm:pt>
    <dgm:pt modelId="{E9C65A65-9C27-4DD2-8029-C1C3C5DB3B01}" type="parTrans" cxnId="{D9E3EE2D-569A-4194-84A0-9CB3AE2152EB}">
      <dgm:prSet/>
      <dgm:spPr/>
      <dgm:t>
        <a:bodyPr/>
        <a:lstStyle/>
        <a:p>
          <a:endParaRPr lang="en-US"/>
        </a:p>
      </dgm:t>
    </dgm:pt>
    <dgm:pt modelId="{008B4C3B-4472-4446-88B9-0B1E45A7BCA2}" type="sibTrans" cxnId="{D9E3EE2D-569A-4194-84A0-9CB3AE2152EB}">
      <dgm:prSet/>
      <dgm:spPr/>
      <dgm:t>
        <a:bodyPr/>
        <a:lstStyle/>
        <a:p>
          <a:endParaRPr lang="en-US"/>
        </a:p>
      </dgm:t>
    </dgm:pt>
    <dgm:pt modelId="{C4464E0E-2AC0-4C79-B909-F00459419D06}">
      <dgm:prSet/>
      <dgm:spPr/>
      <dgm:t>
        <a:bodyPr/>
        <a:lstStyle/>
        <a:p>
          <a:r>
            <a:rPr lang="en-US" dirty="0"/>
            <a:t>Test-Pre-Prod</a:t>
          </a:r>
        </a:p>
      </dgm:t>
    </dgm:pt>
    <dgm:pt modelId="{16E53A55-4E92-4DE9-8823-776ECBC089F8}" type="parTrans" cxnId="{D368F584-D99C-4DC7-B89B-4AAC28398BF2}">
      <dgm:prSet/>
      <dgm:spPr/>
      <dgm:t>
        <a:bodyPr/>
        <a:lstStyle/>
        <a:p>
          <a:endParaRPr lang="en-US"/>
        </a:p>
      </dgm:t>
    </dgm:pt>
    <dgm:pt modelId="{0F7A7B31-75D9-478D-B7DC-801D79336EAF}" type="sibTrans" cxnId="{D368F584-D99C-4DC7-B89B-4AAC28398BF2}">
      <dgm:prSet/>
      <dgm:spPr/>
      <dgm:t>
        <a:bodyPr/>
        <a:lstStyle/>
        <a:p>
          <a:endParaRPr lang="en-US"/>
        </a:p>
      </dgm:t>
    </dgm:pt>
    <dgm:pt modelId="{337ECC53-0A4A-4939-B9E5-554683CE06A8}">
      <dgm:prSet/>
      <dgm:spPr/>
      <dgm:t>
        <a:bodyPr/>
        <a:lstStyle/>
        <a:p>
          <a:r>
            <a:rPr lang="en-US" b="1" dirty="0"/>
            <a:t>Production</a:t>
          </a:r>
        </a:p>
      </dgm:t>
    </dgm:pt>
    <dgm:pt modelId="{9247B06C-B2A6-41FD-A289-0E45BDDFA90A}" type="parTrans" cxnId="{6D9B0D4B-8235-4210-A26F-231579CD62A4}">
      <dgm:prSet/>
      <dgm:spPr/>
      <dgm:t>
        <a:bodyPr/>
        <a:lstStyle/>
        <a:p>
          <a:endParaRPr lang="en-US"/>
        </a:p>
      </dgm:t>
    </dgm:pt>
    <dgm:pt modelId="{4C405B66-DB65-4395-A401-887FD1150EC8}" type="sibTrans" cxnId="{6D9B0D4B-8235-4210-A26F-231579CD62A4}">
      <dgm:prSet/>
      <dgm:spPr/>
      <dgm:t>
        <a:bodyPr/>
        <a:lstStyle/>
        <a:p>
          <a:endParaRPr lang="en-US"/>
        </a:p>
      </dgm:t>
    </dgm:pt>
    <dgm:pt modelId="{71488D78-9F0A-45F7-8596-2B8BB148741A}">
      <dgm:prSet/>
      <dgm:spPr/>
      <dgm:t>
        <a:bodyPr/>
        <a:lstStyle/>
        <a:p>
          <a:r>
            <a:rPr lang="en-US" dirty="0"/>
            <a:t>HANA</a:t>
          </a:r>
        </a:p>
      </dgm:t>
    </dgm:pt>
    <dgm:pt modelId="{5C7AC506-88AA-4360-AFF4-956B71178CD6}" type="parTrans" cxnId="{1AE84DC9-7DF1-48A1-9082-A0B9A1257D64}">
      <dgm:prSet/>
      <dgm:spPr/>
      <dgm:t>
        <a:bodyPr/>
        <a:lstStyle/>
        <a:p>
          <a:endParaRPr lang="en-US"/>
        </a:p>
      </dgm:t>
    </dgm:pt>
    <dgm:pt modelId="{6AFD1FA2-1485-452C-B6F2-3275581E0F11}" type="sibTrans" cxnId="{1AE84DC9-7DF1-48A1-9082-A0B9A1257D64}">
      <dgm:prSet/>
      <dgm:spPr/>
      <dgm:t>
        <a:bodyPr/>
        <a:lstStyle/>
        <a:p>
          <a:endParaRPr lang="en-US"/>
        </a:p>
      </dgm:t>
    </dgm:pt>
    <dgm:pt modelId="{4DE0C51B-1C1D-4521-B604-F58595870557}">
      <dgm:prSet/>
      <dgm:spPr/>
      <dgm:t>
        <a:bodyPr/>
        <a:lstStyle/>
        <a:p>
          <a:r>
            <a:rPr lang="en-US" dirty="0"/>
            <a:t>Dev</a:t>
          </a:r>
        </a:p>
      </dgm:t>
    </dgm:pt>
    <dgm:pt modelId="{55550B6F-E7CD-409B-9005-AFD5436B0616}" type="parTrans" cxnId="{23A8E5A0-A857-448B-9725-1A6259CF8CB8}">
      <dgm:prSet/>
      <dgm:spPr/>
      <dgm:t>
        <a:bodyPr/>
        <a:lstStyle/>
        <a:p>
          <a:endParaRPr lang="en-US"/>
        </a:p>
      </dgm:t>
    </dgm:pt>
    <dgm:pt modelId="{76AE9F0F-0A69-4C8F-8E2A-5E7246565BDB}" type="sibTrans" cxnId="{23A8E5A0-A857-448B-9725-1A6259CF8CB8}">
      <dgm:prSet/>
      <dgm:spPr/>
      <dgm:t>
        <a:bodyPr/>
        <a:lstStyle/>
        <a:p>
          <a:endParaRPr lang="en-US"/>
        </a:p>
      </dgm:t>
    </dgm:pt>
    <dgm:pt modelId="{310C3884-4A03-483A-B41E-DF5FF202FC6F}">
      <dgm:prSet/>
      <dgm:spPr/>
      <dgm:t>
        <a:bodyPr/>
        <a:lstStyle/>
        <a:p>
          <a:r>
            <a:rPr lang="en-US"/>
            <a:t>Test</a:t>
          </a:r>
        </a:p>
      </dgm:t>
    </dgm:pt>
    <dgm:pt modelId="{413BB4E6-64BF-4F4F-A82B-0DFB8AF7C0A9}" type="parTrans" cxnId="{CAF87E2E-6336-4E55-A83E-CC7293F9FDFC}">
      <dgm:prSet/>
      <dgm:spPr/>
      <dgm:t>
        <a:bodyPr/>
        <a:lstStyle/>
        <a:p>
          <a:endParaRPr lang="en-US"/>
        </a:p>
      </dgm:t>
    </dgm:pt>
    <dgm:pt modelId="{67769C62-5813-45C3-A86B-44ACE0F190C5}" type="sibTrans" cxnId="{CAF87E2E-6336-4E55-A83E-CC7293F9FDFC}">
      <dgm:prSet/>
      <dgm:spPr/>
      <dgm:t>
        <a:bodyPr/>
        <a:lstStyle/>
        <a:p>
          <a:endParaRPr lang="en-US"/>
        </a:p>
      </dgm:t>
    </dgm:pt>
    <dgm:pt modelId="{C3EAF89E-2030-4118-8F7B-8E58C532B2C3}">
      <dgm:prSet/>
      <dgm:spPr/>
      <dgm:t>
        <a:bodyPr/>
        <a:lstStyle/>
        <a:p>
          <a:r>
            <a:rPr lang="en-US"/>
            <a:t>Pre-Prod</a:t>
          </a:r>
        </a:p>
      </dgm:t>
    </dgm:pt>
    <dgm:pt modelId="{CEA4EB46-89CE-4ADB-A773-E5FBDF26BDCA}" type="parTrans" cxnId="{B8CF3690-3F84-4185-B520-CC9BED7EE9E5}">
      <dgm:prSet/>
      <dgm:spPr/>
      <dgm:t>
        <a:bodyPr/>
        <a:lstStyle/>
        <a:p>
          <a:endParaRPr lang="en-US"/>
        </a:p>
      </dgm:t>
    </dgm:pt>
    <dgm:pt modelId="{4E3B20FB-B217-4BB1-926D-05DF0B847E1F}" type="sibTrans" cxnId="{B8CF3690-3F84-4185-B520-CC9BED7EE9E5}">
      <dgm:prSet/>
      <dgm:spPr/>
      <dgm:t>
        <a:bodyPr/>
        <a:lstStyle/>
        <a:p>
          <a:endParaRPr lang="en-US"/>
        </a:p>
      </dgm:t>
    </dgm:pt>
    <dgm:pt modelId="{0A1FA955-AB9D-4EB9-811D-E6C7AB521703}">
      <dgm:prSet/>
      <dgm:spPr/>
      <dgm:t>
        <a:bodyPr/>
        <a:lstStyle/>
        <a:p>
          <a:r>
            <a:rPr lang="en-US" b="1" dirty="0"/>
            <a:t>Production</a:t>
          </a:r>
        </a:p>
      </dgm:t>
    </dgm:pt>
    <dgm:pt modelId="{89D391E5-6497-4A81-A154-C2C6FE8A23F3}" type="parTrans" cxnId="{387897C8-ED01-44EE-ACAE-89D39699AE90}">
      <dgm:prSet/>
      <dgm:spPr/>
      <dgm:t>
        <a:bodyPr/>
        <a:lstStyle/>
        <a:p>
          <a:endParaRPr lang="en-US"/>
        </a:p>
      </dgm:t>
    </dgm:pt>
    <dgm:pt modelId="{7F93FADF-66DE-4517-8EFC-CF0D790020D5}" type="sibTrans" cxnId="{387897C8-ED01-44EE-ACAE-89D39699AE90}">
      <dgm:prSet/>
      <dgm:spPr/>
      <dgm:t>
        <a:bodyPr/>
        <a:lstStyle/>
        <a:p>
          <a:endParaRPr lang="en-US"/>
        </a:p>
      </dgm:t>
    </dgm:pt>
    <dgm:pt modelId="{D57BFC4C-DE0D-4DAE-A8A0-5FB3CAF363EB}" type="pres">
      <dgm:prSet presAssocID="{EDE26194-63E0-4D02-8F58-669D9152E7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90D4F5-D77E-4BEA-9436-C333A55B0048}" type="pres">
      <dgm:prSet presAssocID="{9DFDD561-930B-4A4A-9756-BD74B5C2716A}" presName="root" presStyleCnt="0"/>
      <dgm:spPr/>
    </dgm:pt>
    <dgm:pt modelId="{1827D6B3-610E-4B2E-B4A9-007F85B2F3E5}" type="pres">
      <dgm:prSet presAssocID="{9DFDD561-930B-4A4A-9756-BD74B5C2716A}" presName="rootComposite" presStyleCnt="0"/>
      <dgm:spPr/>
    </dgm:pt>
    <dgm:pt modelId="{19E30CD7-1BAD-4108-BCA0-61E31C52F4C8}" type="pres">
      <dgm:prSet presAssocID="{9DFDD561-930B-4A4A-9756-BD74B5C2716A}" presName="rootText" presStyleLbl="node1" presStyleIdx="0" presStyleCnt="3"/>
      <dgm:spPr/>
    </dgm:pt>
    <dgm:pt modelId="{E7F50950-377F-4EBC-A7CA-72D2C45A4A6D}" type="pres">
      <dgm:prSet presAssocID="{9DFDD561-930B-4A4A-9756-BD74B5C2716A}" presName="rootConnector" presStyleLbl="node1" presStyleIdx="0" presStyleCnt="3"/>
      <dgm:spPr/>
    </dgm:pt>
    <dgm:pt modelId="{92208A8E-3C4B-491B-AA12-12DE239A4C2E}" type="pres">
      <dgm:prSet presAssocID="{9DFDD561-930B-4A4A-9756-BD74B5C2716A}" presName="childShape" presStyleCnt="0"/>
      <dgm:spPr/>
    </dgm:pt>
    <dgm:pt modelId="{776289D8-B334-4072-8116-A4B6EB47F161}" type="pres">
      <dgm:prSet presAssocID="{1121F001-A445-4235-B935-D2CAA4320DF0}" presName="Name13" presStyleLbl="parChTrans1D2" presStyleIdx="0" presStyleCnt="11"/>
      <dgm:spPr/>
    </dgm:pt>
    <dgm:pt modelId="{738C78B1-1AF0-4E3C-B73C-95B364D4F731}" type="pres">
      <dgm:prSet presAssocID="{4C7292E1-F4D4-4B8E-8B92-F096F8976BE0}" presName="childText" presStyleLbl="bgAcc1" presStyleIdx="0" presStyleCnt="11">
        <dgm:presLayoutVars>
          <dgm:bulletEnabled val="1"/>
        </dgm:presLayoutVars>
      </dgm:prSet>
      <dgm:spPr/>
    </dgm:pt>
    <dgm:pt modelId="{A10E0A4D-A54C-4FAD-A91E-AB02342B29E0}" type="pres">
      <dgm:prSet presAssocID="{EC8A88A0-5219-4A34-B0F4-6444D0E8C36D}" presName="Name13" presStyleLbl="parChTrans1D2" presStyleIdx="1" presStyleCnt="11"/>
      <dgm:spPr/>
    </dgm:pt>
    <dgm:pt modelId="{9B71CA1D-B156-4819-96CF-F62132DC5CE5}" type="pres">
      <dgm:prSet presAssocID="{6E5089F5-3CED-4B96-9723-4C20152730E1}" presName="childText" presStyleLbl="bgAcc1" presStyleIdx="1" presStyleCnt="11">
        <dgm:presLayoutVars>
          <dgm:bulletEnabled val="1"/>
        </dgm:presLayoutVars>
      </dgm:prSet>
      <dgm:spPr/>
    </dgm:pt>
    <dgm:pt modelId="{9FDF1287-7650-4859-986F-5F70E5E9C6AD}" type="pres">
      <dgm:prSet presAssocID="{CC11A75B-5B52-4BED-AF8B-066625AE5A2E}" presName="Name13" presStyleLbl="parChTrans1D2" presStyleIdx="2" presStyleCnt="11"/>
      <dgm:spPr/>
    </dgm:pt>
    <dgm:pt modelId="{21F74C8B-6BBF-40A7-9BA3-1F7894D834C4}" type="pres">
      <dgm:prSet presAssocID="{F43BA1E2-B862-4812-8FEE-5B98DAE9BACB}" presName="childText" presStyleLbl="bgAcc1" presStyleIdx="2" presStyleCnt="11">
        <dgm:presLayoutVars>
          <dgm:bulletEnabled val="1"/>
        </dgm:presLayoutVars>
      </dgm:prSet>
      <dgm:spPr/>
    </dgm:pt>
    <dgm:pt modelId="{4A616CDE-D9AA-4FD7-AF22-F7A777D86680}" type="pres">
      <dgm:prSet presAssocID="{4F8B7A45-EABD-425D-B9C6-6FE8B7FA0EFF}" presName="Name13" presStyleLbl="parChTrans1D2" presStyleIdx="3" presStyleCnt="11"/>
      <dgm:spPr/>
    </dgm:pt>
    <dgm:pt modelId="{171AC048-4215-4DA3-A94E-B6019F2379FA}" type="pres">
      <dgm:prSet presAssocID="{7D57F82B-599F-46E8-8F69-1ABB5E6872BD}" presName="childText" presStyleLbl="bgAcc1" presStyleIdx="3" presStyleCnt="11">
        <dgm:presLayoutVars>
          <dgm:bulletEnabled val="1"/>
        </dgm:presLayoutVars>
      </dgm:prSet>
      <dgm:spPr/>
    </dgm:pt>
    <dgm:pt modelId="{E75704A2-E9E7-4301-AF0A-853AF59BF53B}" type="pres">
      <dgm:prSet presAssocID="{E9F10837-FF8C-4DD0-8A35-1D4B8BF26DDA}" presName="root" presStyleCnt="0"/>
      <dgm:spPr/>
    </dgm:pt>
    <dgm:pt modelId="{DECDF584-7599-4570-92A1-C9CD5E06A709}" type="pres">
      <dgm:prSet presAssocID="{E9F10837-FF8C-4DD0-8A35-1D4B8BF26DDA}" presName="rootComposite" presStyleCnt="0"/>
      <dgm:spPr/>
    </dgm:pt>
    <dgm:pt modelId="{B8CE9FB5-E2A9-4746-91EC-32529A6A3B0E}" type="pres">
      <dgm:prSet presAssocID="{E9F10837-FF8C-4DD0-8A35-1D4B8BF26DDA}" presName="rootText" presStyleLbl="node1" presStyleIdx="1" presStyleCnt="3"/>
      <dgm:spPr/>
    </dgm:pt>
    <dgm:pt modelId="{54804475-8FCE-4D0B-8890-4F530FE6E9BC}" type="pres">
      <dgm:prSet presAssocID="{E9F10837-FF8C-4DD0-8A35-1D4B8BF26DDA}" presName="rootConnector" presStyleLbl="node1" presStyleIdx="1" presStyleCnt="3"/>
      <dgm:spPr/>
    </dgm:pt>
    <dgm:pt modelId="{324205A3-9D49-4496-93C0-A0AD131CA620}" type="pres">
      <dgm:prSet presAssocID="{E9F10837-FF8C-4DD0-8A35-1D4B8BF26DDA}" presName="childShape" presStyleCnt="0"/>
      <dgm:spPr/>
    </dgm:pt>
    <dgm:pt modelId="{8346E9E8-972B-4F2B-A43A-ED1F5BF88D53}" type="pres">
      <dgm:prSet presAssocID="{E9C65A65-9C27-4DD2-8029-C1C3C5DB3B01}" presName="Name13" presStyleLbl="parChTrans1D2" presStyleIdx="4" presStyleCnt="11"/>
      <dgm:spPr/>
    </dgm:pt>
    <dgm:pt modelId="{DC94335D-8110-439D-B5B7-D4C5F2D47099}" type="pres">
      <dgm:prSet presAssocID="{440B6BE8-31F8-4C44-9A07-13F2EAF9D72F}" presName="childText" presStyleLbl="bgAcc1" presStyleIdx="4" presStyleCnt="11">
        <dgm:presLayoutVars>
          <dgm:bulletEnabled val="1"/>
        </dgm:presLayoutVars>
      </dgm:prSet>
      <dgm:spPr/>
    </dgm:pt>
    <dgm:pt modelId="{6A8CFDCC-FA13-4FBF-9482-6362D8FCB934}" type="pres">
      <dgm:prSet presAssocID="{16E53A55-4E92-4DE9-8823-776ECBC089F8}" presName="Name13" presStyleLbl="parChTrans1D2" presStyleIdx="5" presStyleCnt="11"/>
      <dgm:spPr/>
    </dgm:pt>
    <dgm:pt modelId="{12046C81-F2C0-45B2-8684-4E2F85011727}" type="pres">
      <dgm:prSet presAssocID="{C4464E0E-2AC0-4C79-B909-F00459419D06}" presName="childText" presStyleLbl="bgAcc1" presStyleIdx="5" presStyleCnt="11" custScaleY="224488">
        <dgm:presLayoutVars>
          <dgm:bulletEnabled val="1"/>
        </dgm:presLayoutVars>
      </dgm:prSet>
      <dgm:spPr/>
    </dgm:pt>
    <dgm:pt modelId="{9048B597-482A-4978-A40F-6B26B922107D}" type="pres">
      <dgm:prSet presAssocID="{9247B06C-B2A6-41FD-A289-0E45BDDFA90A}" presName="Name13" presStyleLbl="parChTrans1D2" presStyleIdx="6" presStyleCnt="11"/>
      <dgm:spPr/>
    </dgm:pt>
    <dgm:pt modelId="{47ACED8B-9D35-458E-B10B-4F6CBFFB2059}" type="pres">
      <dgm:prSet presAssocID="{337ECC53-0A4A-4939-B9E5-554683CE06A8}" presName="childText" presStyleLbl="bgAcc1" presStyleIdx="6" presStyleCnt="11">
        <dgm:presLayoutVars>
          <dgm:bulletEnabled val="1"/>
        </dgm:presLayoutVars>
      </dgm:prSet>
      <dgm:spPr/>
    </dgm:pt>
    <dgm:pt modelId="{319E9B19-F2DB-44F9-89BB-04A76BD2BAC1}" type="pres">
      <dgm:prSet presAssocID="{71488D78-9F0A-45F7-8596-2B8BB148741A}" presName="root" presStyleCnt="0"/>
      <dgm:spPr/>
    </dgm:pt>
    <dgm:pt modelId="{7855E36C-99EB-41CD-B39B-3F911336E8D0}" type="pres">
      <dgm:prSet presAssocID="{71488D78-9F0A-45F7-8596-2B8BB148741A}" presName="rootComposite" presStyleCnt="0"/>
      <dgm:spPr/>
    </dgm:pt>
    <dgm:pt modelId="{DC657A2C-9E05-4CB0-BC91-043A7E7F65BE}" type="pres">
      <dgm:prSet presAssocID="{71488D78-9F0A-45F7-8596-2B8BB148741A}" presName="rootText" presStyleLbl="node1" presStyleIdx="2" presStyleCnt="3"/>
      <dgm:spPr/>
    </dgm:pt>
    <dgm:pt modelId="{A2737363-AEB0-4E7F-82DF-13CC4BBDAAC1}" type="pres">
      <dgm:prSet presAssocID="{71488D78-9F0A-45F7-8596-2B8BB148741A}" presName="rootConnector" presStyleLbl="node1" presStyleIdx="2" presStyleCnt="3"/>
      <dgm:spPr/>
    </dgm:pt>
    <dgm:pt modelId="{37976CAC-BF49-4B02-8777-861032BC796D}" type="pres">
      <dgm:prSet presAssocID="{71488D78-9F0A-45F7-8596-2B8BB148741A}" presName="childShape" presStyleCnt="0"/>
      <dgm:spPr/>
    </dgm:pt>
    <dgm:pt modelId="{D440B896-3353-48FE-A9F8-CE5A1FA08BD2}" type="pres">
      <dgm:prSet presAssocID="{55550B6F-E7CD-409B-9005-AFD5436B0616}" presName="Name13" presStyleLbl="parChTrans1D2" presStyleIdx="7" presStyleCnt="11"/>
      <dgm:spPr/>
    </dgm:pt>
    <dgm:pt modelId="{918D0032-C9AA-4211-A1DD-206E36226486}" type="pres">
      <dgm:prSet presAssocID="{4DE0C51B-1C1D-4521-B604-F58595870557}" presName="childText" presStyleLbl="bgAcc1" presStyleIdx="7" presStyleCnt="11">
        <dgm:presLayoutVars>
          <dgm:bulletEnabled val="1"/>
        </dgm:presLayoutVars>
      </dgm:prSet>
      <dgm:spPr/>
    </dgm:pt>
    <dgm:pt modelId="{B2D67796-69BE-45B2-B33E-73EF39690FA8}" type="pres">
      <dgm:prSet presAssocID="{413BB4E6-64BF-4F4F-A82B-0DFB8AF7C0A9}" presName="Name13" presStyleLbl="parChTrans1D2" presStyleIdx="8" presStyleCnt="11"/>
      <dgm:spPr/>
    </dgm:pt>
    <dgm:pt modelId="{EB2A240C-9537-4DA6-878B-C478C57D64C9}" type="pres">
      <dgm:prSet presAssocID="{310C3884-4A03-483A-B41E-DF5FF202FC6F}" presName="childText" presStyleLbl="bgAcc1" presStyleIdx="8" presStyleCnt="11">
        <dgm:presLayoutVars>
          <dgm:bulletEnabled val="1"/>
        </dgm:presLayoutVars>
      </dgm:prSet>
      <dgm:spPr/>
    </dgm:pt>
    <dgm:pt modelId="{6FA830B0-163B-4C66-BE34-2D86F8993EB9}" type="pres">
      <dgm:prSet presAssocID="{CEA4EB46-89CE-4ADB-A773-E5FBDF26BDCA}" presName="Name13" presStyleLbl="parChTrans1D2" presStyleIdx="9" presStyleCnt="11"/>
      <dgm:spPr/>
    </dgm:pt>
    <dgm:pt modelId="{1D20A315-E18B-4025-86D4-A1DCB1AAB162}" type="pres">
      <dgm:prSet presAssocID="{C3EAF89E-2030-4118-8F7B-8E58C532B2C3}" presName="childText" presStyleLbl="bgAcc1" presStyleIdx="9" presStyleCnt="11">
        <dgm:presLayoutVars>
          <dgm:bulletEnabled val="1"/>
        </dgm:presLayoutVars>
      </dgm:prSet>
      <dgm:spPr/>
    </dgm:pt>
    <dgm:pt modelId="{311F844A-478B-4B0E-B9BA-3B65D0B63C44}" type="pres">
      <dgm:prSet presAssocID="{89D391E5-6497-4A81-A154-C2C6FE8A23F3}" presName="Name13" presStyleLbl="parChTrans1D2" presStyleIdx="10" presStyleCnt="11"/>
      <dgm:spPr/>
    </dgm:pt>
    <dgm:pt modelId="{A2D98701-365B-46CB-BC7E-BCA129725293}" type="pres">
      <dgm:prSet presAssocID="{0A1FA955-AB9D-4EB9-811D-E6C7AB521703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A3F1DB00-0337-4CA4-927B-E73E022106BA}" srcId="{EDE26194-63E0-4D02-8F58-669D9152E775}" destId="{E9F10837-FF8C-4DD0-8A35-1D4B8BF26DDA}" srcOrd="1" destOrd="0" parTransId="{5297F533-66B8-41FB-8D6A-130D61D27843}" sibTransId="{9238AB64-E2D6-49CF-B68C-F1A84E9CCED9}"/>
    <dgm:cxn modelId="{61279E0B-FA21-4A0A-833C-86BD6D681BBE}" type="presOf" srcId="{9DFDD561-930B-4A4A-9756-BD74B5C2716A}" destId="{19E30CD7-1BAD-4108-BCA0-61E31C52F4C8}" srcOrd="0" destOrd="0" presId="urn:microsoft.com/office/officeart/2005/8/layout/hierarchy3"/>
    <dgm:cxn modelId="{9177DA0B-37E6-402F-B8B7-327A7392618C}" type="presOf" srcId="{EC8A88A0-5219-4A34-B0F4-6444D0E8C36D}" destId="{A10E0A4D-A54C-4FAD-A91E-AB02342B29E0}" srcOrd="0" destOrd="0" presId="urn:microsoft.com/office/officeart/2005/8/layout/hierarchy3"/>
    <dgm:cxn modelId="{8898600E-98B2-42B3-B992-E58A00259038}" type="presOf" srcId="{1121F001-A445-4235-B935-D2CAA4320DF0}" destId="{776289D8-B334-4072-8116-A4B6EB47F161}" srcOrd="0" destOrd="0" presId="urn:microsoft.com/office/officeart/2005/8/layout/hierarchy3"/>
    <dgm:cxn modelId="{990DB517-ECD2-47EC-9D27-581A9B0969D2}" type="presOf" srcId="{EDE26194-63E0-4D02-8F58-669D9152E775}" destId="{D57BFC4C-DE0D-4DAE-A8A0-5FB3CAF363EB}" srcOrd="0" destOrd="0" presId="urn:microsoft.com/office/officeart/2005/8/layout/hierarchy3"/>
    <dgm:cxn modelId="{A645DC18-FDCA-476E-B019-9A391C3A8C7D}" type="presOf" srcId="{CEA4EB46-89CE-4ADB-A773-E5FBDF26BDCA}" destId="{6FA830B0-163B-4C66-BE34-2D86F8993EB9}" srcOrd="0" destOrd="0" presId="urn:microsoft.com/office/officeart/2005/8/layout/hierarchy3"/>
    <dgm:cxn modelId="{3AFA411C-1192-435A-98C8-DC70B5366CDD}" srcId="{9DFDD561-930B-4A4A-9756-BD74B5C2716A}" destId="{F43BA1E2-B862-4812-8FEE-5B98DAE9BACB}" srcOrd="2" destOrd="0" parTransId="{CC11A75B-5B52-4BED-AF8B-066625AE5A2E}" sibTransId="{EC7EBD97-720D-40B2-B3FD-4C26758ABB91}"/>
    <dgm:cxn modelId="{236BEA24-D9B0-4A16-B7F5-B88DA4C9F187}" srcId="{9DFDD561-930B-4A4A-9756-BD74B5C2716A}" destId="{6E5089F5-3CED-4B96-9723-4C20152730E1}" srcOrd="1" destOrd="0" parTransId="{EC8A88A0-5219-4A34-B0F4-6444D0E8C36D}" sibTransId="{A352B46C-B5CE-42FF-ADD0-CD3AF2CB78DA}"/>
    <dgm:cxn modelId="{96E2F628-AE0B-48F4-8CE4-5CD65E4CB76A}" type="presOf" srcId="{413BB4E6-64BF-4F4F-A82B-0DFB8AF7C0A9}" destId="{B2D67796-69BE-45B2-B33E-73EF39690FA8}" srcOrd="0" destOrd="0" presId="urn:microsoft.com/office/officeart/2005/8/layout/hierarchy3"/>
    <dgm:cxn modelId="{D9E3EE2D-569A-4194-84A0-9CB3AE2152EB}" srcId="{E9F10837-FF8C-4DD0-8A35-1D4B8BF26DDA}" destId="{440B6BE8-31F8-4C44-9A07-13F2EAF9D72F}" srcOrd="0" destOrd="0" parTransId="{E9C65A65-9C27-4DD2-8029-C1C3C5DB3B01}" sibTransId="{008B4C3B-4472-4446-88B9-0B1E45A7BCA2}"/>
    <dgm:cxn modelId="{CAF87E2E-6336-4E55-A83E-CC7293F9FDFC}" srcId="{71488D78-9F0A-45F7-8596-2B8BB148741A}" destId="{310C3884-4A03-483A-B41E-DF5FF202FC6F}" srcOrd="1" destOrd="0" parTransId="{413BB4E6-64BF-4F4F-A82B-0DFB8AF7C0A9}" sibTransId="{67769C62-5813-45C3-A86B-44ACE0F190C5}"/>
    <dgm:cxn modelId="{3B928039-85B3-40ED-B24F-9BCA0694D1E8}" type="presOf" srcId="{4F8B7A45-EABD-425D-B9C6-6FE8B7FA0EFF}" destId="{4A616CDE-D9AA-4FD7-AF22-F7A777D86680}" srcOrd="0" destOrd="0" presId="urn:microsoft.com/office/officeart/2005/8/layout/hierarchy3"/>
    <dgm:cxn modelId="{EDEE8239-46BA-4389-A2B8-E049F1265A32}" type="presOf" srcId="{0A1FA955-AB9D-4EB9-811D-E6C7AB521703}" destId="{A2D98701-365B-46CB-BC7E-BCA129725293}" srcOrd="0" destOrd="0" presId="urn:microsoft.com/office/officeart/2005/8/layout/hierarchy3"/>
    <dgm:cxn modelId="{AE15433C-386C-4D57-AFF7-BB17A98E3C8F}" type="presOf" srcId="{4C7292E1-F4D4-4B8E-8B92-F096F8976BE0}" destId="{738C78B1-1AF0-4E3C-B73C-95B364D4F731}" srcOrd="0" destOrd="0" presId="urn:microsoft.com/office/officeart/2005/8/layout/hierarchy3"/>
    <dgm:cxn modelId="{020D5C40-08ED-42CB-8CC0-91BC0894B883}" type="presOf" srcId="{6E5089F5-3CED-4B96-9723-4C20152730E1}" destId="{9B71CA1D-B156-4819-96CF-F62132DC5CE5}" srcOrd="0" destOrd="0" presId="urn:microsoft.com/office/officeart/2005/8/layout/hierarchy3"/>
    <dgm:cxn modelId="{B08BB768-81D0-4592-87B3-C7A6CFE9B3E2}" type="presOf" srcId="{89D391E5-6497-4A81-A154-C2C6FE8A23F3}" destId="{311F844A-478B-4B0E-B9BA-3B65D0B63C44}" srcOrd="0" destOrd="0" presId="urn:microsoft.com/office/officeart/2005/8/layout/hierarchy3"/>
    <dgm:cxn modelId="{6D9B0D4B-8235-4210-A26F-231579CD62A4}" srcId="{E9F10837-FF8C-4DD0-8A35-1D4B8BF26DDA}" destId="{337ECC53-0A4A-4939-B9E5-554683CE06A8}" srcOrd="2" destOrd="0" parTransId="{9247B06C-B2A6-41FD-A289-0E45BDDFA90A}" sibTransId="{4C405B66-DB65-4395-A401-887FD1150EC8}"/>
    <dgm:cxn modelId="{F509904B-C7F3-48B4-AC6E-C72908C328D4}" type="presOf" srcId="{9DFDD561-930B-4A4A-9756-BD74B5C2716A}" destId="{E7F50950-377F-4EBC-A7CA-72D2C45A4A6D}" srcOrd="1" destOrd="0" presId="urn:microsoft.com/office/officeart/2005/8/layout/hierarchy3"/>
    <dgm:cxn modelId="{5A102552-C21A-49F5-85AA-837E7CB3C407}" srcId="{EDE26194-63E0-4D02-8F58-669D9152E775}" destId="{9DFDD561-930B-4A4A-9756-BD74B5C2716A}" srcOrd="0" destOrd="0" parTransId="{6413AAA2-E8D1-494F-B844-BFD567F5C077}" sibTransId="{083219AE-68DD-45B6-BADA-A579410DDEA5}"/>
    <dgm:cxn modelId="{A7AAE152-FFD2-412C-B108-BA08BE9582B4}" srcId="{9DFDD561-930B-4A4A-9756-BD74B5C2716A}" destId="{7D57F82B-599F-46E8-8F69-1ABB5E6872BD}" srcOrd="3" destOrd="0" parTransId="{4F8B7A45-EABD-425D-B9C6-6FE8B7FA0EFF}" sibTransId="{29CBA7F9-2F6A-4261-B813-29900C9626F7}"/>
    <dgm:cxn modelId="{0E585655-53BB-4ECF-B657-1643E899786A}" type="presOf" srcId="{55550B6F-E7CD-409B-9005-AFD5436B0616}" destId="{D440B896-3353-48FE-A9F8-CE5A1FA08BD2}" srcOrd="0" destOrd="0" presId="urn:microsoft.com/office/officeart/2005/8/layout/hierarchy3"/>
    <dgm:cxn modelId="{42EBBD55-CC7D-4707-A65E-BFFA50A78497}" srcId="{9DFDD561-930B-4A4A-9756-BD74B5C2716A}" destId="{4C7292E1-F4D4-4B8E-8B92-F096F8976BE0}" srcOrd="0" destOrd="0" parTransId="{1121F001-A445-4235-B935-D2CAA4320DF0}" sibTransId="{BA4B83CF-72CB-4CDC-8F88-94A82868CD06}"/>
    <dgm:cxn modelId="{9E326777-BE12-428E-BD86-16419871C5D1}" type="presOf" srcId="{C3EAF89E-2030-4118-8F7B-8E58C532B2C3}" destId="{1D20A315-E18B-4025-86D4-A1DCB1AAB162}" srcOrd="0" destOrd="0" presId="urn:microsoft.com/office/officeart/2005/8/layout/hierarchy3"/>
    <dgm:cxn modelId="{07A9A957-E443-416B-A0B3-247A902D5B62}" type="presOf" srcId="{E9C65A65-9C27-4DD2-8029-C1C3C5DB3B01}" destId="{8346E9E8-972B-4F2B-A43A-ED1F5BF88D53}" srcOrd="0" destOrd="0" presId="urn:microsoft.com/office/officeart/2005/8/layout/hierarchy3"/>
    <dgm:cxn modelId="{4519EB79-7997-4BC7-9D72-EF9CF5255DB3}" type="presOf" srcId="{337ECC53-0A4A-4939-B9E5-554683CE06A8}" destId="{47ACED8B-9D35-458E-B10B-4F6CBFFB2059}" srcOrd="0" destOrd="0" presId="urn:microsoft.com/office/officeart/2005/8/layout/hierarchy3"/>
    <dgm:cxn modelId="{F4D5FF79-B0BE-4E57-A267-1C03600073D1}" type="presOf" srcId="{71488D78-9F0A-45F7-8596-2B8BB148741A}" destId="{DC657A2C-9E05-4CB0-BC91-043A7E7F65BE}" srcOrd="0" destOrd="0" presId="urn:microsoft.com/office/officeart/2005/8/layout/hierarchy3"/>
    <dgm:cxn modelId="{D368F584-D99C-4DC7-B89B-4AAC28398BF2}" srcId="{E9F10837-FF8C-4DD0-8A35-1D4B8BF26DDA}" destId="{C4464E0E-2AC0-4C79-B909-F00459419D06}" srcOrd="1" destOrd="0" parTransId="{16E53A55-4E92-4DE9-8823-776ECBC089F8}" sibTransId="{0F7A7B31-75D9-478D-B7DC-801D79336EAF}"/>
    <dgm:cxn modelId="{FBBB5E8F-5B01-4B72-95E4-88C95A37C64D}" type="presOf" srcId="{F43BA1E2-B862-4812-8FEE-5B98DAE9BACB}" destId="{21F74C8B-6BBF-40A7-9BA3-1F7894D834C4}" srcOrd="0" destOrd="0" presId="urn:microsoft.com/office/officeart/2005/8/layout/hierarchy3"/>
    <dgm:cxn modelId="{B8CF3690-3F84-4185-B520-CC9BED7EE9E5}" srcId="{71488D78-9F0A-45F7-8596-2B8BB148741A}" destId="{C3EAF89E-2030-4118-8F7B-8E58C532B2C3}" srcOrd="2" destOrd="0" parTransId="{CEA4EB46-89CE-4ADB-A773-E5FBDF26BDCA}" sibTransId="{4E3B20FB-B217-4BB1-926D-05DF0B847E1F}"/>
    <dgm:cxn modelId="{09169899-21BC-42FA-AA9A-1A2B2DDB53C3}" type="presOf" srcId="{9247B06C-B2A6-41FD-A289-0E45BDDFA90A}" destId="{9048B597-482A-4978-A40F-6B26B922107D}" srcOrd="0" destOrd="0" presId="urn:microsoft.com/office/officeart/2005/8/layout/hierarchy3"/>
    <dgm:cxn modelId="{23A8E5A0-A857-448B-9725-1A6259CF8CB8}" srcId="{71488D78-9F0A-45F7-8596-2B8BB148741A}" destId="{4DE0C51B-1C1D-4521-B604-F58595870557}" srcOrd="0" destOrd="0" parTransId="{55550B6F-E7CD-409B-9005-AFD5436B0616}" sibTransId="{76AE9F0F-0A69-4C8F-8E2A-5E7246565BDB}"/>
    <dgm:cxn modelId="{110873A8-3AD3-4097-BE2E-BDE9E85C199B}" type="presOf" srcId="{16E53A55-4E92-4DE9-8823-776ECBC089F8}" destId="{6A8CFDCC-FA13-4FBF-9482-6362D8FCB934}" srcOrd="0" destOrd="0" presId="urn:microsoft.com/office/officeart/2005/8/layout/hierarchy3"/>
    <dgm:cxn modelId="{91935AB0-9592-49B3-81CF-A76F29116D03}" type="presOf" srcId="{C4464E0E-2AC0-4C79-B909-F00459419D06}" destId="{12046C81-F2C0-45B2-8684-4E2F85011727}" srcOrd="0" destOrd="0" presId="urn:microsoft.com/office/officeart/2005/8/layout/hierarchy3"/>
    <dgm:cxn modelId="{F2A1ADB2-0909-4C2B-938C-01FDA0B644F1}" type="presOf" srcId="{4DE0C51B-1C1D-4521-B604-F58595870557}" destId="{918D0032-C9AA-4211-A1DD-206E36226486}" srcOrd="0" destOrd="0" presId="urn:microsoft.com/office/officeart/2005/8/layout/hierarchy3"/>
    <dgm:cxn modelId="{628DC8B2-A4D8-428C-9A9E-0B9F8FF3D697}" type="presOf" srcId="{440B6BE8-31F8-4C44-9A07-13F2EAF9D72F}" destId="{DC94335D-8110-439D-B5B7-D4C5F2D47099}" srcOrd="0" destOrd="0" presId="urn:microsoft.com/office/officeart/2005/8/layout/hierarchy3"/>
    <dgm:cxn modelId="{387897C8-ED01-44EE-ACAE-89D39699AE90}" srcId="{71488D78-9F0A-45F7-8596-2B8BB148741A}" destId="{0A1FA955-AB9D-4EB9-811D-E6C7AB521703}" srcOrd="3" destOrd="0" parTransId="{89D391E5-6497-4A81-A154-C2C6FE8A23F3}" sibTransId="{7F93FADF-66DE-4517-8EFC-CF0D790020D5}"/>
    <dgm:cxn modelId="{1AE84DC9-7DF1-48A1-9082-A0B9A1257D64}" srcId="{EDE26194-63E0-4D02-8F58-669D9152E775}" destId="{71488D78-9F0A-45F7-8596-2B8BB148741A}" srcOrd="2" destOrd="0" parTransId="{5C7AC506-88AA-4360-AFF4-956B71178CD6}" sibTransId="{6AFD1FA2-1485-452C-B6F2-3275581E0F11}"/>
    <dgm:cxn modelId="{9F88F5CA-9622-4E83-BA69-D9FCD35CFCB9}" type="presOf" srcId="{E9F10837-FF8C-4DD0-8A35-1D4B8BF26DDA}" destId="{54804475-8FCE-4D0B-8890-4F530FE6E9BC}" srcOrd="1" destOrd="0" presId="urn:microsoft.com/office/officeart/2005/8/layout/hierarchy3"/>
    <dgm:cxn modelId="{FA9009D0-4A95-4C6E-9214-DFF5E7FD20A6}" type="presOf" srcId="{E9F10837-FF8C-4DD0-8A35-1D4B8BF26DDA}" destId="{B8CE9FB5-E2A9-4746-91EC-32529A6A3B0E}" srcOrd="0" destOrd="0" presId="urn:microsoft.com/office/officeart/2005/8/layout/hierarchy3"/>
    <dgm:cxn modelId="{87605CE1-E206-48E7-BF89-DAFFF362F23C}" type="presOf" srcId="{310C3884-4A03-483A-B41E-DF5FF202FC6F}" destId="{EB2A240C-9537-4DA6-878B-C478C57D64C9}" srcOrd="0" destOrd="0" presId="urn:microsoft.com/office/officeart/2005/8/layout/hierarchy3"/>
    <dgm:cxn modelId="{0E9122E7-1EA3-4E69-81B6-D10768213CAE}" type="presOf" srcId="{71488D78-9F0A-45F7-8596-2B8BB148741A}" destId="{A2737363-AEB0-4E7F-82DF-13CC4BBDAAC1}" srcOrd="1" destOrd="0" presId="urn:microsoft.com/office/officeart/2005/8/layout/hierarchy3"/>
    <dgm:cxn modelId="{0F1C4CE7-A80A-4182-B03D-31D3A67E48D3}" type="presOf" srcId="{7D57F82B-599F-46E8-8F69-1ABB5E6872BD}" destId="{171AC048-4215-4DA3-A94E-B6019F2379FA}" srcOrd="0" destOrd="0" presId="urn:microsoft.com/office/officeart/2005/8/layout/hierarchy3"/>
    <dgm:cxn modelId="{F44F65FE-B709-4AFF-927E-0714FE6BE955}" type="presOf" srcId="{CC11A75B-5B52-4BED-AF8B-066625AE5A2E}" destId="{9FDF1287-7650-4859-986F-5F70E5E9C6AD}" srcOrd="0" destOrd="0" presId="urn:microsoft.com/office/officeart/2005/8/layout/hierarchy3"/>
    <dgm:cxn modelId="{2828736F-0014-4276-B803-249BAD737ED7}" type="presParOf" srcId="{D57BFC4C-DE0D-4DAE-A8A0-5FB3CAF363EB}" destId="{9790D4F5-D77E-4BEA-9436-C333A55B0048}" srcOrd="0" destOrd="0" presId="urn:microsoft.com/office/officeart/2005/8/layout/hierarchy3"/>
    <dgm:cxn modelId="{F0762060-4ACD-4A40-ACEB-DF8542606A32}" type="presParOf" srcId="{9790D4F5-D77E-4BEA-9436-C333A55B0048}" destId="{1827D6B3-610E-4B2E-B4A9-007F85B2F3E5}" srcOrd="0" destOrd="0" presId="urn:microsoft.com/office/officeart/2005/8/layout/hierarchy3"/>
    <dgm:cxn modelId="{56850373-CD38-4977-B1D4-67A6B401A5AD}" type="presParOf" srcId="{1827D6B3-610E-4B2E-B4A9-007F85B2F3E5}" destId="{19E30CD7-1BAD-4108-BCA0-61E31C52F4C8}" srcOrd="0" destOrd="0" presId="urn:microsoft.com/office/officeart/2005/8/layout/hierarchy3"/>
    <dgm:cxn modelId="{22B19194-D06E-4A15-917F-2F825A1AE816}" type="presParOf" srcId="{1827D6B3-610E-4B2E-B4A9-007F85B2F3E5}" destId="{E7F50950-377F-4EBC-A7CA-72D2C45A4A6D}" srcOrd="1" destOrd="0" presId="urn:microsoft.com/office/officeart/2005/8/layout/hierarchy3"/>
    <dgm:cxn modelId="{D076450E-A941-4ED7-A589-3B9E9F0EBB27}" type="presParOf" srcId="{9790D4F5-D77E-4BEA-9436-C333A55B0048}" destId="{92208A8E-3C4B-491B-AA12-12DE239A4C2E}" srcOrd="1" destOrd="0" presId="urn:microsoft.com/office/officeart/2005/8/layout/hierarchy3"/>
    <dgm:cxn modelId="{C4E59B6C-411B-4984-AEF6-C4699D1D2A05}" type="presParOf" srcId="{92208A8E-3C4B-491B-AA12-12DE239A4C2E}" destId="{776289D8-B334-4072-8116-A4B6EB47F161}" srcOrd="0" destOrd="0" presId="urn:microsoft.com/office/officeart/2005/8/layout/hierarchy3"/>
    <dgm:cxn modelId="{1D06B2FF-5817-4EA7-8EAD-ACD3A070344E}" type="presParOf" srcId="{92208A8E-3C4B-491B-AA12-12DE239A4C2E}" destId="{738C78B1-1AF0-4E3C-B73C-95B364D4F731}" srcOrd="1" destOrd="0" presId="urn:microsoft.com/office/officeart/2005/8/layout/hierarchy3"/>
    <dgm:cxn modelId="{5610E8BC-B69F-4D98-A63F-B978BE8C49F3}" type="presParOf" srcId="{92208A8E-3C4B-491B-AA12-12DE239A4C2E}" destId="{A10E0A4D-A54C-4FAD-A91E-AB02342B29E0}" srcOrd="2" destOrd="0" presId="urn:microsoft.com/office/officeart/2005/8/layout/hierarchy3"/>
    <dgm:cxn modelId="{E61BAF5B-F267-479C-B63D-0D121D496FD7}" type="presParOf" srcId="{92208A8E-3C4B-491B-AA12-12DE239A4C2E}" destId="{9B71CA1D-B156-4819-96CF-F62132DC5CE5}" srcOrd="3" destOrd="0" presId="urn:microsoft.com/office/officeart/2005/8/layout/hierarchy3"/>
    <dgm:cxn modelId="{355F077E-962C-4E57-9ED7-CC70D9725232}" type="presParOf" srcId="{92208A8E-3C4B-491B-AA12-12DE239A4C2E}" destId="{9FDF1287-7650-4859-986F-5F70E5E9C6AD}" srcOrd="4" destOrd="0" presId="urn:microsoft.com/office/officeart/2005/8/layout/hierarchy3"/>
    <dgm:cxn modelId="{0A2F81A4-8EB9-45BB-B931-DD61911B0E4C}" type="presParOf" srcId="{92208A8E-3C4B-491B-AA12-12DE239A4C2E}" destId="{21F74C8B-6BBF-40A7-9BA3-1F7894D834C4}" srcOrd="5" destOrd="0" presId="urn:microsoft.com/office/officeart/2005/8/layout/hierarchy3"/>
    <dgm:cxn modelId="{1C6F5C1F-F8DF-4C8A-A037-CA825457D9E8}" type="presParOf" srcId="{92208A8E-3C4B-491B-AA12-12DE239A4C2E}" destId="{4A616CDE-D9AA-4FD7-AF22-F7A777D86680}" srcOrd="6" destOrd="0" presId="urn:microsoft.com/office/officeart/2005/8/layout/hierarchy3"/>
    <dgm:cxn modelId="{322E6068-0422-4C73-A0F5-75FA23C1CC06}" type="presParOf" srcId="{92208A8E-3C4B-491B-AA12-12DE239A4C2E}" destId="{171AC048-4215-4DA3-A94E-B6019F2379FA}" srcOrd="7" destOrd="0" presId="urn:microsoft.com/office/officeart/2005/8/layout/hierarchy3"/>
    <dgm:cxn modelId="{273FC240-5F5A-40F3-99C4-5CFD6C9981D0}" type="presParOf" srcId="{D57BFC4C-DE0D-4DAE-A8A0-5FB3CAF363EB}" destId="{E75704A2-E9E7-4301-AF0A-853AF59BF53B}" srcOrd="1" destOrd="0" presId="urn:microsoft.com/office/officeart/2005/8/layout/hierarchy3"/>
    <dgm:cxn modelId="{5DDD124B-A092-40DE-A551-903844EC7813}" type="presParOf" srcId="{E75704A2-E9E7-4301-AF0A-853AF59BF53B}" destId="{DECDF584-7599-4570-92A1-C9CD5E06A709}" srcOrd="0" destOrd="0" presId="urn:microsoft.com/office/officeart/2005/8/layout/hierarchy3"/>
    <dgm:cxn modelId="{566DD0CA-8183-45D9-B481-82D8D3937401}" type="presParOf" srcId="{DECDF584-7599-4570-92A1-C9CD5E06A709}" destId="{B8CE9FB5-E2A9-4746-91EC-32529A6A3B0E}" srcOrd="0" destOrd="0" presId="urn:microsoft.com/office/officeart/2005/8/layout/hierarchy3"/>
    <dgm:cxn modelId="{1D57EC14-8D84-4084-81E2-070EC9A89701}" type="presParOf" srcId="{DECDF584-7599-4570-92A1-C9CD5E06A709}" destId="{54804475-8FCE-4D0B-8890-4F530FE6E9BC}" srcOrd="1" destOrd="0" presId="urn:microsoft.com/office/officeart/2005/8/layout/hierarchy3"/>
    <dgm:cxn modelId="{F30C8007-22E5-41B5-8CE3-B5604D8C64EC}" type="presParOf" srcId="{E75704A2-E9E7-4301-AF0A-853AF59BF53B}" destId="{324205A3-9D49-4496-93C0-A0AD131CA620}" srcOrd="1" destOrd="0" presId="urn:microsoft.com/office/officeart/2005/8/layout/hierarchy3"/>
    <dgm:cxn modelId="{FAA94419-05A2-4052-8DFA-64B4EA1AFE10}" type="presParOf" srcId="{324205A3-9D49-4496-93C0-A0AD131CA620}" destId="{8346E9E8-972B-4F2B-A43A-ED1F5BF88D53}" srcOrd="0" destOrd="0" presId="urn:microsoft.com/office/officeart/2005/8/layout/hierarchy3"/>
    <dgm:cxn modelId="{1E2BA575-A2B0-483D-A244-79573C5A5026}" type="presParOf" srcId="{324205A3-9D49-4496-93C0-A0AD131CA620}" destId="{DC94335D-8110-439D-B5B7-D4C5F2D47099}" srcOrd="1" destOrd="0" presId="urn:microsoft.com/office/officeart/2005/8/layout/hierarchy3"/>
    <dgm:cxn modelId="{A5D344B2-AD7D-4E1A-8CA5-FA79DE101A32}" type="presParOf" srcId="{324205A3-9D49-4496-93C0-A0AD131CA620}" destId="{6A8CFDCC-FA13-4FBF-9482-6362D8FCB934}" srcOrd="2" destOrd="0" presId="urn:microsoft.com/office/officeart/2005/8/layout/hierarchy3"/>
    <dgm:cxn modelId="{F556BD9D-A7AC-47CD-8D44-405D470FEF44}" type="presParOf" srcId="{324205A3-9D49-4496-93C0-A0AD131CA620}" destId="{12046C81-F2C0-45B2-8684-4E2F85011727}" srcOrd="3" destOrd="0" presId="urn:microsoft.com/office/officeart/2005/8/layout/hierarchy3"/>
    <dgm:cxn modelId="{051D6FE5-59E6-48F1-8306-26BA3D9292C5}" type="presParOf" srcId="{324205A3-9D49-4496-93C0-A0AD131CA620}" destId="{9048B597-482A-4978-A40F-6B26B922107D}" srcOrd="4" destOrd="0" presId="urn:microsoft.com/office/officeart/2005/8/layout/hierarchy3"/>
    <dgm:cxn modelId="{C8B8512A-35C9-4D66-822C-B80F0B868BF8}" type="presParOf" srcId="{324205A3-9D49-4496-93C0-A0AD131CA620}" destId="{47ACED8B-9D35-458E-B10B-4F6CBFFB2059}" srcOrd="5" destOrd="0" presId="urn:microsoft.com/office/officeart/2005/8/layout/hierarchy3"/>
    <dgm:cxn modelId="{1F474537-5CCF-411B-BC1A-45AA94BEF454}" type="presParOf" srcId="{D57BFC4C-DE0D-4DAE-A8A0-5FB3CAF363EB}" destId="{319E9B19-F2DB-44F9-89BB-04A76BD2BAC1}" srcOrd="2" destOrd="0" presId="urn:microsoft.com/office/officeart/2005/8/layout/hierarchy3"/>
    <dgm:cxn modelId="{73E75EC3-B576-4160-9D1A-33130DD99BB9}" type="presParOf" srcId="{319E9B19-F2DB-44F9-89BB-04A76BD2BAC1}" destId="{7855E36C-99EB-41CD-B39B-3F911336E8D0}" srcOrd="0" destOrd="0" presId="urn:microsoft.com/office/officeart/2005/8/layout/hierarchy3"/>
    <dgm:cxn modelId="{DCDABBFE-9F24-430B-919C-30BB118CF4F7}" type="presParOf" srcId="{7855E36C-99EB-41CD-B39B-3F911336E8D0}" destId="{DC657A2C-9E05-4CB0-BC91-043A7E7F65BE}" srcOrd="0" destOrd="0" presId="urn:microsoft.com/office/officeart/2005/8/layout/hierarchy3"/>
    <dgm:cxn modelId="{D66A9B08-F6C2-4294-AF60-7465C229B241}" type="presParOf" srcId="{7855E36C-99EB-41CD-B39B-3F911336E8D0}" destId="{A2737363-AEB0-4E7F-82DF-13CC4BBDAAC1}" srcOrd="1" destOrd="0" presId="urn:microsoft.com/office/officeart/2005/8/layout/hierarchy3"/>
    <dgm:cxn modelId="{1EEDF2B0-5085-4D91-88CB-2D3EFC856AF0}" type="presParOf" srcId="{319E9B19-F2DB-44F9-89BB-04A76BD2BAC1}" destId="{37976CAC-BF49-4B02-8777-861032BC796D}" srcOrd="1" destOrd="0" presId="urn:microsoft.com/office/officeart/2005/8/layout/hierarchy3"/>
    <dgm:cxn modelId="{75AC5318-4134-42BD-9065-7F2321C530ED}" type="presParOf" srcId="{37976CAC-BF49-4B02-8777-861032BC796D}" destId="{D440B896-3353-48FE-A9F8-CE5A1FA08BD2}" srcOrd="0" destOrd="0" presId="urn:microsoft.com/office/officeart/2005/8/layout/hierarchy3"/>
    <dgm:cxn modelId="{5FB50974-44D7-43E4-BE5C-FAA3673B0329}" type="presParOf" srcId="{37976CAC-BF49-4B02-8777-861032BC796D}" destId="{918D0032-C9AA-4211-A1DD-206E36226486}" srcOrd="1" destOrd="0" presId="urn:microsoft.com/office/officeart/2005/8/layout/hierarchy3"/>
    <dgm:cxn modelId="{D750310E-2FBF-4BB6-B8AD-62ABF398A3C9}" type="presParOf" srcId="{37976CAC-BF49-4B02-8777-861032BC796D}" destId="{B2D67796-69BE-45B2-B33E-73EF39690FA8}" srcOrd="2" destOrd="0" presId="urn:microsoft.com/office/officeart/2005/8/layout/hierarchy3"/>
    <dgm:cxn modelId="{C42985B8-EB29-436F-8A6C-A639645F3B14}" type="presParOf" srcId="{37976CAC-BF49-4B02-8777-861032BC796D}" destId="{EB2A240C-9537-4DA6-878B-C478C57D64C9}" srcOrd="3" destOrd="0" presId="urn:microsoft.com/office/officeart/2005/8/layout/hierarchy3"/>
    <dgm:cxn modelId="{0A6090B1-C43F-49F2-A75C-9CC7C2640481}" type="presParOf" srcId="{37976CAC-BF49-4B02-8777-861032BC796D}" destId="{6FA830B0-163B-4C66-BE34-2D86F8993EB9}" srcOrd="4" destOrd="0" presId="urn:microsoft.com/office/officeart/2005/8/layout/hierarchy3"/>
    <dgm:cxn modelId="{D914C075-06EB-4FFE-A89E-FE971C4B7F06}" type="presParOf" srcId="{37976CAC-BF49-4B02-8777-861032BC796D}" destId="{1D20A315-E18B-4025-86D4-A1DCB1AAB162}" srcOrd="5" destOrd="0" presId="urn:microsoft.com/office/officeart/2005/8/layout/hierarchy3"/>
    <dgm:cxn modelId="{23636D2C-B42C-41A4-8502-B5DF6847C6FC}" type="presParOf" srcId="{37976CAC-BF49-4B02-8777-861032BC796D}" destId="{311F844A-478B-4B0E-B9BA-3B65D0B63C44}" srcOrd="6" destOrd="0" presId="urn:microsoft.com/office/officeart/2005/8/layout/hierarchy3"/>
    <dgm:cxn modelId="{D96A099E-9E04-45DD-A6D8-7EC9FEA06A89}" type="presParOf" srcId="{37976CAC-BF49-4B02-8777-861032BC796D}" destId="{A2D98701-365B-46CB-BC7E-BCA12972529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0B952A-AA98-4CAB-9502-46EF1B0A3C6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6D245-564E-4D3A-9C9C-E6202D978608}">
      <dgm:prSet/>
      <dgm:spPr/>
      <dgm:t>
        <a:bodyPr/>
        <a:lstStyle/>
        <a:p>
          <a:r>
            <a:rPr lang="ru-RU"/>
            <a:t>Управление требованиями, тестами и дефектами и т.д.</a:t>
          </a:r>
          <a:endParaRPr lang="en-US"/>
        </a:p>
      </dgm:t>
    </dgm:pt>
    <dgm:pt modelId="{4565C7F5-0934-4B8C-B6E4-84627402F448}" type="parTrans" cxnId="{FF6E8950-5167-4C49-9576-64FFD80D9E97}">
      <dgm:prSet/>
      <dgm:spPr/>
      <dgm:t>
        <a:bodyPr/>
        <a:lstStyle/>
        <a:p>
          <a:endParaRPr lang="en-US"/>
        </a:p>
      </dgm:t>
    </dgm:pt>
    <dgm:pt modelId="{C8E8042C-E9BA-4AB3-96DB-C1975D6B16BE}" type="sibTrans" cxnId="{FF6E8950-5167-4C49-9576-64FFD80D9E97}">
      <dgm:prSet/>
      <dgm:spPr/>
      <dgm:t>
        <a:bodyPr/>
        <a:lstStyle/>
        <a:p>
          <a:endParaRPr lang="en-US"/>
        </a:p>
      </dgm:t>
    </dgm:pt>
    <dgm:pt modelId="{EF4F2B7D-B15F-4309-ACCF-7E73C7688882}">
      <dgm:prSet/>
      <dgm:spPr/>
      <dgm:t>
        <a:bodyPr/>
        <a:lstStyle/>
        <a:p>
          <a:r>
            <a:rPr lang="ru-RU" dirty="0"/>
            <a:t>Создание и отслеживание связей между ними </a:t>
          </a:r>
          <a:endParaRPr lang="en-US" dirty="0"/>
        </a:p>
      </dgm:t>
    </dgm:pt>
    <dgm:pt modelId="{FF7AEFD0-FDBB-4D85-B831-CE95EF3A5FAD}" type="parTrans" cxnId="{D3DF6022-BC8C-4ED6-9508-74EE66641AD5}">
      <dgm:prSet/>
      <dgm:spPr/>
      <dgm:t>
        <a:bodyPr/>
        <a:lstStyle/>
        <a:p>
          <a:endParaRPr lang="en-US"/>
        </a:p>
      </dgm:t>
    </dgm:pt>
    <dgm:pt modelId="{51B2369E-ECF4-4FFF-ADD2-8021218BA25A}" type="sibTrans" cxnId="{D3DF6022-BC8C-4ED6-9508-74EE66641AD5}">
      <dgm:prSet/>
      <dgm:spPr/>
      <dgm:t>
        <a:bodyPr/>
        <a:lstStyle/>
        <a:p>
          <a:endParaRPr lang="en-US"/>
        </a:p>
      </dgm:t>
    </dgm:pt>
    <dgm:pt modelId="{C4AD611D-4D83-4E7B-B963-24CA6E94CFE1}">
      <dgm:prSet/>
      <dgm:spPr/>
      <dgm:t>
        <a:bodyPr/>
        <a:lstStyle/>
        <a:p>
          <a:r>
            <a:rPr lang="ru-RU" dirty="0"/>
            <a:t>Создание отчетности</a:t>
          </a:r>
          <a:endParaRPr lang="en-US" dirty="0"/>
        </a:p>
      </dgm:t>
    </dgm:pt>
    <dgm:pt modelId="{F183FFBF-E3F5-479A-B3DE-9C98248E1223}" type="parTrans" cxnId="{0BEB5FCF-136D-4215-899B-8AC899C1CD57}">
      <dgm:prSet/>
      <dgm:spPr/>
      <dgm:t>
        <a:bodyPr/>
        <a:lstStyle/>
        <a:p>
          <a:endParaRPr lang="en-US"/>
        </a:p>
      </dgm:t>
    </dgm:pt>
    <dgm:pt modelId="{70BDA553-214F-4AB6-B55A-1E967857A930}" type="sibTrans" cxnId="{0BEB5FCF-136D-4215-899B-8AC899C1CD57}">
      <dgm:prSet/>
      <dgm:spPr/>
      <dgm:t>
        <a:bodyPr/>
        <a:lstStyle/>
        <a:p>
          <a:endParaRPr lang="en-US"/>
        </a:p>
      </dgm:t>
    </dgm:pt>
    <dgm:pt modelId="{7A726344-F8A4-4576-91A2-420BEE45CA2E}">
      <dgm:prSet/>
      <dgm:spPr/>
      <dgm:t>
        <a:bodyPr/>
        <a:lstStyle/>
        <a:p>
          <a:r>
            <a:rPr lang="ru-RU" dirty="0"/>
            <a:t>Распределение и статус индивидуальных задач</a:t>
          </a:r>
          <a:endParaRPr lang="en-US" dirty="0"/>
        </a:p>
      </dgm:t>
    </dgm:pt>
    <dgm:pt modelId="{03E110C7-9718-44C7-8EEE-08D6E05E1EF3}" type="parTrans" cxnId="{AA478922-7973-4AFC-BD1D-1BF23DE1B737}">
      <dgm:prSet/>
      <dgm:spPr/>
      <dgm:t>
        <a:bodyPr/>
        <a:lstStyle/>
        <a:p>
          <a:endParaRPr lang="en-US"/>
        </a:p>
      </dgm:t>
    </dgm:pt>
    <dgm:pt modelId="{DB9C0015-33B7-40D0-9512-D04902337412}" type="sibTrans" cxnId="{AA478922-7973-4AFC-BD1D-1BF23DE1B737}">
      <dgm:prSet/>
      <dgm:spPr/>
      <dgm:t>
        <a:bodyPr/>
        <a:lstStyle/>
        <a:p>
          <a:endParaRPr lang="en-US"/>
        </a:p>
      </dgm:t>
    </dgm:pt>
    <dgm:pt modelId="{7F3E2C47-4075-4366-B580-994AEF0B9C2B}" type="pres">
      <dgm:prSet presAssocID="{100B952A-AA98-4CAB-9502-46EF1B0A3C6A}" presName="compositeShape" presStyleCnt="0">
        <dgm:presLayoutVars>
          <dgm:dir/>
          <dgm:resizeHandles/>
        </dgm:presLayoutVars>
      </dgm:prSet>
      <dgm:spPr/>
    </dgm:pt>
    <dgm:pt modelId="{469BEA37-B9A8-4508-8569-985263783919}" type="pres">
      <dgm:prSet presAssocID="{100B952A-AA98-4CAB-9502-46EF1B0A3C6A}" presName="pyramid" presStyleLbl="node1" presStyleIdx="0" presStyleCnt="1"/>
      <dgm:spPr/>
    </dgm:pt>
    <dgm:pt modelId="{F3727804-F83E-41CC-A723-215808D396D8}" type="pres">
      <dgm:prSet presAssocID="{100B952A-AA98-4CAB-9502-46EF1B0A3C6A}" presName="theList" presStyleCnt="0"/>
      <dgm:spPr/>
    </dgm:pt>
    <dgm:pt modelId="{318A6C62-A17F-47C3-AD23-A1F469C226BC}" type="pres">
      <dgm:prSet presAssocID="{0E56D245-564E-4D3A-9C9C-E6202D978608}" presName="aNode" presStyleLbl="fgAcc1" presStyleIdx="0" presStyleCnt="4">
        <dgm:presLayoutVars>
          <dgm:bulletEnabled val="1"/>
        </dgm:presLayoutVars>
      </dgm:prSet>
      <dgm:spPr/>
    </dgm:pt>
    <dgm:pt modelId="{588A27AB-3A83-44F4-AC52-B1EE83E4D925}" type="pres">
      <dgm:prSet presAssocID="{0E56D245-564E-4D3A-9C9C-E6202D978608}" presName="aSpace" presStyleCnt="0"/>
      <dgm:spPr/>
    </dgm:pt>
    <dgm:pt modelId="{3F55BE62-682E-474C-B079-6D8D84696206}" type="pres">
      <dgm:prSet presAssocID="{EF4F2B7D-B15F-4309-ACCF-7E73C7688882}" presName="aNode" presStyleLbl="fgAcc1" presStyleIdx="1" presStyleCnt="4">
        <dgm:presLayoutVars>
          <dgm:bulletEnabled val="1"/>
        </dgm:presLayoutVars>
      </dgm:prSet>
      <dgm:spPr/>
    </dgm:pt>
    <dgm:pt modelId="{BAC62726-8356-41EB-AFDF-3D2E93BC2E07}" type="pres">
      <dgm:prSet presAssocID="{EF4F2B7D-B15F-4309-ACCF-7E73C7688882}" presName="aSpace" presStyleCnt="0"/>
      <dgm:spPr/>
    </dgm:pt>
    <dgm:pt modelId="{8F2B75B1-95B4-4AB7-858E-1AB3962DE3FF}" type="pres">
      <dgm:prSet presAssocID="{C4AD611D-4D83-4E7B-B963-24CA6E94CFE1}" presName="aNode" presStyleLbl="fgAcc1" presStyleIdx="2" presStyleCnt="4">
        <dgm:presLayoutVars>
          <dgm:bulletEnabled val="1"/>
        </dgm:presLayoutVars>
      </dgm:prSet>
      <dgm:spPr/>
    </dgm:pt>
    <dgm:pt modelId="{D5EF0306-C871-43D1-9093-86F39F377C8B}" type="pres">
      <dgm:prSet presAssocID="{C4AD611D-4D83-4E7B-B963-24CA6E94CFE1}" presName="aSpace" presStyleCnt="0"/>
      <dgm:spPr/>
    </dgm:pt>
    <dgm:pt modelId="{931B7C29-A8F9-401D-A927-996FE634E1C5}" type="pres">
      <dgm:prSet presAssocID="{7A726344-F8A4-4576-91A2-420BEE45CA2E}" presName="aNode" presStyleLbl="fgAcc1" presStyleIdx="3" presStyleCnt="4">
        <dgm:presLayoutVars>
          <dgm:bulletEnabled val="1"/>
        </dgm:presLayoutVars>
      </dgm:prSet>
      <dgm:spPr/>
    </dgm:pt>
    <dgm:pt modelId="{E8DBD435-94BA-476D-ADC7-21423563E10A}" type="pres">
      <dgm:prSet presAssocID="{7A726344-F8A4-4576-91A2-420BEE45CA2E}" presName="aSpace" presStyleCnt="0"/>
      <dgm:spPr/>
    </dgm:pt>
  </dgm:ptLst>
  <dgm:cxnLst>
    <dgm:cxn modelId="{9267DC15-836A-48F6-8B52-6A977332519B}" type="presOf" srcId="{EF4F2B7D-B15F-4309-ACCF-7E73C7688882}" destId="{3F55BE62-682E-474C-B079-6D8D84696206}" srcOrd="0" destOrd="0" presId="urn:microsoft.com/office/officeart/2005/8/layout/pyramid2"/>
    <dgm:cxn modelId="{D3DF6022-BC8C-4ED6-9508-74EE66641AD5}" srcId="{100B952A-AA98-4CAB-9502-46EF1B0A3C6A}" destId="{EF4F2B7D-B15F-4309-ACCF-7E73C7688882}" srcOrd="1" destOrd="0" parTransId="{FF7AEFD0-FDBB-4D85-B831-CE95EF3A5FAD}" sibTransId="{51B2369E-ECF4-4FFF-ADD2-8021218BA25A}"/>
    <dgm:cxn modelId="{AA478922-7973-4AFC-BD1D-1BF23DE1B737}" srcId="{100B952A-AA98-4CAB-9502-46EF1B0A3C6A}" destId="{7A726344-F8A4-4576-91A2-420BEE45CA2E}" srcOrd="3" destOrd="0" parTransId="{03E110C7-9718-44C7-8EEE-08D6E05E1EF3}" sibTransId="{DB9C0015-33B7-40D0-9512-D04902337412}"/>
    <dgm:cxn modelId="{0F5DC436-3C62-461C-9B6C-1E9518F79CB7}" type="presOf" srcId="{0E56D245-564E-4D3A-9C9C-E6202D978608}" destId="{318A6C62-A17F-47C3-AD23-A1F469C226BC}" srcOrd="0" destOrd="0" presId="urn:microsoft.com/office/officeart/2005/8/layout/pyramid2"/>
    <dgm:cxn modelId="{FF6E8950-5167-4C49-9576-64FFD80D9E97}" srcId="{100B952A-AA98-4CAB-9502-46EF1B0A3C6A}" destId="{0E56D245-564E-4D3A-9C9C-E6202D978608}" srcOrd="0" destOrd="0" parTransId="{4565C7F5-0934-4B8C-B6E4-84627402F448}" sibTransId="{C8E8042C-E9BA-4AB3-96DB-C1975D6B16BE}"/>
    <dgm:cxn modelId="{EBC9177B-08C0-4D6D-8F94-C0754FF987B8}" type="presOf" srcId="{100B952A-AA98-4CAB-9502-46EF1B0A3C6A}" destId="{7F3E2C47-4075-4366-B580-994AEF0B9C2B}" srcOrd="0" destOrd="0" presId="urn:microsoft.com/office/officeart/2005/8/layout/pyramid2"/>
    <dgm:cxn modelId="{37C846A6-82CB-4FDF-AAEE-FFE4CB6110C6}" type="presOf" srcId="{C4AD611D-4D83-4E7B-B963-24CA6E94CFE1}" destId="{8F2B75B1-95B4-4AB7-858E-1AB3962DE3FF}" srcOrd="0" destOrd="0" presId="urn:microsoft.com/office/officeart/2005/8/layout/pyramid2"/>
    <dgm:cxn modelId="{5B6528CA-F0F4-434C-97D8-F978C27D5BF7}" type="presOf" srcId="{7A726344-F8A4-4576-91A2-420BEE45CA2E}" destId="{931B7C29-A8F9-401D-A927-996FE634E1C5}" srcOrd="0" destOrd="0" presId="urn:microsoft.com/office/officeart/2005/8/layout/pyramid2"/>
    <dgm:cxn modelId="{0BEB5FCF-136D-4215-899B-8AC899C1CD57}" srcId="{100B952A-AA98-4CAB-9502-46EF1B0A3C6A}" destId="{C4AD611D-4D83-4E7B-B963-24CA6E94CFE1}" srcOrd="2" destOrd="0" parTransId="{F183FFBF-E3F5-479A-B3DE-9C98248E1223}" sibTransId="{70BDA553-214F-4AB6-B55A-1E967857A930}"/>
    <dgm:cxn modelId="{34D2255C-12DF-4D03-820C-C0CECB83A70C}" type="presParOf" srcId="{7F3E2C47-4075-4366-B580-994AEF0B9C2B}" destId="{469BEA37-B9A8-4508-8569-985263783919}" srcOrd="0" destOrd="0" presId="urn:microsoft.com/office/officeart/2005/8/layout/pyramid2"/>
    <dgm:cxn modelId="{AE3CC496-D583-4DDE-B321-6A1FAE1EAF99}" type="presParOf" srcId="{7F3E2C47-4075-4366-B580-994AEF0B9C2B}" destId="{F3727804-F83E-41CC-A723-215808D396D8}" srcOrd="1" destOrd="0" presId="urn:microsoft.com/office/officeart/2005/8/layout/pyramid2"/>
    <dgm:cxn modelId="{A6155FEB-FD76-4223-9E3F-65B78C45ED40}" type="presParOf" srcId="{F3727804-F83E-41CC-A723-215808D396D8}" destId="{318A6C62-A17F-47C3-AD23-A1F469C226BC}" srcOrd="0" destOrd="0" presId="urn:microsoft.com/office/officeart/2005/8/layout/pyramid2"/>
    <dgm:cxn modelId="{865EDAC0-ED4F-4B9E-95F7-4479E9E5A92F}" type="presParOf" srcId="{F3727804-F83E-41CC-A723-215808D396D8}" destId="{588A27AB-3A83-44F4-AC52-B1EE83E4D925}" srcOrd="1" destOrd="0" presId="urn:microsoft.com/office/officeart/2005/8/layout/pyramid2"/>
    <dgm:cxn modelId="{481F7796-F050-44FE-A3D7-8046BB12059C}" type="presParOf" srcId="{F3727804-F83E-41CC-A723-215808D396D8}" destId="{3F55BE62-682E-474C-B079-6D8D84696206}" srcOrd="2" destOrd="0" presId="urn:microsoft.com/office/officeart/2005/8/layout/pyramid2"/>
    <dgm:cxn modelId="{3350507E-E171-41B3-896A-948C8582B6CA}" type="presParOf" srcId="{F3727804-F83E-41CC-A723-215808D396D8}" destId="{BAC62726-8356-41EB-AFDF-3D2E93BC2E07}" srcOrd="3" destOrd="0" presId="urn:microsoft.com/office/officeart/2005/8/layout/pyramid2"/>
    <dgm:cxn modelId="{DD244B5F-183C-4950-9E91-D65C1FBAB637}" type="presParOf" srcId="{F3727804-F83E-41CC-A723-215808D396D8}" destId="{8F2B75B1-95B4-4AB7-858E-1AB3962DE3FF}" srcOrd="4" destOrd="0" presId="urn:microsoft.com/office/officeart/2005/8/layout/pyramid2"/>
    <dgm:cxn modelId="{835E5362-EB87-45DD-BD1A-1A35FCFB14A2}" type="presParOf" srcId="{F3727804-F83E-41CC-A723-215808D396D8}" destId="{D5EF0306-C871-43D1-9093-86F39F377C8B}" srcOrd="5" destOrd="0" presId="urn:microsoft.com/office/officeart/2005/8/layout/pyramid2"/>
    <dgm:cxn modelId="{3A122BA0-66AE-4F32-9BF2-B29680B6F94F}" type="presParOf" srcId="{F3727804-F83E-41CC-A723-215808D396D8}" destId="{931B7C29-A8F9-401D-A927-996FE634E1C5}" srcOrd="6" destOrd="0" presId="urn:microsoft.com/office/officeart/2005/8/layout/pyramid2"/>
    <dgm:cxn modelId="{28A650CD-FD18-49D4-93BA-7DF0EAF96210}" type="presParOf" srcId="{F3727804-F83E-41CC-A723-215808D396D8}" destId="{E8DBD435-94BA-476D-ADC7-21423563E10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7A77C-54D4-41A5-8C33-46B81B448CD9}">
      <dsp:nvSpPr>
        <dsp:cNvPr id="0" name=""/>
        <dsp:cNvSpPr/>
      </dsp:nvSpPr>
      <dsp:spPr>
        <a:xfrm>
          <a:off x="1023573" y="310170"/>
          <a:ext cx="1771377" cy="17716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E01E8-4083-438E-AE88-C7F7D64F67D1}">
      <dsp:nvSpPr>
        <dsp:cNvPr id="0" name=""/>
        <dsp:cNvSpPr/>
      </dsp:nvSpPr>
      <dsp:spPr>
        <a:xfrm>
          <a:off x="1415105" y="949788"/>
          <a:ext cx="984320" cy="492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Extract</a:t>
          </a:r>
        </a:p>
      </dsp:txBody>
      <dsp:txXfrm>
        <a:off x="1415105" y="949788"/>
        <a:ext cx="984320" cy="492042"/>
      </dsp:txXfrm>
    </dsp:sp>
    <dsp:sp modelId="{DCC68BE1-8FEE-4C98-8CC4-E3E9256F401A}">
      <dsp:nvSpPr>
        <dsp:cNvPr id="0" name=""/>
        <dsp:cNvSpPr/>
      </dsp:nvSpPr>
      <dsp:spPr>
        <a:xfrm>
          <a:off x="531579" y="1328112"/>
          <a:ext cx="1771377" cy="17716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6D296-2B44-40FA-BE16-0F120C8D0AD4}">
      <dsp:nvSpPr>
        <dsp:cNvPr id="0" name=""/>
        <dsp:cNvSpPr/>
      </dsp:nvSpPr>
      <dsp:spPr>
        <a:xfrm>
          <a:off x="925107" y="1973619"/>
          <a:ext cx="984320" cy="492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Transform</a:t>
          </a:r>
        </a:p>
      </dsp:txBody>
      <dsp:txXfrm>
        <a:off x="925107" y="1973619"/>
        <a:ext cx="984320" cy="492042"/>
      </dsp:txXfrm>
    </dsp:sp>
    <dsp:sp modelId="{95EDF7E0-D184-4100-B9E4-B5597E63CDA1}">
      <dsp:nvSpPr>
        <dsp:cNvPr id="0" name=""/>
        <dsp:cNvSpPr/>
      </dsp:nvSpPr>
      <dsp:spPr>
        <a:xfrm>
          <a:off x="1149648" y="2467869"/>
          <a:ext cx="1521887" cy="152249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3D772-CA95-4D59-9C1F-8238B503AB7D}">
      <dsp:nvSpPr>
        <dsp:cNvPr id="0" name=""/>
        <dsp:cNvSpPr/>
      </dsp:nvSpPr>
      <dsp:spPr>
        <a:xfrm>
          <a:off x="1417434" y="2998921"/>
          <a:ext cx="984320" cy="492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Load</a:t>
          </a:r>
        </a:p>
      </dsp:txBody>
      <dsp:txXfrm>
        <a:off x="1417434" y="2998921"/>
        <a:ext cx="984320" cy="492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30CD7-1BAD-4108-BCA0-61E31C52F4C8}">
      <dsp:nvSpPr>
        <dsp:cNvPr id="0" name=""/>
        <dsp:cNvSpPr/>
      </dsp:nvSpPr>
      <dsp:spPr>
        <a:xfrm>
          <a:off x="510260" y="2067"/>
          <a:ext cx="1464748" cy="732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SQL</a:t>
          </a:r>
        </a:p>
      </dsp:txBody>
      <dsp:txXfrm>
        <a:off x="531711" y="23518"/>
        <a:ext cx="1421846" cy="689472"/>
      </dsp:txXfrm>
    </dsp:sp>
    <dsp:sp modelId="{776289D8-B334-4072-8116-A4B6EB47F161}">
      <dsp:nvSpPr>
        <dsp:cNvPr id="0" name=""/>
        <dsp:cNvSpPr/>
      </dsp:nvSpPr>
      <dsp:spPr>
        <a:xfrm>
          <a:off x="656735" y="734441"/>
          <a:ext cx="146474" cy="549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280"/>
              </a:lnTo>
              <a:lnTo>
                <a:pt x="146474" y="5492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C78B1-1AF0-4E3C-B73C-95B364D4F731}">
      <dsp:nvSpPr>
        <dsp:cNvPr id="0" name=""/>
        <dsp:cNvSpPr/>
      </dsp:nvSpPr>
      <dsp:spPr>
        <a:xfrm>
          <a:off x="803210" y="917535"/>
          <a:ext cx="1171798" cy="732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Dev</a:t>
          </a:r>
        </a:p>
      </dsp:txBody>
      <dsp:txXfrm>
        <a:off x="824661" y="938986"/>
        <a:ext cx="1128896" cy="689472"/>
      </dsp:txXfrm>
    </dsp:sp>
    <dsp:sp modelId="{A10E0A4D-A54C-4FAD-A91E-AB02342B29E0}">
      <dsp:nvSpPr>
        <dsp:cNvPr id="0" name=""/>
        <dsp:cNvSpPr/>
      </dsp:nvSpPr>
      <dsp:spPr>
        <a:xfrm>
          <a:off x="656735" y="734441"/>
          <a:ext cx="146474" cy="1464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48"/>
              </a:lnTo>
              <a:lnTo>
                <a:pt x="146474" y="14647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CA1D-B156-4819-96CF-F62132DC5CE5}">
      <dsp:nvSpPr>
        <dsp:cNvPr id="0" name=""/>
        <dsp:cNvSpPr/>
      </dsp:nvSpPr>
      <dsp:spPr>
        <a:xfrm>
          <a:off x="803210" y="1833002"/>
          <a:ext cx="1171798" cy="732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Test</a:t>
          </a:r>
        </a:p>
      </dsp:txBody>
      <dsp:txXfrm>
        <a:off x="824661" y="1854453"/>
        <a:ext cx="1128896" cy="689472"/>
      </dsp:txXfrm>
    </dsp:sp>
    <dsp:sp modelId="{9FDF1287-7650-4859-986F-5F70E5E9C6AD}">
      <dsp:nvSpPr>
        <dsp:cNvPr id="0" name=""/>
        <dsp:cNvSpPr/>
      </dsp:nvSpPr>
      <dsp:spPr>
        <a:xfrm>
          <a:off x="656735" y="734441"/>
          <a:ext cx="146474" cy="2380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0216"/>
              </a:lnTo>
              <a:lnTo>
                <a:pt x="146474" y="23802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74C8B-6BBF-40A7-9BA3-1F7894D834C4}">
      <dsp:nvSpPr>
        <dsp:cNvPr id="0" name=""/>
        <dsp:cNvSpPr/>
      </dsp:nvSpPr>
      <dsp:spPr>
        <a:xfrm>
          <a:off x="803210" y="2748470"/>
          <a:ext cx="1171798" cy="732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Pre-Prod</a:t>
          </a:r>
        </a:p>
      </dsp:txBody>
      <dsp:txXfrm>
        <a:off x="824661" y="2769921"/>
        <a:ext cx="1128896" cy="689472"/>
      </dsp:txXfrm>
    </dsp:sp>
    <dsp:sp modelId="{4A616CDE-D9AA-4FD7-AF22-F7A777D86680}">
      <dsp:nvSpPr>
        <dsp:cNvPr id="0" name=""/>
        <dsp:cNvSpPr/>
      </dsp:nvSpPr>
      <dsp:spPr>
        <a:xfrm>
          <a:off x="656735" y="734441"/>
          <a:ext cx="146474" cy="3295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5683"/>
              </a:lnTo>
              <a:lnTo>
                <a:pt x="146474" y="32956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AC048-4215-4DA3-A94E-B6019F2379FA}">
      <dsp:nvSpPr>
        <dsp:cNvPr id="0" name=""/>
        <dsp:cNvSpPr/>
      </dsp:nvSpPr>
      <dsp:spPr>
        <a:xfrm>
          <a:off x="803210" y="3663938"/>
          <a:ext cx="1171798" cy="732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Production</a:t>
          </a:r>
        </a:p>
      </dsp:txBody>
      <dsp:txXfrm>
        <a:off x="824661" y="3685389"/>
        <a:ext cx="1128896" cy="689472"/>
      </dsp:txXfrm>
    </dsp:sp>
    <dsp:sp modelId="{B8CE9FB5-E2A9-4746-91EC-32529A6A3B0E}">
      <dsp:nvSpPr>
        <dsp:cNvPr id="0" name=""/>
        <dsp:cNvSpPr/>
      </dsp:nvSpPr>
      <dsp:spPr>
        <a:xfrm>
          <a:off x="2341196" y="2067"/>
          <a:ext cx="1464748" cy="732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SAS</a:t>
          </a:r>
        </a:p>
      </dsp:txBody>
      <dsp:txXfrm>
        <a:off x="2362647" y="23518"/>
        <a:ext cx="1421846" cy="689472"/>
      </dsp:txXfrm>
    </dsp:sp>
    <dsp:sp modelId="{8346E9E8-972B-4F2B-A43A-ED1F5BF88D53}">
      <dsp:nvSpPr>
        <dsp:cNvPr id="0" name=""/>
        <dsp:cNvSpPr/>
      </dsp:nvSpPr>
      <dsp:spPr>
        <a:xfrm>
          <a:off x="2487671" y="734441"/>
          <a:ext cx="146474" cy="549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280"/>
              </a:lnTo>
              <a:lnTo>
                <a:pt x="146474" y="5492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4335D-8110-439D-B5B7-D4C5F2D47099}">
      <dsp:nvSpPr>
        <dsp:cNvPr id="0" name=""/>
        <dsp:cNvSpPr/>
      </dsp:nvSpPr>
      <dsp:spPr>
        <a:xfrm>
          <a:off x="2634145" y="917535"/>
          <a:ext cx="1171798" cy="732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Dev</a:t>
          </a:r>
        </a:p>
      </dsp:txBody>
      <dsp:txXfrm>
        <a:off x="2655596" y="938986"/>
        <a:ext cx="1128896" cy="689472"/>
      </dsp:txXfrm>
    </dsp:sp>
    <dsp:sp modelId="{6A8CFDCC-FA13-4FBF-9482-6362D8FCB934}">
      <dsp:nvSpPr>
        <dsp:cNvPr id="0" name=""/>
        <dsp:cNvSpPr/>
      </dsp:nvSpPr>
      <dsp:spPr>
        <a:xfrm>
          <a:off x="2487671" y="734441"/>
          <a:ext cx="146474" cy="1920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607"/>
              </a:lnTo>
              <a:lnTo>
                <a:pt x="146474" y="19206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46C81-F2C0-45B2-8684-4E2F85011727}">
      <dsp:nvSpPr>
        <dsp:cNvPr id="0" name=""/>
        <dsp:cNvSpPr/>
      </dsp:nvSpPr>
      <dsp:spPr>
        <a:xfrm>
          <a:off x="2634145" y="1833002"/>
          <a:ext cx="1171798" cy="1644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Test-Pre-Prod</a:t>
          </a:r>
        </a:p>
      </dsp:txBody>
      <dsp:txXfrm>
        <a:off x="2668466" y="1867323"/>
        <a:ext cx="1103156" cy="1575450"/>
      </dsp:txXfrm>
    </dsp:sp>
    <dsp:sp modelId="{9048B597-482A-4978-A40F-6B26B922107D}">
      <dsp:nvSpPr>
        <dsp:cNvPr id="0" name=""/>
        <dsp:cNvSpPr/>
      </dsp:nvSpPr>
      <dsp:spPr>
        <a:xfrm>
          <a:off x="2487671" y="734441"/>
          <a:ext cx="146474" cy="3291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1934"/>
              </a:lnTo>
              <a:lnTo>
                <a:pt x="146474" y="3291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CED8B-9D35-458E-B10B-4F6CBFFB2059}">
      <dsp:nvSpPr>
        <dsp:cNvPr id="0" name=""/>
        <dsp:cNvSpPr/>
      </dsp:nvSpPr>
      <dsp:spPr>
        <a:xfrm>
          <a:off x="2634145" y="3660188"/>
          <a:ext cx="1171798" cy="732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Production</a:t>
          </a:r>
        </a:p>
      </dsp:txBody>
      <dsp:txXfrm>
        <a:off x="2655596" y="3681639"/>
        <a:ext cx="1128896" cy="689472"/>
      </dsp:txXfrm>
    </dsp:sp>
    <dsp:sp modelId="{DC657A2C-9E05-4CB0-BC91-043A7E7F65BE}">
      <dsp:nvSpPr>
        <dsp:cNvPr id="0" name=""/>
        <dsp:cNvSpPr/>
      </dsp:nvSpPr>
      <dsp:spPr>
        <a:xfrm>
          <a:off x="4172131" y="2067"/>
          <a:ext cx="1464748" cy="732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HANA</a:t>
          </a:r>
        </a:p>
      </dsp:txBody>
      <dsp:txXfrm>
        <a:off x="4193582" y="23518"/>
        <a:ext cx="1421846" cy="689472"/>
      </dsp:txXfrm>
    </dsp:sp>
    <dsp:sp modelId="{D440B896-3353-48FE-A9F8-CE5A1FA08BD2}">
      <dsp:nvSpPr>
        <dsp:cNvPr id="0" name=""/>
        <dsp:cNvSpPr/>
      </dsp:nvSpPr>
      <dsp:spPr>
        <a:xfrm>
          <a:off x="4318606" y="734441"/>
          <a:ext cx="146474" cy="549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280"/>
              </a:lnTo>
              <a:lnTo>
                <a:pt x="146474" y="5492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D0032-C9AA-4211-A1DD-206E36226486}">
      <dsp:nvSpPr>
        <dsp:cNvPr id="0" name=""/>
        <dsp:cNvSpPr/>
      </dsp:nvSpPr>
      <dsp:spPr>
        <a:xfrm>
          <a:off x="4465081" y="917535"/>
          <a:ext cx="1171798" cy="732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Dev</a:t>
          </a:r>
        </a:p>
      </dsp:txBody>
      <dsp:txXfrm>
        <a:off x="4486532" y="938986"/>
        <a:ext cx="1128896" cy="689472"/>
      </dsp:txXfrm>
    </dsp:sp>
    <dsp:sp modelId="{B2D67796-69BE-45B2-B33E-73EF39690FA8}">
      <dsp:nvSpPr>
        <dsp:cNvPr id="0" name=""/>
        <dsp:cNvSpPr/>
      </dsp:nvSpPr>
      <dsp:spPr>
        <a:xfrm>
          <a:off x="4318606" y="734441"/>
          <a:ext cx="146474" cy="1464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48"/>
              </a:lnTo>
              <a:lnTo>
                <a:pt x="146474" y="14647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A240C-9537-4DA6-878B-C478C57D64C9}">
      <dsp:nvSpPr>
        <dsp:cNvPr id="0" name=""/>
        <dsp:cNvSpPr/>
      </dsp:nvSpPr>
      <dsp:spPr>
        <a:xfrm>
          <a:off x="4465081" y="1833002"/>
          <a:ext cx="1171798" cy="732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Test</a:t>
          </a:r>
        </a:p>
      </dsp:txBody>
      <dsp:txXfrm>
        <a:off x="4486532" y="1854453"/>
        <a:ext cx="1128896" cy="689472"/>
      </dsp:txXfrm>
    </dsp:sp>
    <dsp:sp modelId="{6FA830B0-163B-4C66-BE34-2D86F8993EB9}">
      <dsp:nvSpPr>
        <dsp:cNvPr id="0" name=""/>
        <dsp:cNvSpPr/>
      </dsp:nvSpPr>
      <dsp:spPr>
        <a:xfrm>
          <a:off x="4318606" y="734441"/>
          <a:ext cx="146474" cy="2380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0216"/>
              </a:lnTo>
              <a:lnTo>
                <a:pt x="146474" y="23802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0A315-E18B-4025-86D4-A1DCB1AAB162}">
      <dsp:nvSpPr>
        <dsp:cNvPr id="0" name=""/>
        <dsp:cNvSpPr/>
      </dsp:nvSpPr>
      <dsp:spPr>
        <a:xfrm>
          <a:off x="4465081" y="2748470"/>
          <a:ext cx="1171798" cy="732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Pre-Prod</a:t>
          </a:r>
        </a:p>
      </dsp:txBody>
      <dsp:txXfrm>
        <a:off x="4486532" y="2769921"/>
        <a:ext cx="1128896" cy="689472"/>
      </dsp:txXfrm>
    </dsp:sp>
    <dsp:sp modelId="{311F844A-478B-4B0E-B9BA-3B65D0B63C44}">
      <dsp:nvSpPr>
        <dsp:cNvPr id="0" name=""/>
        <dsp:cNvSpPr/>
      </dsp:nvSpPr>
      <dsp:spPr>
        <a:xfrm>
          <a:off x="4318606" y="734441"/>
          <a:ext cx="146474" cy="3295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5683"/>
              </a:lnTo>
              <a:lnTo>
                <a:pt x="146474" y="32956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98701-365B-46CB-BC7E-BCA129725293}">
      <dsp:nvSpPr>
        <dsp:cNvPr id="0" name=""/>
        <dsp:cNvSpPr/>
      </dsp:nvSpPr>
      <dsp:spPr>
        <a:xfrm>
          <a:off x="4465081" y="3663938"/>
          <a:ext cx="1171798" cy="732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Production</a:t>
          </a:r>
        </a:p>
      </dsp:txBody>
      <dsp:txXfrm>
        <a:off x="4486532" y="3685389"/>
        <a:ext cx="1128896" cy="689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BEA37-B9A8-4508-8569-985263783919}">
      <dsp:nvSpPr>
        <dsp:cNvPr id="0" name=""/>
        <dsp:cNvSpPr/>
      </dsp:nvSpPr>
      <dsp:spPr>
        <a:xfrm>
          <a:off x="224694" y="0"/>
          <a:ext cx="4524955" cy="452495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A6C62-A17F-47C3-AD23-A1F469C226BC}">
      <dsp:nvSpPr>
        <dsp:cNvPr id="0" name=""/>
        <dsp:cNvSpPr/>
      </dsp:nvSpPr>
      <dsp:spPr>
        <a:xfrm>
          <a:off x="2487171" y="452937"/>
          <a:ext cx="2941220" cy="804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Управление требованиями, тестами и дефектами и т.д.</a:t>
          </a:r>
          <a:endParaRPr lang="en-US" sz="1600" kern="1200"/>
        </a:p>
      </dsp:txBody>
      <dsp:txXfrm>
        <a:off x="2526431" y="492197"/>
        <a:ext cx="2862700" cy="725720"/>
      </dsp:txXfrm>
    </dsp:sp>
    <dsp:sp modelId="{3F55BE62-682E-474C-B079-6D8D84696206}">
      <dsp:nvSpPr>
        <dsp:cNvPr id="0" name=""/>
        <dsp:cNvSpPr/>
      </dsp:nvSpPr>
      <dsp:spPr>
        <a:xfrm>
          <a:off x="2487171" y="1357707"/>
          <a:ext cx="2941220" cy="804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Создание и отслеживание связей между ними </a:t>
          </a:r>
          <a:endParaRPr lang="en-US" sz="1600" kern="1200" dirty="0"/>
        </a:p>
      </dsp:txBody>
      <dsp:txXfrm>
        <a:off x="2526431" y="1396967"/>
        <a:ext cx="2862700" cy="725720"/>
      </dsp:txXfrm>
    </dsp:sp>
    <dsp:sp modelId="{8F2B75B1-95B4-4AB7-858E-1AB3962DE3FF}">
      <dsp:nvSpPr>
        <dsp:cNvPr id="0" name=""/>
        <dsp:cNvSpPr/>
      </dsp:nvSpPr>
      <dsp:spPr>
        <a:xfrm>
          <a:off x="2487171" y="2262477"/>
          <a:ext cx="2941220" cy="804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Создание отчетности</a:t>
          </a:r>
          <a:endParaRPr lang="en-US" sz="1600" kern="1200" dirty="0"/>
        </a:p>
      </dsp:txBody>
      <dsp:txXfrm>
        <a:off x="2526431" y="2301737"/>
        <a:ext cx="2862700" cy="725720"/>
      </dsp:txXfrm>
    </dsp:sp>
    <dsp:sp modelId="{931B7C29-A8F9-401D-A927-996FE634E1C5}">
      <dsp:nvSpPr>
        <dsp:cNvPr id="0" name=""/>
        <dsp:cNvSpPr/>
      </dsp:nvSpPr>
      <dsp:spPr>
        <a:xfrm>
          <a:off x="2487171" y="3167247"/>
          <a:ext cx="2941220" cy="804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Распределение и статус индивидуальных задач</a:t>
          </a:r>
          <a:endParaRPr lang="en-US" sz="1600" kern="1200" dirty="0"/>
        </a:p>
      </dsp:txBody>
      <dsp:txXfrm>
        <a:off x="2526431" y="3206507"/>
        <a:ext cx="2862700" cy="725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4EB11-566C-42C0-9531-B745BD5BEEF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30706-3CB0-47EB-9DB1-3A81878A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9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949D8-F49B-4165-B813-E855668BE15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26799-5E0D-4D19-90E2-6EC888B6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5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26799-5E0D-4D19-90E2-6EC888B69D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92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E41B6D0E-6EF3-458E-ACAC-620220A4EC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753D9B-55A6-4A9F-9F9D-26538F348B3A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11</a:t>
            </a:fld>
            <a:endParaRPr lang="ru-RU" altLang="ru-RU" sz="1400">
              <a:ea typeface="Arial Unicode MS" charset="-128"/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2610C625-73E4-4693-90B8-1E94180E2D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A90463D8-74B0-423E-B976-BFBD32476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Baselines defined for code and data, later identified issue with external dictionaries </a:t>
            </a:r>
            <a:endParaRPr lang="ru-RU" altLang="en-US" dirty="0"/>
          </a:p>
          <a:p>
            <a:r>
              <a:rPr lang="en-US" altLang="en-US" dirty="0"/>
              <a:t>UAT approach was not agreed, threshold was not realistic, </a:t>
            </a:r>
          </a:p>
          <a:p>
            <a:r>
              <a:rPr lang="en-US" altLang="en-US" dirty="0"/>
              <a:t>“Different language” in business conversation. </a:t>
            </a:r>
          </a:p>
          <a:p>
            <a:r>
              <a:rPr lang="en-US" altLang="en-US" dirty="0"/>
              <a:t>Unique keys identification for DB comparison </a:t>
            </a:r>
          </a:p>
          <a:p>
            <a:r>
              <a:rPr lang="en-US" altLang="en-US" dirty="0"/>
              <a:t>Issues with not the same and non-equivalent data types in Table structures (reasons and workarounds)</a:t>
            </a:r>
          </a:p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6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79234302-1295-4A18-BD23-FC44AAB7A9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74A3D5-FF43-4DBF-B06E-57BA144999E7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12</a:t>
            </a:fld>
            <a:endParaRPr lang="ru-RU" altLang="ru-RU" sz="1400">
              <a:ea typeface="Arial Unicode MS" charset="-128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9E009004-A603-45F9-80C9-0B8AF683C6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4CC96032-FFF5-4583-BC95-AAEA841B3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>
                <a:latin typeface="Times New Roman" panose="02020603050405020304" pitchFamily="18" charset="0"/>
              </a:rPr>
              <a:t>Source data, SAS/HANA code (real defects), source data, external data etc. , size of deviations and affect to complete flow an outcome results.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“good deviations” – confirmation of fixes for found issues</a:t>
            </a:r>
          </a:p>
          <a:p>
            <a:endParaRPr lang="en-US" altLang="ru-RU" dirty="0">
              <a:latin typeface="Times New Roman" panose="02020603050405020304" pitchFamily="18" charset="0"/>
            </a:endParaRPr>
          </a:p>
          <a:p>
            <a:r>
              <a:rPr lang="en-US" altLang="ru-RU" dirty="0">
                <a:latin typeface="Times New Roman" panose="02020603050405020304" pitchFamily="18" charset="0"/>
              </a:rPr>
              <a:t>Some notes how we set the priority of the defects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1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79234302-1295-4A18-BD23-FC44AAB7A9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74A3D5-FF43-4DBF-B06E-57BA144999E7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13</a:t>
            </a:fld>
            <a:endParaRPr lang="ru-RU" altLang="ru-RU" sz="1400">
              <a:ea typeface="Arial Unicode MS" charset="-128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9E009004-A603-45F9-80C9-0B8AF683C6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4CC96032-FFF5-4583-BC95-AAEA841B3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>
                <a:latin typeface="Times New Roman" panose="02020603050405020304" pitchFamily="18" charset="0"/>
              </a:rPr>
              <a:t>Source data, SAS/HANA code (real defects), source data, external data etc. , size of deviations and affect to complete flow an outcome results.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“good deviations” – confirmation of fixes for found issues</a:t>
            </a:r>
          </a:p>
          <a:p>
            <a:endParaRPr lang="en-US" altLang="ru-RU" dirty="0">
              <a:latin typeface="Times New Roman" panose="02020603050405020304" pitchFamily="18" charset="0"/>
            </a:endParaRPr>
          </a:p>
          <a:p>
            <a:r>
              <a:rPr lang="en-US" altLang="ru-RU" dirty="0">
                <a:latin typeface="Times New Roman" panose="02020603050405020304" pitchFamily="18" charset="0"/>
              </a:rPr>
              <a:t>Some notes how we set the priority of the defects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41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2527F546-CD58-4E8E-A6CB-5FD9430185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91997C-B3C6-4EF6-BBB7-19F2F95F2406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14</a:t>
            </a:fld>
            <a:endParaRPr lang="ru-RU" altLang="ru-RU" sz="1400">
              <a:ea typeface="Arial Unicode MS" charset="-128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4AF763EE-9CE2-41AF-B4A0-92589D95C8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39BDBD30-355A-42FD-A1EC-FBFAE310C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03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2527F546-CD58-4E8E-A6CB-5FD9430185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91997C-B3C6-4EF6-BBB7-19F2F95F2406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15</a:t>
            </a:fld>
            <a:endParaRPr lang="ru-RU" altLang="ru-RU" sz="1400">
              <a:ea typeface="Arial Unicode MS" charset="-128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4AF763EE-9CE2-41AF-B4A0-92589D95C8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39BDBD30-355A-42FD-A1EC-FBFAE310C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50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>
            <a:extLst>
              <a:ext uri="{FF2B5EF4-FFF2-40B4-BE49-F238E27FC236}">
                <a16:creationId xmlns:a16="http://schemas.microsoft.com/office/drawing/2014/main" id="{C9E276DB-7F23-4B6E-A3EC-2FA488A435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D2BC71-2D41-42A1-A6D3-E9E32CB57E3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16</a:t>
            </a:fld>
            <a:endParaRPr lang="ru-RU" altLang="ru-RU" sz="1400">
              <a:ea typeface="Arial Unicode MS" charset="-128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5C1AAE22-E0D5-4E3E-AEE2-2A8204FFA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143B528B-FE75-4FA1-9F69-6E9E676F1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74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95AAB1AE-12C1-49FE-9B00-3D7ED13EE1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4F8D8A-56BD-4FBE-A203-7DBAB40ED7A9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17</a:t>
            </a:fld>
            <a:endParaRPr lang="ru-RU" altLang="ru-RU" sz="1400">
              <a:ea typeface="Arial Unicode MS" charset="-128"/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E78008A9-C11F-42BF-AEA1-77496D8A5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3888FFCC-1AD9-42C8-A612-BD1C741B0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64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95AAB1AE-12C1-49FE-9B00-3D7ED13EE1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4F8D8A-56BD-4FBE-A203-7DBAB40ED7A9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18</a:t>
            </a:fld>
            <a:endParaRPr lang="ru-RU" altLang="ru-RU" sz="1400">
              <a:ea typeface="Arial Unicode MS" charset="-128"/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E78008A9-C11F-42BF-AEA1-77496D8A5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3888FFCC-1AD9-42C8-A612-BD1C741B0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79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95AAB1AE-12C1-49FE-9B00-3D7ED13EE1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4F8D8A-56BD-4FBE-A203-7DBAB40ED7A9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19</a:t>
            </a:fld>
            <a:endParaRPr lang="ru-RU" altLang="ru-RU" sz="1400">
              <a:ea typeface="Arial Unicode MS" charset="-128"/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E78008A9-C11F-42BF-AEA1-77496D8A5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3888FFCC-1AD9-42C8-A612-BD1C741B0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D9280DB6-5ECB-4257-8AFC-C26FF46516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DC1C79-8280-47C3-BC7D-D6FBDDD5FA2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2</a:t>
            </a:fld>
            <a:endParaRPr lang="ru-RU" altLang="ru-RU" sz="1400">
              <a:ea typeface="Arial Unicode MS" charset="-128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F8BA7810-0BF4-4DD2-890E-EFCA5604F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1AE4A24F-647F-420E-B978-B538D646E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1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B8AFF44B-FAEB-4D1C-8A8F-581BE7DCF2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723D11-C6FA-4AF6-8261-2931DC63E41F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3</a:t>
            </a:fld>
            <a:endParaRPr lang="ru-RU" altLang="ru-RU" sz="1400">
              <a:ea typeface="Arial Unicode MS" charset="-128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BEB3479-BA4D-401A-9679-89FBF3C55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D19057C-011A-4DB5-96A4-4EF141EF2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28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FD979CE3-9EA6-400C-AA0B-C6A85889DE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E3469D-B61C-49C6-96E5-31F67B22DA6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4</a:t>
            </a:fld>
            <a:endParaRPr lang="ru-RU" altLang="ru-RU" sz="1400">
              <a:ea typeface="Arial Unicode MS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00B76388-2430-4093-A8FB-AA047F1719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5572AC9B-EEF0-444C-9508-36D53FB35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6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2732694F-A879-4064-90E6-22E70F4613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67E335-1600-4731-A763-21994E99BE7B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6</a:t>
            </a:fld>
            <a:endParaRPr lang="ru-RU" altLang="ru-RU" sz="1400">
              <a:ea typeface="Arial Unicode MS" charset="-128"/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2FDC178B-E751-4EAC-B0EC-53AF6A08D2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830E258E-4528-483E-8941-9CB684ADC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5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0827277E-73A7-4075-8011-5799090830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45429F-1CE6-4AB7-AEE9-1B1F446F8A62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7</a:t>
            </a:fld>
            <a:endParaRPr lang="ru-RU" altLang="ru-RU" sz="1400">
              <a:ea typeface="Arial Unicode MS" charset="-128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707C0817-E176-44A0-AC07-DCFD485827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C1CF57E5-F8A6-49B0-85F4-A0BEAB1EE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51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8A8440E9-7952-4984-AB7B-A9EC1B31FA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F6F66-60DD-4AE7-836E-10A80001EDCF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8</a:t>
            </a:fld>
            <a:endParaRPr lang="ru-RU" altLang="ru-RU" sz="1400">
              <a:ea typeface="Arial Unicode MS" charset="-128"/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B9F8905A-BA0E-4C46-AFA8-F465B81E8A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91A4EB5C-27F9-4522-980C-AC9E811F7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77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4C19046C-2507-4AC7-B858-933AE272BA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91FEEC-1128-4DBB-B548-28BBA2D73B03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9</a:t>
            </a:fld>
            <a:endParaRPr lang="ru-RU" altLang="ru-RU" sz="1400">
              <a:ea typeface="Arial Unicode MS" charset="-128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E17ECF85-F7DB-4FE1-B17E-1E2D44C4BC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0ADF6DE4-E484-49B2-B12D-7EBC1FA40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2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4A4FC793-E2AD-411D-A4C8-56681C5F19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3D1D0D-247C-4DFC-B268-82773F83A695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10</a:t>
            </a:fld>
            <a:endParaRPr lang="ru-RU" altLang="ru-RU" sz="1400">
              <a:ea typeface="Arial Unicode MS" charset="-128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0F66C3AF-A2B5-446D-B655-F7932D660F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20A5D477-1600-47DB-8400-068DB23B6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A74020-06D2-4184-9D53-084B2554FB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497635" y="625110"/>
            <a:ext cx="4343179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7636" y="2435464"/>
            <a:ext cx="287528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22461" y="2646456"/>
            <a:ext cx="5852927" cy="4106199"/>
            <a:chOff x="422461" y="2646456"/>
            <a:chExt cx="5852927" cy="4106199"/>
          </a:xfrm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2405469" y="4251087"/>
              <a:ext cx="3869919" cy="2501568"/>
            </a:xfrm>
            <a:custGeom>
              <a:avLst/>
              <a:gdLst>
                <a:gd name="T0" fmla="*/ 3374 w 3374"/>
                <a:gd name="T1" fmla="*/ 0 h 2181"/>
                <a:gd name="T2" fmla="*/ 0 w 3374"/>
                <a:gd name="T3" fmla="*/ 1398 h 2181"/>
                <a:gd name="T4" fmla="*/ 0 w 3374"/>
                <a:gd name="T5" fmla="*/ 2181 h 2181"/>
                <a:gd name="T6" fmla="*/ 3374 w 3374"/>
                <a:gd name="T7" fmla="*/ 782 h 2181"/>
                <a:gd name="T8" fmla="*/ 3374 w 3374"/>
                <a:gd name="T9" fmla="*/ 0 h 2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4" h="2181">
                  <a:moveTo>
                    <a:pt x="3374" y="0"/>
                  </a:moveTo>
                  <a:lnTo>
                    <a:pt x="0" y="1398"/>
                  </a:lnTo>
                  <a:lnTo>
                    <a:pt x="0" y="2181"/>
                  </a:lnTo>
                  <a:lnTo>
                    <a:pt x="3374" y="782"/>
                  </a:lnTo>
                  <a:lnTo>
                    <a:pt x="3374" y="0"/>
                  </a:lnTo>
                  <a:close/>
                </a:path>
              </a:pathLst>
            </a:custGeom>
            <a:gradFill>
              <a:gsLst>
                <a:gs pos="7000">
                  <a:srgbClr val="FF0000"/>
                </a:gs>
                <a:gs pos="100000">
                  <a:srgbClr val="A10026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22461" y="3759200"/>
              <a:ext cx="3695700" cy="2298700"/>
            </a:xfrm>
            <a:prstGeom prst="rect">
              <a:avLst/>
            </a:prstGeom>
          </p:spPr>
        </p:pic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05469" y="2646456"/>
              <a:ext cx="3869919" cy="2501568"/>
            </a:xfrm>
            <a:custGeom>
              <a:avLst/>
              <a:gdLst>
                <a:gd name="T0" fmla="*/ 3374 w 3374"/>
                <a:gd name="T1" fmla="*/ 2181 h 2181"/>
                <a:gd name="T2" fmla="*/ 0 w 3374"/>
                <a:gd name="T3" fmla="*/ 782 h 2181"/>
                <a:gd name="T4" fmla="*/ 0 w 3374"/>
                <a:gd name="T5" fmla="*/ 0 h 2181"/>
                <a:gd name="T6" fmla="*/ 3374 w 3374"/>
                <a:gd name="T7" fmla="*/ 1399 h 2181"/>
                <a:gd name="T8" fmla="*/ 3374 w 3374"/>
                <a:gd name="T9" fmla="*/ 2181 h 2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4" h="2181">
                  <a:moveTo>
                    <a:pt x="3374" y="2181"/>
                  </a:moveTo>
                  <a:lnTo>
                    <a:pt x="0" y="782"/>
                  </a:lnTo>
                  <a:lnTo>
                    <a:pt x="0" y="0"/>
                  </a:lnTo>
                  <a:lnTo>
                    <a:pt x="3374" y="1399"/>
                  </a:lnTo>
                  <a:lnTo>
                    <a:pt x="3374" y="2181"/>
                  </a:lnTo>
                  <a:close/>
                </a:path>
              </a:pathLst>
            </a:custGeom>
            <a:solidFill>
              <a:srgbClr val="FF0000"/>
            </a:solidFill>
            <a:ln w="65088" cap="rnd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2913" y="287564"/>
            <a:ext cx="1922916" cy="7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3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+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2" y="368300"/>
            <a:ext cx="7602183" cy="10303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880" y="1983555"/>
            <a:ext cx="3326228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42365" y="1983555"/>
            <a:ext cx="3326228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0C80F9A-5FC1-47D9-90EC-4478A419156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47850" y="1983555"/>
            <a:ext cx="3326228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692958" y="654650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512466" y="654650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607547" y="653142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999622" y="6526404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838848" y="654147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3643" y="6444157"/>
            <a:ext cx="27432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D03E1BA-4E8B-4FE6-B973-ABE274ACF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96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2912" y="368300"/>
            <a:ext cx="7602183" cy="10303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1647" y="1983555"/>
            <a:ext cx="2300926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907919" y="1983556"/>
            <a:ext cx="2866159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latin typeface="+mj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907920" y="1737360"/>
            <a:ext cx="28661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748937" y="1983555"/>
            <a:ext cx="2300926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095292" y="1983555"/>
            <a:ext cx="2300926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3643" y="6444157"/>
            <a:ext cx="27432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D03E1BA-4E8B-4FE6-B973-ABE274ACF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30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6880" y="1983556"/>
            <a:ext cx="7608216" cy="40684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6F50C221-C5BF-4195-812B-6187E5AA6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368300"/>
            <a:ext cx="7602183" cy="10303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3643" y="6444157"/>
            <a:ext cx="27432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D03E1BA-4E8B-4FE6-B973-ABE274ACF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63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2912" y="368300"/>
            <a:ext cx="7602183" cy="10303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880" y="1983555"/>
            <a:ext cx="3504938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39941" y="1983555"/>
            <a:ext cx="3504938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3643" y="6444157"/>
            <a:ext cx="27432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D03E1BA-4E8B-4FE6-B973-ABE274ACF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10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+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2912" y="368300"/>
            <a:ext cx="7602183" cy="10303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1647" y="1983555"/>
            <a:ext cx="2300926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748937" y="1983555"/>
            <a:ext cx="2300926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095292" y="1983555"/>
            <a:ext cx="2300926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3643" y="6444157"/>
            <a:ext cx="27432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D03E1BA-4E8B-4FE6-B973-ABE274ACF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93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6880" y="368300"/>
            <a:ext cx="7608216" cy="10303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907918" y="1983556"/>
            <a:ext cx="2866159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latin typeface="+mj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907919" y="1737360"/>
            <a:ext cx="28661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524435" y="648148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3643" y="6444157"/>
            <a:ext cx="27432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D03E1BA-4E8B-4FE6-B973-ABE274ACF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197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36880" y="368300"/>
            <a:ext cx="7608216" cy="10303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56447" y="660250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3643" y="6444157"/>
            <a:ext cx="27432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D03E1BA-4E8B-4FE6-B973-ABE274ACF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32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+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3643" y="6444157"/>
            <a:ext cx="27432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D03E1BA-4E8B-4FE6-B973-ABE274ACF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5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B326B9-DA42-4E59-8D1E-B937F0D428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201F90-926B-44AA-8C96-4077F84724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5680" y="5585467"/>
            <a:ext cx="2866159" cy="10286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64AE35-CF69-4FD2-BC3B-3DEF07627DBF}"/>
              </a:ext>
            </a:extLst>
          </p:cNvPr>
          <p:cNvSpPr/>
          <p:nvPr userDrawn="1"/>
        </p:nvSpPr>
        <p:spPr>
          <a:xfrm>
            <a:off x="425680" y="1885467"/>
            <a:ext cx="2120296" cy="86177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algn="l">
              <a:lnSpc>
                <a:spcPct val="80000"/>
              </a:lnSpc>
            </a:pPr>
            <a:r>
              <a:rPr lang="en-US" sz="2600">
                <a:solidFill>
                  <a:schemeClr val="tx1"/>
                </a:solidFill>
                <a:latin typeface="+mj-lt"/>
              </a:rPr>
              <a:t>CONTACTS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516AEE14-5C26-4C3B-A199-BDE1B998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238" y="472712"/>
            <a:ext cx="4428840" cy="2453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287564"/>
            <a:ext cx="1922916" cy="7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393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on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B326B9-DA42-4E59-8D1E-B937F0D428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2032" y="368301"/>
            <a:ext cx="7608216" cy="226411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6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5681" y="2814763"/>
            <a:ext cx="4361004" cy="344770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3643" y="6444157"/>
            <a:ext cx="27432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900">
                <a:solidFill>
                  <a:srgbClr val="A67600"/>
                </a:solidFill>
              </a:defRPr>
            </a:lvl1pPr>
          </a:lstStyle>
          <a:p>
            <a:fld id="{0D03E1BA-4E8B-4FE6-B973-ABE274ACF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9478C1-B6FA-4880-93EB-1F2739BEDC38}"/>
              </a:ext>
            </a:extLst>
          </p:cNvPr>
          <p:cNvSpPr/>
          <p:nvPr userDrawn="1"/>
        </p:nvSpPr>
        <p:spPr>
          <a:xfrm>
            <a:off x="425681" y="6444817"/>
            <a:ext cx="2353208" cy="2308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900" dirty="0">
                <a:solidFill>
                  <a:srgbClr val="A67600"/>
                </a:solidFill>
              </a:rPr>
              <a:t>Copyright 2018 Accenture. All rights reserved.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1869" y="368300"/>
            <a:ext cx="1302144" cy="5192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70" y="1237448"/>
            <a:ext cx="7327713" cy="548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701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3" pos="742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641" y="1604329"/>
            <a:ext cx="5391360" cy="452495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79" cy="452495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284FDAE-57C2-4BFB-8238-6D438A36188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7F6842F-1FC0-4A8D-B6A4-FFB58E48F4A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750F3FA-BA32-4B1D-9C4C-93A060109EE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CEE4-2404-4DDA-BF28-26FE41AE88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0539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1C69FF-BB39-4C61-AF3B-37380E7A54F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FFC349-DE85-4F6F-B951-DD9B9C84E67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0860F6-5F2A-4DC6-9FD6-B7736D38327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9B280-0ABB-475F-97ED-DF1EA5C642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637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2" y="1337954"/>
            <a:ext cx="7198125" cy="750047"/>
          </a:xfrm>
        </p:spPr>
        <p:txBody>
          <a:bodyPr>
            <a:noAutofit/>
          </a:bodyPr>
          <a:lstStyle>
            <a:lvl1pPr>
              <a:defRPr sz="2399">
                <a:solidFill>
                  <a:srgbClr val="FBD9CA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2" y="2133156"/>
            <a:ext cx="7198125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rgbClr val="FFFFFF"/>
                </a:solidFill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7832" y="2591400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7832" y="2843342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324271" y="2853665"/>
            <a:ext cx="3994697" cy="400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GB" sz="1799" dirty="0"/>
          </a:p>
        </p:txBody>
      </p:sp>
      <p:grpSp>
        <p:nvGrpSpPr>
          <p:cNvPr id="17" name="Pulse"/>
          <p:cNvGrpSpPr/>
          <p:nvPr userDrawn="1"/>
        </p:nvGrpSpPr>
        <p:grpSpPr>
          <a:xfrm>
            <a:off x="8749609" y="3029837"/>
            <a:ext cx="3445565" cy="3490105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  <p:grpSp>
        <p:nvGrpSpPr>
          <p:cNvPr id="27" name="Logotype"/>
          <p:cNvGrpSpPr/>
          <p:nvPr userDrawn="1"/>
        </p:nvGrpSpPr>
        <p:grpSpPr>
          <a:xfrm>
            <a:off x="641183" y="530768"/>
            <a:ext cx="138367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8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9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2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3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51731503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81113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" y="1331692"/>
            <a:ext cx="7198125" cy="44269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00174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32" y="360000"/>
            <a:ext cx="7198125" cy="720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832" y="1331692"/>
            <a:ext cx="5362603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388" y="1331692"/>
            <a:ext cx="5362603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34752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32" y="360000"/>
            <a:ext cx="7198125" cy="720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831" y="1331692"/>
            <a:ext cx="3491091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465" y="1331692"/>
            <a:ext cx="3491091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065500" y="1331692"/>
            <a:ext cx="3491091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65993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32" y="360000"/>
            <a:ext cx="7198125" cy="720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13743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38589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32" y="360000"/>
            <a:ext cx="7198125" cy="720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388" y="1331692"/>
            <a:ext cx="5362603" cy="443057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7832" y="1331692"/>
            <a:ext cx="5362603" cy="4426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30467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B326B9-DA42-4E59-8D1E-B937F0D428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2032" y="368301"/>
            <a:ext cx="7608216" cy="226411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6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5681" y="2814763"/>
            <a:ext cx="4361004" cy="344770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3643" y="6444157"/>
            <a:ext cx="27432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900">
                <a:solidFill>
                  <a:srgbClr val="A67600"/>
                </a:solidFill>
              </a:defRPr>
            </a:lvl1pPr>
          </a:lstStyle>
          <a:p>
            <a:fld id="{0D03E1BA-4E8B-4FE6-B973-ABE274ACF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9478C1-B6FA-4880-93EB-1F2739BEDC38}"/>
              </a:ext>
            </a:extLst>
          </p:cNvPr>
          <p:cNvSpPr/>
          <p:nvPr userDrawn="1"/>
        </p:nvSpPr>
        <p:spPr>
          <a:xfrm>
            <a:off x="425681" y="6444817"/>
            <a:ext cx="2353208" cy="2308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900" dirty="0">
                <a:solidFill>
                  <a:srgbClr val="A67600"/>
                </a:solidFill>
              </a:rPr>
              <a:t>Copyright 2018 Accenture.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1869" y="368300"/>
            <a:ext cx="1302144" cy="5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4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31" y="360000"/>
            <a:ext cx="8061901" cy="720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832" y="1331692"/>
            <a:ext cx="5362603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90388" y="1331692"/>
            <a:ext cx="5362603" cy="4426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47915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31" y="360000"/>
            <a:ext cx="8061901" cy="720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831" y="1331692"/>
            <a:ext cx="3491091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065500" y="1331692"/>
            <a:ext cx="3491091" cy="21235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/>
          </p:nvPr>
        </p:nvSpPr>
        <p:spPr>
          <a:xfrm>
            <a:off x="4358465" y="1331692"/>
            <a:ext cx="3491091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065500" y="3635158"/>
            <a:ext cx="3491091" cy="21235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8273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7831" y="1979542"/>
            <a:ext cx="10905160" cy="377912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50" y="397473"/>
            <a:ext cx="7198125" cy="943779"/>
          </a:xfrm>
        </p:spPr>
        <p:txBody>
          <a:bodyPr>
            <a:noAutofit/>
          </a:bodyPr>
          <a:lstStyle>
            <a:lvl1pPr algn="ctr">
              <a:defRPr sz="2999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5950" y="1485234"/>
            <a:ext cx="7198125" cy="360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7114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228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343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456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98550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50" y="397473"/>
            <a:ext cx="7198125" cy="943779"/>
          </a:xfrm>
        </p:spPr>
        <p:txBody>
          <a:bodyPr>
            <a:noAutofit/>
          </a:bodyPr>
          <a:lstStyle>
            <a:lvl1pPr algn="ctr">
              <a:defRPr sz="2999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5950" y="1485234"/>
            <a:ext cx="7198125" cy="360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7114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228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343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456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2406744" y="1989173"/>
            <a:ext cx="1745545" cy="197954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367663" y="1989173"/>
            <a:ext cx="3488417" cy="30233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061900" y="1989173"/>
            <a:ext cx="2555335" cy="197954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8061901" y="4148913"/>
            <a:ext cx="1691559" cy="133169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507599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2" y="1338890"/>
            <a:ext cx="7198125" cy="748627"/>
          </a:xfrm>
        </p:spPr>
        <p:txBody>
          <a:bodyPr>
            <a:noAutofit/>
          </a:bodyPr>
          <a:lstStyle>
            <a:lvl1pPr>
              <a:defRPr sz="2399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2" y="2133156"/>
            <a:ext cx="7198125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7832" y="2591400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7832" y="2843342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grpSp>
        <p:nvGrpSpPr>
          <p:cNvPr id="10" name="Pulse"/>
          <p:cNvGrpSpPr/>
          <p:nvPr userDrawn="1"/>
        </p:nvGrpSpPr>
        <p:grpSpPr>
          <a:xfrm>
            <a:off x="8749609" y="3029837"/>
            <a:ext cx="3445565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  <p:grpSp>
        <p:nvGrpSpPr>
          <p:cNvPr id="19" name="Logotype"/>
          <p:cNvGrpSpPr/>
          <p:nvPr userDrawn="1"/>
        </p:nvGrpSpPr>
        <p:grpSpPr>
          <a:xfrm>
            <a:off x="641183" y="530768"/>
            <a:ext cx="138367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268690406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2" y="1338890"/>
            <a:ext cx="7198125" cy="748627"/>
          </a:xfrm>
        </p:spPr>
        <p:txBody>
          <a:bodyPr>
            <a:noAutofit/>
          </a:bodyPr>
          <a:lstStyle>
            <a:lvl1pPr>
              <a:defRPr sz="2399">
                <a:solidFill>
                  <a:srgbClr val="FBD9CA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2" y="2133156"/>
            <a:ext cx="7198125" cy="36000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FFFFFF"/>
                </a:solidFill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7832" y="2591400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7832" y="2843342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grpSp>
        <p:nvGrpSpPr>
          <p:cNvPr id="60" name="Pulse"/>
          <p:cNvGrpSpPr/>
          <p:nvPr userDrawn="1"/>
        </p:nvGrpSpPr>
        <p:grpSpPr>
          <a:xfrm>
            <a:off x="0" y="2990158"/>
            <a:ext cx="12200823" cy="3558351"/>
            <a:chOff x="0" y="2990850"/>
            <a:chExt cx="12204700" cy="3559175"/>
          </a:xfrm>
          <a:solidFill>
            <a:srgbClr val="0000FF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182086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9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211263" y="4605338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447675" y="4105275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0529888" y="3994150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09491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8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3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3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1183938" y="3144838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7742238" y="4083050"/>
              <a:ext cx="434975" cy="1092200"/>
            </a:xfrm>
            <a:custGeom>
              <a:avLst/>
              <a:gdLst>
                <a:gd name="T0" fmla="*/ 69 w 137"/>
                <a:gd name="T1" fmla="*/ 13 h 343"/>
                <a:gd name="T2" fmla="*/ 124 w 137"/>
                <a:gd name="T3" fmla="*/ 68 h 343"/>
                <a:gd name="T4" fmla="*/ 124 w 137"/>
                <a:gd name="T5" fmla="*/ 274 h 343"/>
                <a:gd name="T6" fmla="*/ 69 w 137"/>
                <a:gd name="T7" fmla="*/ 329 h 343"/>
                <a:gd name="T8" fmla="*/ 14 w 137"/>
                <a:gd name="T9" fmla="*/ 274 h 343"/>
                <a:gd name="T10" fmla="*/ 14 w 137"/>
                <a:gd name="T11" fmla="*/ 68 h 343"/>
                <a:gd name="T12" fmla="*/ 69 w 137"/>
                <a:gd name="T13" fmla="*/ 13 h 343"/>
                <a:gd name="T14" fmla="*/ 69 w 137"/>
                <a:gd name="T15" fmla="*/ 0 h 343"/>
                <a:gd name="T16" fmla="*/ 69 w 137"/>
                <a:gd name="T17" fmla="*/ 0 h 343"/>
                <a:gd name="T18" fmla="*/ 0 w 137"/>
                <a:gd name="T19" fmla="*/ 68 h 343"/>
                <a:gd name="T20" fmla="*/ 0 w 137"/>
                <a:gd name="T21" fmla="*/ 274 h 343"/>
                <a:gd name="T22" fmla="*/ 69 w 137"/>
                <a:gd name="T23" fmla="*/ 343 h 343"/>
                <a:gd name="T24" fmla="*/ 137 w 137"/>
                <a:gd name="T25" fmla="*/ 274 h 343"/>
                <a:gd name="T26" fmla="*/ 137 w 137"/>
                <a:gd name="T27" fmla="*/ 68 h 343"/>
                <a:gd name="T28" fmla="*/ 69 w 137"/>
                <a:gd name="T2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7" y="312"/>
                    <a:pt x="137" y="274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9480550" y="4605338"/>
              <a:ext cx="439738" cy="1092200"/>
            </a:xfrm>
            <a:custGeom>
              <a:avLst/>
              <a:gdLst>
                <a:gd name="T0" fmla="*/ 69 w 138"/>
                <a:gd name="T1" fmla="*/ 343 h 343"/>
                <a:gd name="T2" fmla="*/ 69 w 138"/>
                <a:gd name="T3" fmla="*/ 343 h 343"/>
                <a:gd name="T4" fmla="*/ 0 w 138"/>
                <a:gd name="T5" fmla="*/ 275 h 343"/>
                <a:gd name="T6" fmla="*/ 0 w 138"/>
                <a:gd name="T7" fmla="*/ 69 h 343"/>
                <a:gd name="T8" fmla="*/ 69 w 138"/>
                <a:gd name="T9" fmla="*/ 0 h 343"/>
                <a:gd name="T10" fmla="*/ 138 w 138"/>
                <a:gd name="T11" fmla="*/ 69 h 343"/>
                <a:gd name="T12" fmla="*/ 138 w 138"/>
                <a:gd name="T13" fmla="*/ 275 h 343"/>
                <a:gd name="T14" fmla="*/ 69 w 138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38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6" name="Freeform 13"/>
            <p:cNvSpPr>
              <a:spLocks noEditPoints="1"/>
            </p:cNvSpPr>
            <p:nvPr userDrawn="1"/>
          </p:nvSpPr>
          <p:spPr bwMode="auto">
            <a:xfrm>
              <a:off x="83978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8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7" name="Freeform 14"/>
            <p:cNvSpPr>
              <a:spLocks noEditPoints="1"/>
            </p:cNvSpPr>
            <p:nvPr userDrawn="1"/>
          </p:nvSpPr>
          <p:spPr bwMode="auto">
            <a:xfrm>
              <a:off x="1951038" y="4083050"/>
              <a:ext cx="439738" cy="1092200"/>
            </a:xfrm>
            <a:custGeom>
              <a:avLst/>
              <a:gdLst>
                <a:gd name="T0" fmla="*/ 69 w 138"/>
                <a:gd name="T1" fmla="*/ 13 h 343"/>
                <a:gd name="T2" fmla="*/ 124 w 138"/>
                <a:gd name="T3" fmla="*/ 68 h 343"/>
                <a:gd name="T4" fmla="*/ 124 w 138"/>
                <a:gd name="T5" fmla="*/ 274 h 343"/>
                <a:gd name="T6" fmla="*/ 69 w 138"/>
                <a:gd name="T7" fmla="*/ 329 h 343"/>
                <a:gd name="T8" fmla="*/ 14 w 138"/>
                <a:gd name="T9" fmla="*/ 274 h 343"/>
                <a:gd name="T10" fmla="*/ 14 w 138"/>
                <a:gd name="T11" fmla="*/ 68 h 343"/>
                <a:gd name="T12" fmla="*/ 69 w 138"/>
                <a:gd name="T13" fmla="*/ 13 h 343"/>
                <a:gd name="T14" fmla="*/ 69 w 138"/>
                <a:gd name="T15" fmla="*/ 0 h 343"/>
                <a:gd name="T16" fmla="*/ 0 w 138"/>
                <a:gd name="T17" fmla="*/ 68 h 343"/>
                <a:gd name="T18" fmla="*/ 0 w 138"/>
                <a:gd name="T19" fmla="*/ 274 h 343"/>
                <a:gd name="T20" fmla="*/ 69 w 138"/>
                <a:gd name="T21" fmla="*/ 343 h 343"/>
                <a:gd name="T22" fmla="*/ 138 w 138"/>
                <a:gd name="T23" fmla="*/ 274 h 343"/>
                <a:gd name="T24" fmla="*/ 138 w 138"/>
                <a:gd name="T25" fmla="*/ 68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8" y="312"/>
                    <a:pt x="138" y="274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8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8" name="Freeform 15"/>
            <p:cNvSpPr>
              <a:spLocks noEditPoints="1"/>
            </p:cNvSpPr>
            <p:nvPr userDrawn="1"/>
          </p:nvSpPr>
          <p:spPr bwMode="auto">
            <a:xfrm>
              <a:off x="26066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9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9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9" name="Freeform 16"/>
            <p:cNvSpPr>
              <a:spLocks/>
            </p:cNvSpPr>
            <p:nvPr userDrawn="1"/>
          </p:nvSpPr>
          <p:spPr bwMode="auto">
            <a:xfrm>
              <a:off x="8718550" y="4105275"/>
              <a:ext cx="546100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0" name="Freeform 17"/>
            <p:cNvSpPr>
              <a:spLocks noEditPoints="1"/>
            </p:cNvSpPr>
            <p:nvPr userDrawn="1"/>
          </p:nvSpPr>
          <p:spPr bwMode="auto">
            <a:xfrm>
              <a:off x="4465638" y="3841750"/>
              <a:ext cx="438150" cy="1092200"/>
            </a:xfrm>
            <a:custGeom>
              <a:avLst/>
              <a:gdLst>
                <a:gd name="T0" fmla="*/ 69 w 138"/>
                <a:gd name="T1" fmla="*/ 14 h 343"/>
                <a:gd name="T2" fmla="*/ 124 w 138"/>
                <a:gd name="T3" fmla="*/ 69 h 343"/>
                <a:gd name="T4" fmla="*/ 124 w 138"/>
                <a:gd name="T5" fmla="*/ 275 h 343"/>
                <a:gd name="T6" fmla="*/ 69 w 138"/>
                <a:gd name="T7" fmla="*/ 330 h 343"/>
                <a:gd name="T8" fmla="*/ 14 w 138"/>
                <a:gd name="T9" fmla="*/ 275 h 343"/>
                <a:gd name="T10" fmla="*/ 14 w 138"/>
                <a:gd name="T11" fmla="*/ 69 h 343"/>
                <a:gd name="T12" fmla="*/ 69 w 138"/>
                <a:gd name="T13" fmla="*/ 14 h 343"/>
                <a:gd name="T14" fmla="*/ 69 w 138"/>
                <a:gd name="T15" fmla="*/ 0 h 343"/>
                <a:gd name="T16" fmla="*/ 0 w 138"/>
                <a:gd name="T17" fmla="*/ 69 h 343"/>
                <a:gd name="T18" fmla="*/ 0 w 138"/>
                <a:gd name="T19" fmla="*/ 275 h 343"/>
                <a:gd name="T20" fmla="*/ 69 w 138"/>
                <a:gd name="T21" fmla="*/ 343 h 343"/>
                <a:gd name="T22" fmla="*/ 138 w 138"/>
                <a:gd name="T23" fmla="*/ 275 h 343"/>
                <a:gd name="T24" fmla="*/ 138 w 138"/>
                <a:gd name="T25" fmla="*/ 69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4"/>
                  </a:moveTo>
                  <a:cubicBezTo>
                    <a:pt x="99" y="14"/>
                    <a:pt x="124" y="39"/>
                    <a:pt x="124" y="69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305"/>
                    <a:pt x="99" y="330"/>
                    <a:pt x="69" y="330"/>
                  </a:cubicBezTo>
                  <a:cubicBezTo>
                    <a:pt x="39" y="330"/>
                    <a:pt x="14" y="305"/>
                    <a:pt x="14" y="275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39"/>
                    <a:pt x="39" y="14"/>
                    <a:pt x="69" y="14"/>
                  </a:cubicBezTo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13"/>
                    <a:pt x="31" y="343"/>
                    <a:pt x="69" y="343"/>
                  </a:cubicBezTo>
                  <a:cubicBezTo>
                    <a:pt x="107" y="343"/>
                    <a:pt x="138" y="313"/>
                    <a:pt x="138" y="275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1" name="Freeform 18"/>
            <p:cNvSpPr>
              <a:spLocks/>
            </p:cNvSpPr>
            <p:nvPr userDrawn="1"/>
          </p:nvSpPr>
          <p:spPr bwMode="auto">
            <a:xfrm>
              <a:off x="7259638" y="4475163"/>
              <a:ext cx="260350" cy="436563"/>
            </a:xfrm>
            <a:custGeom>
              <a:avLst/>
              <a:gdLst>
                <a:gd name="T0" fmla="*/ 41 w 82"/>
                <a:gd name="T1" fmla="*/ 137 h 137"/>
                <a:gd name="T2" fmla="*/ 41 w 82"/>
                <a:gd name="T3" fmla="*/ 137 h 137"/>
                <a:gd name="T4" fmla="*/ 0 w 82"/>
                <a:gd name="T5" fmla="*/ 96 h 137"/>
                <a:gd name="T6" fmla="*/ 0 w 82"/>
                <a:gd name="T7" fmla="*/ 41 h 137"/>
                <a:gd name="T8" fmla="*/ 41 w 82"/>
                <a:gd name="T9" fmla="*/ 0 h 137"/>
                <a:gd name="T10" fmla="*/ 82 w 82"/>
                <a:gd name="T11" fmla="*/ 41 h 137"/>
                <a:gd name="T12" fmla="*/ 82 w 82"/>
                <a:gd name="T13" fmla="*/ 96 h 137"/>
                <a:gd name="T14" fmla="*/ 41 w 82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7">
                  <a:moveTo>
                    <a:pt x="41" y="137"/>
                  </a:moveTo>
                  <a:cubicBezTo>
                    <a:pt x="41" y="137"/>
                    <a:pt x="41" y="137"/>
                    <a:pt x="41" y="137"/>
                  </a:cubicBezTo>
                  <a:cubicBezTo>
                    <a:pt x="18" y="137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7"/>
                    <a:pt x="41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2" name="Freeform 19"/>
            <p:cNvSpPr>
              <a:spLocks noEditPoints="1"/>
            </p:cNvSpPr>
            <p:nvPr userDrawn="1"/>
          </p:nvSpPr>
          <p:spPr bwMode="auto">
            <a:xfrm>
              <a:off x="4030663" y="4475163"/>
              <a:ext cx="260350" cy="436563"/>
            </a:xfrm>
            <a:custGeom>
              <a:avLst/>
              <a:gdLst>
                <a:gd name="T0" fmla="*/ 41 w 82"/>
                <a:gd name="T1" fmla="*/ 14 h 137"/>
                <a:gd name="T2" fmla="*/ 69 w 82"/>
                <a:gd name="T3" fmla="*/ 41 h 137"/>
                <a:gd name="T4" fmla="*/ 69 w 82"/>
                <a:gd name="T5" fmla="*/ 96 h 137"/>
                <a:gd name="T6" fmla="*/ 41 w 82"/>
                <a:gd name="T7" fmla="*/ 124 h 137"/>
                <a:gd name="T8" fmla="*/ 14 w 82"/>
                <a:gd name="T9" fmla="*/ 96 h 137"/>
                <a:gd name="T10" fmla="*/ 14 w 82"/>
                <a:gd name="T11" fmla="*/ 41 h 137"/>
                <a:gd name="T12" fmla="*/ 41 w 82"/>
                <a:gd name="T13" fmla="*/ 14 h 137"/>
                <a:gd name="T14" fmla="*/ 41 w 82"/>
                <a:gd name="T15" fmla="*/ 0 h 137"/>
                <a:gd name="T16" fmla="*/ 0 w 82"/>
                <a:gd name="T17" fmla="*/ 41 h 137"/>
                <a:gd name="T18" fmla="*/ 0 w 82"/>
                <a:gd name="T19" fmla="*/ 96 h 137"/>
                <a:gd name="T20" fmla="*/ 41 w 82"/>
                <a:gd name="T21" fmla="*/ 137 h 137"/>
                <a:gd name="T22" fmla="*/ 82 w 82"/>
                <a:gd name="T23" fmla="*/ 96 h 137"/>
                <a:gd name="T24" fmla="*/ 82 w 82"/>
                <a:gd name="T25" fmla="*/ 41 h 137"/>
                <a:gd name="T26" fmla="*/ 41 w 82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7">
                  <a:moveTo>
                    <a:pt x="41" y="14"/>
                  </a:moveTo>
                  <a:cubicBezTo>
                    <a:pt x="56" y="14"/>
                    <a:pt x="69" y="26"/>
                    <a:pt x="69" y="41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12"/>
                    <a:pt x="56" y="124"/>
                    <a:pt x="41" y="124"/>
                  </a:cubicBezTo>
                  <a:cubicBezTo>
                    <a:pt x="26" y="124"/>
                    <a:pt x="14" y="112"/>
                    <a:pt x="14" y="9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26"/>
                    <a:pt x="26" y="14"/>
                    <a:pt x="41" y="14"/>
                  </a:cubicBezTo>
                  <a:moveTo>
                    <a:pt x="41" y="0"/>
                  </a:moveTo>
                  <a:cubicBezTo>
                    <a:pt x="19" y="0"/>
                    <a:pt x="0" y="19"/>
                    <a:pt x="0" y="4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9"/>
                    <a:pt x="19" y="137"/>
                    <a:pt x="41" y="137"/>
                  </a:cubicBezTo>
                  <a:cubicBezTo>
                    <a:pt x="64" y="137"/>
                    <a:pt x="82" y="119"/>
                    <a:pt x="82" y="96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3" name="Freeform 20"/>
            <p:cNvSpPr>
              <a:spLocks/>
            </p:cNvSpPr>
            <p:nvPr userDrawn="1"/>
          </p:nvSpPr>
          <p:spPr bwMode="auto">
            <a:xfrm>
              <a:off x="6648450" y="4452938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8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4" name="Freeform 21"/>
            <p:cNvSpPr>
              <a:spLocks/>
            </p:cNvSpPr>
            <p:nvPr userDrawn="1"/>
          </p:nvSpPr>
          <p:spPr bwMode="auto">
            <a:xfrm>
              <a:off x="5119688" y="2990850"/>
              <a:ext cx="547688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5" name="Freeform 22"/>
            <p:cNvSpPr>
              <a:spLocks/>
            </p:cNvSpPr>
            <p:nvPr userDrawn="1"/>
          </p:nvSpPr>
          <p:spPr bwMode="auto">
            <a:xfrm>
              <a:off x="5886450" y="3952875"/>
              <a:ext cx="542925" cy="2444750"/>
            </a:xfrm>
            <a:custGeom>
              <a:avLst/>
              <a:gdLst>
                <a:gd name="T0" fmla="*/ 85 w 171"/>
                <a:gd name="T1" fmla="*/ 768 h 768"/>
                <a:gd name="T2" fmla="*/ 85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5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5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5" y="768"/>
                  </a:moveTo>
                  <a:cubicBezTo>
                    <a:pt x="85" y="768"/>
                    <a:pt x="85" y="768"/>
                    <a:pt x="85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5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6" name="Freeform 23"/>
            <p:cNvSpPr>
              <a:spLocks/>
            </p:cNvSpPr>
            <p:nvPr userDrawn="1"/>
          </p:nvSpPr>
          <p:spPr bwMode="auto">
            <a:xfrm>
              <a:off x="3790950" y="4716463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4 h 343"/>
                <a:gd name="T6" fmla="*/ 0 w 137"/>
                <a:gd name="T7" fmla="*/ 68 h 343"/>
                <a:gd name="T8" fmla="*/ 68 w 137"/>
                <a:gd name="T9" fmla="*/ 0 h 343"/>
                <a:gd name="T10" fmla="*/ 137 w 137"/>
                <a:gd name="T11" fmla="*/ 68 h 343"/>
                <a:gd name="T12" fmla="*/ 137 w 137"/>
                <a:gd name="T13" fmla="*/ 274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2"/>
                    <a:pt x="0" y="2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6" y="0"/>
                    <a:pt x="137" y="30"/>
                    <a:pt x="137" y="68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312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7" name="Freeform 24"/>
            <p:cNvSpPr>
              <a:spLocks/>
            </p:cNvSpPr>
            <p:nvPr userDrawn="1"/>
          </p:nvSpPr>
          <p:spPr bwMode="auto">
            <a:xfrm>
              <a:off x="3028950" y="3841750"/>
              <a:ext cx="542925" cy="2447925"/>
            </a:xfrm>
            <a:custGeom>
              <a:avLst/>
              <a:gdLst>
                <a:gd name="T0" fmla="*/ 85 w 171"/>
                <a:gd name="T1" fmla="*/ 769 h 769"/>
                <a:gd name="T2" fmla="*/ 85 w 171"/>
                <a:gd name="T3" fmla="*/ 769 h 769"/>
                <a:gd name="T4" fmla="*/ 0 w 171"/>
                <a:gd name="T5" fmla="*/ 683 h 769"/>
                <a:gd name="T6" fmla="*/ 0 w 171"/>
                <a:gd name="T7" fmla="*/ 86 h 769"/>
                <a:gd name="T8" fmla="*/ 85 w 171"/>
                <a:gd name="T9" fmla="*/ 0 h 769"/>
                <a:gd name="T10" fmla="*/ 171 w 171"/>
                <a:gd name="T11" fmla="*/ 86 h 769"/>
                <a:gd name="T12" fmla="*/ 171 w 171"/>
                <a:gd name="T13" fmla="*/ 683 h 769"/>
                <a:gd name="T14" fmla="*/ 85 w 171"/>
                <a:gd name="T1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9">
                  <a:moveTo>
                    <a:pt x="85" y="769"/>
                  </a:moveTo>
                  <a:cubicBezTo>
                    <a:pt x="85" y="769"/>
                    <a:pt x="85" y="769"/>
                    <a:pt x="85" y="769"/>
                  </a:cubicBezTo>
                  <a:cubicBezTo>
                    <a:pt x="38" y="769"/>
                    <a:pt x="0" y="730"/>
                    <a:pt x="0" y="6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3" y="0"/>
                    <a:pt x="171" y="39"/>
                    <a:pt x="171" y="86"/>
                  </a:cubicBezTo>
                  <a:cubicBezTo>
                    <a:pt x="171" y="683"/>
                    <a:pt x="171" y="683"/>
                    <a:pt x="171" y="683"/>
                  </a:cubicBezTo>
                  <a:cubicBezTo>
                    <a:pt x="171" y="730"/>
                    <a:pt x="133" y="769"/>
                    <a:pt x="85" y="7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8" name="Freeform 25"/>
            <p:cNvSpPr>
              <a:spLocks/>
            </p:cNvSpPr>
            <p:nvPr userDrawn="1"/>
          </p:nvSpPr>
          <p:spPr bwMode="auto">
            <a:xfrm>
              <a:off x="0" y="3148013"/>
              <a:ext cx="228600" cy="2438400"/>
            </a:xfrm>
            <a:custGeom>
              <a:avLst/>
              <a:gdLst>
                <a:gd name="T0" fmla="*/ 0 w 72"/>
                <a:gd name="T1" fmla="*/ 0 h 766"/>
                <a:gd name="T2" fmla="*/ 0 w 72"/>
                <a:gd name="T3" fmla="*/ 766 h 766"/>
                <a:gd name="T4" fmla="*/ 72 w 72"/>
                <a:gd name="T5" fmla="*/ 681 h 766"/>
                <a:gd name="T6" fmla="*/ 72 w 72"/>
                <a:gd name="T7" fmla="*/ 84 h 766"/>
                <a:gd name="T8" fmla="*/ 0 w 72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66">
                  <a:moveTo>
                    <a:pt x="0" y="0"/>
                  </a:moveTo>
                  <a:cubicBezTo>
                    <a:pt x="0" y="766"/>
                    <a:pt x="0" y="766"/>
                    <a:pt x="0" y="766"/>
                  </a:cubicBezTo>
                  <a:cubicBezTo>
                    <a:pt x="41" y="759"/>
                    <a:pt x="72" y="724"/>
                    <a:pt x="72" y="6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42"/>
                    <a:pt x="41" y="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9" name="Freeform 26"/>
            <p:cNvSpPr>
              <a:spLocks/>
            </p:cNvSpPr>
            <p:nvPr userDrawn="1"/>
          </p:nvSpPr>
          <p:spPr bwMode="auto">
            <a:xfrm>
              <a:off x="11950700" y="4105275"/>
              <a:ext cx="254000" cy="2444750"/>
            </a:xfrm>
            <a:custGeom>
              <a:avLst/>
              <a:gdLst>
                <a:gd name="T0" fmla="*/ 80 w 80"/>
                <a:gd name="T1" fmla="*/ 0 h 768"/>
                <a:gd name="T2" fmla="*/ 0 w 80"/>
                <a:gd name="T3" fmla="*/ 85 h 768"/>
                <a:gd name="T4" fmla="*/ 0 w 80"/>
                <a:gd name="T5" fmla="*/ 682 h 768"/>
                <a:gd name="T6" fmla="*/ 80 w 80"/>
                <a:gd name="T7" fmla="*/ 768 h 768"/>
                <a:gd name="T8" fmla="*/ 80 w 80"/>
                <a:gd name="T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68">
                  <a:moveTo>
                    <a:pt x="80" y="0"/>
                  </a:moveTo>
                  <a:cubicBezTo>
                    <a:pt x="36" y="2"/>
                    <a:pt x="0" y="39"/>
                    <a:pt x="0" y="85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728"/>
                    <a:pt x="36" y="766"/>
                    <a:pt x="80" y="768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  <p:grpSp>
        <p:nvGrpSpPr>
          <p:cNvPr id="31" name="Logotype"/>
          <p:cNvGrpSpPr/>
          <p:nvPr userDrawn="1"/>
        </p:nvGrpSpPr>
        <p:grpSpPr>
          <a:xfrm>
            <a:off x="641183" y="530768"/>
            <a:ext cx="138367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125210465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175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by </a:t>
            </a:r>
            <a:r>
              <a:rPr lang="sv-SE" dirty="0" err="1"/>
              <a:t>using</a:t>
            </a:r>
            <a:r>
              <a:rPr lang="sv-SE" dirty="0"/>
              <a:t> Nordea Image Bank </a:t>
            </a:r>
            <a:r>
              <a:rPr lang="sv-SE" dirty="0" err="1"/>
              <a:t>button</a:t>
            </a:r>
            <a:r>
              <a:rPr lang="sv-SE" dirty="0"/>
              <a:t> or </a:t>
            </a:r>
            <a:r>
              <a:rPr lang="sv-SE" dirty="0" err="1"/>
              <a:t>use</a:t>
            </a:r>
            <a:r>
              <a:rPr lang="sv-SE" dirty="0"/>
              <a:t> as </a:t>
            </a:r>
            <a:r>
              <a:rPr lang="sv-SE" dirty="0" err="1"/>
              <a:t>pink</a:t>
            </a:r>
            <a:r>
              <a:rPr lang="sv-SE" dirty="0"/>
              <a:t> </a:t>
            </a:r>
            <a:r>
              <a:rPr lang="sv-SE" dirty="0" err="1"/>
              <a:t>slide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2" y="1338890"/>
            <a:ext cx="7198125" cy="748627"/>
          </a:xfrm>
        </p:spPr>
        <p:txBody>
          <a:bodyPr>
            <a:noAutofit/>
          </a:bodyPr>
          <a:lstStyle>
            <a:lvl1pPr>
              <a:defRPr sz="2399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2" y="2133156"/>
            <a:ext cx="7198125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7832" y="2591400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7832" y="2843342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grpSp>
        <p:nvGrpSpPr>
          <p:cNvPr id="10" name="Pulse"/>
          <p:cNvGrpSpPr/>
          <p:nvPr userDrawn="1"/>
        </p:nvGrpSpPr>
        <p:grpSpPr>
          <a:xfrm>
            <a:off x="8749609" y="3029837"/>
            <a:ext cx="3445565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  <p:grpSp>
        <p:nvGrpSpPr>
          <p:cNvPr id="19" name="Logotype"/>
          <p:cNvGrpSpPr/>
          <p:nvPr userDrawn="1"/>
        </p:nvGrpSpPr>
        <p:grpSpPr>
          <a:xfrm>
            <a:off x="641183" y="530768"/>
            <a:ext cx="138367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1309897569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939382"/>
            <a:ext cx="12190026" cy="3815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2" y="4782648"/>
            <a:ext cx="7198125" cy="626705"/>
          </a:xfrm>
        </p:spPr>
        <p:txBody>
          <a:bodyPr>
            <a:noAutofit/>
          </a:bodyPr>
          <a:lstStyle>
            <a:lvl1pPr>
              <a:defRPr sz="2399">
                <a:solidFill>
                  <a:srgbClr val="FBD9CA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2" y="5434742"/>
            <a:ext cx="7198125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7832" y="5912753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7832" y="6164695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939382"/>
            <a:ext cx="12200823" cy="3815467"/>
          </a:xfrm>
          <a:noFill/>
        </p:spPr>
        <p:txBody>
          <a:bodyPr anchor="ctr" anchorCtr="0"/>
          <a:lstStyle>
            <a:lvl1pPr marL="0" marR="0" indent="0" algn="ctr" defTabSz="10884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by </a:t>
            </a:r>
            <a:r>
              <a:rPr lang="sv-SE" dirty="0" err="1"/>
              <a:t>using</a:t>
            </a:r>
            <a:r>
              <a:rPr lang="sv-SE" dirty="0"/>
              <a:t> Nordea Image Bank </a:t>
            </a:r>
            <a:r>
              <a:rPr lang="sv-SE" dirty="0" err="1"/>
              <a:t>button</a:t>
            </a:r>
            <a:endParaRPr lang="en-GB" dirty="0"/>
          </a:p>
        </p:txBody>
      </p:sp>
      <p:grpSp>
        <p:nvGrpSpPr>
          <p:cNvPr id="16" name="Pulse"/>
          <p:cNvGrpSpPr/>
          <p:nvPr userDrawn="1"/>
        </p:nvGrpSpPr>
        <p:grpSpPr>
          <a:xfrm>
            <a:off x="8749609" y="3029837"/>
            <a:ext cx="3445565" cy="3490105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  <p:grpSp>
        <p:nvGrpSpPr>
          <p:cNvPr id="28" name="Logotype"/>
          <p:cNvGrpSpPr/>
          <p:nvPr userDrawn="1"/>
        </p:nvGrpSpPr>
        <p:grpSpPr>
          <a:xfrm>
            <a:off x="5370276" y="298004"/>
            <a:ext cx="138367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9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0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3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4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130804458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Pi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0026" cy="6858000"/>
          </a:xfrm>
          <a:prstGeom prst="rect">
            <a:avLst/>
          </a:prstGeom>
          <a:solidFill>
            <a:srgbClr val="FDE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939382"/>
            <a:ext cx="12190026" cy="3815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940196"/>
            <a:ext cx="12200823" cy="3815467"/>
          </a:xfrm>
          <a:noFill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by </a:t>
            </a:r>
            <a:r>
              <a:rPr lang="sv-SE" dirty="0" err="1"/>
              <a:t>using</a:t>
            </a:r>
            <a:r>
              <a:rPr lang="sv-SE" dirty="0"/>
              <a:t> Nordea Image Bank </a:t>
            </a:r>
            <a:r>
              <a:rPr lang="sv-SE" dirty="0" err="1"/>
              <a:t>button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2" y="4774888"/>
            <a:ext cx="7198125" cy="634465"/>
          </a:xfrm>
        </p:spPr>
        <p:txBody>
          <a:bodyPr>
            <a:noAutofit/>
          </a:bodyPr>
          <a:lstStyle>
            <a:lvl1pPr>
              <a:defRPr sz="2399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2" y="5434742"/>
            <a:ext cx="7198125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7832" y="5912753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7832" y="6164695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grpSp>
        <p:nvGrpSpPr>
          <p:cNvPr id="16" name="Pulse"/>
          <p:cNvGrpSpPr/>
          <p:nvPr userDrawn="1"/>
        </p:nvGrpSpPr>
        <p:grpSpPr>
          <a:xfrm>
            <a:off x="8749609" y="3029837"/>
            <a:ext cx="3445565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  <p:grpSp>
        <p:nvGrpSpPr>
          <p:cNvPr id="33" name="Logotype"/>
          <p:cNvGrpSpPr/>
          <p:nvPr userDrawn="1"/>
        </p:nvGrpSpPr>
        <p:grpSpPr>
          <a:xfrm>
            <a:off x="5370276" y="298004"/>
            <a:ext cx="138367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34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8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3716362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31" y="1088774"/>
            <a:ext cx="8400000" cy="999227"/>
          </a:xfrm>
        </p:spPr>
        <p:txBody>
          <a:bodyPr anchor="b" anchorCtr="0">
            <a:noAutofit/>
          </a:bodyPr>
          <a:lstStyle>
            <a:lvl1pPr algn="ctr">
              <a:defRPr sz="2899" b="1" cap="none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531" y="2160000"/>
            <a:ext cx="8400000" cy="720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899" b="1">
                <a:solidFill>
                  <a:schemeClr val="accent2"/>
                </a:solidFill>
              </a:defRPr>
            </a:lvl1pPr>
            <a:lvl2pPr marL="544225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2pPr>
            <a:lvl3pPr marL="1088449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3pPr>
            <a:lvl4pPr marL="1632674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4pPr>
            <a:lvl5pPr marL="2176899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5pPr>
            <a:lvl6pPr marL="2721123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6pPr>
            <a:lvl7pPr marL="3265348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7pPr>
            <a:lvl8pPr marL="3809573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8pPr>
            <a:lvl9pPr marL="4353797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11" name="Pulse"/>
          <p:cNvGrpSpPr/>
          <p:nvPr userDrawn="1"/>
        </p:nvGrpSpPr>
        <p:grpSpPr>
          <a:xfrm>
            <a:off x="8749609" y="3029837"/>
            <a:ext cx="3445565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</p:spTree>
    <p:extLst>
      <p:ext uri="{BB962C8B-B14F-4D97-AF65-F5344CB8AC3E}">
        <p14:creationId xmlns:p14="http://schemas.microsoft.com/office/powerpoint/2010/main" val="130111970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D267C3-F105-4B19-8059-490DB1F20E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5680" y="3751898"/>
            <a:ext cx="6188479" cy="28527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45237" y="472712"/>
            <a:ext cx="4309733" cy="2372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287564"/>
            <a:ext cx="1922916" cy="7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09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Pulse Pattern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marR="0" indent="0" algn="ctr" defTabSz="10884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by </a:t>
            </a:r>
            <a:r>
              <a:rPr lang="sv-SE" dirty="0" err="1"/>
              <a:t>using</a:t>
            </a:r>
            <a:r>
              <a:rPr lang="sv-SE" dirty="0"/>
              <a:t> Nordea Image Bank </a:t>
            </a:r>
            <a:r>
              <a:rPr lang="sv-SE" dirty="0" err="1"/>
              <a:t>button</a:t>
            </a:r>
            <a:r>
              <a:rPr lang="sv-SE" dirty="0"/>
              <a:t> or </a:t>
            </a:r>
            <a:r>
              <a:rPr lang="sv-SE" dirty="0" err="1"/>
              <a:t>use</a:t>
            </a:r>
            <a:r>
              <a:rPr lang="sv-SE" dirty="0"/>
              <a:t> as </a:t>
            </a:r>
            <a:r>
              <a:rPr lang="sv-SE" dirty="0" err="1"/>
              <a:t>pink</a:t>
            </a:r>
            <a:r>
              <a:rPr lang="sv-SE" dirty="0"/>
              <a:t> </a:t>
            </a:r>
            <a:r>
              <a:rPr lang="sv-SE" dirty="0" err="1"/>
              <a:t>slide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31" y="1090548"/>
            <a:ext cx="8400000" cy="1000568"/>
          </a:xfrm>
        </p:spPr>
        <p:txBody>
          <a:bodyPr anchor="b" anchorCtr="0">
            <a:noAutofit/>
          </a:bodyPr>
          <a:lstStyle>
            <a:lvl1pPr algn="ctr">
              <a:defRPr sz="2899" b="1" cap="none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531" y="2160000"/>
            <a:ext cx="8400000" cy="720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899" b="1">
                <a:solidFill>
                  <a:schemeClr val="tx2"/>
                </a:solidFill>
              </a:defRPr>
            </a:lvl1pPr>
            <a:lvl2pPr marL="544225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2pPr>
            <a:lvl3pPr marL="1088449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3pPr>
            <a:lvl4pPr marL="1632674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4pPr>
            <a:lvl5pPr marL="2176899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5pPr>
            <a:lvl6pPr marL="2721123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6pPr>
            <a:lvl7pPr marL="3265348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7pPr>
            <a:lvl8pPr marL="3809573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8pPr>
            <a:lvl9pPr marL="4353797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28" name="Pulse"/>
          <p:cNvGrpSpPr/>
          <p:nvPr userDrawn="1"/>
        </p:nvGrpSpPr>
        <p:grpSpPr>
          <a:xfrm>
            <a:off x="0" y="2990158"/>
            <a:ext cx="12200823" cy="3558351"/>
            <a:chOff x="0" y="2990850"/>
            <a:chExt cx="12204700" cy="3559175"/>
          </a:xfrm>
          <a:solidFill>
            <a:srgbClr val="0000A0"/>
          </a:solidFill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182086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9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4" name="Freeform 6"/>
            <p:cNvSpPr>
              <a:spLocks/>
            </p:cNvSpPr>
            <p:nvPr userDrawn="1"/>
          </p:nvSpPr>
          <p:spPr bwMode="auto">
            <a:xfrm>
              <a:off x="1211263" y="4605338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447675" y="4105275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6" name="Freeform 8"/>
            <p:cNvSpPr>
              <a:spLocks/>
            </p:cNvSpPr>
            <p:nvPr userDrawn="1"/>
          </p:nvSpPr>
          <p:spPr bwMode="auto">
            <a:xfrm>
              <a:off x="10529888" y="3994150"/>
              <a:ext cx="434975" cy="1092200"/>
            </a:xfrm>
            <a:custGeom>
              <a:avLst/>
              <a:gdLst>
                <a:gd name="T0" fmla="*/ 69 w 137"/>
                <a:gd name="T1" fmla="*/ 343 h 343"/>
                <a:gd name="T2" fmla="*/ 69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9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9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7" name="Freeform 9"/>
            <p:cNvSpPr>
              <a:spLocks/>
            </p:cNvSpPr>
            <p:nvPr userDrawn="1"/>
          </p:nvSpPr>
          <p:spPr bwMode="auto">
            <a:xfrm>
              <a:off x="10094913" y="4627563"/>
              <a:ext cx="260350" cy="439738"/>
            </a:xfrm>
            <a:custGeom>
              <a:avLst/>
              <a:gdLst>
                <a:gd name="T0" fmla="*/ 41 w 82"/>
                <a:gd name="T1" fmla="*/ 138 h 138"/>
                <a:gd name="T2" fmla="*/ 41 w 82"/>
                <a:gd name="T3" fmla="*/ 138 h 138"/>
                <a:gd name="T4" fmla="*/ 0 w 82"/>
                <a:gd name="T5" fmla="*/ 96 h 138"/>
                <a:gd name="T6" fmla="*/ 0 w 82"/>
                <a:gd name="T7" fmla="*/ 41 h 138"/>
                <a:gd name="T8" fmla="*/ 41 w 82"/>
                <a:gd name="T9" fmla="*/ 0 h 138"/>
                <a:gd name="T10" fmla="*/ 82 w 82"/>
                <a:gd name="T11" fmla="*/ 41 h 138"/>
                <a:gd name="T12" fmla="*/ 82 w 82"/>
                <a:gd name="T13" fmla="*/ 96 h 138"/>
                <a:gd name="T14" fmla="*/ 41 w 82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41" y="138"/>
                  </a:moveTo>
                  <a:cubicBezTo>
                    <a:pt x="41" y="138"/>
                    <a:pt x="41" y="138"/>
                    <a:pt x="41" y="138"/>
                  </a:cubicBezTo>
                  <a:cubicBezTo>
                    <a:pt x="18" y="138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3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3" y="138"/>
                    <a:pt x="41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11183938" y="3144838"/>
              <a:ext cx="544513" cy="2444750"/>
            </a:xfrm>
            <a:custGeom>
              <a:avLst/>
              <a:gdLst>
                <a:gd name="T0" fmla="*/ 86 w 171"/>
                <a:gd name="T1" fmla="*/ 768 h 768"/>
                <a:gd name="T2" fmla="*/ 86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6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6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9" name="Freeform 11"/>
            <p:cNvSpPr>
              <a:spLocks noEditPoints="1"/>
            </p:cNvSpPr>
            <p:nvPr userDrawn="1"/>
          </p:nvSpPr>
          <p:spPr bwMode="auto">
            <a:xfrm>
              <a:off x="7742238" y="4083050"/>
              <a:ext cx="434975" cy="1092200"/>
            </a:xfrm>
            <a:custGeom>
              <a:avLst/>
              <a:gdLst>
                <a:gd name="T0" fmla="*/ 69 w 137"/>
                <a:gd name="T1" fmla="*/ 13 h 343"/>
                <a:gd name="T2" fmla="*/ 124 w 137"/>
                <a:gd name="T3" fmla="*/ 68 h 343"/>
                <a:gd name="T4" fmla="*/ 124 w 137"/>
                <a:gd name="T5" fmla="*/ 274 h 343"/>
                <a:gd name="T6" fmla="*/ 69 w 137"/>
                <a:gd name="T7" fmla="*/ 329 h 343"/>
                <a:gd name="T8" fmla="*/ 14 w 137"/>
                <a:gd name="T9" fmla="*/ 274 h 343"/>
                <a:gd name="T10" fmla="*/ 14 w 137"/>
                <a:gd name="T11" fmla="*/ 68 h 343"/>
                <a:gd name="T12" fmla="*/ 69 w 137"/>
                <a:gd name="T13" fmla="*/ 13 h 343"/>
                <a:gd name="T14" fmla="*/ 69 w 137"/>
                <a:gd name="T15" fmla="*/ 0 h 343"/>
                <a:gd name="T16" fmla="*/ 69 w 137"/>
                <a:gd name="T17" fmla="*/ 0 h 343"/>
                <a:gd name="T18" fmla="*/ 0 w 137"/>
                <a:gd name="T19" fmla="*/ 68 h 343"/>
                <a:gd name="T20" fmla="*/ 0 w 137"/>
                <a:gd name="T21" fmla="*/ 274 h 343"/>
                <a:gd name="T22" fmla="*/ 69 w 137"/>
                <a:gd name="T23" fmla="*/ 343 h 343"/>
                <a:gd name="T24" fmla="*/ 137 w 137"/>
                <a:gd name="T25" fmla="*/ 274 h 343"/>
                <a:gd name="T26" fmla="*/ 137 w 137"/>
                <a:gd name="T27" fmla="*/ 68 h 343"/>
                <a:gd name="T28" fmla="*/ 69 w 137"/>
                <a:gd name="T2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7" y="312"/>
                    <a:pt x="137" y="274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9480550" y="4605338"/>
              <a:ext cx="439738" cy="1092200"/>
            </a:xfrm>
            <a:custGeom>
              <a:avLst/>
              <a:gdLst>
                <a:gd name="T0" fmla="*/ 69 w 138"/>
                <a:gd name="T1" fmla="*/ 343 h 343"/>
                <a:gd name="T2" fmla="*/ 69 w 138"/>
                <a:gd name="T3" fmla="*/ 343 h 343"/>
                <a:gd name="T4" fmla="*/ 0 w 138"/>
                <a:gd name="T5" fmla="*/ 275 h 343"/>
                <a:gd name="T6" fmla="*/ 0 w 138"/>
                <a:gd name="T7" fmla="*/ 69 h 343"/>
                <a:gd name="T8" fmla="*/ 69 w 138"/>
                <a:gd name="T9" fmla="*/ 0 h 343"/>
                <a:gd name="T10" fmla="*/ 138 w 138"/>
                <a:gd name="T11" fmla="*/ 69 h 343"/>
                <a:gd name="T12" fmla="*/ 138 w 138"/>
                <a:gd name="T13" fmla="*/ 275 h 343"/>
                <a:gd name="T14" fmla="*/ 69 w 138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43">
                  <a:moveTo>
                    <a:pt x="69" y="343"/>
                  </a:moveTo>
                  <a:cubicBezTo>
                    <a:pt x="69" y="343"/>
                    <a:pt x="69" y="343"/>
                    <a:pt x="69" y="343"/>
                  </a:cubicBezTo>
                  <a:cubicBezTo>
                    <a:pt x="31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38" y="313"/>
                    <a:pt x="107" y="343"/>
                    <a:pt x="69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1" name="Freeform 13"/>
            <p:cNvSpPr>
              <a:spLocks noEditPoints="1"/>
            </p:cNvSpPr>
            <p:nvPr userDrawn="1"/>
          </p:nvSpPr>
          <p:spPr bwMode="auto">
            <a:xfrm>
              <a:off x="83978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8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2" name="Freeform 14"/>
            <p:cNvSpPr>
              <a:spLocks noEditPoints="1"/>
            </p:cNvSpPr>
            <p:nvPr userDrawn="1"/>
          </p:nvSpPr>
          <p:spPr bwMode="auto">
            <a:xfrm>
              <a:off x="1951038" y="4083050"/>
              <a:ext cx="439738" cy="1092200"/>
            </a:xfrm>
            <a:custGeom>
              <a:avLst/>
              <a:gdLst>
                <a:gd name="T0" fmla="*/ 69 w 138"/>
                <a:gd name="T1" fmla="*/ 13 h 343"/>
                <a:gd name="T2" fmla="*/ 124 w 138"/>
                <a:gd name="T3" fmla="*/ 68 h 343"/>
                <a:gd name="T4" fmla="*/ 124 w 138"/>
                <a:gd name="T5" fmla="*/ 274 h 343"/>
                <a:gd name="T6" fmla="*/ 69 w 138"/>
                <a:gd name="T7" fmla="*/ 329 h 343"/>
                <a:gd name="T8" fmla="*/ 14 w 138"/>
                <a:gd name="T9" fmla="*/ 274 h 343"/>
                <a:gd name="T10" fmla="*/ 14 w 138"/>
                <a:gd name="T11" fmla="*/ 68 h 343"/>
                <a:gd name="T12" fmla="*/ 69 w 138"/>
                <a:gd name="T13" fmla="*/ 13 h 343"/>
                <a:gd name="T14" fmla="*/ 69 w 138"/>
                <a:gd name="T15" fmla="*/ 0 h 343"/>
                <a:gd name="T16" fmla="*/ 0 w 138"/>
                <a:gd name="T17" fmla="*/ 68 h 343"/>
                <a:gd name="T18" fmla="*/ 0 w 138"/>
                <a:gd name="T19" fmla="*/ 274 h 343"/>
                <a:gd name="T20" fmla="*/ 69 w 138"/>
                <a:gd name="T21" fmla="*/ 343 h 343"/>
                <a:gd name="T22" fmla="*/ 138 w 138"/>
                <a:gd name="T23" fmla="*/ 274 h 343"/>
                <a:gd name="T24" fmla="*/ 138 w 138"/>
                <a:gd name="T25" fmla="*/ 68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3"/>
                  </a:moveTo>
                  <a:cubicBezTo>
                    <a:pt x="99" y="13"/>
                    <a:pt x="124" y="38"/>
                    <a:pt x="124" y="68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304"/>
                    <a:pt x="99" y="329"/>
                    <a:pt x="69" y="329"/>
                  </a:cubicBezTo>
                  <a:cubicBezTo>
                    <a:pt x="39" y="329"/>
                    <a:pt x="14" y="304"/>
                    <a:pt x="14" y="274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38"/>
                    <a:pt x="39" y="13"/>
                    <a:pt x="69" y="13"/>
                  </a:cubicBezTo>
                  <a:moveTo>
                    <a:pt x="69" y="0"/>
                  </a:moveTo>
                  <a:cubicBezTo>
                    <a:pt x="31" y="0"/>
                    <a:pt x="0" y="30"/>
                    <a:pt x="0" y="68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12"/>
                    <a:pt x="31" y="343"/>
                    <a:pt x="69" y="343"/>
                  </a:cubicBezTo>
                  <a:cubicBezTo>
                    <a:pt x="107" y="343"/>
                    <a:pt x="138" y="312"/>
                    <a:pt x="138" y="274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8" y="30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3" name="Freeform 15"/>
            <p:cNvSpPr>
              <a:spLocks noEditPoints="1"/>
            </p:cNvSpPr>
            <p:nvPr userDrawn="1"/>
          </p:nvSpPr>
          <p:spPr bwMode="auto">
            <a:xfrm>
              <a:off x="2606675" y="3230563"/>
              <a:ext cx="546100" cy="2447925"/>
            </a:xfrm>
            <a:custGeom>
              <a:avLst/>
              <a:gdLst>
                <a:gd name="T0" fmla="*/ 86 w 172"/>
                <a:gd name="T1" fmla="*/ 14 h 769"/>
                <a:gd name="T2" fmla="*/ 158 w 172"/>
                <a:gd name="T3" fmla="*/ 86 h 769"/>
                <a:gd name="T4" fmla="*/ 158 w 172"/>
                <a:gd name="T5" fmla="*/ 683 h 769"/>
                <a:gd name="T6" fmla="*/ 86 w 172"/>
                <a:gd name="T7" fmla="*/ 755 h 769"/>
                <a:gd name="T8" fmla="*/ 14 w 172"/>
                <a:gd name="T9" fmla="*/ 683 h 769"/>
                <a:gd name="T10" fmla="*/ 14 w 172"/>
                <a:gd name="T11" fmla="*/ 86 h 769"/>
                <a:gd name="T12" fmla="*/ 86 w 172"/>
                <a:gd name="T13" fmla="*/ 14 h 769"/>
                <a:gd name="T14" fmla="*/ 86 w 172"/>
                <a:gd name="T15" fmla="*/ 0 h 769"/>
                <a:gd name="T16" fmla="*/ 0 w 172"/>
                <a:gd name="T17" fmla="*/ 86 h 769"/>
                <a:gd name="T18" fmla="*/ 0 w 172"/>
                <a:gd name="T19" fmla="*/ 683 h 769"/>
                <a:gd name="T20" fmla="*/ 86 w 172"/>
                <a:gd name="T21" fmla="*/ 769 h 769"/>
                <a:gd name="T22" fmla="*/ 172 w 172"/>
                <a:gd name="T23" fmla="*/ 683 h 769"/>
                <a:gd name="T24" fmla="*/ 172 w 172"/>
                <a:gd name="T25" fmla="*/ 86 h 769"/>
                <a:gd name="T26" fmla="*/ 86 w 172"/>
                <a:gd name="T2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769">
                  <a:moveTo>
                    <a:pt x="86" y="14"/>
                  </a:moveTo>
                  <a:cubicBezTo>
                    <a:pt x="126" y="14"/>
                    <a:pt x="158" y="46"/>
                    <a:pt x="158" y="86"/>
                  </a:cubicBezTo>
                  <a:cubicBezTo>
                    <a:pt x="158" y="683"/>
                    <a:pt x="158" y="683"/>
                    <a:pt x="158" y="683"/>
                  </a:cubicBezTo>
                  <a:cubicBezTo>
                    <a:pt x="158" y="723"/>
                    <a:pt x="126" y="755"/>
                    <a:pt x="86" y="755"/>
                  </a:cubicBezTo>
                  <a:cubicBezTo>
                    <a:pt x="46" y="755"/>
                    <a:pt x="14" y="723"/>
                    <a:pt x="14" y="68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46"/>
                    <a:pt x="46" y="14"/>
                    <a:pt x="86" y="14"/>
                  </a:cubicBezTo>
                  <a:moveTo>
                    <a:pt x="86" y="0"/>
                  </a:moveTo>
                  <a:cubicBezTo>
                    <a:pt x="39" y="0"/>
                    <a:pt x="0" y="39"/>
                    <a:pt x="0" y="8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730"/>
                    <a:pt x="39" y="769"/>
                    <a:pt x="86" y="769"/>
                  </a:cubicBezTo>
                  <a:cubicBezTo>
                    <a:pt x="133" y="769"/>
                    <a:pt x="172" y="730"/>
                    <a:pt x="172" y="683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39"/>
                    <a:pt x="13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8718550" y="4105275"/>
              <a:ext cx="546100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4465638" y="3841750"/>
              <a:ext cx="438150" cy="1092200"/>
            </a:xfrm>
            <a:custGeom>
              <a:avLst/>
              <a:gdLst>
                <a:gd name="T0" fmla="*/ 69 w 138"/>
                <a:gd name="T1" fmla="*/ 14 h 343"/>
                <a:gd name="T2" fmla="*/ 124 w 138"/>
                <a:gd name="T3" fmla="*/ 69 h 343"/>
                <a:gd name="T4" fmla="*/ 124 w 138"/>
                <a:gd name="T5" fmla="*/ 275 h 343"/>
                <a:gd name="T6" fmla="*/ 69 w 138"/>
                <a:gd name="T7" fmla="*/ 330 h 343"/>
                <a:gd name="T8" fmla="*/ 14 w 138"/>
                <a:gd name="T9" fmla="*/ 275 h 343"/>
                <a:gd name="T10" fmla="*/ 14 w 138"/>
                <a:gd name="T11" fmla="*/ 69 h 343"/>
                <a:gd name="T12" fmla="*/ 69 w 138"/>
                <a:gd name="T13" fmla="*/ 14 h 343"/>
                <a:gd name="T14" fmla="*/ 69 w 138"/>
                <a:gd name="T15" fmla="*/ 0 h 343"/>
                <a:gd name="T16" fmla="*/ 0 w 138"/>
                <a:gd name="T17" fmla="*/ 69 h 343"/>
                <a:gd name="T18" fmla="*/ 0 w 138"/>
                <a:gd name="T19" fmla="*/ 275 h 343"/>
                <a:gd name="T20" fmla="*/ 69 w 138"/>
                <a:gd name="T21" fmla="*/ 343 h 343"/>
                <a:gd name="T22" fmla="*/ 138 w 138"/>
                <a:gd name="T23" fmla="*/ 275 h 343"/>
                <a:gd name="T24" fmla="*/ 138 w 138"/>
                <a:gd name="T25" fmla="*/ 69 h 343"/>
                <a:gd name="T26" fmla="*/ 69 w 138"/>
                <a:gd name="T2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43">
                  <a:moveTo>
                    <a:pt x="69" y="14"/>
                  </a:moveTo>
                  <a:cubicBezTo>
                    <a:pt x="99" y="14"/>
                    <a:pt x="124" y="39"/>
                    <a:pt x="124" y="69"/>
                  </a:cubicBezTo>
                  <a:cubicBezTo>
                    <a:pt x="124" y="275"/>
                    <a:pt x="124" y="275"/>
                    <a:pt x="124" y="275"/>
                  </a:cubicBezTo>
                  <a:cubicBezTo>
                    <a:pt x="124" y="305"/>
                    <a:pt x="99" y="330"/>
                    <a:pt x="69" y="330"/>
                  </a:cubicBezTo>
                  <a:cubicBezTo>
                    <a:pt x="39" y="330"/>
                    <a:pt x="14" y="305"/>
                    <a:pt x="14" y="275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39"/>
                    <a:pt x="39" y="14"/>
                    <a:pt x="69" y="14"/>
                  </a:cubicBezTo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13"/>
                    <a:pt x="31" y="343"/>
                    <a:pt x="69" y="343"/>
                  </a:cubicBezTo>
                  <a:cubicBezTo>
                    <a:pt x="107" y="343"/>
                    <a:pt x="138" y="313"/>
                    <a:pt x="138" y="275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259638" y="4475163"/>
              <a:ext cx="260350" cy="436563"/>
            </a:xfrm>
            <a:custGeom>
              <a:avLst/>
              <a:gdLst>
                <a:gd name="T0" fmla="*/ 41 w 82"/>
                <a:gd name="T1" fmla="*/ 137 h 137"/>
                <a:gd name="T2" fmla="*/ 41 w 82"/>
                <a:gd name="T3" fmla="*/ 137 h 137"/>
                <a:gd name="T4" fmla="*/ 0 w 82"/>
                <a:gd name="T5" fmla="*/ 96 h 137"/>
                <a:gd name="T6" fmla="*/ 0 w 82"/>
                <a:gd name="T7" fmla="*/ 41 h 137"/>
                <a:gd name="T8" fmla="*/ 41 w 82"/>
                <a:gd name="T9" fmla="*/ 0 h 137"/>
                <a:gd name="T10" fmla="*/ 82 w 82"/>
                <a:gd name="T11" fmla="*/ 41 h 137"/>
                <a:gd name="T12" fmla="*/ 82 w 82"/>
                <a:gd name="T13" fmla="*/ 96 h 137"/>
                <a:gd name="T14" fmla="*/ 41 w 82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7">
                  <a:moveTo>
                    <a:pt x="41" y="137"/>
                  </a:moveTo>
                  <a:cubicBezTo>
                    <a:pt x="41" y="137"/>
                    <a:pt x="41" y="137"/>
                    <a:pt x="41" y="137"/>
                  </a:cubicBezTo>
                  <a:cubicBezTo>
                    <a:pt x="18" y="137"/>
                    <a:pt x="0" y="119"/>
                    <a:pt x="0" y="9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119"/>
                    <a:pt x="64" y="137"/>
                    <a:pt x="41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7" name="Freeform 19"/>
            <p:cNvSpPr>
              <a:spLocks noEditPoints="1"/>
            </p:cNvSpPr>
            <p:nvPr userDrawn="1"/>
          </p:nvSpPr>
          <p:spPr bwMode="auto">
            <a:xfrm>
              <a:off x="4030663" y="4475163"/>
              <a:ext cx="260350" cy="436563"/>
            </a:xfrm>
            <a:custGeom>
              <a:avLst/>
              <a:gdLst>
                <a:gd name="T0" fmla="*/ 41 w 82"/>
                <a:gd name="T1" fmla="*/ 14 h 137"/>
                <a:gd name="T2" fmla="*/ 69 w 82"/>
                <a:gd name="T3" fmla="*/ 41 h 137"/>
                <a:gd name="T4" fmla="*/ 69 w 82"/>
                <a:gd name="T5" fmla="*/ 96 h 137"/>
                <a:gd name="T6" fmla="*/ 41 w 82"/>
                <a:gd name="T7" fmla="*/ 124 h 137"/>
                <a:gd name="T8" fmla="*/ 14 w 82"/>
                <a:gd name="T9" fmla="*/ 96 h 137"/>
                <a:gd name="T10" fmla="*/ 14 w 82"/>
                <a:gd name="T11" fmla="*/ 41 h 137"/>
                <a:gd name="T12" fmla="*/ 41 w 82"/>
                <a:gd name="T13" fmla="*/ 14 h 137"/>
                <a:gd name="T14" fmla="*/ 41 w 82"/>
                <a:gd name="T15" fmla="*/ 0 h 137"/>
                <a:gd name="T16" fmla="*/ 0 w 82"/>
                <a:gd name="T17" fmla="*/ 41 h 137"/>
                <a:gd name="T18" fmla="*/ 0 w 82"/>
                <a:gd name="T19" fmla="*/ 96 h 137"/>
                <a:gd name="T20" fmla="*/ 41 w 82"/>
                <a:gd name="T21" fmla="*/ 137 h 137"/>
                <a:gd name="T22" fmla="*/ 82 w 82"/>
                <a:gd name="T23" fmla="*/ 96 h 137"/>
                <a:gd name="T24" fmla="*/ 82 w 82"/>
                <a:gd name="T25" fmla="*/ 41 h 137"/>
                <a:gd name="T26" fmla="*/ 41 w 82"/>
                <a:gd name="T2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7">
                  <a:moveTo>
                    <a:pt x="41" y="14"/>
                  </a:moveTo>
                  <a:cubicBezTo>
                    <a:pt x="56" y="14"/>
                    <a:pt x="69" y="26"/>
                    <a:pt x="69" y="41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12"/>
                    <a:pt x="56" y="124"/>
                    <a:pt x="41" y="124"/>
                  </a:cubicBezTo>
                  <a:cubicBezTo>
                    <a:pt x="26" y="124"/>
                    <a:pt x="14" y="112"/>
                    <a:pt x="14" y="9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26"/>
                    <a:pt x="26" y="14"/>
                    <a:pt x="41" y="14"/>
                  </a:cubicBezTo>
                  <a:moveTo>
                    <a:pt x="41" y="0"/>
                  </a:moveTo>
                  <a:cubicBezTo>
                    <a:pt x="19" y="0"/>
                    <a:pt x="0" y="19"/>
                    <a:pt x="0" y="4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9"/>
                    <a:pt x="19" y="137"/>
                    <a:pt x="41" y="137"/>
                  </a:cubicBezTo>
                  <a:cubicBezTo>
                    <a:pt x="64" y="137"/>
                    <a:pt x="82" y="119"/>
                    <a:pt x="82" y="96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6648450" y="4452938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5 h 343"/>
                <a:gd name="T6" fmla="*/ 0 w 137"/>
                <a:gd name="T7" fmla="*/ 69 h 343"/>
                <a:gd name="T8" fmla="*/ 68 w 137"/>
                <a:gd name="T9" fmla="*/ 0 h 343"/>
                <a:gd name="T10" fmla="*/ 137 w 137"/>
                <a:gd name="T11" fmla="*/ 69 h 343"/>
                <a:gd name="T12" fmla="*/ 137 w 137"/>
                <a:gd name="T13" fmla="*/ 275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3"/>
                    <a:pt x="0" y="2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313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9" name="Freeform 21"/>
            <p:cNvSpPr>
              <a:spLocks/>
            </p:cNvSpPr>
            <p:nvPr userDrawn="1"/>
          </p:nvSpPr>
          <p:spPr bwMode="auto">
            <a:xfrm>
              <a:off x="5119688" y="2990850"/>
              <a:ext cx="547688" cy="2444750"/>
            </a:xfrm>
            <a:custGeom>
              <a:avLst/>
              <a:gdLst>
                <a:gd name="T0" fmla="*/ 86 w 172"/>
                <a:gd name="T1" fmla="*/ 768 h 768"/>
                <a:gd name="T2" fmla="*/ 86 w 172"/>
                <a:gd name="T3" fmla="*/ 768 h 768"/>
                <a:gd name="T4" fmla="*/ 0 w 172"/>
                <a:gd name="T5" fmla="*/ 682 h 768"/>
                <a:gd name="T6" fmla="*/ 0 w 172"/>
                <a:gd name="T7" fmla="*/ 85 h 768"/>
                <a:gd name="T8" fmla="*/ 86 w 172"/>
                <a:gd name="T9" fmla="*/ 0 h 768"/>
                <a:gd name="T10" fmla="*/ 172 w 172"/>
                <a:gd name="T11" fmla="*/ 85 h 768"/>
                <a:gd name="T12" fmla="*/ 172 w 172"/>
                <a:gd name="T13" fmla="*/ 682 h 768"/>
                <a:gd name="T14" fmla="*/ 86 w 172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68">
                  <a:moveTo>
                    <a:pt x="86" y="768"/>
                  </a:moveTo>
                  <a:cubicBezTo>
                    <a:pt x="86" y="768"/>
                    <a:pt x="86" y="768"/>
                    <a:pt x="86" y="768"/>
                  </a:cubicBezTo>
                  <a:cubicBezTo>
                    <a:pt x="39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5"/>
                  </a:cubicBezTo>
                  <a:cubicBezTo>
                    <a:pt x="172" y="682"/>
                    <a:pt x="172" y="682"/>
                    <a:pt x="172" y="682"/>
                  </a:cubicBezTo>
                  <a:cubicBezTo>
                    <a:pt x="172" y="730"/>
                    <a:pt x="133" y="768"/>
                    <a:pt x="86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5886450" y="3952875"/>
              <a:ext cx="542925" cy="2444750"/>
            </a:xfrm>
            <a:custGeom>
              <a:avLst/>
              <a:gdLst>
                <a:gd name="T0" fmla="*/ 85 w 171"/>
                <a:gd name="T1" fmla="*/ 768 h 768"/>
                <a:gd name="T2" fmla="*/ 85 w 171"/>
                <a:gd name="T3" fmla="*/ 768 h 768"/>
                <a:gd name="T4" fmla="*/ 0 w 171"/>
                <a:gd name="T5" fmla="*/ 682 h 768"/>
                <a:gd name="T6" fmla="*/ 0 w 171"/>
                <a:gd name="T7" fmla="*/ 85 h 768"/>
                <a:gd name="T8" fmla="*/ 85 w 171"/>
                <a:gd name="T9" fmla="*/ 0 h 768"/>
                <a:gd name="T10" fmla="*/ 171 w 171"/>
                <a:gd name="T11" fmla="*/ 85 h 768"/>
                <a:gd name="T12" fmla="*/ 171 w 171"/>
                <a:gd name="T13" fmla="*/ 682 h 768"/>
                <a:gd name="T14" fmla="*/ 85 w 171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8">
                  <a:moveTo>
                    <a:pt x="85" y="768"/>
                  </a:moveTo>
                  <a:cubicBezTo>
                    <a:pt x="85" y="768"/>
                    <a:pt x="85" y="768"/>
                    <a:pt x="85" y="768"/>
                  </a:cubicBezTo>
                  <a:cubicBezTo>
                    <a:pt x="38" y="768"/>
                    <a:pt x="0" y="730"/>
                    <a:pt x="0" y="6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3" y="0"/>
                    <a:pt x="171" y="38"/>
                    <a:pt x="171" y="85"/>
                  </a:cubicBezTo>
                  <a:cubicBezTo>
                    <a:pt x="171" y="682"/>
                    <a:pt x="171" y="682"/>
                    <a:pt x="171" y="682"/>
                  </a:cubicBezTo>
                  <a:cubicBezTo>
                    <a:pt x="171" y="730"/>
                    <a:pt x="133" y="768"/>
                    <a:pt x="85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71" name="Freeform 23"/>
            <p:cNvSpPr>
              <a:spLocks/>
            </p:cNvSpPr>
            <p:nvPr userDrawn="1"/>
          </p:nvSpPr>
          <p:spPr bwMode="auto">
            <a:xfrm>
              <a:off x="3790950" y="4716463"/>
              <a:ext cx="436563" cy="1092200"/>
            </a:xfrm>
            <a:custGeom>
              <a:avLst/>
              <a:gdLst>
                <a:gd name="T0" fmla="*/ 68 w 137"/>
                <a:gd name="T1" fmla="*/ 343 h 343"/>
                <a:gd name="T2" fmla="*/ 68 w 137"/>
                <a:gd name="T3" fmla="*/ 343 h 343"/>
                <a:gd name="T4" fmla="*/ 0 w 137"/>
                <a:gd name="T5" fmla="*/ 274 h 343"/>
                <a:gd name="T6" fmla="*/ 0 w 137"/>
                <a:gd name="T7" fmla="*/ 68 h 343"/>
                <a:gd name="T8" fmla="*/ 68 w 137"/>
                <a:gd name="T9" fmla="*/ 0 h 343"/>
                <a:gd name="T10" fmla="*/ 137 w 137"/>
                <a:gd name="T11" fmla="*/ 68 h 343"/>
                <a:gd name="T12" fmla="*/ 137 w 137"/>
                <a:gd name="T13" fmla="*/ 274 h 343"/>
                <a:gd name="T14" fmla="*/ 68 w 137"/>
                <a:gd name="T1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43">
                  <a:moveTo>
                    <a:pt x="68" y="343"/>
                  </a:moveTo>
                  <a:cubicBezTo>
                    <a:pt x="68" y="343"/>
                    <a:pt x="68" y="343"/>
                    <a:pt x="68" y="343"/>
                  </a:cubicBezTo>
                  <a:cubicBezTo>
                    <a:pt x="30" y="343"/>
                    <a:pt x="0" y="312"/>
                    <a:pt x="0" y="2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6" y="0"/>
                    <a:pt x="137" y="30"/>
                    <a:pt x="137" y="68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312"/>
                    <a:pt x="106" y="343"/>
                    <a:pt x="68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72" name="Freeform 24"/>
            <p:cNvSpPr>
              <a:spLocks/>
            </p:cNvSpPr>
            <p:nvPr userDrawn="1"/>
          </p:nvSpPr>
          <p:spPr bwMode="auto">
            <a:xfrm>
              <a:off x="3028950" y="3841750"/>
              <a:ext cx="542925" cy="2447925"/>
            </a:xfrm>
            <a:custGeom>
              <a:avLst/>
              <a:gdLst>
                <a:gd name="T0" fmla="*/ 85 w 171"/>
                <a:gd name="T1" fmla="*/ 769 h 769"/>
                <a:gd name="T2" fmla="*/ 85 w 171"/>
                <a:gd name="T3" fmla="*/ 769 h 769"/>
                <a:gd name="T4" fmla="*/ 0 w 171"/>
                <a:gd name="T5" fmla="*/ 683 h 769"/>
                <a:gd name="T6" fmla="*/ 0 w 171"/>
                <a:gd name="T7" fmla="*/ 86 h 769"/>
                <a:gd name="T8" fmla="*/ 85 w 171"/>
                <a:gd name="T9" fmla="*/ 0 h 769"/>
                <a:gd name="T10" fmla="*/ 171 w 171"/>
                <a:gd name="T11" fmla="*/ 86 h 769"/>
                <a:gd name="T12" fmla="*/ 171 w 171"/>
                <a:gd name="T13" fmla="*/ 683 h 769"/>
                <a:gd name="T14" fmla="*/ 85 w 171"/>
                <a:gd name="T15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69">
                  <a:moveTo>
                    <a:pt x="85" y="769"/>
                  </a:moveTo>
                  <a:cubicBezTo>
                    <a:pt x="85" y="769"/>
                    <a:pt x="85" y="769"/>
                    <a:pt x="85" y="769"/>
                  </a:cubicBezTo>
                  <a:cubicBezTo>
                    <a:pt x="38" y="769"/>
                    <a:pt x="0" y="730"/>
                    <a:pt x="0" y="68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3" y="0"/>
                    <a:pt x="171" y="39"/>
                    <a:pt x="171" y="86"/>
                  </a:cubicBezTo>
                  <a:cubicBezTo>
                    <a:pt x="171" y="683"/>
                    <a:pt x="171" y="683"/>
                    <a:pt x="171" y="683"/>
                  </a:cubicBezTo>
                  <a:cubicBezTo>
                    <a:pt x="171" y="730"/>
                    <a:pt x="133" y="769"/>
                    <a:pt x="85" y="7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73" name="Freeform 25"/>
            <p:cNvSpPr>
              <a:spLocks/>
            </p:cNvSpPr>
            <p:nvPr userDrawn="1"/>
          </p:nvSpPr>
          <p:spPr bwMode="auto">
            <a:xfrm>
              <a:off x="0" y="3148013"/>
              <a:ext cx="228600" cy="2438400"/>
            </a:xfrm>
            <a:custGeom>
              <a:avLst/>
              <a:gdLst>
                <a:gd name="T0" fmla="*/ 0 w 72"/>
                <a:gd name="T1" fmla="*/ 0 h 766"/>
                <a:gd name="T2" fmla="*/ 0 w 72"/>
                <a:gd name="T3" fmla="*/ 766 h 766"/>
                <a:gd name="T4" fmla="*/ 72 w 72"/>
                <a:gd name="T5" fmla="*/ 681 h 766"/>
                <a:gd name="T6" fmla="*/ 72 w 72"/>
                <a:gd name="T7" fmla="*/ 84 h 766"/>
                <a:gd name="T8" fmla="*/ 0 w 72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66">
                  <a:moveTo>
                    <a:pt x="0" y="0"/>
                  </a:moveTo>
                  <a:cubicBezTo>
                    <a:pt x="0" y="766"/>
                    <a:pt x="0" y="766"/>
                    <a:pt x="0" y="766"/>
                  </a:cubicBezTo>
                  <a:cubicBezTo>
                    <a:pt x="41" y="759"/>
                    <a:pt x="72" y="724"/>
                    <a:pt x="72" y="68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42"/>
                    <a:pt x="41" y="6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74" name="Freeform 26"/>
            <p:cNvSpPr>
              <a:spLocks/>
            </p:cNvSpPr>
            <p:nvPr userDrawn="1"/>
          </p:nvSpPr>
          <p:spPr bwMode="auto">
            <a:xfrm>
              <a:off x="11950700" y="4105275"/>
              <a:ext cx="254000" cy="2444750"/>
            </a:xfrm>
            <a:custGeom>
              <a:avLst/>
              <a:gdLst>
                <a:gd name="T0" fmla="*/ 80 w 80"/>
                <a:gd name="T1" fmla="*/ 0 h 768"/>
                <a:gd name="T2" fmla="*/ 0 w 80"/>
                <a:gd name="T3" fmla="*/ 85 h 768"/>
                <a:gd name="T4" fmla="*/ 0 w 80"/>
                <a:gd name="T5" fmla="*/ 682 h 768"/>
                <a:gd name="T6" fmla="*/ 80 w 80"/>
                <a:gd name="T7" fmla="*/ 768 h 768"/>
                <a:gd name="T8" fmla="*/ 80 w 80"/>
                <a:gd name="T9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68">
                  <a:moveTo>
                    <a:pt x="80" y="0"/>
                  </a:moveTo>
                  <a:cubicBezTo>
                    <a:pt x="36" y="2"/>
                    <a:pt x="0" y="39"/>
                    <a:pt x="0" y="85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728"/>
                    <a:pt x="36" y="766"/>
                    <a:pt x="80" y="768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</p:spTree>
    <p:extLst>
      <p:ext uri="{BB962C8B-B14F-4D97-AF65-F5344CB8AC3E}">
        <p14:creationId xmlns:p14="http://schemas.microsoft.com/office/powerpoint/2010/main" val="3717086368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850" y="1088773"/>
            <a:ext cx="6862299" cy="2268219"/>
          </a:xfrm>
        </p:spPr>
        <p:txBody>
          <a:bodyPr>
            <a:noAutofit/>
          </a:bodyPr>
          <a:lstStyle>
            <a:lvl1pPr algn="ctr">
              <a:defRPr sz="2999">
                <a:solidFill>
                  <a:srgbClr val="0000A0"/>
                </a:solidFill>
              </a:defRPr>
            </a:lvl1pPr>
          </a:lstStyle>
          <a:p>
            <a:r>
              <a:rPr lang="en-GB" dirty="0"/>
              <a:t>Click and type quote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0515" y="3572694"/>
            <a:ext cx="6862299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</a:defRPr>
            </a:lvl1pPr>
            <a:lvl2pPr marL="257114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228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343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456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45682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850" y="1090547"/>
            <a:ext cx="6862299" cy="2267475"/>
          </a:xfrm>
        </p:spPr>
        <p:txBody>
          <a:bodyPr>
            <a:noAutofit/>
          </a:bodyPr>
          <a:lstStyle>
            <a:lvl1pPr algn="ctr">
              <a:defRPr sz="2999">
                <a:solidFill>
                  <a:srgbClr val="FBD9CA"/>
                </a:solidFill>
              </a:defRPr>
            </a:lvl1pPr>
          </a:lstStyle>
          <a:p>
            <a:r>
              <a:rPr lang="en-GB" dirty="0"/>
              <a:t>Click and type quote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0515" y="3572694"/>
            <a:ext cx="6862299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257114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228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343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456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7831" y="6316537"/>
            <a:ext cx="1089076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Logotype, static"/>
          <p:cNvGrpSpPr/>
          <p:nvPr userDrawn="1"/>
        </p:nvGrpSpPr>
        <p:grpSpPr>
          <a:xfrm>
            <a:off x="10686683" y="6387822"/>
            <a:ext cx="863462" cy="180060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8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213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ls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850" y="166208"/>
            <a:ext cx="6862299" cy="2326704"/>
          </a:xfrm>
        </p:spPr>
        <p:txBody>
          <a:bodyPr>
            <a:noAutofit/>
          </a:bodyPr>
          <a:lstStyle>
            <a:lvl1pPr algn="ctr">
              <a:defRPr sz="2999">
                <a:solidFill>
                  <a:srgbClr val="FBD9CA"/>
                </a:solidFill>
              </a:defRPr>
            </a:lvl1pPr>
          </a:lstStyle>
          <a:p>
            <a:r>
              <a:rPr lang="en-GB" dirty="0"/>
              <a:t>Click and type quote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40515" y="2708614"/>
            <a:ext cx="6862299" cy="539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  <a:lvl2pPr marL="257114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228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343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456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7831" y="6316537"/>
            <a:ext cx="1089076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Pulse"/>
          <p:cNvGrpSpPr/>
          <p:nvPr userDrawn="1"/>
        </p:nvGrpSpPr>
        <p:grpSpPr>
          <a:xfrm>
            <a:off x="0" y="3347263"/>
            <a:ext cx="12201523" cy="2642575"/>
            <a:chOff x="0" y="3348038"/>
            <a:chExt cx="12204700" cy="2643187"/>
          </a:xfrm>
          <a:solidFill>
            <a:srgbClr val="0000FF"/>
          </a:solidFill>
        </p:grpSpPr>
        <p:sp>
          <p:nvSpPr>
            <p:cNvPr id="45" name="Freeform 5"/>
            <p:cNvSpPr>
              <a:spLocks/>
            </p:cNvSpPr>
            <p:nvPr userDrawn="1"/>
          </p:nvSpPr>
          <p:spPr bwMode="auto">
            <a:xfrm>
              <a:off x="1906588" y="4092575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3979863" y="4564063"/>
              <a:ext cx="193675" cy="325438"/>
            </a:xfrm>
            <a:custGeom>
              <a:avLst/>
              <a:gdLst>
                <a:gd name="T0" fmla="*/ 30 w 61"/>
                <a:gd name="T1" fmla="*/ 102 h 102"/>
                <a:gd name="T2" fmla="*/ 30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0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0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0" y="102"/>
                  </a:moveTo>
                  <a:cubicBezTo>
                    <a:pt x="30" y="102"/>
                    <a:pt x="30" y="102"/>
                    <a:pt x="30" y="102"/>
                  </a:cubicBezTo>
                  <a:cubicBezTo>
                    <a:pt x="13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7" y="102"/>
                    <a:pt x="3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1585913" y="4564063"/>
              <a:ext cx="193675" cy="325438"/>
            </a:xfrm>
            <a:custGeom>
              <a:avLst/>
              <a:gdLst>
                <a:gd name="T0" fmla="*/ 30 w 61"/>
                <a:gd name="T1" fmla="*/ 102 h 102"/>
                <a:gd name="T2" fmla="*/ 30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0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0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0" y="102"/>
                  </a:moveTo>
                  <a:cubicBezTo>
                    <a:pt x="30" y="102"/>
                    <a:pt x="30" y="102"/>
                    <a:pt x="30" y="102"/>
                  </a:cubicBezTo>
                  <a:cubicBezTo>
                    <a:pt x="13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7" y="102"/>
                    <a:pt x="3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3524250" y="4548188"/>
              <a:ext cx="325438" cy="809625"/>
            </a:xfrm>
            <a:custGeom>
              <a:avLst/>
              <a:gdLst>
                <a:gd name="T0" fmla="*/ 51 w 102"/>
                <a:gd name="T1" fmla="*/ 254 h 254"/>
                <a:gd name="T2" fmla="*/ 51 w 102"/>
                <a:gd name="T3" fmla="*/ 254 h 254"/>
                <a:gd name="T4" fmla="*/ 0 w 102"/>
                <a:gd name="T5" fmla="*/ 203 h 254"/>
                <a:gd name="T6" fmla="*/ 0 w 102"/>
                <a:gd name="T7" fmla="*/ 51 h 254"/>
                <a:gd name="T8" fmla="*/ 51 w 102"/>
                <a:gd name="T9" fmla="*/ 0 h 254"/>
                <a:gd name="T10" fmla="*/ 102 w 102"/>
                <a:gd name="T11" fmla="*/ 51 h 254"/>
                <a:gd name="T12" fmla="*/ 102 w 102"/>
                <a:gd name="T13" fmla="*/ 203 h 254"/>
                <a:gd name="T14" fmla="*/ 51 w 102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4">
                  <a:moveTo>
                    <a:pt x="51" y="254"/>
                  </a:moveTo>
                  <a:cubicBezTo>
                    <a:pt x="51" y="254"/>
                    <a:pt x="51" y="254"/>
                    <a:pt x="51" y="254"/>
                  </a:cubicBezTo>
                  <a:cubicBezTo>
                    <a:pt x="23" y="254"/>
                    <a:pt x="0" y="232"/>
                    <a:pt x="0" y="20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232"/>
                    <a:pt x="79" y="254"/>
                    <a:pt x="51" y="2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2393950" y="3462338"/>
              <a:ext cx="403225" cy="1814513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4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7" y="29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311150" y="3462338"/>
              <a:ext cx="406400" cy="1814513"/>
            </a:xfrm>
            <a:custGeom>
              <a:avLst/>
              <a:gdLst>
                <a:gd name="T0" fmla="*/ 64 w 128"/>
                <a:gd name="T1" fmla="*/ 570 h 570"/>
                <a:gd name="T2" fmla="*/ 64 w 128"/>
                <a:gd name="T3" fmla="*/ 570 h 570"/>
                <a:gd name="T4" fmla="*/ 0 w 128"/>
                <a:gd name="T5" fmla="*/ 506 h 570"/>
                <a:gd name="T6" fmla="*/ 0 w 128"/>
                <a:gd name="T7" fmla="*/ 64 h 570"/>
                <a:gd name="T8" fmla="*/ 64 w 128"/>
                <a:gd name="T9" fmla="*/ 0 h 570"/>
                <a:gd name="T10" fmla="*/ 128 w 128"/>
                <a:gd name="T11" fmla="*/ 64 h 570"/>
                <a:gd name="T12" fmla="*/ 128 w 128"/>
                <a:gd name="T13" fmla="*/ 506 h 570"/>
                <a:gd name="T14" fmla="*/ 64 w 128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506"/>
                    <a:pt x="128" y="506"/>
                    <a:pt x="128" y="506"/>
                  </a:cubicBezTo>
                  <a:cubicBezTo>
                    <a:pt x="128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auto">
            <a:xfrm>
              <a:off x="2959100" y="4175125"/>
              <a:ext cx="403225" cy="1816100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4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9" y="0"/>
                    <a:pt x="64" y="0"/>
                  </a:cubicBezTo>
                  <a:cubicBezTo>
                    <a:pt x="99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2" name="Freeform 12"/>
            <p:cNvSpPr>
              <a:spLocks noEditPoints="1"/>
            </p:cNvSpPr>
            <p:nvPr userDrawn="1"/>
          </p:nvSpPr>
          <p:spPr bwMode="auto">
            <a:xfrm>
              <a:off x="1131888" y="4548188"/>
              <a:ext cx="323850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4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4" y="244"/>
                    <a:pt x="51" y="244"/>
                  </a:cubicBezTo>
                  <a:cubicBezTo>
                    <a:pt x="29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9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2"/>
                    <a:pt x="23" y="254"/>
                    <a:pt x="51" y="254"/>
                  </a:cubicBezTo>
                  <a:cubicBezTo>
                    <a:pt x="79" y="254"/>
                    <a:pt x="102" y="232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3" name="Freeform 13"/>
            <p:cNvSpPr>
              <a:spLocks noEditPoints="1"/>
            </p:cNvSpPr>
            <p:nvPr userDrawn="1"/>
          </p:nvSpPr>
          <p:spPr bwMode="auto">
            <a:xfrm>
              <a:off x="565150" y="4175125"/>
              <a:ext cx="404813" cy="1816100"/>
            </a:xfrm>
            <a:custGeom>
              <a:avLst/>
              <a:gdLst>
                <a:gd name="T0" fmla="*/ 64 w 127"/>
                <a:gd name="T1" fmla="*/ 10 h 570"/>
                <a:gd name="T2" fmla="*/ 117 w 127"/>
                <a:gd name="T3" fmla="*/ 64 h 570"/>
                <a:gd name="T4" fmla="*/ 117 w 127"/>
                <a:gd name="T5" fmla="*/ 506 h 570"/>
                <a:gd name="T6" fmla="*/ 64 w 127"/>
                <a:gd name="T7" fmla="*/ 560 h 570"/>
                <a:gd name="T8" fmla="*/ 10 w 127"/>
                <a:gd name="T9" fmla="*/ 506 h 570"/>
                <a:gd name="T10" fmla="*/ 10 w 127"/>
                <a:gd name="T11" fmla="*/ 64 h 570"/>
                <a:gd name="T12" fmla="*/ 64 w 127"/>
                <a:gd name="T13" fmla="*/ 10 h 570"/>
                <a:gd name="T14" fmla="*/ 64 w 127"/>
                <a:gd name="T15" fmla="*/ 0 h 570"/>
                <a:gd name="T16" fmla="*/ 0 w 127"/>
                <a:gd name="T17" fmla="*/ 64 h 570"/>
                <a:gd name="T18" fmla="*/ 0 w 127"/>
                <a:gd name="T19" fmla="*/ 506 h 570"/>
                <a:gd name="T20" fmla="*/ 64 w 127"/>
                <a:gd name="T21" fmla="*/ 570 h 570"/>
                <a:gd name="T22" fmla="*/ 127 w 127"/>
                <a:gd name="T23" fmla="*/ 506 h 570"/>
                <a:gd name="T24" fmla="*/ 127 w 127"/>
                <a:gd name="T25" fmla="*/ 64 h 570"/>
                <a:gd name="T26" fmla="*/ 64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4" y="10"/>
                  </a:moveTo>
                  <a:cubicBezTo>
                    <a:pt x="93" y="10"/>
                    <a:pt x="117" y="34"/>
                    <a:pt x="117" y="64"/>
                  </a:cubicBezTo>
                  <a:cubicBezTo>
                    <a:pt x="117" y="506"/>
                    <a:pt x="117" y="506"/>
                    <a:pt x="117" y="506"/>
                  </a:cubicBezTo>
                  <a:cubicBezTo>
                    <a:pt x="117" y="536"/>
                    <a:pt x="93" y="560"/>
                    <a:pt x="64" y="560"/>
                  </a:cubicBezTo>
                  <a:cubicBezTo>
                    <a:pt x="34" y="560"/>
                    <a:pt x="10" y="536"/>
                    <a:pt x="10" y="506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4"/>
                    <a:pt x="34" y="10"/>
                    <a:pt x="64" y="10"/>
                  </a:cubicBezTo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41"/>
                    <a:pt x="29" y="570"/>
                    <a:pt x="64" y="570"/>
                  </a:cubicBezTo>
                  <a:cubicBezTo>
                    <a:pt x="99" y="570"/>
                    <a:pt x="127" y="541"/>
                    <a:pt x="127" y="506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8"/>
                    <a:pt x="99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4" name="Freeform 14"/>
            <p:cNvSpPr>
              <a:spLocks/>
            </p:cNvSpPr>
            <p:nvPr userDrawn="1"/>
          </p:nvSpPr>
          <p:spPr bwMode="auto">
            <a:xfrm>
              <a:off x="10434638" y="4092575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5" name="Freeform 15"/>
            <p:cNvSpPr>
              <a:spLocks/>
            </p:cNvSpPr>
            <p:nvPr userDrawn="1"/>
          </p:nvSpPr>
          <p:spPr bwMode="auto">
            <a:xfrm>
              <a:off x="10110788" y="4564063"/>
              <a:ext cx="193675" cy="325438"/>
            </a:xfrm>
            <a:custGeom>
              <a:avLst/>
              <a:gdLst>
                <a:gd name="T0" fmla="*/ 31 w 61"/>
                <a:gd name="T1" fmla="*/ 102 h 102"/>
                <a:gd name="T2" fmla="*/ 31 w 61"/>
                <a:gd name="T3" fmla="*/ 102 h 102"/>
                <a:gd name="T4" fmla="*/ 0 w 61"/>
                <a:gd name="T5" fmla="*/ 71 h 102"/>
                <a:gd name="T6" fmla="*/ 0 w 61"/>
                <a:gd name="T7" fmla="*/ 30 h 102"/>
                <a:gd name="T8" fmla="*/ 31 w 61"/>
                <a:gd name="T9" fmla="*/ 0 h 102"/>
                <a:gd name="T10" fmla="*/ 61 w 61"/>
                <a:gd name="T11" fmla="*/ 30 h 102"/>
                <a:gd name="T12" fmla="*/ 61 w 61"/>
                <a:gd name="T13" fmla="*/ 71 h 102"/>
                <a:gd name="T14" fmla="*/ 31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1" y="102"/>
                  </a:moveTo>
                  <a:cubicBezTo>
                    <a:pt x="31" y="102"/>
                    <a:pt x="31" y="102"/>
                    <a:pt x="31" y="102"/>
                  </a:cubicBezTo>
                  <a:cubicBezTo>
                    <a:pt x="14" y="102"/>
                    <a:pt x="0" y="88"/>
                    <a:pt x="0" y="7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1" y="14"/>
                    <a:pt x="61" y="3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88"/>
                    <a:pt x="48" y="102"/>
                    <a:pt x="31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6" name="Freeform 16"/>
            <p:cNvSpPr>
              <a:spLocks/>
            </p:cNvSpPr>
            <p:nvPr userDrawn="1"/>
          </p:nvSpPr>
          <p:spPr bwMode="auto">
            <a:xfrm>
              <a:off x="10920413" y="3462338"/>
              <a:ext cx="403225" cy="1814513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8" y="0"/>
                    <a:pt x="127" y="29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7" name="Freeform 17"/>
            <p:cNvSpPr>
              <a:spLocks/>
            </p:cNvSpPr>
            <p:nvPr userDrawn="1"/>
          </p:nvSpPr>
          <p:spPr bwMode="auto">
            <a:xfrm>
              <a:off x="11487150" y="41751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9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8" name="Freeform 18"/>
            <p:cNvSpPr>
              <a:spLocks noEditPoints="1"/>
            </p:cNvSpPr>
            <p:nvPr userDrawn="1"/>
          </p:nvSpPr>
          <p:spPr bwMode="auto">
            <a:xfrm>
              <a:off x="8367713" y="4159250"/>
              <a:ext cx="325438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51 w 102"/>
                <a:gd name="T17" fmla="*/ 0 h 254"/>
                <a:gd name="T18" fmla="*/ 0 w 102"/>
                <a:gd name="T19" fmla="*/ 51 h 254"/>
                <a:gd name="T20" fmla="*/ 0 w 102"/>
                <a:gd name="T21" fmla="*/ 203 h 254"/>
                <a:gd name="T22" fmla="*/ 51 w 102"/>
                <a:gd name="T23" fmla="*/ 254 h 254"/>
                <a:gd name="T24" fmla="*/ 102 w 102"/>
                <a:gd name="T25" fmla="*/ 203 h 254"/>
                <a:gd name="T26" fmla="*/ 102 w 102"/>
                <a:gd name="T27" fmla="*/ 51 h 254"/>
                <a:gd name="T28" fmla="*/ 51 w 102"/>
                <a:gd name="T2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3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3" y="244"/>
                    <a:pt x="51" y="244"/>
                  </a:cubicBezTo>
                  <a:cubicBezTo>
                    <a:pt x="28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8" y="10"/>
                    <a:pt x="51" y="10"/>
                  </a:cubicBezTo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9" name="Freeform 19"/>
            <p:cNvSpPr>
              <a:spLocks/>
            </p:cNvSpPr>
            <p:nvPr userDrawn="1"/>
          </p:nvSpPr>
          <p:spPr bwMode="auto">
            <a:xfrm>
              <a:off x="9658350" y="4548188"/>
              <a:ext cx="322263" cy="809625"/>
            </a:xfrm>
            <a:custGeom>
              <a:avLst/>
              <a:gdLst>
                <a:gd name="T0" fmla="*/ 51 w 101"/>
                <a:gd name="T1" fmla="*/ 254 h 254"/>
                <a:gd name="T2" fmla="*/ 51 w 101"/>
                <a:gd name="T3" fmla="*/ 254 h 254"/>
                <a:gd name="T4" fmla="*/ 0 w 101"/>
                <a:gd name="T5" fmla="*/ 203 h 254"/>
                <a:gd name="T6" fmla="*/ 0 w 101"/>
                <a:gd name="T7" fmla="*/ 51 h 254"/>
                <a:gd name="T8" fmla="*/ 51 w 101"/>
                <a:gd name="T9" fmla="*/ 0 h 254"/>
                <a:gd name="T10" fmla="*/ 101 w 101"/>
                <a:gd name="T11" fmla="*/ 51 h 254"/>
                <a:gd name="T12" fmla="*/ 101 w 101"/>
                <a:gd name="T13" fmla="*/ 203 h 254"/>
                <a:gd name="T14" fmla="*/ 51 w 101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54">
                  <a:moveTo>
                    <a:pt x="51" y="254"/>
                  </a:moveTo>
                  <a:cubicBezTo>
                    <a:pt x="51" y="254"/>
                    <a:pt x="51" y="254"/>
                    <a:pt x="51" y="254"/>
                  </a:cubicBezTo>
                  <a:cubicBezTo>
                    <a:pt x="22" y="254"/>
                    <a:pt x="0" y="232"/>
                    <a:pt x="0" y="20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1" y="0"/>
                  </a:cubicBezTo>
                  <a:cubicBezTo>
                    <a:pt x="79" y="0"/>
                    <a:pt x="101" y="23"/>
                    <a:pt x="101" y="51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01" y="232"/>
                    <a:pt x="79" y="254"/>
                    <a:pt x="51" y="2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0" name="Freeform 20"/>
            <p:cNvSpPr>
              <a:spLocks noEditPoints="1"/>
            </p:cNvSpPr>
            <p:nvPr userDrawn="1"/>
          </p:nvSpPr>
          <p:spPr bwMode="auto">
            <a:xfrm>
              <a:off x="8855075" y="3525838"/>
              <a:ext cx="403225" cy="1816100"/>
            </a:xfrm>
            <a:custGeom>
              <a:avLst/>
              <a:gdLst>
                <a:gd name="T0" fmla="*/ 63 w 127"/>
                <a:gd name="T1" fmla="*/ 11 h 570"/>
                <a:gd name="T2" fmla="*/ 117 w 127"/>
                <a:gd name="T3" fmla="*/ 64 h 570"/>
                <a:gd name="T4" fmla="*/ 117 w 127"/>
                <a:gd name="T5" fmla="*/ 507 h 570"/>
                <a:gd name="T6" fmla="*/ 63 w 127"/>
                <a:gd name="T7" fmla="*/ 560 h 570"/>
                <a:gd name="T8" fmla="*/ 10 w 127"/>
                <a:gd name="T9" fmla="*/ 507 h 570"/>
                <a:gd name="T10" fmla="*/ 10 w 127"/>
                <a:gd name="T11" fmla="*/ 64 h 570"/>
                <a:gd name="T12" fmla="*/ 63 w 127"/>
                <a:gd name="T13" fmla="*/ 11 h 570"/>
                <a:gd name="T14" fmla="*/ 63 w 127"/>
                <a:gd name="T15" fmla="*/ 0 h 570"/>
                <a:gd name="T16" fmla="*/ 0 w 127"/>
                <a:gd name="T17" fmla="*/ 64 h 570"/>
                <a:gd name="T18" fmla="*/ 0 w 127"/>
                <a:gd name="T19" fmla="*/ 507 h 570"/>
                <a:gd name="T20" fmla="*/ 63 w 127"/>
                <a:gd name="T21" fmla="*/ 570 h 570"/>
                <a:gd name="T22" fmla="*/ 127 w 127"/>
                <a:gd name="T23" fmla="*/ 507 h 570"/>
                <a:gd name="T24" fmla="*/ 127 w 127"/>
                <a:gd name="T25" fmla="*/ 64 h 570"/>
                <a:gd name="T26" fmla="*/ 63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3" y="11"/>
                  </a:moveTo>
                  <a:cubicBezTo>
                    <a:pt x="93" y="11"/>
                    <a:pt x="117" y="35"/>
                    <a:pt x="117" y="64"/>
                  </a:cubicBezTo>
                  <a:cubicBezTo>
                    <a:pt x="117" y="507"/>
                    <a:pt x="117" y="507"/>
                    <a:pt x="117" y="507"/>
                  </a:cubicBezTo>
                  <a:cubicBezTo>
                    <a:pt x="117" y="536"/>
                    <a:pt x="93" y="560"/>
                    <a:pt x="63" y="560"/>
                  </a:cubicBezTo>
                  <a:cubicBezTo>
                    <a:pt x="34" y="560"/>
                    <a:pt x="10" y="536"/>
                    <a:pt x="10" y="50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5"/>
                    <a:pt x="34" y="11"/>
                    <a:pt x="63" y="11"/>
                  </a:cubicBezTo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42"/>
                    <a:pt x="28" y="570"/>
                    <a:pt x="63" y="570"/>
                  </a:cubicBezTo>
                  <a:cubicBezTo>
                    <a:pt x="98" y="570"/>
                    <a:pt x="127" y="542"/>
                    <a:pt x="127" y="50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1" name="Freeform 21"/>
            <p:cNvSpPr>
              <a:spLocks noEditPoints="1"/>
            </p:cNvSpPr>
            <p:nvPr userDrawn="1"/>
          </p:nvSpPr>
          <p:spPr bwMode="auto">
            <a:xfrm>
              <a:off x="4075113" y="4159250"/>
              <a:ext cx="323850" cy="809625"/>
            </a:xfrm>
            <a:custGeom>
              <a:avLst/>
              <a:gdLst>
                <a:gd name="T0" fmla="*/ 51 w 102"/>
                <a:gd name="T1" fmla="*/ 10 h 254"/>
                <a:gd name="T2" fmla="*/ 92 w 102"/>
                <a:gd name="T3" fmla="*/ 51 h 254"/>
                <a:gd name="T4" fmla="*/ 92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4" y="10"/>
                    <a:pt x="92" y="28"/>
                    <a:pt x="92" y="51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26"/>
                    <a:pt x="74" y="244"/>
                    <a:pt x="51" y="244"/>
                  </a:cubicBezTo>
                  <a:cubicBezTo>
                    <a:pt x="29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9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2" name="Freeform 22"/>
            <p:cNvSpPr>
              <a:spLocks noEditPoints="1"/>
            </p:cNvSpPr>
            <p:nvPr userDrawn="1"/>
          </p:nvSpPr>
          <p:spPr bwMode="auto">
            <a:xfrm>
              <a:off x="4560888" y="3525838"/>
              <a:ext cx="403225" cy="1816100"/>
            </a:xfrm>
            <a:custGeom>
              <a:avLst/>
              <a:gdLst>
                <a:gd name="T0" fmla="*/ 63 w 127"/>
                <a:gd name="T1" fmla="*/ 11 h 570"/>
                <a:gd name="T2" fmla="*/ 117 w 127"/>
                <a:gd name="T3" fmla="*/ 64 h 570"/>
                <a:gd name="T4" fmla="*/ 117 w 127"/>
                <a:gd name="T5" fmla="*/ 507 h 570"/>
                <a:gd name="T6" fmla="*/ 63 w 127"/>
                <a:gd name="T7" fmla="*/ 560 h 570"/>
                <a:gd name="T8" fmla="*/ 10 w 127"/>
                <a:gd name="T9" fmla="*/ 507 h 570"/>
                <a:gd name="T10" fmla="*/ 10 w 127"/>
                <a:gd name="T11" fmla="*/ 64 h 570"/>
                <a:gd name="T12" fmla="*/ 63 w 127"/>
                <a:gd name="T13" fmla="*/ 11 h 570"/>
                <a:gd name="T14" fmla="*/ 63 w 127"/>
                <a:gd name="T15" fmla="*/ 0 h 570"/>
                <a:gd name="T16" fmla="*/ 0 w 127"/>
                <a:gd name="T17" fmla="*/ 64 h 570"/>
                <a:gd name="T18" fmla="*/ 0 w 127"/>
                <a:gd name="T19" fmla="*/ 507 h 570"/>
                <a:gd name="T20" fmla="*/ 63 w 127"/>
                <a:gd name="T21" fmla="*/ 570 h 570"/>
                <a:gd name="T22" fmla="*/ 127 w 127"/>
                <a:gd name="T23" fmla="*/ 507 h 570"/>
                <a:gd name="T24" fmla="*/ 127 w 127"/>
                <a:gd name="T25" fmla="*/ 64 h 570"/>
                <a:gd name="T26" fmla="*/ 63 w 127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570">
                  <a:moveTo>
                    <a:pt x="63" y="11"/>
                  </a:moveTo>
                  <a:cubicBezTo>
                    <a:pt x="93" y="11"/>
                    <a:pt x="117" y="35"/>
                    <a:pt x="117" y="64"/>
                  </a:cubicBezTo>
                  <a:cubicBezTo>
                    <a:pt x="117" y="507"/>
                    <a:pt x="117" y="507"/>
                    <a:pt x="117" y="507"/>
                  </a:cubicBezTo>
                  <a:cubicBezTo>
                    <a:pt x="117" y="536"/>
                    <a:pt x="93" y="560"/>
                    <a:pt x="63" y="560"/>
                  </a:cubicBezTo>
                  <a:cubicBezTo>
                    <a:pt x="34" y="560"/>
                    <a:pt x="10" y="536"/>
                    <a:pt x="10" y="50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35"/>
                    <a:pt x="34" y="11"/>
                    <a:pt x="63" y="11"/>
                  </a:cubicBezTo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42"/>
                    <a:pt x="28" y="570"/>
                    <a:pt x="63" y="570"/>
                  </a:cubicBezTo>
                  <a:cubicBezTo>
                    <a:pt x="99" y="570"/>
                    <a:pt x="127" y="542"/>
                    <a:pt x="127" y="50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9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3" name="Freeform 23"/>
            <p:cNvSpPr>
              <a:spLocks/>
            </p:cNvSpPr>
            <p:nvPr userDrawn="1"/>
          </p:nvSpPr>
          <p:spPr bwMode="auto">
            <a:xfrm>
              <a:off x="9093200" y="41751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6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6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1"/>
                    <a:pt x="0" y="50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8" y="0"/>
                    <a:pt x="127" y="28"/>
                    <a:pt x="127" y="64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4" name="Freeform 24"/>
            <p:cNvSpPr>
              <a:spLocks noEditPoints="1"/>
            </p:cNvSpPr>
            <p:nvPr userDrawn="1"/>
          </p:nvSpPr>
          <p:spPr bwMode="auto">
            <a:xfrm>
              <a:off x="5940425" y="3981450"/>
              <a:ext cx="323850" cy="808038"/>
            </a:xfrm>
            <a:custGeom>
              <a:avLst/>
              <a:gdLst>
                <a:gd name="T0" fmla="*/ 51 w 102"/>
                <a:gd name="T1" fmla="*/ 10 h 254"/>
                <a:gd name="T2" fmla="*/ 91 w 102"/>
                <a:gd name="T3" fmla="*/ 51 h 254"/>
                <a:gd name="T4" fmla="*/ 91 w 102"/>
                <a:gd name="T5" fmla="*/ 203 h 254"/>
                <a:gd name="T6" fmla="*/ 51 w 102"/>
                <a:gd name="T7" fmla="*/ 244 h 254"/>
                <a:gd name="T8" fmla="*/ 10 w 102"/>
                <a:gd name="T9" fmla="*/ 203 h 254"/>
                <a:gd name="T10" fmla="*/ 10 w 102"/>
                <a:gd name="T11" fmla="*/ 51 h 254"/>
                <a:gd name="T12" fmla="*/ 51 w 102"/>
                <a:gd name="T13" fmla="*/ 10 h 254"/>
                <a:gd name="T14" fmla="*/ 51 w 102"/>
                <a:gd name="T15" fmla="*/ 0 h 254"/>
                <a:gd name="T16" fmla="*/ 0 w 102"/>
                <a:gd name="T17" fmla="*/ 51 h 254"/>
                <a:gd name="T18" fmla="*/ 0 w 102"/>
                <a:gd name="T19" fmla="*/ 203 h 254"/>
                <a:gd name="T20" fmla="*/ 51 w 102"/>
                <a:gd name="T21" fmla="*/ 254 h 254"/>
                <a:gd name="T22" fmla="*/ 102 w 102"/>
                <a:gd name="T23" fmla="*/ 203 h 254"/>
                <a:gd name="T24" fmla="*/ 102 w 102"/>
                <a:gd name="T25" fmla="*/ 51 h 254"/>
                <a:gd name="T26" fmla="*/ 51 w 102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54">
                  <a:moveTo>
                    <a:pt x="51" y="10"/>
                  </a:moveTo>
                  <a:cubicBezTo>
                    <a:pt x="73" y="10"/>
                    <a:pt x="91" y="28"/>
                    <a:pt x="91" y="51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91" y="226"/>
                    <a:pt x="73" y="244"/>
                    <a:pt x="51" y="244"/>
                  </a:cubicBezTo>
                  <a:cubicBezTo>
                    <a:pt x="28" y="244"/>
                    <a:pt x="10" y="226"/>
                    <a:pt x="10" y="20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28"/>
                    <a:pt x="28" y="10"/>
                    <a:pt x="51" y="10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3" y="254"/>
                    <a:pt x="51" y="254"/>
                  </a:cubicBezTo>
                  <a:cubicBezTo>
                    <a:pt x="79" y="254"/>
                    <a:pt x="102" y="231"/>
                    <a:pt x="102" y="203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5" name="Freeform 25"/>
            <p:cNvSpPr>
              <a:spLocks/>
            </p:cNvSpPr>
            <p:nvPr userDrawn="1"/>
          </p:nvSpPr>
          <p:spPr bwMode="auto">
            <a:xfrm>
              <a:off x="8008938" y="4449763"/>
              <a:ext cx="193675" cy="323850"/>
            </a:xfrm>
            <a:custGeom>
              <a:avLst/>
              <a:gdLst>
                <a:gd name="T0" fmla="*/ 31 w 61"/>
                <a:gd name="T1" fmla="*/ 102 h 102"/>
                <a:gd name="T2" fmla="*/ 31 w 61"/>
                <a:gd name="T3" fmla="*/ 102 h 102"/>
                <a:gd name="T4" fmla="*/ 0 w 61"/>
                <a:gd name="T5" fmla="*/ 72 h 102"/>
                <a:gd name="T6" fmla="*/ 0 w 61"/>
                <a:gd name="T7" fmla="*/ 31 h 102"/>
                <a:gd name="T8" fmla="*/ 31 w 61"/>
                <a:gd name="T9" fmla="*/ 0 h 102"/>
                <a:gd name="T10" fmla="*/ 61 w 61"/>
                <a:gd name="T11" fmla="*/ 31 h 102"/>
                <a:gd name="T12" fmla="*/ 61 w 61"/>
                <a:gd name="T13" fmla="*/ 72 h 102"/>
                <a:gd name="T14" fmla="*/ 31 w 61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02">
                  <a:moveTo>
                    <a:pt x="31" y="102"/>
                  </a:moveTo>
                  <a:cubicBezTo>
                    <a:pt x="31" y="102"/>
                    <a:pt x="31" y="102"/>
                    <a:pt x="31" y="102"/>
                  </a:cubicBezTo>
                  <a:cubicBezTo>
                    <a:pt x="14" y="102"/>
                    <a:pt x="0" y="89"/>
                    <a:pt x="0" y="7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89"/>
                    <a:pt x="47" y="102"/>
                    <a:pt x="31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6" name="Freeform 26"/>
            <p:cNvSpPr>
              <a:spLocks noEditPoints="1"/>
            </p:cNvSpPr>
            <p:nvPr userDrawn="1"/>
          </p:nvSpPr>
          <p:spPr bwMode="auto">
            <a:xfrm>
              <a:off x="5616575" y="4449763"/>
              <a:ext cx="193675" cy="323850"/>
            </a:xfrm>
            <a:custGeom>
              <a:avLst/>
              <a:gdLst>
                <a:gd name="T0" fmla="*/ 30 w 61"/>
                <a:gd name="T1" fmla="*/ 11 h 102"/>
                <a:gd name="T2" fmla="*/ 51 w 61"/>
                <a:gd name="T3" fmla="*/ 31 h 102"/>
                <a:gd name="T4" fmla="*/ 51 w 61"/>
                <a:gd name="T5" fmla="*/ 72 h 102"/>
                <a:gd name="T6" fmla="*/ 30 w 61"/>
                <a:gd name="T7" fmla="*/ 92 h 102"/>
                <a:gd name="T8" fmla="*/ 10 w 61"/>
                <a:gd name="T9" fmla="*/ 72 h 102"/>
                <a:gd name="T10" fmla="*/ 10 w 61"/>
                <a:gd name="T11" fmla="*/ 31 h 102"/>
                <a:gd name="T12" fmla="*/ 30 w 61"/>
                <a:gd name="T13" fmla="*/ 11 h 102"/>
                <a:gd name="T14" fmla="*/ 30 w 61"/>
                <a:gd name="T15" fmla="*/ 0 h 102"/>
                <a:gd name="T16" fmla="*/ 0 w 61"/>
                <a:gd name="T17" fmla="*/ 31 h 102"/>
                <a:gd name="T18" fmla="*/ 0 w 61"/>
                <a:gd name="T19" fmla="*/ 72 h 102"/>
                <a:gd name="T20" fmla="*/ 30 w 61"/>
                <a:gd name="T21" fmla="*/ 102 h 102"/>
                <a:gd name="T22" fmla="*/ 61 w 61"/>
                <a:gd name="T23" fmla="*/ 72 h 102"/>
                <a:gd name="T24" fmla="*/ 61 w 61"/>
                <a:gd name="T25" fmla="*/ 31 h 102"/>
                <a:gd name="T26" fmla="*/ 30 w 61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2">
                  <a:moveTo>
                    <a:pt x="30" y="11"/>
                  </a:moveTo>
                  <a:cubicBezTo>
                    <a:pt x="42" y="11"/>
                    <a:pt x="51" y="20"/>
                    <a:pt x="51" y="31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83"/>
                    <a:pt x="42" y="92"/>
                    <a:pt x="30" y="92"/>
                  </a:cubicBezTo>
                  <a:cubicBezTo>
                    <a:pt x="19" y="92"/>
                    <a:pt x="10" y="83"/>
                    <a:pt x="10" y="7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moveTo>
                    <a:pt x="30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9"/>
                    <a:pt x="14" y="102"/>
                    <a:pt x="30" y="102"/>
                  </a:cubicBezTo>
                  <a:cubicBezTo>
                    <a:pt x="47" y="102"/>
                    <a:pt x="61" y="89"/>
                    <a:pt x="61" y="72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7" name="Freeform 27"/>
            <p:cNvSpPr>
              <a:spLocks/>
            </p:cNvSpPr>
            <p:nvPr userDrawn="1"/>
          </p:nvSpPr>
          <p:spPr bwMode="auto">
            <a:xfrm>
              <a:off x="7558088" y="4433888"/>
              <a:ext cx="320675" cy="811213"/>
            </a:xfrm>
            <a:custGeom>
              <a:avLst/>
              <a:gdLst>
                <a:gd name="T0" fmla="*/ 50 w 101"/>
                <a:gd name="T1" fmla="*/ 255 h 255"/>
                <a:gd name="T2" fmla="*/ 50 w 101"/>
                <a:gd name="T3" fmla="*/ 255 h 255"/>
                <a:gd name="T4" fmla="*/ 0 w 101"/>
                <a:gd name="T5" fmla="*/ 204 h 255"/>
                <a:gd name="T6" fmla="*/ 0 w 101"/>
                <a:gd name="T7" fmla="*/ 51 h 255"/>
                <a:gd name="T8" fmla="*/ 50 w 101"/>
                <a:gd name="T9" fmla="*/ 0 h 255"/>
                <a:gd name="T10" fmla="*/ 101 w 101"/>
                <a:gd name="T11" fmla="*/ 51 h 255"/>
                <a:gd name="T12" fmla="*/ 101 w 101"/>
                <a:gd name="T13" fmla="*/ 204 h 255"/>
                <a:gd name="T14" fmla="*/ 50 w 101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55">
                  <a:moveTo>
                    <a:pt x="50" y="255"/>
                  </a:moveTo>
                  <a:cubicBezTo>
                    <a:pt x="50" y="255"/>
                    <a:pt x="50" y="255"/>
                    <a:pt x="50" y="255"/>
                  </a:cubicBezTo>
                  <a:cubicBezTo>
                    <a:pt x="22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79" y="0"/>
                    <a:pt x="101" y="23"/>
                    <a:pt x="101" y="51"/>
                  </a:cubicBezTo>
                  <a:cubicBezTo>
                    <a:pt x="101" y="204"/>
                    <a:pt x="101" y="204"/>
                    <a:pt x="101" y="204"/>
                  </a:cubicBezTo>
                  <a:cubicBezTo>
                    <a:pt x="101" y="232"/>
                    <a:pt x="79" y="255"/>
                    <a:pt x="50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8" name="Freeform 28"/>
            <p:cNvSpPr>
              <a:spLocks/>
            </p:cNvSpPr>
            <p:nvPr userDrawn="1"/>
          </p:nvSpPr>
          <p:spPr bwMode="auto">
            <a:xfrm>
              <a:off x="6423025" y="3348038"/>
              <a:ext cx="406400" cy="1814513"/>
            </a:xfrm>
            <a:custGeom>
              <a:avLst/>
              <a:gdLst>
                <a:gd name="T0" fmla="*/ 64 w 128"/>
                <a:gd name="T1" fmla="*/ 570 h 570"/>
                <a:gd name="T2" fmla="*/ 64 w 128"/>
                <a:gd name="T3" fmla="*/ 570 h 570"/>
                <a:gd name="T4" fmla="*/ 0 w 128"/>
                <a:gd name="T5" fmla="*/ 507 h 570"/>
                <a:gd name="T6" fmla="*/ 0 w 128"/>
                <a:gd name="T7" fmla="*/ 64 h 570"/>
                <a:gd name="T8" fmla="*/ 64 w 128"/>
                <a:gd name="T9" fmla="*/ 0 h 570"/>
                <a:gd name="T10" fmla="*/ 128 w 128"/>
                <a:gd name="T11" fmla="*/ 64 h 570"/>
                <a:gd name="T12" fmla="*/ 128 w 128"/>
                <a:gd name="T13" fmla="*/ 507 h 570"/>
                <a:gd name="T14" fmla="*/ 64 w 128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2"/>
                    <a:pt x="0" y="50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507"/>
                    <a:pt x="128" y="507"/>
                    <a:pt x="128" y="507"/>
                  </a:cubicBezTo>
                  <a:cubicBezTo>
                    <a:pt x="128" y="542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9" name="Freeform 29"/>
            <p:cNvSpPr>
              <a:spLocks/>
            </p:cNvSpPr>
            <p:nvPr userDrawn="1"/>
          </p:nvSpPr>
          <p:spPr bwMode="auto">
            <a:xfrm>
              <a:off x="6992938" y="4060825"/>
              <a:ext cx="403225" cy="1816100"/>
            </a:xfrm>
            <a:custGeom>
              <a:avLst/>
              <a:gdLst>
                <a:gd name="T0" fmla="*/ 63 w 127"/>
                <a:gd name="T1" fmla="*/ 570 h 570"/>
                <a:gd name="T2" fmla="*/ 63 w 127"/>
                <a:gd name="T3" fmla="*/ 570 h 570"/>
                <a:gd name="T4" fmla="*/ 0 w 127"/>
                <a:gd name="T5" fmla="*/ 507 h 570"/>
                <a:gd name="T6" fmla="*/ 0 w 127"/>
                <a:gd name="T7" fmla="*/ 64 h 570"/>
                <a:gd name="T8" fmla="*/ 63 w 127"/>
                <a:gd name="T9" fmla="*/ 0 h 570"/>
                <a:gd name="T10" fmla="*/ 127 w 127"/>
                <a:gd name="T11" fmla="*/ 64 h 570"/>
                <a:gd name="T12" fmla="*/ 127 w 127"/>
                <a:gd name="T13" fmla="*/ 507 h 570"/>
                <a:gd name="T14" fmla="*/ 63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3" y="570"/>
                  </a:moveTo>
                  <a:cubicBezTo>
                    <a:pt x="63" y="570"/>
                    <a:pt x="63" y="570"/>
                    <a:pt x="63" y="570"/>
                  </a:cubicBezTo>
                  <a:cubicBezTo>
                    <a:pt x="28" y="570"/>
                    <a:pt x="0" y="542"/>
                    <a:pt x="0" y="50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8" y="0"/>
                    <a:pt x="127" y="29"/>
                    <a:pt x="127" y="64"/>
                  </a:cubicBezTo>
                  <a:cubicBezTo>
                    <a:pt x="127" y="507"/>
                    <a:pt x="127" y="507"/>
                    <a:pt x="127" y="507"/>
                  </a:cubicBezTo>
                  <a:cubicBezTo>
                    <a:pt x="127" y="542"/>
                    <a:pt x="98" y="570"/>
                    <a:pt x="63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70" name="Freeform 30"/>
            <p:cNvSpPr>
              <a:spLocks/>
            </p:cNvSpPr>
            <p:nvPr userDrawn="1"/>
          </p:nvSpPr>
          <p:spPr bwMode="auto">
            <a:xfrm>
              <a:off x="5438775" y="4627563"/>
              <a:ext cx="323850" cy="812800"/>
            </a:xfrm>
            <a:custGeom>
              <a:avLst/>
              <a:gdLst>
                <a:gd name="T0" fmla="*/ 51 w 102"/>
                <a:gd name="T1" fmla="*/ 255 h 255"/>
                <a:gd name="T2" fmla="*/ 51 w 102"/>
                <a:gd name="T3" fmla="*/ 255 h 255"/>
                <a:gd name="T4" fmla="*/ 0 w 102"/>
                <a:gd name="T5" fmla="*/ 204 h 255"/>
                <a:gd name="T6" fmla="*/ 0 w 102"/>
                <a:gd name="T7" fmla="*/ 51 h 255"/>
                <a:gd name="T8" fmla="*/ 51 w 102"/>
                <a:gd name="T9" fmla="*/ 0 h 255"/>
                <a:gd name="T10" fmla="*/ 102 w 102"/>
                <a:gd name="T11" fmla="*/ 51 h 255"/>
                <a:gd name="T12" fmla="*/ 102 w 102"/>
                <a:gd name="T13" fmla="*/ 204 h 255"/>
                <a:gd name="T14" fmla="*/ 51 w 10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5">
                  <a:moveTo>
                    <a:pt x="51" y="255"/>
                  </a:moveTo>
                  <a:cubicBezTo>
                    <a:pt x="51" y="255"/>
                    <a:pt x="51" y="255"/>
                    <a:pt x="51" y="255"/>
                  </a:cubicBezTo>
                  <a:cubicBezTo>
                    <a:pt x="23" y="255"/>
                    <a:pt x="0" y="232"/>
                    <a:pt x="0" y="20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2" y="232"/>
                    <a:pt x="79" y="255"/>
                    <a:pt x="51" y="2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71" name="Freeform 31"/>
            <p:cNvSpPr>
              <a:spLocks/>
            </p:cNvSpPr>
            <p:nvPr userDrawn="1"/>
          </p:nvSpPr>
          <p:spPr bwMode="auto">
            <a:xfrm>
              <a:off x="4872038" y="3981450"/>
              <a:ext cx="403225" cy="1814513"/>
            </a:xfrm>
            <a:custGeom>
              <a:avLst/>
              <a:gdLst>
                <a:gd name="T0" fmla="*/ 64 w 127"/>
                <a:gd name="T1" fmla="*/ 570 h 570"/>
                <a:gd name="T2" fmla="*/ 64 w 127"/>
                <a:gd name="T3" fmla="*/ 570 h 570"/>
                <a:gd name="T4" fmla="*/ 0 w 127"/>
                <a:gd name="T5" fmla="*/ 506 h 570"/>
                <a:gd name="T6" fmla="*/ 0 w 127"/>
                <a:gd name="T7" fmla="*/ 63 h 570"/>
                <a:gd name="T8" fmla="*/ 64 w 127"/>
                <a:gd name="T9" fmla="*/ 0 h 570"/>
                <a:gd name="T10" fmla="*/ 127 w 127"/>
                <a:gd name="T11" fmla="*/ 63 h 570"/>
                <a:gd name="T12" fmla="*/ 127 w 127"/>
                <a:gd name="T13" fmla="*/ 506 h 570"/>
                <a:gd name="T14" fmla="*/ 64 w 127"/>
                <a:gd name="T1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0">
                  <a:moveTo>
                    <a:pt x="64" y="570"/>
                  </a:moveTo>
                  <a:cubicBezTo>
                    <a:pt x="64" y="570"/>
                    <a:pt x="64" y="570"/>
                    <a:pt x="64" y="570"/>
                  </a:cubicBezTo>
                  <a:cubicBezTo>
                    <a:pt x="29" y="570"/>
                    <a:pt x="0" y="541"/>
                    <a:pt x="0" y="50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9" y="0"/>
                    <a:pt x="64" y="0"/>
                  </a:cubicBezTo>
                  <a:cubicBezTo>
                    <a:pt x="99" y="0"/>
                    <a:pt x="127" y="28"/>
                    <a:pt x="127" y="63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7" y="541"/>
                    <a:pt x="99" y="570"/>
                    <a:pt x="64" y="5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72" name="Freeform 32"/>
            <p:cNvSpPr>
              <a:spLocks/>
            </p:cNvSpPr>
            <p:nvPr userDrawn="1"/>
          </p:nvSpPr>
          <p:spPr bwMode="auto">
            <a:xfrm>
              <a:off x="0" y="4095750"/>
              <a:ext cx="152400" cy="809625"/>
            </a:xfrm>
            <a:custGeom>
              <a:avLst/>
              <a:gdLst>
                <a:gd name="T0" fmla="*/ 0 w 48"/>
                <a:gd name="T1" fmla="*/ 0 h 254"/>
                <a:gd name="T2" fmla="*/ 0 w 48"/>
                <a:gd name="T3" fmla="*/ 254 h 254"/>
                <a:gd name="T4" fmla="*/ 48 w 48"/>
                <a:gd name="T5" fmla="*/ 203 h 254"/>
                <a:gd name="T6" fmla="*/ 48 w 48"/>
                <a:gd name="T7" fmla="*/ 50 h 254"/>
                <a:gd name="T8" fmla="*/ 0 w 48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54">
                  <a:moveTo>
                    <a:pt x="0" y="0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27" y="252"/>
                    <a:pt x="48" y="230"/>
                    <a:pt x="48" y="20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23"/>
                    <a:pt x="27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73" name="Freeform 33"/>
            <p:cNvSpPr>
              <a:spLocks/>
            </p:cNvSpPr>
            <p:nvPr userDrawn="1"/>
          </p:nvSpPr>
          <p:spPr bwMode="auto">
            <a:xfrm>
              <a:off x="12052300" y="4548188"/>
              <a:ext cx="152400" cy="809625"/>
            </a:xfrm>
            <a:custGeom>
              <a:avLst/>
              <a:gdLst>
                <a:gd name="T0" fmla="*/ 48 w 48"/>
                <a:gd name="T1" fmla="*/ 0 h 254"/>
                <a:gd name="T2" fmla="*/ 0 w 48"/>
                <a:gd name="T3" fmla="*/ 51 h 254"/>
                <a:gd name="T4" fmla="*/ 0 w 48"/>
                <a:gd name="T5" fmla="*/ 203 h 254"/>
                <a:gd name="T6" fmla="*/ 48 w 48"/>
                <a:gd name="T7" fmla="*/ 254 h 254"/>
                <a:gd name="T8" fmla="*/ 48 w 48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54">
                  <a:moveTo>
                    <a:pt x="48" y="0"/>
                  </a:moveTo>
                  <a:cubicBezTo>
                    <a:pt x="20" y="2"/>
                    <a:pt x="0" y="24"/>
                    <a:pt x="0" y="5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1"/>
                    <a:pt x="20" y="253"/>
                    <a:pt x="48" y="254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  <p:grpSp>
        <p:nvGrpSpPr>
          <p:cNvPr id="37" name="Logotype, static"/>
          <p:cNvGrpSpPr/>
          <p:nvPr userDrawn="1"/>
        </p:nvGrpSpPr>
        <p:grpSpPr>
          <a:xfrm>
            <a:off x="10686683" y="6387822"/>
            <a:ext cx="863462" cy="180060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38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9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42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43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477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Pulse"/>
          <p:cNvGrpSpPr/>
          <p:nvPr userDrawn="1"/>
        </p:nvGrpSpPr>
        <p:grpSpPr>
          <a:xfrm>
            <a:off x="8749609" y="3029837"/>
            <a:ext cx="3445565" cy="3490105"/>
            <a:chOff x="8751888" y="3030538"/>
            <a:chExt cx="3446462" cy="3490913"/>
          </a:xfrm>
          <a:solidFill>
            <a:schemeClr val="accent1"/>
          </a:solidFill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39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2" y="1337954"/>
            <a:ext cx="7198125" cy="795290"/>
          </a:xfrm>
        </p:spPr>
        <p:txBody>
          <a:bodyPr/>
          <a:lstStyle>
            <a:lvl1pPr>
              <a:defRPr sz="2899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2" y="2133112"/>
            <a:ext cx="7198125" cy="719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7832" y="3095283"/>
            <a:ext cx="1799756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257114" indent="0">
              <a:buNone/>
              <a:defRPr sz="900">
                <a:solidFill>
                  <a:schemeClr val="bg1"/>
                </a:solidFill>
              </a:defRPr>
            </a:lvl2pPr>
            <a:lvl3pPr marL="514228" indent="0">
              <a:buNone/>
              <a:defRPr sz="900">
                <a:solidFill>
                  <a:schemeClr val="bg1"/>
                </a:solidFill>
              </a:defRPr>
            </a:lvl3pPr>
            <a:lvl4pPr marL="771343" indent="0">
              <a:buNone/>
              <a:defRPr sz="900">
                <a:solidFill>
                  <a:schemeClr val="bg1"/>
                </a:solidFill>
              </a:defRPr>
            </a:lvl4pPr>
            <a:lvl5pPr marL="102845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Disclaimer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12505" y="3095283"/>
            <a:ext cx="1799756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257114" indent="0">
              <a:buNone/>
              <a:defRPr sz="900">
                <a:solidFill>
                  <a:schemeClr val="bg1"/>
                </a:solidFill>
              </a:defRPr>
            </a:lvl2pPr>
            <a:lvl3pPr marL="514228" indent="0">
              <a:buNone/>
              <a:defRPr sz="900">
                <a:solidFill>
                  <a:schemeClr val="bg1"/>
                </a:solidFill>
              </a:defRPr>
            </a:lvl3pPr>
            <a:lvl4pPr marL="771343" indent="0">
              <a:buNone/>
              <a:defRPr sz="900">
                <a:solidFill>
                  <a:schemeClr val="bg1"/>
                </a:solidFill>
              </a:defRPr>
            </a:lvl4pPr>
            <a:lvl5pPr marL="102845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Disclaimer text</a:t>
            </a:r>
          </a:p>
        </p:txBody>
      </p:sp>
      <p:grpSp>
        <p:nvGrpSpPr>
          <p:cNvPr id="30" name="Logotype"/>
          <p:cNvGrpSpPr/>
          <p:nvPr userDrawn="1"/>
        </p:nvGrpSpPr>
        <p:grpSpPr>
          <a:xfrm>
            <a:off x="640634" y="532677"/>
            <a:ext cx="1383679" cy="288542"/>
            <a:chOff x="9501453" y="6148765"/>
            <a:chExt cx="2047875" cy="427037"/>
          </a:xfrm>
          <a:solidFill>
            <a:schemeClr val="bg2"/>
          </a:solidFill>
        </p:grpSpPr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2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3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4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5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36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3721599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2" y="1338890"/>
            <a:ext cx="7198125" cy="795416"/>
          </a:xfrm>
        </p:spPr>
        <p:txBody>
          <a:bodyPr/>
          <a:lstStyle>
            <a:lvl1pPr>
              <a:defRPr sz="2899">
                <a:solidFill>
                  <a:srgbClr val="FBD9CA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2" y="2133112"/>
            <a:ext cx="7198125" cy="719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7832" y="3095283"/>
            <a:ext cx="1799756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57114" indent="0">
              <a:buNone/>
              <a:defRPr sz="900">
                <a:solidFill>
                  <a:schemeClr val="bg1"/>
                </a:solidFill>
              </a:defRPr>
            </a:lvl2pPr>
            <a:lvl3pPr marL="514228" indent="0">
              <a:buNone/>
              <a:defRPr sz="900">
                <a:solidFill>
                  <a:schemeClr val="bg1"/>
                </a:solidFill>
              </a:defRPr>
            </a:lvl3pPr>
            <a:lvl4pPr marL="771343" indent="0">
              <a:buNone/>
              <a:defRPr sz="900">
                <a:solidFill>
                  <a:schemeClr val="bg1"/>
                </a:solidFill>
              </a:defRPr>
            </a:lvl4pPr>
            <a:lvl5pPr marL="102845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Disclaimer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12505" y="3095283"/>
            <a:ext cx="1799756" cy="12597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257114" indent="0">
              <a:buNone/>
              <a:defRPr sz="900">
                <a:solidFill>
                  <a:schemeClr val="bg1"/>
                </a:solidFill>
              </a:defRPr>
            </a:lvl2pPr>
            <a:lvl3pPr marL="514228" indent="0">
              <a:buNone/>
              <a:defRPr sz="900">
                <a:solidFill>
                  <a:schemeClr val="bg1"/>
                </a:solidFill>
              </a:defRPr>
            </a:lvl3pPr>
            <a:lvl4pPr marL="771343" indent="0">
              <a:buNone/>
              <a:defRPr sz="900">
                <a:solidFill>
                  <a:schemeClr val="bg1"/>
                </a:solidFill>
              </a:defRPr>
            </a:lvl4pPr>
            <a:lvl5pPr marL="102845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Disclaimer text</a:t>
            </a:r>
          </a:p>
        </p:txBody>
      </p:sp>
      <p:grpSp>
        <p:nvGrpSpPr>
          <p:cNvPr id="16" name="Pulse"/>
          <p:cNvGrpSpPr/>
          <p:nvPr userDrawn="1"/>
        </p:nvGrpSpPr>
        <p:grpSpPr>
          <a:xfrm>
            <a:off x="8749609" y="3029837"/>
            <a:ext cx="3445565" cy="3490105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  <p:grpSp>
        <p:nvGrpSpPr>
          <p:cNvPr id="18" name="Logotype"/>
          <p:cNvGrpSpPr/>
          <p:nvPr userDrawn="1"/>
        </p:nvGrpSpPr>
        <p:grpSpPr>
          <a:xfrm>
            <a:off x="641183" y="530768"/>
            <a:ext cx="1383679" cy="288542"/>
            <a:chOff x="9501453" y="6148765"/>
            <a:chExt cx="2047875" cy="427037"/>
          </a:xfrm>
          <a:solidFill>
            <a:schemeClr val="bg1"/>
          </a:solidFill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9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319140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+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67D267C3-F105-4B19-8059-490DB1F20E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333" y="-287867"/>
            <a:ext cx="5751600" cy="7145867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36880" y="368300"/>
            <a:ext cx="7608216" cy="10303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8178967" y="2977457"/>
            <a:ext cx="589280" cy="28951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sz="1200" b="0">
                <a:latin typeface="+mj-lt"/>
              </a:rPr>
              <a:t>UK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9236834" y="3392595"/>
            <a:ext cx="1026160" cy="304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sz="1200" b="0">
                <a:latin typeface="+mj-lt"/>
              </a:rPr>
              <a:t>Germany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230155" y="5899575"/>
            <a:ext cx="1026160" cy="304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sz="1200" b="0">
                <a:latin typeface="+mj-lt"/>
              </a:rPr>
              <a:t>Greece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986705" y="2415095"/>
            <a:ext cx="1026160" cy="304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sz="1200" b="0">
                <a:solidFill>
                  <a:srgbClr val="FF0000"/>
                </a:solidFill>
                <a:latin typeface="+mj-lt"/>
              </a:rPr>
              <a:t>Latvia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9827807" y="2276453"/>
            <a:ext cx="1026160" cy="304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sz="1200" b="0">
                <a:latin typeface="+mj-lt"/>
              </a:rPr>
              <a:t>Sweden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10926942" y="1502177"/>
            <a:ext cx="1026160" cy="304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sz="1200" b="0">
                <a:latin typeface="+mj-lt"/>
              </a:rPr>
              <a:t>Finland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52F5D99-DF95-4A95-B88D-3858B816D2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6880" y="1983555"/>
            <a:ext cx="3504938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D16208B-7C7C-41E9-A6E3-5C4A0F7A013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40158" y="1983555"/>
            <a:ext cx="3504938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3643" y="6444157"/>
            <a:ext cx="27432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900">
                <a:solidFill>
                  <a:srgbClr val="A67600"/>
                </a:solidFill>
              </a:defRPr>
            </a:lvl1pPr>
          </a:lstStyle>
          <a:p>
            <a:fld id="{0D03E1BA-4E8B-4FE6-B973-ABE274ACF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9478C1-B6FA-4880-93EB-1F2739BEDC38}"/>
              </a:ext>
            </a:extLst>
          </p:cNvPr>
          <p:cNvSpPr/>
          <p:nvPr userDrawn="1"/>
        </p:nvSpPr>
        <p:spPr>
          <a:xfrm>
            <a:off x="425681" y="6444817"/>
            <a:ext cx="2353208" cy="2308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900" dirty="0">
                <a:solidFill>
                  <a:srgbClr val="A67600"/>
                </a:solidFill>
              </a:rPr>
              <a:t>Copyright 2018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810703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6880" y="1983556"/>
            <a:ext cx="7608216" cy="40684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907919" y="1983556"/>
            <a:ext cx="2866159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latin typeface="+mj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907919" y="1737360"/>
            <a:ext cx="28661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5">
            <a:extLst>
              <a:ext uri="{FF2B5EF4-FFF2-40B4-BE49-F238E27FC236}">
                <a16:creationId xmlns:a16="http://schemas.microsoft.com/office/drawing/2014/main" id="{6F50C221-C5BF-4195-812B-6187E5AA6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" y="368300"/>
            <a:ext cx="7608216" cy="1016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3643" y="6444157"/>
            <a:ext cx="27432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D03E1BA-4E8B-4FE6-B973-ABE274ACF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41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4156" userDrawn="1">
          <p15:clr>
            <a:srgbClr val="FBAE40"/>
          </p15:clr>
        </p15:guide>
        <p15:guide id="3" pos="3940" userDrawn="1">
          <p15:clr>
            <a:srgbClr val="FBAE40"/>
          </p15:clr>
        </p15:guide>
        <p15:guide id="4" orient="horz" pos="23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2152-0535-2C4E-B64A-F1363EBC9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E73AA9-2314-5744-A265-251AC0D3C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3E1BA-4E8B-4FE6-B973-ABE274ACF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F0A8A3-3D38-D241-A654-2633CFA9E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983556"/>
            <a:ext cx="7608216" cy="40684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0CF3CF-AAF8-444C-87E5-D72B27800E9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907919" y="1983556"/>
            <a:ext cx="2866159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latin typeface="+mj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46A0D-51B6-5A45-9FF1-B4549922C668}"/>
              </a:ext>
            </a:extLst>
          </p:cNvPr>
          <p:cNvSpPr txBox="1"/>
          <p:nvPr userDrawn="1"/>
        </p:nvSpPr>
        <p:spPr>
          <a:xfrm>
            <a:off x="8896043" y="1246637"/>
            <a:ext cx="2878035" cy="39624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r"/>
            <a:r>
              <a:rPr lang="en-US" sz="1100" dirty="0">
                <a:latin typeface="+mj-lt"/>
              </a:rPr>
              <a:t>Visit us </a:t>
            </a:r>
            <a:r>
              <a:rPr lang="en-US" sz="1100" dirty="0">
                <a:solidFill>
                  <a:srgbClr val="FF0000"/>
                </a:solidFill>
                <a:latin typeface="+mj-lt"/>
              </a:rPr>
              <a:t>@ </a:t>
            </a:r>
            <a:r>
              <a:rPr lang="en-US" sz="1100" u="sng" dirty="0">
                <a:solidFill>
                  <a:srgbClr val="FF0000"/>
                </a:solidFill>
                <a:latin typeface="+mj-lt"/>
              </a:rPr>
              <a:t>Latvia.Accenture.lv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B8D597-A23A-654A-87BC-1948DAE04E6B}"/>
              </a:ext>
            </a:extLst>
          </p:cNvPr>
          <p:cNvCxnSpPr/>
          <p:nvPr userDrawn="1"/>
        </p:nvCxnSpPr>
        <p:spPr>
          <a:xfrm>
            <a:off x="8907919" y="1737360"/>
            <a:ext cx="28661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53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2" y="368300"/>
            <a:ext cx="7602183" cy="103035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880" y="1983555"/>
            <a:ext cx="3504938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907919" y="1983556"/>
            <a:ext cx="2866159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baseline="0">
                <a:latin typeface="+mj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40158" y="1983555"/>
            <a:ext cx="3504938" cy="4110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907920" y="1737360"/>
            <a:ext cx="28661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3643" y="6444157"/>
            <a:ext cx="27432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D03E1BA-4E8B-4FE6-B973-ABE274ACF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763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2" y="368300"/>
            <a:ext cx="7574887" cy="100515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5680" y="1983556"/>
            <a:ext cx="3340203" cy="38666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437314" y="1981899"/>
            <a:ext cx="3336763" cy="38832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430798" y="2005963"/>
            <a:ext cx="3341602" cy="36425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SOME TEXT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4981" y="2574758"/>
            <a:ext cx="3340203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endParaRPr lang="en-US"/>
          </a:p>
        </p:txBody>
      </p:sp>
      <p:sp>
        <p:nvSpPr>
          <p:cNvPr id="2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24980" y="2399840"/>
            <a:ext cx="3340203" cy="371642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>
                <a:latin typeface="+mj-lt"/>
              </a:rPr>
              <a:t>Text: </a:t>
            </a:r>
            <a:r>
              <a:rPr lang="en-US"/>
              <a:t>Client is Finnish public government organization in charge of data sensitive cases workflow management. 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32197" y="2394285"/>
            <a:ext cx="3340203" cy="371642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>
                <a:latin typeface="+mj-lt"/>
              </a:rPr>
              <a:t>Text: </a:t>
            </a:r>
            <a:r>
              <a:rPr lang="en-US"/>
              <a:t>Client is Finnish public government organization in charge of data sensitive cases workflow management. 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437314" y="2394285"/>
            <a:ext cx="3340203" cy="3716426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>
                <a:latin typeface="+mj-lt"/>
              </a:rPr>
              <a:t>Text: </a:t>
            </a:r>
            <a:r>
              <a:rPr lang="en-US"/>
              <a:t>Client is Finnish public government organization in charge of data sensitive cases workflow management.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3643" y="6444157"/>
            <a:ext cx="27432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D03E1BA-4E8B-4FE6-B973-ABE274ACFB99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481869" y="368300"/>
            <a:ext cx="1302144" cy="51926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3643" y="6444157"/>
            <a:ext cx="27432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D03E1BA-4E8B-4FE6-B973-ABE274ACFB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9478C1-B6FA-4880-93EB-1F2739BEDC38}"/>
              </a:ext>
            </a:extLst>
          </p:cNvPr>
          <p:cNvSpPr/>
          <p:nvPr userDrawn="1"/>
        </p:nvSpPr>
        <p:spPr>
          <a:xfrm>
            <a:off x="425681" y="6444817"/>
            <a:ext cx="2353208" cy="2308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Copyright 2018 Accenture. All rights reserved.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09584" y="377177"/>
            <a:ext cx="7608216" cy="9962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HEADLINE</a:t>
            </a:r>
            <a:br>
              <a:rPr lang="en-US"/>
            </a:b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36880" y="1941705"/>
            <a:ext cx="7608216" cy="41103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781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82" r:id="rId3"/>
    <p:sldLayoutId id="2147483651" r:id="rId4"/>
    <p:sldLayoutId id="2147483660" r:id="rId5"/>
    <p:sldLayoutId id="2147483650" r:id="rId6"/>
    <p:sldLayoutId id="2147483683" r:id="rId7"/>
    <p:sldLayoutId id="2147483661" r:id="rId8"/>
    <p:sldLayoutId id="2147483681" r:id="rId9"/>
    <p:sldLayoutId id="2147483662" r:id="rId10"/>
    <p:sldLayoutId id="2147483671" r:id="rId11"/>
    <p:sldLayoutId id="2147483669" r:id="rId12"/>
    <p:sldLayoutId id="2147483672" r:id="rId13"/>
    <p:sldLayoutId id="2147483663" r:id="rId14"/>
    <p:sldLayoutId id="2147483664" r:id="rId15"/>
    <p:sldLayoutId id="2147483665" r:id="rId16"/>
    <p:sldLayoutId id="2147483670" r:id="rId17"/>
    <p:sldLayoutId id="2147483680" r:id="rId18"/>
    <p:sldLayoutId id="2147483673" r:id="rId19"/>
    <p:sldLayoutId id="2147483684" r:id="rId20"/>
    <p:sldLayoutId id="2147483685" r:id="rId2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56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831" y="360000"/>
            <a:ext cx="7198125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830" y="1331692"/>
            <a:ext cx="10905160" cy="4426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831" y="6373543"/>
            <a:ext cx="323916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47831" y="6316537"/>
            <a:ext cx="10890764" cy="0"/>
          </a:xfrm>
          <a:prstGeom prst="line">
            <a:avLst/>
          </a:prstGeom>
          <a:ln w="9525">
            <a:solidFill>
              <a:srgbClr val="8B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492772" y="346629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GB" sz="1799" dirty="0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6492772" y="346629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GB" sz="1799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673700" y="341392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GB" sz="1799" dirty="0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6673700" y="341392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GB" sz="1799" dirty="0"/>
          </a:p>
        </p:txBody>
      </p:sp>
      <p:grpSp>
        <p:nvGrpSpPr>
          <p:cNvPr id="21" name="Logotype, static"/>
          <p:cNvGrpSpPr/>
          <p:nvPr/>
        </p:nvGrpSpPr>
        <p:grpSpPr>
          <a:xfrm>
            <a:off x="10686683" y="6387822"/>
            <a:ext cx="863462" cy="180060"/>
            <a:chOff x="9501453" y="6148765"/>
            <a:chExt cx="2047875" cy="427037"/>
          </a:xfrm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11206428" y="6231315"/>
              <a:ext cx="342900" cy="344487"/>
            </a:xfrm>
            <a:custGeom>
              <a:avLst/>
              <a:gdLst>
                <a:gd name="T0" fmla="*/ 43 w 91"/>
                <a:gd name="T1" fmla="*/ 2 h 91"/>
                <a:gd name="T2" fmla="*/ 2 w 91"/>
                <a:gd name="T3" fmla="*/ 44 h 91"/>
                <a:gd name="T4" fmla="*/ 46 w 91"/>
                <a:gd name="T5" fmla="*/ 91 h 91"/>
                <a:gd name="T6" fmla="*/ 74 w 91"/>
                <a:gd name="T7" fmla="*/ 77 h 91"/>
                <a:gd name="T8" fmla="*/ 74 w 91"/>
                <a:gd name="T9" fmla="*/ 90 h 91"/>
                <a:gd name="T10" fmla="*/ 91 w 91"/>
                <a:gd name="T11" fmla="*/ 90 h 91"/>
                <a:gd name="T12" fmla="*/ 91 w 91"/>
                <a:gd name="T13" fmla="*/ 47 h 91"/>
                <a:gd name="T14" fmla="*/ 43 w 91"/>
                <a:gd name="T15" fmla="*/ 2 h 91"/>
                <a:gd name="T16" fmla="*/ 72 w 91"/>
                <a:gd name="T17" fmla="*/ 48 h 91"/>
                <a:gd name="T18" fmla="*/ 43 w 91"/>
                <a:gd name="T19" fmla="*/ 72 h 91"/>
                <a:gd name="T20" fmla="*/ 21 w 91"/>
                <a:gd name="T21" fmla="*/ 50 h 91"/>
                <a:gd name="T22" fmla="*/ 46 w 91"/>
                <a:gd name="T23" fmla="*/ 21 h 91"/>
                <a:gd name="T24" fmla="*/ 72 w 91"/>
                <a:gd name="T25" fmla="*/ 45 h 91"/>
                <a:gd name="T26" fmla="*/ 72 w 91"/>
                <a:gd name="T2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91">
                  <a:moveTo>
                    <a:pt x="43" y="2"/>
                  </a:moveTo>
                  <a:cubicBezTo>
                    <a:pt x="21" y="4"/>
                    <a:pt x="3" y="22"/>
                    <a:pt x="2" y="44"/>
                  </a:cubicBezTo>
                  <a:cubicBezTo>
                    <a:pt x="0" y="70"/>
                    <a:pt x="21" y="91"/>
                    <a:pt x="46" y="91"/>
                  </a:cubicBezTo>
                  <a:cubicBezTo>
                    <a:pt x="56" y="91"/>
                    <a:pt x="68" y="87"/>
                    <a:pt x="74" y="77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20"/>
                    <a:pt x="69" y="0"/>
                    <a:pt x="43" y="2"/>
                  </a:cubicBezTo>
                  <a:close/>
                  <a:moveTo>
                    <a:pt x="72" y="48"/>
                  </a:moveTo>
                  <a:cubicBezTo>
                    <a:pt x="71" y="63"/>
                    <a:pt x="58" y="74"/>
                    <a:pt x="43" y="72"/>
                  </a:cubicBezTo>
                  <a:cubicBezTo>
                    <a:pt x="32" y="71"/>
                    <a:pt x="22" y="61"/>
                    <a:pt x="21" y="50"/>
                  </a:cubicBezTo>
                  <a:cubicBezTo>
                    <a:pt x="19" y="34"/>
                    <a:pt x="31" y="21"/>
                    <a:pt x="46" y="21"/>
                  </a:cubicBezTo>
                  <a:cubicBezTo>
                    <a:pt x="60" y="21"/>
                    <a:pt x="71" y="32"/>
                    <a:pt x="72" y="45"/>
                  </a:cubicBezTo>
                  <a:lnTo>
                    <a:pt x="72" y="48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10849241" y="6236077"/>
              <a:ext cx="334963" cy="339725"/>
            </a:xfrm>
            <a:custGeom>
              <a:avLst/>
              <a:gdLst>
                <a:gd name="T0" fmla="*/ 44 w 89"/>
                <a:gd name="T1" fmla="*/ 1 h 90"/>
                <a:gd name="T2" fmla="*/ 0 w 89"/>
                <a:gd name="T3" fmla="*/ 46 h 90"/>
                <a:gd name="T4" fmla="*/ 45 w 89"/>
                <a:gd name="T5" fmla="*/ 90 h 90"/>
                <a:gd name="T6" fmla="*/ 86 w 89"/>
                <a:gd name="T7" fmla="*/ 63 h 90"/>
                <a:gd name="T8" fmla="*/ 69 w 89"/>
                <a:gd name="T9" fmla="*/ 58 h 90"/>
                <a:gd name="T10" fmla="*/ 50 w 89"/>
                <a:gd name="T11" fmla="*/ 72 h 90"/>
                <a:gd name="T12" fmla="*/ 22 w 89"/>
                <a:gd name="T13" fmla="*/ 59 h 90"/>
                <a:gd name="T14" fmla="*/ 89 w 89"/>
                <a:gd name="T15" fmla="*/ 41 h 90"/>
                <a:gd name="T16" fmla="*/ 44 w 89"/>
                <a:gd name="T17" fmla="*/ 1 h 90"/>
                <a:gd name="T18" fmla="*/ 19 w 89"/>
                <a:gd name="T19" fmla="*/ 44 h 90"/>
                <a:gd name="T20" fmla="*/ 36 w 89"/>
                <a:gd name="T21" fmla="*/ 19 h 90"/>
                <a:gd name="T22" fmla="*/ 67 w 89"/>
                <a:gd name="T23" fmla="*/ 31 h 90"/>
                <a:gd name="T24" fmla="*/ 19 w 89"/>
                <a:gd name="T25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90">
                  <a:moveTo>
                    <a:pt x="44" y="1"/>
                  </a:moveTo>
                  <a:cubicBezTo>
                    <a:pt x="20" y="2"/>
                    <a:pt x="0" y="20"/>
                    <a:pt x="0" y="46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62" y="90"/>
                    <a:pt x="79" y="80"/>
                    <a:pt x="86" y="63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6" y="65"/>
                    <a:pt x="58" y="71"/>
                    <a:pt x="50" y="72"/>
                  </a:cubicBezTo>
                  <a:cubicBezTo>
                    <a:pt x="38" y="75"/>
                    <a:pt x="26" y="67"/>
                    <a:pt x="22" y="59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24"/>
                    <a:pt x="72" y="0"/>
                    <a:pt x="44" y="1"/>
                  </a:cubicBezTo>
                  <a:close/>
                  <a:moveTo>
                    <a:pt x="19" y="44"/>
                  </a:moveTo>
                  <a:cubicBezTo>
                    <a:pt x="19" y="34"/>
                    <a:pt x="24" y="24"/>
                    <a:pt x="36" y="19"/>
                  </a:cubicBezTo>
                  <a:cubicBezTo>
                    <a:pt x="50" y="14"/>
                    <a:pt x="62" y="21"/>
                    <a:pt x="67" y="31"/>
                  </a:cubicBezTo>
                  <a:lnTo>
                    <a:pt x="19" y="44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0292028" y="6239252"/>
              <a:ext cx="166688" cy="333375"/>
            </a:xfrm>
            <a:custGeom>
              <a:avLst/>
              <a:gdLst>
                <a:gd name="T0" fmla="*/ 44 w 44"/>
                <a:gd name="T1" fmla="*/ 18 h 88"/>
                <a:gd name="T2" fmla="*/ 44 w 44"/>
                <a:gd name="T3" fmla="*/ 0 h 88"/>
                <a:gd name="T4" fmla="*/ 19 w 44"/>
                <a:gd name="T5" fmla="*/ 13 h 88"/>
                <a:gd name="T6" fmla="*/ 19 w 44"/>
                <a:gd name="T7" fmla="*/ 3 h 88"/>
                <a:gd name="T8" fmla="*/ 0 w 44"/>
                <a:gd name="T9" fmla="*/ 3 h 88"/>
                <a:gd name="T10" fmla="*/ 0 w 44"/>
                <a:gd name="T11" fmla="*/ 44 h 88"/>
                <a:gd name="T12" fmla="*/ 0 w 44"/>
                <a:gd name="T13" fmla="*/ 88 h 88"/>
                <a:gd name="T14" fmla="*/ 20 w 44"/>
                <a:gd name="T15" fmla="*/ 88 h 88"/>
                <a:gd name="T16" fmla="*/ 20 w 44"/>
                <a:gd name="T17" fmla="*/ 46 h 88"/>
                <a:gd name="T18" fmla="*/ 44 w 44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88">
                  <a:moveTo>
                    <a:pt x="44" y="1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8" y="0"/>
                    <a:pt x="22" y="8"/>
                    <a:pt x="19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62"/>
                    <a:pt x="20" y="62"/>
                    <a:pt x="20" y="46"/>
                  </a:cubicBezTo>
                  <a:cubicBezTo>
                    <a:pt x="20" y="26"/>
                    <a:pt x="31" y="19"/>
                    <a:pt x="44" y="18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9501453" y="6182102"/>
              <a:ext cx="369888" cy="390525"/>
            </a:xfrm>
            <a:custGeom>
              <a:avLst/>
              <a:gdLst>
                <a:gd name="T0" fmla="*/ 185 w 233"/>
                <a:gd name="T1" fmla="*/ 165 h 246"/>
                <a:gd name="T2" fmla="*/ 48 w 233"/>
                <a:gd name="T3" fmla="*/ 0 h 246"/>
                <a:gd name="T4" fmla="*/ 0 w 233"/>
                <a:gd name="T5" fmla="*/ 0 h 246"/>
                <a:gd name="T6" fmla="*/ 0 w 233"/>
                <a:gd name="T7" fmla="*/ 246 h 246"/>
                <a:gd name="T8" fmla="*/ 50 w 233"/>
                <a:gd name="T9" fmla="*/ 246 h 246"/>
                <a:gd name="T10" fmla="*/ 50 w 233"/>
                <a:gd name="T11" fmla="*/ 81 h 246"/>
                <a:gd name="T12" fmla="*/ 190 w 233"/>
                <a:gd name="T13" fmla="*/ 246 h 246"/>
                <a:gd name="T14" fmla="*/ 233 w 233"/>
                <a:gd name="T15" fmla="*/ 246 h 246"/>
                <a:gd name="T16" fmla="*/ 233 w 233"/>
                <a:gd name="T17" fmla="*/ 0 h 246"/>
                <a:gd name="T18" fmla="*/ 185 w 233"/>
                <a:gd name="T19" fmla="*/ 0 h 246"/>
                <a:gd name="T20" fmla="*/ 185 w 233"/>
                <a:gd name="T21" fmla="*/ 16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246">
                  <a:moveTo>
                    <a:pt x="185" y="16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50" y="246"/>
                  </a:lnTo>
                  <a:lnTo>
                    <a:pt x="50" y="81"/>
                  </a:lnTo>
                  <a:lnTo>
                    <a:pt x="190" y="246"/>
                  </a:lnTo>
                  <a:lnTo>
                    <a:pt x="233" y="246"/>
                  </a:lnTo>
                  <a:lnTo>
                    <a:pt x="233" y="0"/>
                  </a:lnTo>
                  <a:lnTo>
                    <a:pt x="185" y="0"/>
                  </a:lnTo>
                  <a:lnTo>
                    <a:pt x="185" y="165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10461891" y="6148765"/>
              <a:ext cx="342900" cy="427037"/>
            </a:xfrm>
            <a:custGeom>
              <a:avLst/>
              <a:gdLst>
                <a:gd name="T0" fmla="*/ 91 w 91"/>
                <a:gd name="T1" fmla="*/ 0 h 113"/>
                <a:gd name="T2" fmla="*/ 73 w 91"/>
                <a:gd name="T3" fmla="*/ 0 h 113"/>
                <a:gd name="T4" fmla="*/ 73 w 91"/>
                <a:gd name="T5" fmla="*/ 34 h 113"/>
                <a:gd name="T6" fmla="*/ 43 w 91"/>
                <a:gd name="T7" fmla="*/ 24 h 113"/>
                <a:gd name="T8" fmla="*/ 2 w 91"/>
                <a:gd name="T9" fmla="*/ 66 h 113"/>
                <a:gd name="T10" fmla="*/ 46 w 91"/>
                <a:gd name="T11" fmla="*/ 113 h 113"/>
                <a:gd name="T12" fmla="*/ 74 w 91"/>
                <a:gd name="T13" fmla="*/ 101 h 113"/>
                <a:gd name="T14" fmla="*/ 74 w 91"/>
                <a:gd name="T15" fmla="*/ 112 h 113"/>
                <a:gd name="T16" fmla="*/ 91 w 91"/>
                <a:gd name="T17" fmla="*/ 112 h 113"/>
                <a:gd name="T18" fmla="*/ 91 w 91"/>
                <a:gd name="T19" fmla="*/ 69 h 113"/>
                <a:gd name="T20" fmla="*/ 91 w 91"/>
                <a:gd name="T21" fmla="*/ 69 h 113"/>
                <a:gd name="T22" fmla="*/ 91 w 91"/>
                <a:gd name="T23" fmla="*/ 68 h 113"/>
                <a:gd name="T24" fmla="*/ 91 w 91"/>
                <a:gd name="T25" fmla="*/ 0 h 113"/>
                <a:gd name="T26" fmla="*/ 72 w 91"/>
                <a:gd name="T27" fmla="*/ 70 h 113"/>
                <a:gd name="T28" fmla="*/ 43 w 91"/>
                <a:gd name="T29" fmla="*/ 94 h 113"/>
                <a:gd name="T30" fmla="*/ 21 w 91"/>
                <a:gd name="T31" fmla="*/ 72 h 113"/>
                <a:gd name="T32" fmla="*/ 46 w 91"/>
                <a:gd name="T33" fmla="*/ 43 h 113"/>
                <a:gd name="T34" fmla="*/ 72 w 91"/>
                <a:gd name="T35" fmla="*/ 67 h 113"/>
                <a:gd name="T36" fmla="*/ 72 w 91"/>
                <a:gd name="T37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13">
                  <a:moveTo>
                    <a:pt x="9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8" y="28"/>
                    <a:pt x="55" y="23"/>
                    <a:pt x="43" y="24"/>
                  </a:cubicBezTo>
                  <a:cubicBezTo>
                    <a:pt x="21" y="26"/>
                    <a:pt x="3" y="44"/>
                    <a:pt x="2" y="66"/>
                  </a:cubicBezTo>
                  <a:cubicBezTo>
                    <a:pt x="0" y="92"/>
                    <a:pt x="21" y="113"/>
                    <a:pt x="46" y="113"/>
                  </a:cubicBezTo>
                  <a:cubicBezTo>
                    <a:pt x="56" y="113"/>
                    <a:pt x="69" y="109"/>
                    <a:pt x="74" y="101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8"/>
                  </a:cubicBezTo>
                  <a:lnTo>
                    <a:pt x="91" y="0"/>
                  </a:lnTo>
                  <a:close/>
                  <a:moveTo>
                    <a:pt x="72" y="70"/>
                  </a:moveTo>
                  <a:cubicBezTo>
                    <a:pt x="71" y="85"/>
                    <a:pt x="58" y="96"/>
                    <a:pt x="43" y="94"/>
                  </a:cubicBezTo>
                  <a:cubicBezTo>
                    <a:pt x="32" y="93"/>
                    <a:pt x="22" y="83"/>
                    <a:pt x="21" y="72"/>
                  </a:cubicBezTo>
                  <a:cubicBezTo>
                    <a:pt x="19" y="56"/>
                    <a:pt x="31" y="43"/>
                    <a:pt x="46" y="43"/>
                  </a:cubicBezTo>
                  <a:cubicBezTo>
                    <a:pt x="60" y="43"/>
                    <a:pt x="71" y="54"/>
                    <a:pt x="72" y="67"/>
                  </a:cubicBezTo>
                  <a:lnTo>
                    <a:pt x="72" y="70"/>
                  </a:ln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9912616" y="6239252"/>
              <a:ext cx="338138" cy="336550"/>
            </a:xfrm>
            <a:custGeom>
              <a:avLst/>
              <a:gdLst>
                <a:gd name="T0" fmla="*/ 45 w 90"/>
                <a:gd name="T1" fmla="*/ 0 h 89"/>
                <a:gd name="T2" fmla="*/ 0 w 90"/>
                <a:gd name="T3" fmla="*/ 45 h 89"/>
                <a:gd name="T4" fmla="*/ 45 w 90"/>
                <a:gd name="T5" fmla="*/ 89 h 89"/>
                <a:gd name="T6" fmla="*/ 90 w 90"/>
                <a:gd name="T7" fmla="*/ 45 h 89"/>
                <a:gd name="T8" fmla="*/ 45 w 90"/>
                <a:gd name="T9" fmla="*/ 0 h 89"/>
                <a:gd name="T10" fmla="*/ 45 w 90"/>
                <a:gd name="T11" fmla="*/ 70 h 89"/>
                <a:gd name="T12" fmla="*/ 19 w 90"/>
                <a:gd name="T13" fmla="*/ 45 h 89"/>
                <a:gd name="T14" fmla="*/ 45 w 90"/>
                <a:gd name="T15" fmla="*/ 19 h 89"/>
                <a:gd name="T16" fmla="*/ 71 w 90"/>
                <a:gd name="T17" fmla="*/ 45 h 89"/>
                <a:gd name="T18" fmla="*/ 45 w 90"/>
                <a:gd name="T19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9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69"/>
                    <a:pt x="20" y="89"/>
                    <a:pt x="45" y="89"/>
                  </a:cubicBezTo>
                  <a:cubicBezTo>
                    <a:pt x="70" y="89"/>
                    <a:pt x="90" y="69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0"/>
                  </a:moveTo>
                  <a:cubicBezTo>
                    <a:pt x="31" y="70"/>
                    <a:pt x="19" y="59"/>
                    <a:pt x="19" y="45"/>
                  </a:cubicBezTo>
                  <a:cubicBezTo>
                    <a:pt x="19" y="30"/>
                    <a:pt x="31" y="19"/>
                    <a:pt x="45" y="19"/>
                  </a:cubicBezTo>
                  <a:cubicBezTo>
                    <a:pt x="59" y="19"/>
                    <a:pt x="71" y="30"/>
                    <a:pt x="71" y="45"/>
                  </a:cubicBezTo>
                  <a:cubicBezTo>
                    <a:pt x="71" y="59"/>
                    <a:pt x="59" y="70"/>
                    <a:pt x="45" y="70"/>
                  </a:cubicBezTo>
                  <a:close/>
                </a:path>
              </a:pathLst>
            </a:custGeom>
            <a:solidFill>
              <a:srgbClr val="0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/>
            </a:p>
          </p:txBody>
        </p:sp>
      </p:grp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1079" y="6373575"/>
            <a:ext cx="3958969" cy="1439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rgbClr val="8B8A8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xxLanguageTextBox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2697" cy="1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4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</p:sldLayoutIdLst>
  <p:hf hdr="0" ftr="0" dt="0"/>
  <p:txStyles>
    <p:titleStyle>
      <a:lvl1pPr algn="l" defTabSz="1088449" rtl="0" eaLnBrk="1" latinLnBrk="0" hangingPunct="1">
        <a:spcBef>
          <a:spcPct val="0"/>
        </a:spcBef>
        <a:buNone/>
        <a:defRPr sz="1999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5422" indent="-215422" algn="l" defTabSz="1088449" rtl="0" eaLnBrk="1" latinLnBrk="0" hangingPunct="1">
        <a:spcBef>
          <a:spcPts val="12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71376" indent="-214262" algn="l" defTabSz="1088449" rtl="0" eaLnBrk="1" latinLnBrk="0" hangingPunct="1"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28489" indent="-214262" algn="l" defTabSz="1088449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85604" indent="-214262" algn="l" defTabSz="1088449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42718" indent="-214262" algn="l" defTabSz="1088449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236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537460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081685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625910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25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4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74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9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12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348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57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797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s://ru.wikipedia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news.com/dataanalytics/data-migrations-challenges/article/412805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3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8.png"/><Relationship Id="rId9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Тестирование миграции. </a:t>
            </a:r>
            <a:br>
              <a:rPr lang="en-US" dirty="0"/>
            </a:br>
            <a:r>
              <a:rPr lang="ru-RU" dirty="0"/>
              <a:t>Работа над ошибками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Дмитрий Чернов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04ACA3-980D-4C7A-B13A-2ECB4C78CBA4}"/>
              </a:ext>
            </a:extLst>
          </p:cNvPr>
          <p:cNvGrpSpPr/>
          <p:nvPr/>
        </p:nvGrpSpPr>
        <p:grpSpPr>
          <a:xfrm>
            <a:off x="7061148" y="3492500"/>
            <a:ext cx="4850817" cy="3168276"/>
            <a:chOff x="7061148" y="3492500"/>
            <a:chExt cx="4850817" cy="3168276"/>
          </a:xfrm>
        </p:grpSpPr>
        <p:pic>
          <p:nvPicPr>
            <p:cNvPr id="5" name="Рисунок 6">
              <a:extLst>
                <a:ext uri="{FF2B5EF4-FFF2-40B4-BE49-F238E27FC236}">
                  <a16:creationId xmlns:a16="http://schemas.microsoft.com/office/drawing/2014/main" id="{5FC410BA-176A-4C78-A3B4-D502F9B47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148" y="3492500"/>
              <a:ext cx="4722865" cy="293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7AA661-4716-4241-A06C-9AE74318733E}"/>
                </a:ext>
              </a:extLst>
            </p:cNvPr>
            <p:cNvSpPr txBox="1"/>
            <p:nvPr/>
          </p:nvSpPr>
          <p:spPr>
            <a:xfrm>
              <a:off x="10528001" y="5273039"/>
              <a:ext cx="1383964" cy="138773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ru-RU" sz="9400" b="1" dirty="0">
                  <a:solidFill>
                    <a:srgbClr val="E700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</a:t>
              </a:r>
              <a:endParaRPr lang="en-US" sz="9400" b="1" dirty="0">
                <a:solidFill>
                  <a:srgbClr val="E70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13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itle 3">
            <a:extLst>
              <a:ext uri="{FF2B5EF4-FFF2-40B4-BE49-F238E27FC236}">
                <a16:creationId xmlns:a16="http://schemas.microsoft.com/office/drawing/2014/main" id="{62B542A0-3354-43E5-869B-EDC17BBB0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9584" y="377177"/>
            <a:ext cx="7608216" cy="996280"/>
          </a:xfrm>
        </p:spPr>
        <p:txBody>
          <a:bodyPr/>
          <a:lstStyle/>
          <a:p>
            <a:pPr algn="l"/>
            <a:r>
              <a:rPr lang="en-US" altLang="en-US"/>
              <a:t>Transparency and Visibility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7ABB9C8-46D1-4883-B2FD-5A3FC735B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569773"/>
              </p:ext>
            </p:extLst>
          </p:nvPr>
        </p:nvGraphicFramePr>
        <p:xfrm>
          <a:off x="442913" y="1714500"/>
          <a:ext cx="5653087" cy="4524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s://sqadays.com/files/autoupload/88/31/73/vjkvfmix33975.png">
            <a:extLst>
              <a:ext uri="{FF2B5EF4-FFF2-40B4-BE49-F238E27FC236}">
                <a16:creationId xmlns:a16="http://schemas.microsoft.com/office/drawing/2014/main" id="{D1A515CE-3251-4336-B5E3-01BEE3E40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70" y="5839096"/>
            <a:ext cx="1223472" cy="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hp alm analysis">
            <a:extLst>
              <a:ext uri="{FF2B5EF4-FFF2-40B4-BE49-F238E27FC236}">
                <a16:creationId xmlns:a16="http://schemas.microsoft.com/office/drawing/2014/main" id="{14D8B3ED-06EC-4994-95B3-8AF87FC97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232" y="2039325"/>
            <a:ext cx="2557274" cy="132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F63C384-8050-4DE8-9FD8-2C0E60ED81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6016" y="4033648"/>
            <a:ext cx="2153707" cy="180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1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itle 3">
            <a:extLst>
              <a:ext uri="{FF2B5EF4-FFF2-40B4-BE49-F238E27FC236}">
                <a16:creationId xmlns:a16="http://schemas.microsoft.com/office/drawing/2014/main" id="{76DC3163-9CD6-4B72-816B-44743C688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en-US" dirty="0"/>
              <a:t>Реальность</a:t>
            </a:r>
            <a:r>
              <a:rPr lang="en-US" altLang="en-US" dirty="0"/>
              <a:t> </a:t>
            </a:r>
          </a:p>
        </p:txBody>
      </p:sp>
      <p:sp>
        <p:nvSpPr>
          <p:cNvPr id="23558" name="Content Placeholder 4">
            <a:extLst>
              <a:ext uri="{FF2B5EF4-FFF2-40B4-BE49-F238E27FC236}">
                <a16:creationId xmlns:a16="http://schemas.microsoft.com/office/drawing/2014/main" id="{0BFB47B1-807D-4A73-91AC-E6E3BE591D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2912" y="1728793"/>
            <a:ext cx="9643767" cy="411030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en-US" dirty="0"/>
              <a:t>Определены версии кода и данных для миграции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en-US" dirty="0"/>
              <a:t>Подход приемочного тестирования известен, но не реалистичен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en-US" dirty="0"/>
              <a:t>«Разговор на разных языках» с бизнесом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en-US" dirty="0"/>
              <a:t>«Известные проблемы качества» исходных данных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Доступность и нагрузка на окружения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Объемы обрабатываемой информации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Технический проблемы, ограничения и конфигурирование СУБД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altLang="en-US" dirty="0"/>
          </a:p>
        </p:txBody>
      </p:sp>
      <p:pic>
        <p:nvPicPr>
          <p:cNvPr id="7" name="Picture 2" descr="https://sqadays.com/files/autoupload/88/31/73/vjkvfmix33975.png">
            <a:extLst>
              <a:ext uri="{FF2B5EF4-FFF2-40B4-BE49-F238E27FC236}">
                <a16:creationId xmlns:a16="http://schemas.microsoft.com/office/drawing/2014/main" id="{2793BF30-CDAB-4FCD-BD43-EE4342F9C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70" y="5839096"/>
            <a:ext cx="1223472" cy="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94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3FA1A5-EAFA-40BA-89CF-31BF3A4AD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84" y="1714500"/>
            <a:ext cx="6050804" cy="4229467"/>
          </a:xfrm>
          <a:prstGeom prst="rect">
            <a:avLst/>
          </a:prstGeom>
        </p:spPr>
      </p:pic>
      <p:sp>
        <p:nvSpPr>
          <p:cNvPr id="29701" name="Title 3">
            <a:extLst>
              <a:ext uri="{FF2B5EF4-FFF2-40B4-BE49-F238E27FC236}">
                <a16:creationId xmlns:a16="http://schemas.microsoft.com/office/drawing/2014/main" id="{0B204F95-F271-4748-882A-0BF70D372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en-US" dirty="0"/>
              <a:t>Дефекты</a:t>
            </a:r>
            <a:r>
              <a:rPr lang="en-US" altLang="en-US" dirty="0"/>
              <a:t> </a:t>
            </a:r>
            <a:r>
              <a:rPr lang="ru-RU" altLang="en-US" dirty="0"/>
              <a:t>и контроль изменений</a:t>
            </a:r>
            <a:endParaRPr lang="en-US" alt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CEAED5D-DE60-4451-96D4-9F74F20C9EDC}"/>
              </a:ext>
            </a:extLst>
          </p:cNvPr>
          <p:cNvSpPr txBox="1">
            <a:spLocks/>
          </p:cNvSpPr>
          <p:nvPr/>
        </p:nvSpPr>
        <p:spPr bwMode="auto">
          <a:xfrm>
            <a:off x="6361932" y="1714500"/>
            <a:ext cx="5422081" cy="319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604" rIns="0" bIns="0"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903" kern="0" dirty="0"/>
              <a:t>Нужно ли исправлять дефекты при миграции?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en-US" sz="2800" dirty="0"/>
              <a:t>Внедрение процесса контроля изменений и коммуникации найденных ошибок со смежными командами </a:t>
            </a:r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2903" kern="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903" kern="0" dirty="0"/>
          </a:p>
        </p:txBody>
      </p:sp>
      <p:pic>
        <p:nvPicPr>
          <p:cNvPr id="8" name="Picture 2" descr="https://sqadays.com/files/autoupload/88/31/73/vjkvfmix33975.png">
            <a:extLst>
              <a:ext uri="{FF2B5EF4-FFF2-40B4-BE49-F238E27FC236}">
                <a16:creationId xmlns:a16="http://schemas.microsoft.com/office/drawing/2014/main" id="{3F3F8F96-06C7-4C12-8CFD-7D5832FE3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70" y="5839096"/>
            <a:ext cx="1223472" cy="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34E9CC-385E-4D11-850F-969ACF9D23EF}"/>
              </a:ext>
            </a:extLst>
          </p:cNvPr>
          <p:cNvSpPr/>
          <p:nvPr/>
        </p:nvSpPr>
        <p:spPr>
          <a:xfrm>
            <a:off x="2245360" y="1714500"/>
            <a:ext cx="584467" cy="3905250"/>
          </a:xfrm>
          <a:prstGeom prst="rect">
            <a:avLst/>
          </a:prstGeom>
          <a:noFill/>
          <a:ln w="44450">
            <a:solidFill>
              <a:srgbClr val="00B050"/>
            </a:solidFill>
          </a:ln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197CEC-D93C-4A65-B0EB-3198E755B833}"/>
              </a:ext>
            </a:extLst>
          </p:cNvPr>
          <p:cNvSpPr/>
          <p:nvPr/>
        </p:nvSpPr>
        <p:spPr>
          <a:xfrm>
            <a:off x="3459479" y="3352800"/>
            <a:ext cx="1180713" cy="2266950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7A40C0-77EA-4A13-B859-E690728AA0A3}"/>
              </a:ext>
            </a:extLst>
          </p:cNvPr>
          <p:cNvSpPr/>
          <p:nvPr/>
        </p:nvSpPr>
        <p:spPr>
          <a:xfrm>
            <a:off x="4665603" y="3352800"/>
            <a:ext cx="561717" cy="226695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37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itle 3">
            <a:extLst>
              <a:ext uri="{FF2B5EF4-FFF2-40B4-BE49-F238E27FC236}">
                <a16:creationId xmlns:a16="http://schemas.microsoft.com/office/drawing/2014/main" id="{0B204F95-F271-4748-882A-0BF70D372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en-US" dirty="0"/>
              <a:t>Тестирование бизнес правил</a:t>
            </a:r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8F759A-1075-4480-AD30-E1541E481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3641105"/>
            <a:ext cx="9743440" cy="41103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Тестирование независимых правил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Использование старой системы для предсказания результатов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Тестирование дополнительных преобразований (валюты)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Влияние на выбор тестовых данных </a:t>
            </a:r>
          </a:p>
          <a:p>
            <a:endParaRPr lang="en-US" dirty="0"/>
          </a:p>
        </p:txBody>
      </p:sp>
      <p:pic>
        <p:nvPicPr>
          <p:cNvPr id="8" name="Picture 2" descr="https://sqadays.com/files/autoupload/88/31/73/vjkvfmix33975.png">
            <a:extLst>
              <a:ext uri="{FF2B5EF4-FFF2-40B4-BE49-F238E27FC236}">
                <a16:creationId xmlns:a16="http://schemas.microsoft.com/office/drawing/2014/main" id="{3F3F8F96-06C7-4C12-8CFD-7D5832FE3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70" y="5839096"/>
            <a:ext cx="1223472" cy="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3A4933-37EA-4C0D-B32E-0FAA55B75A9A}"/>
              </a:ext>
            </a:extLst>
          </p:cNvPr>
          <p:cNvSpPr/>
          <p:nvPr/>
        </p:nvSpPr>
        <p:spPr>
          <a:xfrm>
            <a:off x="442913" y="1714500"/>
            <a:ext cx="9517349" cy="1585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WHEN coalesce(f17,0) &gt; 250000</a:t>
            </a:r>
            <a:endParaRPr lang="ru-RU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</a:t>
            </a: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AND d17 in ('7','8','07', '08') AND system </a:t>
            </a:r>
            <a:r>
              <a:rPr lang="en-US" b="1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eq</a:t>
            </a: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1998 THEN  '01'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WHEN coalesce(f17,0) &lt;= 250000</a:t>
            </a:r>
            <a:endParaRPr lang="ru-RU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</a:t>
            </a: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AND d17 in ('7','8','07', '08') AND system </a:t>
            </a:r>
            <a:r>
              <a:rPr lang="en-US" b="1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eq</a:t>
            </a: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1998 THEN  '02'</a:t>
            </a:r>
            <a:endParaRPr lang="en-US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28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itle 3">
            <a:extLst>
              <a:ext uri="{FF2B5EF4-FFF2-40B4-BE49-F238E27FC236}">
                <a16:creationId xmlns:a16="http://schemas.microsoft.com/office/drawing/2014/main" id="{DB2557F1-FB35-45A8-931A-AE2585416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en-US" dirty="0"/>
              <a:t>Адаптация тестового процесса</a:t>
            </a:r>
            <a:r>
              <a:rPr lang="en-US" altLang="en-US" dirty="0"/>
              <a:t> </a:t>
            </a:r>
          </a:p>
        </p:txBody>
      </p:sp>
      <p:pic>
        <p:nvPicPr>
          <p:cNvPr id="8" name="Picture 2" descr="https://sqadays.com/files/autoupload/88/31/73/vjkvfmix33975.png">
            <a:extLst>
              <a:ext uri="{FF2B5EF4-FFF2-40B4-BE49-F238E27FC236}">
                <a16:creationId xmlns:a16="http://schemas.microsoft.com/office/drawing/2014/main" id="{3B46BDC1-F16F-493E-802A-E28D1E463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70" y="5839096"/>
            <a:ext cx="1223472" cy="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EBEFBFA1-12AE-45EE-A053-0E34CC6D74ED}"/>
              </a:ext>
            </a:extLst>
          </p:cNvPr>
          <p:cNvSpPr/>
          <p:nvPr/>
        </p:nvSpPr>
        <p:spPr>
          <a:xfrm>
            <a:off x="717755" y="2182761"/>
            <a:ext cx="776748" cy="629265"/>
          </a:xfrm>
          <a:prstGeom prst="flowChartMagneticDisk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141A38C0-DC67-4989-87BD-417D87A7021E}"/>
              </a:ext>
            </a:extLst>
          </p:cNvPr>
          <p:cNvSpPr/>
          <p:nvPr/>
        </p:nvSpPr>
        <p:spPr>
          <a:xfrm>
            <a:off x="1498641" y="2812026"/>
            <a:ext cx="912701" cy="581672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Шаг 1</a:t>
            </a:r>
            <a:endParaRPr lang="en-US" dirty="0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0ADD8C9-9B44-4398-A8F7-5E0EFE464F07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rot="16200000" flipH="1">
            <a:off x="1156967" y="2761188"/>
            <a:ext cx="290836" cy="392512"/>
          </a:xfrm>
          <a:prstGeom prst="bentConnector2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488D6C48-CD2E-4ABE-9307-0BE25412D8F0}"/>
              </a:ext>
            </a:extLst>
          </p:cNvPr>
          <p:cNvSpPr/>
          <p:nvPr/>
        </p:nvSpPr>
        <p:spPr>
          <a:xfrm>
            <a:off x="2411341" y="3393698"/>
            <a:ext cx="776748" cy="629265"/>
          </a:xfrm>
          <a:prstGeom prst="flowChartMagneticDisk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AF29DAB3-0B0E-4D4D-A5AE-593A5DBA859C}"/>
              </a:ext>
            </a:extLst>
          </p:cNvPr>
          <p:cNvCxnSpPr>
            <a:cxnSpLocks/>
            <a:stCxn id="3" idx="2"/>
            <a:endCxn id="14" idx="2"/>
          </p:cNvCxnSpPr>
          <p:nvPr/>
        </p:nvCxnSpPr>
        <p:spPr>
          <a:xfrm rot="16200000" flipH="1">
            <a:off x="2025850" y="3322839"/>
            <a:ext cx="314633" cy="456349"/>
          </a:xfrm>
          <a:prstGeom prst="bentConnector2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337A77D1-2AE0-409B-B301-9F90BF7977D6}"/>
              </a:ext>
            </a:extLst>
          </p:cNvPr>
          <p:cNvSpPr/>
          <p:nvPr/>
        </p:nvSpPr>
        <p:spPr>
          <a:xfrm>
            <a:off x="3188087" y="4048040"/>
            <a:ext cx="912701" cy="581672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Шаг </a:t>
            </a:r>
            <a:r>
              <a:rPr lang="en-US" dirty="0"/>
              <a:t>2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C2C528AC-C354-4F82-9848-6E1F8C4A27DB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 rot="16200000" flipH="1">
            <a:off x="2835945" y="3986733"/>
            <a:ext cx="315913" cy="388372"/>
          </a:xfrm>
          <a:prstGeom prst="bentConnector2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Magnetic Disk 30">
            <a:extLst>
              <a:ext uri="{FF2B5EF4-FFF2-40B4-BE49-F238E27FC236}">
                <a16:creationId xmlns:a16="http://schemas.microsoft.com/office/drawing/2014/main" id="{0BFC3D43-12E8-4C06-AAC4-E580C7259C6C}"/>
              </a:ext>
            </a:extLst>
          </p:cNvPr>
          <p:cNvSpPr/>
          <p:nvPr/>
        </p:nvSpPr>
        <p:spPr>
          <a:xfrm>
            <a:off x="2429285" y="4625091"/>
            <a:ext cx="776748" cy="629265"/>
          </a:xfrm>
          <a:prstGeom prst="flowChartMagneticDisk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84841307-C0DC-4A79-9D2F-319A921E7EE0}"/>
              </a:ext>
            </a:extLst>
          </p:cNvPr>
          <p:cNvCxnSpPr>
            <a:cxnSpLocks/>
            <a:stCxn id="29" idx="2"/>
            <a:endCxn id="31" idx="4"/>
          </p:cNvCxnSpPr>
          <p:nvPr/>
        </p:nvCxnSpPr>
        <p:spPr>
          <a:xfrm rot="5400000">
            <a:off x="3270230" y="4565516"/>
            <a:ext cx="310012" cy="438405"/>
          </a:xfrm>
          <a:prstGeom prst="bentConnector2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Magnetic Disk 41">
            <a:extLst>
              <a:ext uri="{FF2B5EF4-FFF2-40B4-BE49-F238E27FC236}">
                <a16:creationId xmlns:a16="http://schemas.microsoft.com/office/drawing/2014/main" id="{88FAE729-3DF8-445F-9509-41473FEA0594}"/>
              </a:ext>
            </a:extLst>
          </p:cNvPr>
          <p:cNvSpPr/>
          <p:nvPr/>
        </p:nvSpPr>
        <p:spPr>
          <a:xfrm>
            <a:off x="2429285" y="2182761"/>
            <a:ext cx="776748" cy="629265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03F6EDC8-A2E1-45A3-BC56-2A75748001A2}"/>
              </a:ext>
            </a:extLst>
          </p:cNvPr>
          <p:cNvSpPr/>
          <p:nvPr/>
        </p:nvSpPr>
        <p:spPr>
          <a:xfrm>
            <a:off x="3210171" y="2812026"/>
            <a:ext cx="912701" cy="581672"/>
          </a:xfrm>
          <a:prstGeom prst="flowChartProcess">
            <a:avLst/>
          </a:prstGeom>
          <a:solidFill>
            <a:srgbClr val="92D050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Шаг </a:t>
            </a:r>
            <a:r>
              <a:rPr lang="en-US" dirty="0"/>
              <a:t>1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9C3E42BE-26E6-4C89-89C2-A7831FEF741F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>
          <a:xfrm rot="16200000" flipH="1">
            <a:off x="2868497" y="2761188"/>
            <a:ext cx="290836" cy="392512"/>
          </a:xfrm>
          <a:prstGeom prst="bentConnector2">
            <a:avLst/>
          </a:prstGeom>
          <a:ln w="50800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Magnetic Disk 44">
            <a:extLst>
              <a:ext uri="{FF2B5EF4-FFF2-40B4-BE49-F238E27FC236}">
                <a16:creationId xmlns:a16="http://schemas.microsoft.com/office/drawing/2014/main" id="{633F58B7-0199-4FAA-94B4-F116749E15C6}"/>
              </a:ext>
            </a:extLst>
          </p:cNvPr>
          <p:cNvSpPr/>
          <p:nvPr/>
        </p:nvSpPr>
        <p:spPr>
          <a:xfrm>
            <a:off x="4122871" y="3393698"/>
            <a:ext cx="776748" cy="629265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E5858297-8BD4-443A-BF3C-8E9552AD45FB}"/>
              </a:ext>
            </a:extLst>
          </p:cNvPr>
          <p:cNvCxnSpPr>
            <a:cxnSpLocks/>
            <a:stCxn id="43" idx="2"/>
            <a:endCxn id="45" idx="2"/>
          </p:cNvCxnSpPr>
          <p:nvPr/>
        </p:nvCxnSpPr>
        <p:spPr>
          <a:xfrm rot="16200000" flipH="1">
            <a:off x="3737380" y="3322839"/>
            <a:ext cx="314633" cy="456349"/>
          </a:xfrm>
          <a:prstGeom prst="bentConnector2">
            <a:avLst/>
          </a:prstGeom>
          <a:ln w="50800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owchart: Process 46">
            <a:extLst>
              <a:ext uri="{FF2B5EF4-FFF2-40B4-BE49-F238E27FC236}">
                <a16:creationId xmlns:a16="http://schemas.microsoft.com/office/drawing/2014/main" id="{B2E7A96F-9A09-44F1-A008-92C47E570503}"/>
              </a:ext>
            </a:extLst>
          </p:cNvPr>
          <p:cNvSpPr/>
          <p:nvPr/>
        </p:nvSpPr>
        <p:spPr>
          <a:xfrm>
            <a:off x="4899617" y="4048040"/>
            <a:ext cx="912701" cy="581672"/>
          </a:xfrm>
          <a:prstGeom prst="flowChartProcess">
            <a:avLst/>
          </a:prstGeom>
          <a:solidFill>
            <a:srgbClr val="92D050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Шаг </a:t>
            </a:r>
            <a:r>
              <a:rPr lang="en-US" dirty="0"/>
              <a:t>2</a:t>
            </a: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B7D07A7B-599F-4A4C-9552-37AE78D66433}"/>
              </a:ext>
            </a:extLst>
          </p:cNvPr>
          <p:cNvCxnSpPr>
            <a:cxnSpLocks/>
            <a:stCxn id="45" idx="3"/>
            <a:endCxn id="47" idx="1"/>
          </p:cNvCxnSpPr>
          <p:nvPr/>
        </p:nvCxnSpPr>
        <p:spPr>
          <a:xfrm rot="16200000" flipH="1">
            <a:off x="4547475" y="3986733"/>
            <a:ext cx="315913" cy="388372"/>
          </a:xfrm>
          <a:prstGeom prst="bentConnector2">
            <a:avLst/>
          </a:prstGeom>
          <a:ln w="50800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Magnetic Disk 48">
            <a:extLst>
              <a:ext uri="{FF2B5EF4-FFF2-40B4-BE49-F238E27FC236}">
                <a16:creationId xmlns:a16="http://schemas.microsoft.com/office/drawing/2014/main" id="{080F6414-8991-4241-89EE-65925030C3C4}"/>
              </a:ext>
            </a:extLst>
          </p:cNvPr>
          <p:cNvSpPr/>
          <p:nvPr/>
        </p:nvSpPr>
        <p:spPr>
          <a:xfrm>
            <a:off x="5812318" y="4635613"/>
            <a:ext cx="776748" cy="629265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521C64FF-25C0-4E17-8F71-F59F2A46FE48}"/>
              </a:ext>
            </a:extLst>
          </p:cNvPr>
          <p:cNvCxnSpPr>
            <a:cxnSpLocks/>
            <a:stCxn id="47" idx="2"/>
            <a:endCxn id="49" idx="2"/>
          </p:cNvCxnSpPr>
          <p:nvPr/>
        </p:nvCxnSpPr>
        <p:spPr>
          <a:xfrm rot="16200000" flipH="1">
            <a:off x="5423876" y="4561804"/>
            <a:ext cx="320534" cy="456350"/>
          </a:xfrm>
          <a:prstGeom prst="bentConnector2">
            <a:avLst/>
          </a:prstGeom>
          <a:ln w="50800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EAA2DF91-DB5E-4953-AAF1-14C1465060B2}"/>
              </a:ext>
            </a:extLst>
          </p:cNvPr>
          <p:cNvCxnSpPr>
            <a:cxnSpLocks/>
            <a:stCxn id="45" idx="2"/>
            <a:endCxn id="29" idx="0"/>
          </p:cNvCxnSpPr>
          <p:nvPr/>
        </p:nvCxnSpPr>
        <p:spPr>
          <a:xfrm rot="10800000" flipV="1">
            <a:off x="3644439" y="3708330"/>
            <a:ext cx="478433" cy="339709"/>
          </a:xfrm>
          <a:prstGeom prst="bentConnector2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Magnetic Disk 71">
            <a:extLst>
              <a:ext uri="{FF2B5EF4-FFF2-40B4-BE49-F238E27FC236}">
                <a16:creationId xmlns:a16="http://schemas.microsoft.com/office/drawing/2014/main" id="{009763B1-DDAC-4CBB-9AD5-19C7B375F43A}"/>
              </a:ext>
            </a:extLst>
          </p:cNvPr>
          <p:cNvSpPr/>
          <p:nvPr/>
        </p:nvSpPr>
        <p:spPr>
          <a:xfrm>
            <a:off x="4105480" y="4635267"/>
            <a:ext cx="776748" cy="629265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29CD03E0-3D70-45B5-9136-49D9A480164A}"/>
              </a:ext>
            </a:extLst>
          </p:cNvPr>
          <p:cNvCxnSpPr>
            <a:cxnSpLocks/>
            <a:stCxn id="29" idx="2"/>
            <a:endCxn id="72" idx="2"/>
          </p:cNvCxnSpPr>
          <p:nvPr/>
        </p:nvCxnSpPr>
        <p:spPr>
          <a:xfrm rot="16200000" flipH="1">
            <a:off x="3714865" y="4559285"/>
            <a:ext cx="320188" cy="461042"/>
          </a:xfrm>
          <a:prstGeom prst="bentConnector2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Arrow: Left-Right 25609">
            <a:extLst>
              <a:ext uri="{FF2B5EF4-FFF2-40B4-BE49-F238E27FC236}">
                <a16:creationId xmlns:a16="http://schemas.microsoft.com/office/drawing/2014/main" id="{9A28CE13-2165-4270-85ED-98C5D44D6D60}"/>
              </a:ext>
            </a:extLst>
          </p:cNvPr>
          <p:cNvSpPr/>
          <p:nvPr/>
        </p:nvSpPr>
        <p:spPr>
          <a:xfrm>
            <a:off x="3828288" y="4753969"/>
            <a:ext cx="1280160" cy="371508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row: Left-Right 77">
            <a:extLst>
              <a:ext uri="{FF2B5EF4-FFF2-40B4-BE49-F238E27FC236}">
                <a16:creationId xmlns:a16="http://schemas.microsoft.com/office/drawing/2014/main" id="{9338FF71-6F2D-4E63-B8F2-3E5F1D6D4F81}"/>
              </a:ext>
            </a:extLst>
          </p:cNvPr>
          <p:cNvSpPr/>
          <p:nvPr/>
        </p:nvSpPr>
        <p:spPr>
          <a:xfrm>
            <a:off x="4894927" y="4765869"/>
            <a:ext cx="904355" cy="371508"/>
          </a:xfrm>
          <a:prstGeom prst="leftRightArrow">
            <a:avLst/>
          </a:prstGeom>
          <a:solidFill>
            <a:srgbClr val="00B050"/>
          </a:solidFill>
          <a:ln>
            <a:solidFill>
              <a:srgbClr val="38572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1" name="Arrow: Right 25610">
            <a:extLst>
              <a:ext uri="{FF2B5EF4-FFF2-40B4-BE49-F238E27FC236}">
                <a16:creationId xmlns:a16="http://schemas.microsoft.com/office/drawing/2014/main" id="{B98E740E-121E-4D88-B96C-19A346355472}"/>
              </a:ext>
            </a:extLst>
          </p:cNvPr>
          <p:cNvSpPr/>
          <p:nvPr/>
        </p:nvSpPr>
        <p:spPr>
          <a:xfrm>
            <a:off x="1657811" y="2407919"/>
            <a:ext cx="59436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2" name="TextBox 25611">
            <a:extLst>
              <a:ext uri="{FF2B5EF4-FFF2-40B4-BE49-F238E27FC236}">
                <a16:creationId xmlns:a16="http://schemas.microsoft.com/office/drawing/2014/main" id="{F66BBBC3-C382-4BBE-989C-1DF0340FBF64}"/>
              </a:ext>
            </a:extLst>
          </p:cNvPr>
          <p:cNvSpPr txBox="1"/>
          <p:nvPr/>
        </p:nvSpPr>
        <p:spPr>
          <a:xfrm>
            <a:off x="3666521" y="2294569"/>
            <a:ext cx="4123103" cy="44213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b="1" dirty="0"/>
              <a:t>Одинаковые данные</a:t>
            </a:r>
            <a:endParaRPr lang="en-US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6C11990-C571-42B3-92EC-0EC91FEFC038}"/>
              </a:ext>
            </a:extLst>
          </p:cNvPr>
          <p:cNvSpPr txBox="1"/>
          <p:nvPr/>
        </p:nvSpPr>
        <p:spPr>
          <a:xfrm>
            <a:off x="5355967" y="3502291"/>
            <a:ext cx="4123103" cy="44213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b="1" dirty="0"/>
              <a:t>Сравнимые данные</a:t>
            </a:r>
            <a:endParaRPr lang="en-US" b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9B019BC-9B51-4D86-8B44-B32634958094}"/>
              </a:ext>
            </a:extLst>
          </p:cNvPr>
          <p:cNvSpPr txBox="1"/>
          <p:nvPr/>
        </p:nvSpPr>
        <p:spPr>
          <a:xfrm>
            <a:off x="6830280" y="4728833"/>
            <a:ext cx="4123103" cy="44213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b="1" dirty="0"/>
              <a:t>??? данные</a:t>
            </a:r>
            <a:endParaRPr lang="en-US" b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6081084-6F7E-4605-BB36-DC2F37E53A50}"/>
              </a:ext>
            </a:extLst>
          </p:cNvPr>
          <p:cNvSpPr txBox="1"/>
          <p:nvPr/>
        </p:nvSpPr>
        <p:spPr>
          <a:xfrm>
            <a:off x="7052604" y="5130319"/>
            <a:ext cx="4123103" cy="44213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b="1" dirty="0"/>
              <a:t>Сравнимые данные</a:t>
            </a:r>
            <a:endParaRPr lang="en-US" b="1" dirty="0"/>
          </a:p>
        </p:txBody>
      </p:sp>
      <p:pic>
        <p:nvPicPr>
          <p:cNvPr id="3074" name="Picture 2" descr="Image result for garbage in garbage out">
            <a:extLst>
              <a:ext uri="{FF2B5EF4-FFF2-40B4-BE49-F238E27FC236}">
                <a16:creationId xmlns:a16="http://schemas.microsoft.com/office/drawing/2014/main" id="{09D76606-E9C9-4839-A37B-4FC97990F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452" y="1870518"/>
            <a:ext cx="2412758" cy="151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715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29" grpId="0" animBg="1"/>
      <p:bldP spid="31" grpId="0" animBg="1"/>
      <p:bldP spid="43" grpId="0" animBg="1"/>
      <p:bldP spid="45" grpId="0" animBg="1"/>
      <p:bldP spid="47" grpId="0" animBg="1"/>
      <p:bldP spid="49" grpId="0" animBg="1"/>
      <p:bldP spid="72" grpId="0" animBg="1"/>
      <p:bldP spid="25610" grpId="0" animBg="1"/>
      <p:bldP spid="25610" grpId="1" animBg="1"/>
      <p:bldP spid="78" grpId="0" animBg="1"/>
      <p:bldP spid="81" grpId="0"/>
      <p:bldP spid="82" grpId="0"/>
      <p:bldP spid="82" grpId="1"/>
      <p:bldP spid="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itle 3">
            <a:extLst>
              <a:ext uri="{FF2B5EF4-FFF2-40B4-BE49-F238E27FC236}">
                <a16:creationId xmlns:a16="http://schemas.microsoft.com/office/drawing/2014/main" id="{DB2557F1-FB35-45A8-931A-AE2585416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en-US" dirty="0"/>
              <a:t>Адаптация тестового процесса</a:t>
            </a:r>
            <a:r>
              <a:rPr lang="en-US" altLang="en-US" dirty="0"/>
              <a:t> </a:t>
            </a:r>
          </a:p>
        </p:txBody>
      </p:sp>
      <p:pic>
        <p:nvPicPr>
          <p:cNvPr id="8" name="Picture 2" descr="https://sqadays.com/files/autoupload/88/31/73/vjkvfmix33975.png">
            <a:extLst>
              <a:ext uri="{FF2B5EF4-FFF2-40B4-BE49-F238E27FC236}">
                <a16:creationId xmlns:a16="http://schemas.microsoft.com/office/drawing/2014/main" id="{3B46BDC1-F16F-493E-802A-E28D1E463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70" y="5839096"/>
            <a:ext cx="1223472" cy="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392C517-1D16-485A-86C0-57BABBB6FE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192347"/>
              </p:ext>
            </p:extLst>
          </p:nvPr>
        </p:nvGraphicFramePr>
        <p:xfrm>
          <a:off x="442913" y="1833062"/>
          <a:ext cx="11347450" cy="2429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6960">
                  <a:extLst>
                    <a:ext uri="{9D8B030D-6E8A-4147-A177-3AD203B41FA5}">
                      <a16:colId xmlns:a16="http://schemas.microsoft.com/office/drawing/2014/main" val="2546597874"/>
                    </a:ext>
                  </a:extLst>
                </a:gridCol>
                <a:gridCol w="7160490">
                  <a:extLst>
                    <a:ext uri="{9D8B030D-6E8A-4147-A177-3AD203B41FA5}">
                      <a16:colId xmlns:a16="http://schemas.microsoft.com/office/drawing/2014/main" val="2095327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SELECT field 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FROM A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FULL OUTER JOIN B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ON </a:t>
                      </a:r>
                      <a:r>
                        <a:rPr lang="en-US" sz="24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A.key</a:t>
                      </a:r>
                      <a:r>
                        <a:rPr lang="en-US" sz="2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24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B.key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WHERE &amp;condition</a:t>
                      </a:r>
                      <a:r>
                        <a:rPr lang="en-US" sz="2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; 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 field FROM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(SELECT * FROM A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WHERE &amp;condition</a:t>
                      </a:r>
                      <a:r>
                        <a:rPr lang="en-US" sz="2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A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 OUTER JOIN 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(SELECT * FROM B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WHERE &amp;condition</a:t>
                      </a:r>
                      <a:r>
                        <a:rPr lang="en-US" sz="2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B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</a:rPr>
                        <a:t>ON </a:t>
                      </a:r>
                      <a:r>
                        <a:rPr lang="en-US" sz="24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</a:rPr>
                        <a:t>A.key</a:t>
                      </a:r>
                      <a:r>
                        <a:rPr lang="en-US" sz="2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</a:rPr>
                        <a:t>=</a:t>
                      </a:r>
                      <a:r>
                        <a:rPr lang="en-US" sz="24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</a:rPr>
                        <a:t>B.key</a:t>
                      </a:r>
                      <a:r>
                        <a:rPr lang="en-US" sz="2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</a:rPr>
                        <a:t>;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2301103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74BF536-8221-4E93-B445-67DC562057BA}"/>
              </a:ext>
            </a:extLst>
          </p:cNvPr>
          <p:cNvSpPr/>
          <p:nvPr/>
        </p:nvSpPr>
        <p:spPr>
          <a:xfrm>
            <a:off x="442913" y="4436848"/>
            <a:ext cx="113411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SELECT %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preciseFormatComparison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(field,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fmt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=n)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generalTableMerge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(key=%STR(&amp;t1..key=&amp;t2..key),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alignData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=&amp;True.);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98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itle 3">
            <a:extLst>
              <a:ext uri="{FF2B5EF4-FFF2-40B4-BE49-F238E27FC236}">
                <a16:creationId xmlns:a16="http://schemas.microsoft.com/office/drawing/2014/main" id="{95BD9DE1-DC41-4C40-9BD8-56AC95FF7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dirty="0"/>
              <a:t>Адаптация тестового процесса</a:t>
            </a:r>
            <a:r>
              <a:rPr lang="en-US" altLang="en-US" dirty="0"/>
              <a:t> </a:t>
            </a:r>
          </a:p>
        </p:txBody>
      </p:sp>
      <p:graphicFrame>
        <p:nvGraphicFramePr>
          <p:cNvPr id="30" name="Content Placeholder 3">
            <a:extLst>
              <a:ext uri="{FF2B5EF4-FFF2-40B4-BE49-F238E27FC236}">
                <a16:creationId xmlns:a16="http://schemas.microsoft.com/office/drawing/2014/main" id="{0AA4BBF0-B793-4D87-9E06-BE140B2A69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305154"/>
              </p:ext>
            </p:extLst>
          </p:nvPr>
        </p:nvGraphicFramePr>
        <p:xfrm>
          <a:off x="442913" y="1714500"/>
          <a:ext cx="7631364" cy="336995"/>
        </p:xfrm>
        <a:graphic>
          <a:graphicData uri="http://schemas.openxmlformats.org/drawingml/2006/table">
            <a:tbl>
              <a:tblPr firstRow="1" bandRow="1"/>
              <a:tblGrid>
                <a:gridCol w="1907841">
                  <a:extLst>
                    <a:ext uri="{9D8B030D-6E8A-4147-A177-3AD203B41FA5}">
                      <a16:colId xmlns:a16="http://schemas.microsoft.com/office/drawing/2014/main" val="2432996472"/>
                    </a:ext>
                  </a:extLst>
                </a:gridCol>
                <a:gridCol w="1907841">
                  <a:extLst>
                    <a:ext uri="{9D8B030D-6E8A-4147-A177-3AD203B41FA5}">
                      <a16:colId xmlns:a16="http://schemas.microsoft.com/office/drawing/2014/main" val="1086453993"/>
                    </a:ext>
                  </a:extLst>
                </a:gridCol>
                <a:gridCol w="1907841">
                  <a:extLst>
                    <a:ext uri="{9D8B030D-6E8A-4147-A177-3AD203B41FA5}">
                      <a16:colId xmlns:a16="http://schemas.microsoft.com/office/drawing/2014/main" val="3426121957"/>
                    </a:ext>
                  </a:extLst>
                </a:gridCol>
                <a:gridCol w="1907841">
                  <a:extLst>
                    <a:ext uri="{9D8B030D-6E8A-4147-A177-3AD203B41FA5}">
                      <a16:colId xmlns:a16="http://schemas.microsoft.com/office/drawing/2014/main" val="2516601193"/>
                    </a:ext>
                  </a:extLst>
                </a:gridCol>
              </a:tblGrid>
              <a:tr h="336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sv-SE" sz="1600" dirty="0"/>
                        <a:t>Environment</a:t>
                      </a:r>
                      <a:endParaRPr lang="en-US" sz="1600" dirty="0"/>
                    </a:p>
                  </a:txBody>
                  <a:tcPr marL="82950" marR="82950" marT="41547" marB="415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sv-SE" sz="1600" dirty="0"/>
                        <a:t>Data</a:t>
                      </a:r>
                      <a:endParaRPr lang="en-US" sz="1600" dirty="0"/>
                    </a:p>
                  </a:txBody>
                  <a:tcPr marL="82950" marR="82950" marT="41547" marB="415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sv-SE" sz="1600" dirty="0"/>
                        <a:t>Test </a:t>
                      </a:r>
                      <a:r>
                        <a:rPr lang="sv-SE" sz="1600" dirty="0" err="1"/>
                        <a:t>Level</a:t>
                      </a:r>
                      <a:endParaRPr lang="en-US" sz="1600" dirty="0"/>
                    </a:p>
                  </a:txBody>
                  <a:tcPr marL="82950" marR="82950" marT="41547" marB="415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sv-SE" sz="1600" dirty="0"/>
                        <a:t>Team(s)</a:t>
                      </a:r>
                      <a:endParaRPr lang="en-US" sz="1600" dirty="0"/>
                    </a:p>
                  </a:txBody>
                  <a:tcPr marL="82950" marR="82950" marT="41547" marB="415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28778"/>
                  </a:ext>
                </a:extLst>
              </a:tr>
            </a:tbl>
          </a:graphicData>
        </a:graphic>
      </p:graphicFrame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7D041BA-9DBE-479D-BEB1-01F7FE2B7B03}"/>
              </a:ext>
            </a:extLst>
          </p:cNvPr>
          <p:cNvSpPr/>
          <p:nvPr/>
        </p:nvSpPr>
        <p:spPr>
          <a:xfrm>
            <a:off x="542284" y="2287680"/>
            <a:ext cx="1697938" cy="239065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D</a:t>
            </a:r>
            <a:r>
              <a:rPr lang="en-US" sz="1633" kern="0" dirty="0" err="1">
                <a:solidFill>
                  <a:prstClr val="white"/>
                </a:solidFill>
                <a:latin typeface="Calibri" panose="020F0502020204030204"/>
              </a:rPr>
              <a:t>ev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2CEBE64-243A-4F13-ACE9-8FD59A5E3F8D}"/>
              </a:ext>
            </a:extLst>
          </p:cNvPr>
          <p:cNvSpPr/>
          <p:nvPr/>
        </p:nvSpPr>
        <p:spPr>
          <a:xfrm>
            <a:off x="542284" y="2623235"/>
            <a:ext cx="1697938" cy="580380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Test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753972C-70D1-4F37-A12D-458648A2741F}"/>
              </a:ext>
            </a:extLst>
          </p:cNvPr>
          <p:cNvSpPr/>
          <p:nvPr/>
        </p:nvSpPr>
        <p:spPr>
          <a:xfrm>
            <a:off x="542284" y="3301546"/>
            <a:ext cx="1697938" cy="1131959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Pre-Prod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0EC1850-A575-4F82-9259-31D65693AF57}"/>
              </a:ext>
            </a:extLst>
          </p:cNvPr>
          <p:cNvSpPr/>
          <p:nvPr/>
        </p:nvSpPr>
        <p:spPr>
          <a:xfrm>
            <a:off x="542284" y="4531436"/>
            <a:ext cx="1697938" cy="573180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Production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C393E4D-B44C-47E9-ABA2-D3E17B530959}"/>
              </a:ext>
            </a:extLst>
          </p:cNvPr>
          <p:cNvSpPr/>
          <p:nvPr/>
        </p:nvSpPr>
        <p:spPr>
          <a:xfrm>
            <a:off x="2430322" y="2287680"/>
            <a:ext cx="1696498" cy="239065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A </a:t>
            </a:r>
            <a:r>
              <a:rPr lang="sv-SE" sz="1633" kern="0" dirty="0" err="1">
                <a:solidFill>
                  <a:prstClr val="white"/>
                </a:solidFill>
                <a:latin typeface="Calibri" panose="020F0502020204030204"/>
              </a:rPr>
              <a:t>few</a:t>
            </a: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sv-SE" sz="1633" kern="0" dirty="0" err="1">
                <a:solidFill>
                  <a:prstClr val="white"/>
                </a:solidFill>
                <a:latin typeface="Calibri" panose="020F0502020204030204"/>
              </a:rPr>
              <a:t>records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D61D57E-05B9-4775-9439-9E943182CEF0}"/>
              </a:ext>
            </a:extLst>
          </p:cNvPr>
          <p:cNvSpPr/>
          <p:nvPr/>
        </p:nvSpPr>
        <p:spPr>
          <a:xfrm>
            <a:off x="4316920" y="2287680"/>
            <a:ext cx="1697939" cy="239065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 err="1">
                <a:solidFill>
                  <a:prstClr val="white"/>
                </a:solidFill>
                <a:latin typeface="Calibri" panose="020F0502020204030204"/>
              </a:rPr>
              <a:t>Unit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B6C8FEC-463A-459A-BDA0-17A4E527AE82}"/>
              </a:ext>
            </a:extLst>
          </p:cNvPr>
          <p:cNvSpPr/>
          <p:nvPr/>
        </p:nvSpPr>
        <p:spPr>
          <a:xfrm>
            <a:off x="6204959" y="2293441"/>
            <a:ext cx="1696498" cy="56886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Dev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FA54A04-6807-4EDB-B3B7-1A25DB8B49E2}"/>
              </a:ext>
            </a:extLst>
          </p:cNvPr>
          <p:cNvSpPr/>
          <p:nvPr/>
        </p:nvSpPr>
        <p:spPr>
          <a:xfrm>
            <a:off x="2430322" y="2623235"/>
            <a:ext cx="1696498" cy="580380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3Month (low)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240449-9F92-466B-8F2E-319D82E43F5C}"/>
              </a:ext>
            </a:extLst>
          </p:cNvPr>
          <p:cNvSpPr/>
          <p:nvPr/>
        </p:nvSpPr>
        <p:spPr>
          <a:xfrm>
            <a:off x="4316920" y="2623236"/>
            <a:ext cx="1697939" cy="239065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Integration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8BEDDA0-652D-49D9-9F34-0EBAB19DC2F5}"/>
              </a:ext>
            </a:extLst>
          </p:cNvPr>
          <p:cNvSpPr/>
          <p:nvPr/>
        </p:nvSpPr>
        <p:spPr>
          <a:xfrm>
            <a:off x="2430322" y="3301546"/>
            <a:ext cx="1696498" cy="1131959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Full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029F7A1-A0C7-4BF2-BEE8-2AE1EB486A1B}"/>
              </a:ext>
            </a:extLst>
          </p:cNvPr>
          <p:cNvSpPr/>
          <p:nvPr/>
        </p:nvSpPr>
        <p:spPr>
          <a:xfrm>
            <a:off x="4316920" y="2960231"/>
            <a:ext cx="1697939" cy="796403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System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D3F699F-1094-4D5F-9096-D6D255926EBC}"/>
              </a:ext>
            </a:extLst>
          </p:cNvPr>
          <p:cNvSpPr/>
          <p:nvPr/>
        </p:nvSpPr>
        <p:spPr>
          <a:xfrm>
            <a:off x="6204959" y="4193000"/>
            <a:ext cx="1696498" cy="240505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Business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4070C8C-8F54-427C-AF71-EBE7B654BFC5}"/>
              </a:ext>
            </a:extLst>
          </p:cNvPr>
          <p:cNvSpPr/>
          <p:nvPr/>
        </p:nvSpPr>
        <p:spPr>
          <a:xfrm>
            <a:off x="6204959" y="2960231"/>
            <a:ext cx="1696498" cy="1134839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QA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645FFE1-064E-405D-94B9-BD44E043B79D}"/>
              </a:ext>
            </a:extLst>
          </p:cNvPr>
          <p:cNvSpPr/>
          <p:nvPr/>
        </p:nvSpPr>
        <p:spPr>
          <a:xfrm>
            <a:off x="4316920" y="3857445"/>
            <a:ext cx="1697939" cy="237625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Regression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6616AB5-5665-450C-B2D6-86F5E08CD246}"/>
              </a:ext>
            </a:extLst>
          </p:cNvPr>
          <p:cNvSpPr/>
          <p:nvPr/>
        </p:nvSpPr>
        <p:spPr>
          <a:xfrm>
            <a:off x="4316920" y="4195881"/>
            <a:ext cx="1697939" cy="237624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UAT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CA7355A-E7DB-45FA-BE3A-70676618673E}"/>
              </a:ext>
            </a:extLst>
          </p:cNvPr>
          <p:cNvSpPr/>
          <p:nvPr/>
        </p:nvSpPr>
        <p:spPr>
          <a:xfrm>
            <a:off x="4316920" y="4531435"/>
            <a:ext cx="1697939" cy="237625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 err="1">
                <a:solidFill>
                  <a:prstClr val="white"/>
                </a:solidFill>
                <a:latin typeface="Calibri" panose="020F0502020204030204"/>
              </a:rPr>
              <a:t>Smoke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1C0767E-3075-4AAC-8668-8B510D17562B}"/>
              </a:ext>
            </a:extLst>
          </p:cNvPr>
          <p:cNvSpPr/>
          <p:nvPr/>
        </p:nvSpPr>
        <p:spPr>
          <a:xfrm>
            <a:off x="4316920" y="4866991"/>
            <a:ext cx="1697939" cy="237624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Special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E23ACD3-8C8F-4B4A-9FAD-F62A579A7E47}"/>
              </a:ext>
            </a:extLst>
          </p:cNvPr>
          <p:cNvSpPr/>
          <p:nvPr/>
        </p:nvSpPr>
        <p:spPr>
          <a:xfrm>
            <a:off x="6204959" y="4531436"/>
            <a:ext cx="1696498" cy="573180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OPS/TBD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BA734EE-19C9-4D2A-B4B2-CE8D2E26545E}"/>
              </a:ext>
            </a:extLst>
          </p:cNvPr>
          <p:cNvSpPr/>
          <p:nvPr/>
        </p:nvSpPr>
        <p:spPr>
          <a:xfrm>
            <a:off x="2430322" y="4531436"/>
            <a:ext cx="1696498" cy="573180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Full (</a:t>
            </a:r>
            <a:r>
              <a:rPr lang="sv-SE" sz="1633" kern="0" dirty="0" err="1">
                <a:solidFill>
                  <a:prstClr val="white"/>
                </a:solidFill>
                <a:latin typeface="Calibri" panose="020F0502020204030204"/>
              </a:rPr>
              <a:t>Production</a:t>
            </a: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Picture 2" descr="https://sqadays.com/files/autoupload/88/31/73/vjkvfmix33975.png">
            <a:extLst>
              <a:ext uri="{FF2B5EF4-FFF2-40B4-BE49-F238E27FC236}">
                <a16:creationId xmlns:a16="http://schemas.microsoft.com/office/drawing/2014/main" id="{B69F87BB-F81F-4C2E-81B1-5C8F3467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70" y="5839096"/>
            <a:ext cx="1223472" cy="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nebula.wsimg.com/cdea4fb144a07b59e8d778c016b66b9d?AccessKeyId=FC9643087B7E4E4B8C83&amp;disposition=0&amp;alloworigin=1">
            <a:extLst>
              <a:ext uri="{FF2B5EF4-FFF2-40B4-BE49-F238E27FC236}">
                <a16:creationId xmlns:a16="http://schemas.microsoft.com/office/drawing/2014/main" id="{DADC542F-2EF8-4D1F-B6D0-3051C50D3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695" y="2248980"/>
            <a:ext cx="1841350" cy="122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97158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itle 3">
            <a:extLst>
              <a:ext uri="{FF2B5EF4-FFF2-40B4-BE49-F238E27FC236}">
                <a16:creationId xmlns:a16="http://schemas.microsoft.com/office/drawing/2014/main" id="{6A235908-0DED-47A5-B209-74CB9A6E2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altLang="en-US" dirty="0"/>
              <a:t>Тестирование производительности</a:t>
            </a:r>
            <a:endParaRPr lang="en-US" altLang="en-US" dirty="0"/>
          </a:p>
        </p:txBody>
      </p:sp>
      <p:pic>
        <p:nvPicPr>
          <p:cNvPr id="7" name="Picture 2" descr="https://sqadays.com/files/autoupload/88/31/73/vjkvfmix33975.png">
            <a:extLst>
              <a:ext uri="{FF2B5EF4-FFF2-40B4-BE49-F238E27FC236}">
                <a16:creationId xmlns:a16="http://schemas.microsoft.com/office/drawing/2014/main" id="{1E096FAF-EBB8-4FE7-A421-A9E81F85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70" y="5839096"/>
            <a:ext cx="1223472" cy="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B9AF77C-B139-4F6D-BB86-EF7751328A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206019"/>
              </p:ext>
            </p:extLst>
          </p:nvPr>
        </p:nvGraphicFramePr>
        <p:xfrm>
          <a:off x="442913" y="1714500"/>
          <a:ext cx="6882449" cy="454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5456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itle 3">
            <a:extLst>
              <a:ext uri="{FF2B5EF4-FFF2-40B4-BE49-F238E27FC236}">
                <a16:creationId xmlns:a16="http://schemas.microsoft.com/office/drawing/2014/main" id="{6A235908-0DED-47A5-B209-74CB9A6E2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altLang="en-US" dirty="0"/>
              <a:t>Тестирование производительности</a:t>
            </a:r>
            <a:endParaRPr lang="en-US" altLang="en-US" dirty="0"/>
          </a:p>
        </p:txBody>
      </p:sp>
      <p:pic>
        <p:nvPicPr>
          <p:cNvPr id="7" name="Picture 2" descr="https://sqadays.com/files/autoupload/88/31/73/vjkvfmix33975.png">
            <a:extLst>
              <a:ext uri="{FF2B5EF4-FFF2-40B4-BE49-F238E27FC236}">
                <a16:creationId xmlns:a16="http://schemas.microsoft.com/office/drawing/2014/main" id="{1E096FAF-EBB8-4FE7-A421-A9E81F85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70" y="5839096"/>
            <a:ext cx="1223472" cy="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4347B27-3B06-47CD-B2DA-E902D84EB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125741"/>
              </p:ext>
            </p:extLst>
          </p:nvPr>
        </p:nvGraphicFramePr>
        <p:xfrm>
          <a:off x="442914" y="1574097"/>
          <a:ext cx="8219305" cy="4608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2D12585-6FBA-475F-B39B-E0931CE5B8A5}"/>
              </a:ext>
            </a:extLst>
          </p:cNvPr>
          <p:cNvSpPr/>
          <p:nvPr/>
        </p:nvSpPr>
        <p:spPr>
          <a:xfrm>
            <a:off x="1967871" y="1863832"/>
            <a:ext cx="4339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Execution performance SAS vs HANA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24AD98-8436-4756-B1B5-71217F2A4E38}"/>
              </a:ext>
            </a:extLst>
          </p:cNvPr>
          <p:cNvSpPr txBox="1"/>
          <p:nvPr/>
        </p:nvSpPr>
        <p:spPr>
          <a:xfrm>
            <a:off x="8750710" y="2233163"/>
            <a:ext cx="2880851" cy="1782655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b="1" dirty="0"/>
              <a:t>1 месяц за 40 часов</a:t>
            </a:r>
          </a:p>
          <a:p>
            <a:endParaRPr lang="ru-RU" dirty="0"/>
          </a:p>
          <a:p>
            <a:r>
              <a:rPr lang="ru-RU" dirty="0"/>
              <a:t> </a:t>
            </a:r>
            <a:endParaRPr lang="en-US" dirty="0"/>
          </a:p>
          <a:p>
            <a:endParaRPr lang="ru-RU" dirty="0"/>
          </a:p>
          <a:p>
            <a:r>
              <a:rPr lang="en-US" b="1" dirty="0"/>
              <a:t>17 </a:t>
            </a:r>
            <a:r>
              <a:rPr lang="ru-RU" b="1" dirty="0"/>
              <a:t>лет за две недели</a:t>
            </a:r>
            <a:endParaRPr lang="en-US" b="1" dirty="0"/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121BC9B6-B9A8-4A55-A9BD-4F5C02BCA074}"/>
              </a:ext>
            </a:extLst>
          </p:cNvPr>
          <p:cNvSpPr/>
          <p:nvPr/>
        </p:nvSpPr>
        <p:spPr>
          <a:xfrm>
            <a:off x="9677452" y="2644738"/>
            <a:ext cx="324464" cy="6138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80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itle 3">
            <a:extLst>
              <a:ext uri="{FF2B5EF4-FFF2-40B4-BE49-F238E27FC236}">
                <a16:creationId xmlns:a16="http://schemas.microsoft.com/office/drawing/2014/main" id="{6A235908-0DED-47A5-B209-74CB9A6E2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altLang="en-US" dirty="0"/>
              <a:t>Приемочное тестирование</a:t>
            </a:r>
            <a:endParaRPr lang="en-US" altLang="en-US" dirty="0"/>
          </a:p>
        </p:txBody>
      </p:sp>
      <p:pic>
        <p:nvPicPr>
          <p:cNvPr id="7" name="Picture 2" descr="https://sqadays.com/files/autoupload/88/31/73/vjkvfmix33975.png">
            <a:extLst>
              <a:ext uri="{FF2B5EF4-FFF2-40B4-BE49-F238E27FC236}">
                <a16:creationId xmlns:a16="http://schemas.microsoft.com/office/drawing/2014/main" id="{1E096FAF-EBB8-4FE7-A421-A9E81F85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70" y="5839096"/>
            <a:ext cx="1223472" cy="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D7AC6D-9173-476D-B777-833B4CA81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271" y="1714500"/>
            <a:ext cx="6031576" cy="3776447"/>
          </a:xfrm>
          <a:prstGeom prst="rect">
            <a:avLst/>
          </a:prstGeom>
        </p:spPr>
      </p:pic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74C9BB29-2051-4208-A704-234F08B87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141854"/>
              </p:ext>
            </p:extLst>
          </p:nvPr>
        </p:nvGraphicFramePr>
        <p:xfrm>
          <a:off x="442913" y="1714500"/>
          <a:ext cx="2438400" cy="32918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5199009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470122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950891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8320889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8285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6253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4326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9234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402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7270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9308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1792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3469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0473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9508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0173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500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335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858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4,878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756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8507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2D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34369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9E3A150-D274-4857-9ED6-064B1B34B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496776"/>
              </p:ext>
            </p:extLst>
          </p:nvPr>
        </p:nvGraphicFramePr>
        <p:xfrm>
          <a:off x="2881313" y="1714500"/>
          <a:ext cx="609600" cy="32918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06595267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484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8617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5786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3452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6173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41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1565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7366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7146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-7.33%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9079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275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3029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242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5024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0657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663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8120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72318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D2138B5-4088-4B0C-80A5-7F8BDECD8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16947"/>
              </p:ext>
            </p:extLst>
          </p:nvPr>
        </p:nvGraphicFramePr>
        <p:xfrm>
          <a:off x="3490913" y="1714500"/>
          <a:ext cx="609600" cy="32918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1234812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1556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0450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395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7981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0710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9362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3843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2213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1238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8997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0867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9537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0883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7637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0760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716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5660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599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995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3">
            <a:extLst>
              <a:ext uri="{FF2B5EF4-FFF2-40B4-BE49-F238E27FC236}">
                <a16:creationId xmlns:a16="http://schemas.microsoft.com/office/drawing/2014/main" id="{7DCFA6A7-3098-4401-86B6-DA2DF635E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en-US"/>
              <a:t>О докладчике</a:t>
            </a:r>
            <a:endParaRPr lang="en-US" altLang="en-US"/>
          </a:p>
        </p:txBody>
      </p:sp>
      <p:pic>
        <p:nvPicPr>
          <p:cNvPr id="5126" name="Content Placeholder 6">
            <a:extLst>
              <a:ext uri="{FF2B5EF4-FFF2-40B4-BE49-F238E27FC236}">
                <a16:creationId xmlns:a16="http://schemas.microsoft.com/office/drawing/2014/main" id="{A3B6CBCF-AE39-46BE-93EB-C330B616914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3" y="1714500"/>
            <a:ext cx="4043945" cy="3941694"/>
          </a:xfrm>
        </p:spPr>
      </p:pic>
      <p:sp>
        <p:nvSpPr>
          <p:cNvPr id="5127" name="Content Placeholder 1">
            <a:extLst>
              <a:ext uri="{FF2B5EF4-FFF2-40B4-BE49-F238E27FC236}">
                <a16:creationId xmlns:a16="http://schemas.microsoft.com/office/drawing/2014/main" id="{5EB79439-2083-4CAA-AC23-646DD08109C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096000" y="1714500"/>
            <a:ext cx="5393279" cy="4524955"/>
          </a:xfrm>
        </p:spPr>
        <p:txBody>
          <a:bodyPr/>
          <a:lstStyle/>
          <a:p>
            <a:pPr marL="414772" indent="-414772">
              <a:buFont typeface="Arial" panose="020B0604020202020204" pitchFamily="34" charset="0"/>
              <a:buChar char="•"/>
            </a:pPr>
            <a:r>
              <a:rPr lang="ru-RU" altLang="en-US" dirty="0"/>
              <a:t>20+ лет в </a:t>
            </a:r>
            <a:r>
              <a:rPr lang="en-US" altLang="en-US" dirty="0"/>
              <a:t>IT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en-US" altLang="en-US" dirty="0"/>
              <a:t>15+ </a:t>
            </a:r>
            <a:r>
              <a:rPr lang="ru-RU" altLang="en-US" dirty="0"/>
              <a:t>лет в менеджменте 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ru-RU" altLang="en-US" dirty="0"/>
              <a:t>5+ лет в тестировании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ru-RU" altLang="en-US" dirty="0"/>
              <a:t>4 года в управлении тестированием</a:t>
            </a: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en-US" altLang="en-US" dirty="0"/>
              <a:t>ISTQB Certified</a:t>
            </a:r>
            <a:r>
              <a:rPr lang="ru-RU" altLang="en-US" dirty="0"/>
              <a:t> </a:t>
            </a:r>
            <a:endParaRPr lang="en-US" altLang="en-US" dirty="0"/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en-US" altLang="en-US" dirty="0"/>
              <a:t>Scrum master (PSM I)</a:t>
            </a:r>
          </a:p>
        </p:txBody>
      </p:sp>
      <p:pic>
        <p:nvPicPr>
          <p:cNvPr id="8" name="Picture 2" descr="https://sqadays.com/files/autoupload/88/31/73/vjkvfmix33975.png">
            <a:extLst>
              <a:ext uri="{FF2B5EF4-FFF2-40B4-BE49-F238E27FC236}">
                <a16:creationId xmlns:a16="http://schemas.microsoft.com/office/drawing/2014/main" id="{B149007F-91C1-458C-90D1-185BA6614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70" y="5839096"/>
            <a:ext cx="1223472" cy="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77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A3E3A-95CB-40D3-82E7-46525C8F9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E3A17-7FF5-4DBE-A3B8-230AC8734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941705"/>
            <a:ext cx="10165490" cy="41103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Начинайте тестовый процесс настолько рано, насколько это возможно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Определите возможность проведения исследований/пилотного проекта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Обеспечьте прозрачность вашего взаимодействия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Определите всех участников и процессы в организации, которые будут заинтересованы в ваших результатах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Позаботьтесь о тестовых данных и доступности тестовых окружений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Эффективное использование тестовых методов на всех уровнях разработки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Продумайте подходы для нефункционального тестирования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Используйте визуализацию для представления изменений</a:t>
            </a:r>
          </a:p>
          <a:p>
            <a:endParaRPr lang="en-US" dirty="0"/>
          </a:p>
        </p:txBody>
      </p:sp>
      <p:pic>
        <p:nvPicPr>
          <p:cNvPr id="4" name="Picture 2" descr="https://sqadays.com/files/autoupload/88/31/73/vjkvfmix33975.png">
            <a:extLst>
              <a:ext uri="{FF2B5EF4-FFF2-40B4-BE49-F238E27FC236}">
                <a16:creationId xmlns:a16="http://schemas.microsoft.com/office/drawing/2014/main" id="{802AB31F-3856-4CA5-9945-0C32F8F47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70" y="5839096"/>
            <a:ext cx="1223472" cy="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en-US" dirty="0"/>
              <a:t>Вопросы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25680" y="5585467"/>
            <a:ext cx="5060720" cy="1028693"/>
          </a:xfrm>
        </p:spPr>
        <p:txBody>
          <a:bodyPr/>
          <a:lstStyle/>
          <a:p>
            <a:r>
              <a:rPr lang="ru-RU" altLang="en-US" sz="2000" dirty="0"/>
              <a:t>Дмитрий Чернов</a:t>
            </a:r>
          </a:p>
          <a:p>
            <a:r>
              <a:rPr lang="en-US" altLang="en-US" sz="2000" dirty="0"/>
              <a:t>Accenture Test Lead</a:t>
            </a:r>
          </a:p>
          <a:p>
            <a:r>
              <a:rPr lang="en-US" altLang="en-US" sz="2000" dirty="0"/>
              <a:t>Dmytro.Chernov@Accenture.com </a:t>
            </a:r>
          </a:p>
          <a:p>
            <a:endParaRPr lang="en-US" dirty="0"/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62FF7715-5F6B-46C2-B6CD-E21B23895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725" y="4612885"/>
            <a:ext cx="3082614" cy="191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3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itle 3">
            <a:extLst>
              <a:ext uri="{FF2B5EF4-FFF2-40B4-BE49-F238E27FC236}">
                <a16:creationId xmlns:a16="http://schemas.microsoft.com/office/drawing/2014/main" id="{73207C95-44FE-4456-BC90-A5EB5CED6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en-US"/>
              <a:t>Терминология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ADADB-6A7A-41C9-ACA0-76EA049670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2913" y="1728793"/>
            <a:ext cx="7664139" cy="41103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b="1" dirty="0" err="1"/>
              <a:t>Мигра́ция</a:t>
            </a:r>
            <a:r>
              <a:rPr lang="ru-RU" altLang="en-US" dirty="0"/>
              <a:t> </a:t>
            </a:r>
            <a:r>
              <a:rPr lang="ru-RU" altLang="en-US" b="1" dirty="0">
                <a:latin typeface="+mn-lt"/>
              </a:rPr>
              <a:t>(</a:t>
            </a:r>
            <a:r>
              <a:rPr lang="ru-RU" altLang="en-US" b="1" dirty="0">
                <a:latin typeface="+mn-lt"/>
                <a:hlinkClick r:id="rId3" tooltip="Латинский язык"/>
              </a:rPr>
              <a:t>лат.</a:t>
            </a:r>
            <a:r>
              <a:rPr lang="ru-RU" altLang="en-US" b="1" dirty="0">
                <a:latin typeface="+mn-lt"/>
              </a:rPr>
              <a:t> </a:t>
            </a:r>
            <a:r>
              <a:rPr lang="en-US" altLang="en-US" b="1" i="1" dirty="0" err="1">
                <a:latin typeface="+mn-lt"/>
              </a:rPr>
              <a:t>migratio</a:t>
            </a:r>
            <a:r>
              <a:rPr lang="en-US" altLang="en-US" b="1" dirty="0">
                <a:latin typeface="+mn-lt"/>
              </a:rPr>
              <a:t>, </a:t>
            </a:r>
            <a:r>
              <a:rPr lang="ru-RU" altLang="en-US" b="1" dirty="0">
                <a:latin typeface="+mn-lt"/>
              </a:rPr>
              <a:t>от </a:t>
            </a:r>
            <a:r>
              <a:rPr lang="en-US" altLang="en-US" b="1" i="1" dirty="0" err="1">
                <a:latin typeface="+mn-lt"/>
              </a:rPr>
              <a:t>migro</a:t>
            </a:r>
            <a:r>
              <a:rPr lang="en-US" altLang="en-US" b="1" dirty="0">
                <a:latin typeface="+mn-lt"/>
              </a:rPr>
              <a:t> — </a:t>
            </a:r>
            <a:r>
              <a:rPr lang="ru-RU" altLang="en-US" b="1" dirty="0">
                <a:latin typeface="+mn-lt"/>
              </a:rPr>
              <a:t>перехожу, переселяюсь)</a:t>
            </a:r>
            <a:endParaRPr lang="en-US" altLang="en-US" b="1" dirty="0">
              <a:latin typeface="+mn-lt"/>
            </a:endParaRPr>
          </a:p>
          <a:p>
            <a:pPr lvl="1"/>
            <a:endParaRPr lang="ru-RU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b="1" dirty="0"/>
              <a:t>IFRS</a:t>
            </a:r>
            <a:r>
              <a:rPr lang="en-US" altLang="en-US" b="1" dirty="0"/>
              <a:t> (</a:t>
            </a:r>
            <a:r>
              <a:rPr lang="ru-RU" altLang="en-US" b="1" dirty="0"/>
              <a:t>МСФО</a:t>
            </a:r>
            <a:r>
              <a:rPr lang="en-US" altLang="en-US" b="1" dirty="0"/>
              <a:t>)</a:t>
            </a:r>
            <a:r>
              <a:rPr lang="ru-RU" altLang="en-US" b="1" dirty="0"/>
              <a:t> 9 </a:t>
            </a:r>
            <a:r>
              <a:rPr lang="ru-RU" altLang="en-US" dirty="0"/>
              <a:t> </a:t>
            </a:r>
            <a:r>
              <a:rPr lang="ru-RU" altLang="en-US" i="1" dirty="0"/>
              <a:t>— </a:t>
            </a:r>
            <a:r>
              <a:rPr lang="ru-RU" altLang="en-US" b="1" dirty="0">
                <a:latin typeface="+mn-lt"/>
              </a:rPr>
              <a:t>международный стандарт финансовой отчетности</a:t>
            </a:r>
            <a:r>
              <a:rPr lang="en-US" altLang="en-US" b="1" dirty="0">
                <a:latin typeface="+mn-lt"/>
              </a:rPr>
              <a:t>, </a:t>
            </a:r>
            <a:r>
              <a:rPr lang="ru-RU" altLang="en-US" b="1" dirty="0">
                <a:latin typeface="+mn-lt"/>
              </a:rPr>
              <a:t>действует с </a:t>
            </a:r>
            <a:r>
              <a:rPr lang="ru-RU" altLang="en-US" dirty="0">
                <a:solidFill>
                  <a:srgbClr val="00B050"/>
                </a:solidFill>
              </a:rPr>
              <a:t>01.01.2018</a:t>
            </a:r>
            <a:r>
              <a:rPr lang="ru-RU" altLang="en-US" b="1" dirty="0">
                <a:latin typeface="+mn-lt"/>
              </a:rPr>
              <a:t> года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altLang="en-US" b="1" dirty="0">
              <a:solidFill>
                <a:srgbClr val="22222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altLang="en-US" b="1" dirty="0">
              <a:solidFill>
                <a:srgbClr val="22222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en-US" b="1" dirty="0">
                <a:solidFill>
                  <a:srgbClr val="222222"/>
                </a:solidFill>
              </a:rPr>
              <a:t>GDPR </a:t>
            </a:r>
            <a:r>
              <a:rPr lang="en-US" altLang="en-US" b="1" dirty="0">
                <a:solidFill>
                  <a:srgbClr val="222222"/>
                </a:solidFill>
              </a:rPr>
              <a:t> - </a:t>
            </a:r>
            <a:r>
              <a:rPr lang="ru-RU" altLang="en-US" b="1" dirty="0">
                <a:solidFill>
                  <a:srgbClr val="222222"/>
                </a:solidFill>
                <a:latin typeface="+mn-lt"/>
              </a:rPr>
              <a:t>Общий регламент по защите данных </a:t>
            </a:r>
            <a:r>
              <a:rPr lang="en-US" altLang="en-US" b="1" dirty="0">
                <a:solidFill>
                  <a:srgbClr val="222222"/>
                </a:solidFill>
                <a:latin typeface="+mn-lt"/>
              </a:rPr>
              <a:t>EU – </a:t>
            </a:r>
            <a:r>
              <a:rPr lang="ru-RU" altLang="en-US" b="1" dirty="0">
                <a:solidFill>
                  <a:srgbClr val="222222"/>
                </a:solidFill>
                <a:latin typeface="+mn-lt"/>
              </a:rPr>
              <a:t>вступает в действие с </a:t>
            </a:r>
            <a:r>
              <a:rPr lang="en-US" altLang="en-US" dirty="0">
                <a:solidFill>
                  <a:srgbClr val="00B050"/>
                </a:solidFill>
              </a:rPr>
              <a:t>25.05.2018</a:t>
            </a:r>
            <a:endParaRPr lang="ru-RU" altLang="en-US" i="1" dirty="0">
              <a:solidFill>
                <a:srgbClr val="00B050"/>
              </a:solidFill>
            </a:endParaRPr>
          </a:p>
          <a:p>
            <a:endParaRPr lang="ru-RU" altLang="en-US" i="1" dirty="0"/>
          </a:p>
          <a:p>
            <a:pPr algn="r"/>
            <a:endParaRPr lang="ru-RU" altLang="en-US" b="1" dirty="0">
              <a:latin typeface="+mn-lt"/>
              <a:hlinkClick r:id="rId4"/>
            </a:endParaRPr>
          </a:p>
          <a:p>
            <a:pPr algn="r"/>
            <a:r>
              <a:rPr lang="ru-RU" altLang="en-US" b="1" dirty="0">
                <a:latin typeface="+mn-lt"/>
                <a:hlinkClick r:id="rId4"/>
              </a:rPr>
              <a:t>Материал из Википедии — свободной энциклопедии</a:t>
            </a:r>
            <a:endParaRPr lang="ru-RU" altLang="en-US" b="1" dirty="0">
              <a:latin typeface="+mn-lt"/>
            </a:endParaRPr>
          </a:p>
          <a:p>
            <a:pPr algn="r"/>
            <a:endParaRPr lang="en-US" altLang="en-US" sz="2540" dirty="0"/>
          </a:p>
        </p:txBody>
      </p:sp>
      <p:pic>
        <p:nvPicPr>
          <p:cNvPr id="7" name="Picture 2" descr="https://sqadays.com/files/autoupload/88/31/73/vjkvfmix33975.png">
            <a:extLst>
              <a:ext uri="{FF2B5EF4-FFF2-40B4-BE49-F238E27FC236}">
                <a16:creationId xmlns:a16="http://schemas.microsoft.com/office/drawing/2014/main" id="{7DAA5F90-601C-434F-9808-BA4D3C2EE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70" y="5839096"/>
            <a:ext cx="1223472" cy="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nebula.wsimg.com/cdea4fb144a07b59e8d778c016b66b9d?AccessKeyId=FC9643087B7E4E4B8C83&amp;disposition=0&amp;alloworigin=1">
            <a:extLst>
              <a:ext uri="{FF2B5EF4-FFF2-40B4-BE49-F238E27FC236}">
                <a16:creationId xmlns:a16="http://schemas.microsoft.com/office/drawing/2014/main" id="{C22D6DE3-9167-4D0A-9ACE-DDCB8A837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721" y="3783944"/>
            <a:ext cx="1841350" cy="122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56E51C57-1270-4EA2-B8CC-D64FCC16D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721" y="2051492"/>
            <a:ext cx="1761049" cy="109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94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tle 3">
            <a:extLst>
              <a:ext uri="{FF2B5EF4-FFF2-40B4-BE49-F238E27FC236}">
                <a16:creationId xmlns:a16="http://schemas.microsoft.com/office/drawing/2014/main" id="{1F919B78-FB15-44EB-96E1-B08653785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en-US"/>
              <a:t>Проблематика</a:t>
            </a:r>
            <a:endParaRPr lang="en-US" altLang="en-US"/>
          </a:p>
        </p:txBody>
      </p:sp>
      <p:sp>
        <p:nvSpPr>
          <p:cNvPr id="9222" name="Content Placeholder 4">
            <a:extLst>
              <a:ext uri="{FF2B5EF4-FFF2-40B4-BE49-F238E27FC236}">
                <a16:creationId xmlns:a16="http://schemas.microsoft.com/office/drawing/2014/main" id="{4049AD46-5860-4620-B35B-9943B60CED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2913" y="1708020"/>
            <a:ext cx="7574887" cy="4524955"/>
          </a:xfrm>
        </p:spPr>
        <p:txBody>
          <a:bodyPr/>
          <a:lstStyle/>
          <a:p>
            <a:r>
              <a:rPr lang="ru-RU" altLang="en-US" sz="2800" dirty="0"/>
              <a:t>«До </a:t>
            </a:r>
            <a:r>
              <a:rPr lang="ru-RU" altLang="en-US" sz="2800" b="1" dirty="0">
                <a:solidFill>
                  <a:srgbClr val="00B050"/>
                </a:solidFill>
              </a:rPr>
              <a:t>91%</a:t>
            </a:r>
            <a:r>
              <a:rPr lang="ru-RU" altLang="en-US" sz="2800" dirty="0"/>
              <a:t> бизнес пользователей вовлечены в процесс миграции данных;</a:t>
            </a:r>
            <a:br>
              <a:rPr lang="ru-RU" altLang="en-US" sz="2800" dirty="0"/>
            </a:br>
            <a:r>
              <a:rPr lang="ru-RU" altLang="en-US" sz="2800" dirty="0"/>
              <a:t>при этом практически все (</a:t>
            </a:r>
            <a:r>
              <a:rPr lang="ru-RU" altLang="en-US" sz="2800" b="1" dirty="0">
                <a:solidFill>
                  <a:schemeClr val="accent2"/>
                </a:solidFill>
              </a:rPr>
              <a:t>85%</a:t>
            </a:r>
            <a:r>
              <a:rPr lang="ru-RU" altLang="en-US" sz="2800" dirty="0"/>
              <a:t>) из них сталкиваются со значительными проблемами во время этого процесса»</a:t>
            </a:r>
          </a:p>
          <a:p>
            <a:pPr algn="r"/>
            <a:endParaRPr lang="ru-RU" altLang="en-US" sz="3200" dirty="0">
              <a:solidFill>
                <a:srgbClr val="002060"/>
              </a:solidFill>
              <a:hlinkClick r:id="rId3"/>
            </a:endParaRPr>
          </a:p>
          <a:p>
            <a:pPr algn="r"/>
            <a:r>
              <a:rPr lang="en-US" altLang="en-US" sz="2800" dirty="0">
                <a:solidFill>
                  <a:srgbClr val="002060"/>
                </a:solidFill>
                <a:hlinkClick r:id="rId3"/>
              </a:rPr>
              <a:t>DMN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pic>
        <p:nvPicPr>
          <p:cNvPr id="7" name="Picture 2" descr="https://sqadays.com/files/autoupload/88/31/73/vjkvfmix33975.png">
            <a:extLst>
              <a:ext uri="{FF2B5EF4-FFF2-40B4-BE49-F238E27FC236}">
                <a16:creationId xmlns:a16="http://schemas.microsoft.com/office/drawing/2014/main" id="{6F7990A8-5616-4DDF-9D52-7D6DD424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70" y="5839096"/>
            <a:ext cx="1223472" cy="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Ð¿Ð»Ð°Ð½ ÑÐ²Ð°ÐºÑÐ°ÑÐ¸Ð¸ ">
            <a:extLst>
              <a:ext uri="{FF2B5EF4-FFF2-40B4-BE49-F238E27FC236}">
                <a16:creationId xmlns:a16="http://schemas.microsoft.com/office/drawing/2014/main" id="{32EA64D7-58F3-4157-B8E4-867CEB405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536" y="1708020"/>
            <a:ext cx="3166306" cy="33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55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E0DD-0714-4020-A7CD-178CB864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Типичные проблемы миграций</a:t>
            </a:r>
            <a:endParaRPr lang="en-US" dirty="0"/>
          </a:p>
        </p:txBody>
      </p:sp>
      <p:pic>
        <p:nvPicPr>
          <p:cNvPr id="4" name="Picture 2" descr="https://sqadays.com/files/autoupload/88/31/73/vjkvfmix33975.png">
            <a:extLst>
              <a:ext uri="{FF2B5EF4-FFF2-40B4-BE49-F238E27FC236}">
                <a16:creationId xmlns:a16="http://schemas.microsoft.com/office/drawing/2014/main" id="{6AC68162-9FA6-4509-AEF6-461F2C134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70" y="5839096"/>
            <a:ext cx="1223472" cy="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18F571-94AF-4EFF-AD04-933E7D582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69" y="1941705"/>
            <a:ext cx="10165490" cy="411030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Недостаточная коммуникация, знание и понимание интеграционных процессов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Плохое знание и качество исходных данных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Неправильная оценка сложности исходной системы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Позднее или недостаточное тестирование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Переопределение типов данных или бизнес правил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Неправильный выбор инструмента миграции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9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10">
            <a:extLst>
              <a:ext uri="{FF2B5EF4-FFF2-40B4-BE49-F238E27FC236}">
                <a16:creationId xmlns:a16="http://schemas.microsoft.com/office/drawing/2014/main" id="{ADC37231-1976-486C-9217-DED4B0DD2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6" y="4287838"/>
            <a:ext cx="773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le 3">
            <a:extLst>
              <a:ext uri="{FF2B5EF4-FFF2-40B4-BE49-F238E27FC236}">
                <a16:creationId xmlns:a16="http://schemas.microsoft.com/office/drawing/2014/main" id="{36859989-3F95-4F7D-A924-8D4382C3D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en-US" dirty="0"/>
              <a:t>Проект</a:t>
            </a:r>
            <a:endParaRPr lang="en-US" altLang="en-US" dirty="0"/>
          </a:p>
        </p:txBody>
      </p:sp>
      <p:pic>
        <p:nvPicPr>
          <p:cNvPr id="100" name="Picture 2" descr="https://sqadays.com/files/autoupload/88/31/73/vjkvfmix33975.png">
            <a:extLst>
              <a:ext uri="{FF2B5EF4-FFF2-40B4-BE49-F238E27FC236}">
                <a16:creationId xmlns:a16="http://schemas.microsoft.com/office/drawing/2014/main" id="{DF6EA287-3914-4852-AD9F-11A84EA1C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70" y="5839096"/>
            <a:ext cx="1223472" cy="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7D2C3E18-5FE5-4019-9A5A-9DA391E6168D}"/>
              </a:ext>
            </a:extLst>
          </p:cNvPr>
          <p:cNvSpPr/>
          <p:nvPr/>
        </p:nvSpPr>
        <p:spPr>
          <a:xfrm>
            <a:off x="1074738" y="1184275"/>
            <a:ext cx="555625" cy="57150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kern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CPP</a:t>
            </a:r>
            <a:endParaRPr lang="en-US" sz="1200" b="1" kern="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233" name="Group 108">
            <a:extLst>
              <a:ext uri="{FF2B5EF4-FFF2-40B4-BE49-F238E27FC236}">
                <a16:creationId xmlns:a16="http://schemas.microsoft.com/office/drawing/2014/main" id="{707D1C64-C2FD-4604-9F3A-24D8295599C6}"/>
              </a:ext>
            </a:extLst>
          </p:cNvPr>
          <p:cNvGrpSpPr>
            <a:grpSpLocks/>
          </p:cNvGrpSpPr>
          <p:nvPr/>
        </p:nvGrpSpPr>
        <p:grpSpPr bwMode="auto">
          <a:xfrm>
            <a:off x="1858963" y="1184275"/>
            <a:ext cx="274638" cy="571500"/>
            <a:chOff x="2506980" y="2415540"/>
            <a:chExt cx="274320" cy="571500"/>
          </a:xfrm>
        </p:grpSpPr>
        <p:sp>
          <p:nvSpPr>
            <p:cNvPr id="234" name="Flowchart: Magnetic Disk 233">
              <a:extLst>
                <a:ext uri="{FF2B5EF4-FFF2-40B4-BE49-F238E27FC236}">
                  <a16:creationId xmlns:a16="http://schemas.microsoft.com/office/drawing/2014/main" id="{CA0B8DE6-94CD-4856-A5E7-0EBA1A0ED49B}"/>
                </a:ext>
              </a:extLst>
            </p:cNvPr>
            <p:cNvSpPr/>
            <p:nvPr/>
          </p:nvSpPr>
          <p:spPr>
            <a:xfrm>
              <a:off x="2506980" y="2415540"/>
              <a:ext cx="274320" cy="190500"/>
            </a:xfrm>
            <a:prstGeom prst="flowChartMagneticDisk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5" name="Flowchart: Magnetic Disk 234">
              <a:extLst>
                <a:ext uri="{FF2B5EF4-FFF2-40B4-BE49-F238E27FC236}">
                  <a16:creationId xmlns:a16="http://schemas.microsoft.com/office/drawing/2014/main" id="{8F7DA7A3-2CF5-4B37-8A85-02B7893B617E}"/>
                </a:ext>
              </a:extLst>
            </p:cNvPr>
            <p:cNvSpPr/>
            <p:nvPr/>
          </p:nvSpPr>
          <p:spPr>
            <a:xfrm>
              <a:off x="2506980" y="2606040"/>
              <a:ext cx="274320" cy="190500"/>
            </a:xfrm>
            <a:prstGeom prst="flowChartMagneticDisk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36" name="Flowchart: Magnetic Disk 235">
              <a:extLst>
                <a:ext uri="{FF2B5EF4-FFF2-40B4-BE49-F238E27FC236}">
                  <a16:creationId xmlns:a16="http://schemas.microsoft.com/office/drawing/2014/main" id="{4282D676-214D-496F-8A24-A0040CFC54E9}"/>
                </a:ext>
              </a:extLst>
            </p:cNvPr>
            <p:cNvSpPr/>
            <p:nvPr/>
          </p:nvSpPr>
          <p:spPr>
            <a:xfrm>
              <a:off x="2506980" y="2796540"/>
              <a:ext cx="274320" cy="190500"/>
            </a:xfrm>
            <a:prstGeom prst="flowChartMagneticDisk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237" name="Rectangle: Rounded Corners 236">
            <a:extLst>
              <a:ext uri="{FF2B5EF4-FFF2-40B4-BE49-F238E27FC236}">
                <a16:creationId xmlns:a16="http://schemas.microsoft.com/office/drawing/2014/main" id="{D9A02495-4C97-4147-A2A6-0CDEBA086080}"/>
              </a:ext>
            </a:extLst>
          </p:cNvPr>
          <p:cNvSpPr/>
          <p:nvPr/>
        </p:nvSpPr>
        <p:spPr>
          <a:xfrm>
            <a:off x="2601913" y="1946275"/>
            <a:ext cx="557213" cy="57150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kern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FL</a:t>
            </a:r>
            <a:endParaRPr lang="en-US" sz="1200" b="1" kern="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238" name="Group 113">
            <a:extLst>
              <a:ext uri="{FF2B5EF4-FFF2-40B4-BE49-F238E27FC236}">
                <a16:creationId xmlns:a16="http://schemas.microsoft.com/office/drawing/2014/main" id="{1BA7FBD3-1E0E-4414-A579-29E4E16A5313}"/>
              </a:ext>
            </a:extLst>
          </p:cNvPr>
          <p:cNvGrpSpPr>
            <a:grpSpLocks/>
          </p:cNvGrpSpPr>
          <p:nvPr/>
        </p:nvGrpSpPr>
        <p:grpSpPr bwMode="auto">
          <a:xfrm>
            <a:off x="3346451" y="1946275"/>
            <a:ext cx="274637" cy="571500"/>
            <a:chOff x="3832860" y="2952750"/>
            <a:chExt cx="274320" cy="571500"/>
          </a:xfrm>
        </p:grpSpPr>
        <p:sp>
          <p:nvSpPr>
            <p:cNvPr id="239" name="Flowchart: Magnetic Disk 238">
              <a:extLst>
                <a:ext uri="{FF2B5EF4-FFF2-40B4-BE49-F238E27FC236}">
                  <a16:creationId xmlns:a16="http://schemas.microsoft.com/office/drawing/2014/main" id="{EFF9655A-7423-4965-B0CC-AA05DB5DD10D}"/>
                </a:ext>
              </a:extLst>
            </p:cNvPr>
            <p:cNvSpPr/>
            <p:nvPr/>
          </p:nvSpPr>
          <p:spPr>
            <a:xfrm>
              <a:off x="3832860" y="2952750"/>
              <a:ext cx="274320" cy="190500"/>
            </a:xfrm>
            <a:prstGeom prst="flowChartMagneticDisk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0" name="Flowchart: Magnetic Disk 239">
              <a:extLst>
                <a:ext uri="{FF2B5EF4-FFF2-40B4-BE49-F238E27FC236}">
                  <a16:creationId xmlns:a16="http://schemas.microsoft.com/office/drawing/2014/main" id="{AD4785C5-5256-4685-8F62-694DE33B3229}"/>
                </a:ext>
              </a:extLst>
            </p:cNvPr>
            <p:cNvSpPr/>
            <p:nvPr/>
          </p:nvSpPr>
          <p:spPr>
            <a:xfrm>
              <a:off x="3832860" y="3143250"/>
              <a:ext cx="274320" cy="190500"/>
            </a:xfrm>
            <a:prstGeom prst="flowChartMagneticDisk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1" name="Flowchart: Magnetic Disk 240">
              <a:extLst>
                <a:ext uri="{FF2B5EF4-FFF2-40B4-BE49-F238E27FC236}">
                  <a16:creationId xmlns:a16="http://schemas.microsoft.com/office/drawing/2014/main" id="{214A25E5-1550-4365-8638-2F0DB55F87DF}"/>
                </a:ext>
              </a:extLst>
            </p:cNvPr>
            <p:cNvSpPr/>
            <p:nvPr/>
          </p:nvSpPr>
          <p:spPr>
            <a:xfrm>
              <a:off x="3832860" y="3333750"/>
              <a:ext cx="274320" cy="190500"/>
            </a:xfrm>
            <a:prstGeom prst="flowChartMagneticDisk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42" name="Group 117">
            <a:extLst>
              <a:ext uri="{FF2B5EF4-FFF2-40B4-BE49-F238E27FC236}">
                <a16:creationId xmlns:a16="http://schemas.microsoft.com/office/drawing/2014/main" id="{A277E7D6-95FD-4017-AFA3-5298611D6014}"/>
              </a:ext>
            </a:extLst>
          </p:cNvPr>
          <p:cNvGrpSpPr>
            <a:grpSpLocks/>
          </p:cNvGrpSpPr>
          <p:nvPr/>
        </p:nvGrpSpPr>
        <p:grpSpPr bwMode="auto">
          <a:xfrm>
            <a:off x="571501" y="1184275"/>
            <a:ext cx="274637" cy="571500"/>
            <a:chOff x="2506980" y="2415540"/>
            <a:chExt cx="274320" cy="571500"/>
          </a:xfrm>
        </p:grpSpPr>
        <p:sp>
          <p:nvSpPr>
            <p:cNvPr id="243" name="Flowchart: Magnetic Disk 242">
              <a:extLst>
                <a:ext uri="{FF2B5EF4-FFF2-40B4-BE49-F238E27FC236}">
                  <a16:creationId xmlns:a16="http://schemas.microsoft.com/office/drawing/2014/main" id="{BD0CD942-ED98-468B-AE0C-C3D0791BF7F7}"/>
                </a:ext>
              </a:extLst>
            </p:cNvPr>
            <p:cNvSpPr/>
            <p:nvPr/>
          </p:nvSpPr>
          <p:spPr>
            <a:xfrm>
              <a:off x="2506980" y="2415540"/>
              <a:ext cx="274320" cy="190500"/>
            </a:xfrm>
            <a:prstGeom prst="flowChartMagneticDisk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4" name="Flowchart: Magnetic Disk 243">
              <a:extLst>
                <a:ext uri="{FF2B5EF4-FFF2-40B4-BE49-F238E27FC236}">
                  <a16:creationId xmlns:a16="http://schemas.microsoft.com/office/drawing/2014/main" id="{DB84B746-D4FC-4D93-8319-2FF8E81174E4}"/>
                </a:ext>
              </a:extLst>
            </p:cNvPr>
            <p:cNvSpPr/>
            <p:nvPr/>
          </p:nvSpPr>
          <p:spPr>
            <a:xfrm>
              <a:off x="2506980" y="2606040"/>
              <a:ext cx="274320" cy="190500"/>
            </a:xfrm>
            <a:prstGeom prst="flowChartMagneticDisk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5" name="Flowchart: Magnetic Disk 244">
              <a:extLst>
                <a:ext uri="{FF2B5EF4-FFF2-40B4-BE49-F238E27FC236}">
                  <a16:creationId xmlns:a16="http://schemas.microsoft.com/office/drawing/2014/main" id="{42C6D116-4D14-4D17-9C88-CF63CBFCFD51}"/>
                </a:ext>
              </a:extLst>
            </p:cNvPr>
            <p:cNvSpPr/>
            <p:nvPr/>
          </p:nvSpPr>
          <p:spPr>
            <a:xfrm>
              <a:off x="2506980" y="2796540"/>
              <a:ext cx="274320" cy="190500"/>
            </a:xfrm>
            <a:prstGeom prst="flowChartMagneticDisk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</p:grpSp>
      <p:cxnSp>
        <p:nvCxnSpPr>
          <p:cNvPr id="246" name="Straight Arrow Connector 121">
            <a:extLst>
              <a:ext uri="{FF2B5EF4-FFF2-40B4-BE49-F238E27FC236}">
                <a16:creationId xmlns:a16="http://schemas.microsoft.com/office/drawing/2014/main" id="{EEBB162E-B6C0-40E9-B3C2-8FC14728207E}"/>
              </a:ext>
            </a:extLst>
          </p:cNvPr>
          <p:cNvCxnSpPr>
            <a:cxnSpLocks noChangeShapeType="1"/>
            <a:stCxn id="244" idx="4"/>
            <a:endCxn id="232" idx="1"/>
          </p:cNvCxnSpPr>
          <p:nvPr/>
        </p:nvCxnSpPr>
        <p:spPr bwMode="auto">
          <a:xfrm>
            <a:off x="846138" y="1470025"/>
            <a:ext cx="228600" cy="0"/>
          </a:xfrm>
          <a:prstGeom prst="straightConnector1">
            <a:avLst/>
          </a:prstGeom>
          <a:noFill/>
          <a:ln w="381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" name="Straight Arrow Connector 122">
            <a:extLst>
              <a:ext uri="{FF2B5EF4-FFF2-40B4-BE49-F238E27FC236}">
                <a16:creationId xmlns:a16="http://schemas.microsoft.com/office/drawing/2014/main" id="{4FEBAC79-B467-4843-B702-597CF3DD49B6}"/>
              </a:ext>
            </a:extLst>
          </p:cNvPr>
          <p:cNvCxnSpPr>
            <a:cxnSpLocks/>
            <a:stCxn id="232" idx="3"/>
            <a:endCxn id="235" idx="2"/>
          </p:cNvCxnSpPr>
          <p:nvPr/>
        </p:nvCxnSpPr>
        <p:spPr bwMode="auto">
          <a:xfrm>
            <a:off x="1630363" y="1470025"/>
            <a:ext cx="228600" cy="0"/>
          </a:xfrm>
          <a:prstGeom prst="straightConnector1">
            <a:avLst/>
          </a:prstGeom>
          <a:noFill/>
          <a:ln w="381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" name="Straight Arrow Connector 26">
            <a:extLst>
              <a:ext uri="{FF2B5EF4-FFF2-40B4-BE49-F238E27FC236}">
                <a16:creationId xmlns:a16="http://schemas.microsoft.com/office/drawing/2014/main" id="{EA16CF2B-5C30-4BCC-998D-8830F67EA5AA}"/>
              </a:ext>
            </a:extLst>
          </p:cNvPr>
          <p:cNvCxnSpPr>
            <a:cxnSpLocks/>
            <a:stCxn id="236" idx="3"/>
            <a:endCxn id="237" idx="1"/>
          </p:cNvCxnSpPr>
          <p:nvPr/>
        </p:nvCxnSpPr>
        <p:spPr bwMode="auto">
          <a:xfrm rot="16200000" flipH="1">
            <a:off x="2061370" y="1691481"/>
            <a:ext cx="476250" cy="604837"/>
          </a:xfrm>
          <a:prstGeom prst="bentConnector2">
            <a:avLst/>
          </a:prstGeom>
          <a:noFill/>
          <a:ln w="381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9" name="Straight Arrow Connector 124">
            <a:extLst>
              <a:ext uri="{FF2B5EF4-FFF2-40B4-BE49-F238E27FC236}">
                <a16:creationId xmlns:a16="http://schemas.microsoft.com/office/drawing/2014/main" id="{EA180F9D-0BEC-4871-9398-93A9CA6A3EFE}"/>
              </a:ext>
            </a:extLst>
          </p:cNvPr>
          <p:cNvCxnSpPr>
            <a:cxnSpLocks/>
            <a:stCxn id="237" idx="3"/>
            <a:endCxn id="240" idx="2"/>
          </p:cNvCxnSpPr>
          <p:nvPr/>
        </p:nvCxnSpPr>
        <p:spPr bwMode="auto">
          <a:xfrm>
            <a:off x="3159126" y="2232025"/>
            <a:ext cx="187325" cy="0"/>
          </a:xfrm>
          <a:prstGeom prst="straightConnector1">
            <a:avLst/>
          </a:prstGeom>
          <a:noFill/>
          <a:ln w="381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0B9C079D-E3AE-429A-962F-173B6E017AE8}"/>
              </a:ext>
            </a:extLst>
          </p:cNvPr>
          <p:cNvSpPr/>
          <p:nvPr/>
        </p:nvSpPr>
        <p:spPr>
          <a:xfrm>
            <a:off x="3827463" y="2811463"/>
            <a:ext cx="555625" cy="57150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kern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IC</a:t>
            </a:r>
            <a:endParaRPr lang="en-US" sz="1200" b="1" kern="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252" name="Straight Arrow Connector 26">
            <a:extLst>
              <a:ext uri="{FF2B5EF4-FFF2-40B4-BE49-F238E27FC236}">
                <a16:creationId xmlns:a16="http://schemas.microsoft.com/office/drawing/2014/main" id="{BF601361-373E-4C16-8E99-08E74DA19936}"/>
              </a:ext>
            </a:extLst>
          </p:cNvPr>
          <p:cNvCxnSpPr>
            <a:cxnSpLocks/>
            <a:stCxn id="241" idx="3"/>
            <a:endCxn id="250" idx="1"/>
          </p:cNvCxnSpPr>
          <p:nvPr/>
        </p:nvCxnSpPr>
        <p:spPr bwMode="auto">
          <a:xfrm rot="16200000" flipH="1">
            <a:off x="3365501" y="2635250"/>
            <a:ext cx="579438" cy="344487"/>
          </a:xfrm>
          <a:prstGeom prst="bentConnector2">
            <a:avLst/>
          </a:prstGeom>
          <a:noFill/>
          <a:ln w="381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3" name="Straight Arrow Connector 26">
            <a:extLst>
              <a:ext uri="{FF2B5EF4-FFF2-40B4-BE49-F238E27FC236}">
                <a16:creationId xmlns:a16="http://schemas.microsoft.com/office/drawing/2014/main" id="{2DADD41D-ABD5-4C5F-A4E8-0A6ED4BE7387}"/>
              </a:ext>
            </a:extLst>
          </p:cNvPr>
          <p:cNvCxnSpPr>
            <a:cxnSpLocks/>
            <a:stCxn id="240" idx="4"/>
            <a:endCxn id="283" idx="0"/>
          </p:cNvCxnSpPr>
          <p:nvPr/>
        </p:nvCxnSpPr>
        <p:spPr bwMode="auto">
          <a:xfrm>
            <a:off x="3621088" y="2232025"/>
            <a:ext cx="2008982" cy="1465263"/>
          </a:xfrm>
          <a:prstGeom prst="bentConnector2">
            <a:avLst/>
          </a:prstGeom>
          <a:noFill/>
          <a:ln w="381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4" name="Straight Arrow Connector 129">
            <a:extLst>
              <a:ext uri="{FF2B5EF4-FFF2-40B4-BE49-F238E27FC236}">
                <a16:creationId xmlns:a16="http://schemas.microsoft.com/office/drawing/2014/main" id="{634D5903-0615-4453-A74E-4CCB5007A4F2}"/>
              </a:ext>
            </a:extLst>
          </p:cNvPr>
          <p:cNvCxnSpPr>
            <a:cxnSpLocks/>
            <a:stCxn id="250" idx="3"/>
            <a:endCxn id="313" idx="2"/>
          </p:cNvCxnSpPr>
          <p:nvPr/>
        </p:nvCxnSpPr>
        <p:spPr bwMode="auto">
          <a:xfrm>
            <a:off x="4383088" y="3097213"/>
            <a:ext cx="247650" cy="12700"/>
          </a:xfrm>
          <a:prstGeom prst="straightConnector1">
            <a:avLst/>
          </a:prstGeom>
          <a:noFill/>
          <a:ln w="381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9" name="Straight Arrow Connector 26">
            <a:extLst>
              <a:ext uri="{FF2B5EF4-FFF2-40B4-BE49-F238E27FC236}">
                <a16:creationId xmlns:a16="http://schemas.microsoft.com/office/drawing/2014/main" id="{4CDE381A-9313-4696-84E5-692A42DDF2E3}"/>
              </a:ext>
            </a:extLst>
          </p:cNvPr>
          <p:cNvCxnSpPr>
            <a:cxnSpLocks/>
            <a:stCxn id="313" idx="4"/>
            <a:endCxn id="283" idx="1"/>
          </p:cNvCxnSpPr>
          <p:nvPr/>
        </p:nvCxnSpPr>
        <p:spPr bwMode="auto">
          <a:xfrm>
            <a:off x="4903788" y="3109913"/>
            <a:ext cx="447675" cy="873125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4B9A3CD9-759D-424D-A2B4-D317E94F8994}"/>
              </a:ext>
            </a:extLst>
          </p:cNvPr>
          <p:cNvSpPr/>
          <p:nvPr/>
        </p:nvSpPr>
        <p:spPr>
          <a:xfrm>
            <a:off x="1069976" y="3697288"/>
            <a:ext cx="555625" cy="571500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kern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CPP</a:t>
            </a:r>
            <a:endParaRPr lang="en-US" sz="1200" b="1" kern="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09F3F1F7-B36F-4965-ABEA-1421E441E58F}"/>
              </a:ext>
            </a:extLst>
          </p:cNvPr>
          <p:cNvGrpSpPr/>
          <p:nvPr/>
        </p:nvGrpSpPr>
        <p:grpSpPr>
          <a:xfrm>
            <a:off x="1854360" y="3696972"/>
            <a:ext cx="274320" cy="571500"/>
            <a:chOff x="2506980" y="2415540"/>
            <a:chExt cx="274320" cy="571500"/>
          </a:xfrm>
          <a:solidFill>
            <a:srgbClr val="70AD47">
              <a:lumMod val="75000"/>
            </a:srgbClr>
          </a:solidFill>
        </p:grpSpPr>
        <p:sp>
          <p:nvSpPr>
            <p:cNvPr id="266" name="Flowchart: Magnetic Disk 265">
              <a:extLst>
                <a:ext uri="{FF2B5EF4-FFF2-40B4-BE49-F238E27FC236}">
                  <a16:creationId xmlns:a16="http://schemas.microsoft.com/office/drawing/2014/main" id="{57A0E298-3DC9-4F3A-9BF1-07AA08B8C172}"/>
                </a:ext>
              </a:extLst>
            </p:cNvPr>
            <p:cNvSpPr/>
            <p:nvPr/>
          </p:nvSpPr>
          <p:spPr>
            <a:xfrm>
              <a:off x="2506980" y="2415540"/>
              <a:ext cx="274320" cy="190500"/>
            </a:xfrm>
            <a:prstGeom prst="flowChartMagneticDisk">
              <a:avLst/>
            </a:prstGeom>
            <a:grpFill/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7" name="Flowchart: Magnetic Disk 266">
              <a:extLst>
                <a:ext uri="{FF2B5EF4-FFF2-40B4-BE49-F238E27FC236}">
                  <a16:creationId xmlns:a16="http://schemas.microsoft.com/office/drawing/2014/main" id="{FB50A336-85C2-4A9B-B366-E1DD7FA38D75}"/>
                </a:ext>
              </a:extLst>
            </p:cNvPr>
            <p:cNvSpPr/>
            <p:nvPr/>
          </p:nvSpPr>
          <p:spPr>
            <a:xfrm>
              <a:off x="2506980" y="2606040"/>
              <a:ext cx="274320" cy="190500"/>
            </a:xfrm>
            <a:prstGeom prst="flowChartMagneticDisk">
              <a:avLst/>
            </a:prstGeom>
            <a:grpFill/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8" name="Flowchart: Magnetic Disk 267">
              <a:extLst>
                <a:ext uri="{FF2B5EF4-FFF2-40B4-BE49-F238E27FC236}">
                  <a16:creationId xmlns:a16="http://schemas.microsoft.com/office/drawing/2014/main" id="{F437FB6D-AB7E-45FE-9524-C0038A6D1E02}"/>
                </a:ext>
              </a:extLst>
            </p:cNvPr>
            <p:cNvSpPr/>
            <p:nvPr/>
          </p:nvSpPr>
          <p:spPr>
            <a:xfrm>
              <a:off x="2506980" y="2796540"/>
              <a:ext cx="274320" cy="190500"/>
            </a:xfrm>
            <a:prstGeom prst="flowChartMagneticDisk">
              <a:avLst/>
            </a:prstGeom>
            <a:grpFill/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269" name="Rectangle: Rounded Corners 268">
            <a:extLst>
              <a:ext uri="{FF2B5EF4-FFF2-40B4-BE49-F238E27FC236}">
                <a16:creationId xmlns:a16="http://schemas.microsoft.com/office/drawing/2014/main" id="{30C95759-0F0E-4ED5-9018-CC5730404F9E}"/>
              </a:ext>
            </a:extLst>
          </p:cNvPr>
          <p:cNvSpPr/>
          <p:nvPr/>
        </p:nvSpPr>
        <p:spPr>
          <a:xfrm>
            <a:off x="2597151" y="4459288"/>
            <a:ext cx="557212" cy="571500"/>
          </a:xfrm>
          <a:prstGeom prst="round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kern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FL</a:t>
            </a:r>
            <a:endParaRPr lang="en-US" sz="1200" b="1" kern="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FF6EB52D-7523-4BCB-923D-1E2A37EB31F0}"/>
              </a:ext>
            </a:extLst>
          </p:cNvPr>
          <p:cNvGrpSpPr/>
          <p:nvPr/>
        </p:nvGrpSpPr>
        <p:grpSpPr>
          <a:xfrm>
            <a:off x="3341053" y="4458974"/>
            <a:ext cx="274320" cy="571500"/>
            <a:chOff x="3832860" y="2952750"/>
            <a:chExt cx="274320" cy="571500"/>
          </a:xfrm>
          <a:solidFill>
            <a:srgbClr val="ED7D31">
              <a:lumMod val="75000"/>
            </a:srgbClr>
          </a:solidFill>
        </p:grpSpPr>
        <p:sp>
          <p:nvSpPr>
            <p:cNvPr id="271" name="Flowchart: Magnetic Disk 270">
              <a:extLst>
                <a:ext uri="{FF2B5EF4-FFF2-40B4-BE49-F238E27FC236}">
                  <a16:creationId xmlns:a16="http://schemas.microsoft.com/office/drawing/2014/main" id="{32117AEE-5BD6-447D-882D-7578F2FC1BB5}"/>
                </a:ext>
              </a:extLst>
            </p:cNvPr>
            <p:cNvSpPr/>
            <p:nvPr/>
          </p:nvSpPr>
          <p:spPr>
            <a:xfrm>
              <a:off x="3832860" y="2952750"/>
              <a:ext cx="274320" cy="190500"/>
            </a:xfrm>
            <a:prstGeom prst="flowChartMagneticDisk">
              <a:avLst/>
            </a:prstGeom>
            <a:grpFill/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2" name="Flowchart: Magnetic Disk 271">
              <a:extLst>
                <a:ext uri="{FF2B5EF4-FFF2-40B4-BE49-F238E27FC236}">
                  <a16:creationId xmlns:a16="http://schemas.microsoft.com/office/drawing/2014/main" id="{EAAA03D7-3732-40CE-8B8D-45DFC61787E9}"/>
                </a:ext>
              </a:extLst>
            </p:cNvPr>
            <p:cNvSpPr/>
            <p:nvPr/>
          </p:nvSpPr>
          <p:spPr>
            <a:xfrm>
              <a:off x="3832860" y="3143250"/>
              <a:ext cx="274320" cy="190500"/>
            </a:xfrm>
            <a:prstGeom prst="flowChartMagneticDisk">
              <a:avLst/>
            </a:prstGeom>
            <a:grpFill/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3" name="Flowchart: Magnetic Disk 272">
              <a:extLst>
                <a:ext uri="{FF2B5EF4-FFF2-40B4-BE49-F238E27FC236}">
                  <a16:creationId xmlns:a16="http://schemas.microsoft.com/office/drawing/2014/main" id="{A717072A-9D27-4475-95DA-8A643156BAC8}"/>
                </a:ext>
              </a:extLst>
            </p:cNvPr>
            <p:cNvSpPr/>
            <p:nvPr/>
          </p:nvSpPr>
          <p:spPr>
            <a:xfrm>
              <a:off x="3832860" y="3333750"/>
              <a:ext cx="274320" cy="190500"/>
            </a:xfrm>
            <a:prstGeom prst="flowChartMagneticDisk">
              <a:avLst/>
            </a:prstGeom>
            <a:grpFill/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</p:grpSp>
      <p:cxnSp>
        <p:nvCxnSpPr>
          <p:cNvPr id="279" name="Straight Arrow Connector 158">
            <a:extLst>
              <a:ext uri="{FF2B5EF4-FFF2-40B4-BE49-F238E27FC236}">
                <a16:creationId xmlns:a16="http://schemas.microsoft.com/office/drawing/2014/main" id="{321A0BDC-9E8A-498E-A63F-8CC1863DAF7B}"/>
              </a:ext>
            </a:extLst>
          </p:cNvPr>
          <p:cNvCxnSpPr>
            <a:cxnSpLocks/>
            <a:stCxn id="264" idx="3"/>
          </p:cNvCxnSpPr>
          <p:nvPr/>
        </p:nvCxnSpPr>
        <p:spPr bwMode="auto">
          <a:xfrm>
            <a:off x="1625601" y="3983038"/>
            <a:ext cx="228600" cy="0"/>
          </a:xfrm>
          <a:prstGeom prst="straightConnector1">
            <a:avLst/>
          </a:prstGeom>
          <a:noFill/>
          <a:ln w="38100" algn="ctr">
            <a:solidFill>
              <a:srgbClr val="38572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" name="Straight Arrow Connector 26">
            <a:extLst>
              <a:ext uri="{FF2B5EF4-FFF2-40B4-BE49-F238E27FC236}">
                <a16:creationId xmlns:a16="http://schemas.microsoft.com/office/drawing/2014/main" id="{F84F99DA-9A04-4DA4-84C8-79DAFD8A3D1F}"/>
              </a:ext>
            </a:extLst>
          </p:cNvPr>
          <p:cNvCxnSpPr>
            <a:cxnSpLocks/>
            <a:endCxn id="269" idx="1"/>
          </p:cNvCxnSpPr>
          <p:nvPr/>
        </p:nvCxnSpPr>
        <p:spPr bwMode="auto">
          <a:xfrm rot="16200000" flipH="1">
            <a:off x="2056607" y="4204494"/>
            <a:ext cx="476250" cy="604838"/>
          </a:xfrm>
          <a:prstGeom prst="bentConnector2">
            <a:avLst/>
          </a:prstGeom>
          <a:noFill/>
          <a:ln w="38100" algn="ctr">
            <a:solidFill>
              <a:srgbClr val="843C0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1" name="Straight Arrow Connector 160">
            <a:extLst>
              <a:ext uri="{FF2B5EF4-FFF2-40B4-BE49-F238E27FC236}">
                <a16:creationId xmlns:a16="http://schemas.microsoft.com/office/drawing/2014/main" id="{56CBBDF1-8EF8-4161-BC9A-B3AACD55C4EA}"/>
              </a:ext>
            </a:extLst>
          </p:cNvPr>
          <p:cNvCxnSpPr>
            <a:cxnSpLocks/>
            <a:stCxn id="269" idx="3"/>
          </p:cNvCxnSpPr>
          <p:nvPr/>
        </p:nvCxnSpPr>
        <p:spPr bwMode="auto">
          <a:xfrm>
            <a:off x="3154363" y="4745038"/>
            <a:ext cx="187325" cy="0"/>
          </a:xfrm>
          <a:prstGeom prst="straightConnector1">
            <a:avLst/>
          </a:prstGeom>
          <a:noFill/>
          <a:ln w="38100" algn="ctr">
            <a:solidFill>
              <a:srgbClr val="843C0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B67A2334-6CA1-4A18-B98F-3DBB0708C487}"/>
              </a:ext>
            </a:extLst>
          </p:cNvPr>
          <p:cNvSpPr/>
          <p:nvPr/>
        </p:nvSpPr>
        <p:spPr>
          <a:xfrm>
            <a:off x="3822701" y="5324475"/>
            <a:ext cx="555625" cy="571500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kern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IC</a:t>
            </a:r>
            <a:endParaRPr lang="en-US" sz="1200" b="1" kern="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F17FBDB5-8DFF-43DB-BF35-2A7F006BA48A}"/>
              </a:ext>
            </a:extLst>
          </p:cNvPr>
          <p:cNvSpPr/>
          <p:nvPr/>
        </p:nvSpPr>
        <p:spPr>
          <a:xfrm>
            <a:off x="5351463" y="3697288"/>
            <a:ext cx="557213" cy="57150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kern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Core</a:t>
            </a:r>
            <a:endParaRPr lang="en-US" sz="1000" b="1" kern="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284" name="Straight Arrow Connector 26">
            <a:extLst>
              <a:ext uri="{FF2B5EF4-FFF2-40B4-BE49-F238E27FC236}">
                <a16:creationId xmlns:a16="http://schemas.microsoft.com/office/drawing/2014/main" id="{D55C8B15-1E0F-4996-ADFC-D594AC2F9D0D}"/>
              </a:ext>
            </a:extLst>
          </p:cNvPr>
          <p:cNvCxnSpPr>
            <a:cxnSpLocks/>
            <a:endCxn id="282" idx="1"/>
          </p:cNvCxnSpPr>
          <p:nvPr/>
        </p:nvCxnSpPr>
        <p:spPr bwMode="auto">
          <a:xfrm rot="16200000" flipH="1">
            <a:off x="3360738" y="5148263"/>
            <a:ext cx="579437" cy="344488"/>
          </a:xfrm>
          <a:prstGeom prst="bentConnector2">
            <a:avLst/>
          </a:prstGeom>
          <a:noFill/>
          <a:ln w="38100" algn="ctr">
            <a:solidFill>
              <a:srgbClr val="38572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5" name="Straight Arrow Connector 26">
            <a:extLst>
              <a:ext uri="{FF2B5EF4-FFF2-40B4-BE49-F238E27FC236}">
                <a16:creationId xmlns:a16="http://schemas.microsoft.com/office/drawing/2014/main" id="{0BF70A5A-BD3B-4E17-A171-D124776356DC}"/>
              </a:ext>
            </a:extLst>
          </p:cNvPr>
          <p:cNvCxnSpPr>
            <a:cxnSpLocks/>
            <a:endCxn id="283" idx="1"/>
          </p:cNvCxnSpPr>
          <p:nvPr/>
        </p:nvCxnSpPr>
        <p:spPr bwMode="auto">
          <a:xfrm rot="5400000" flipH="1" flipV="1">
            <a:off x="4176713" y="3284538"/>
            <a:ext cx="476250" cy="1873250"/>
          </a:xfrm>
          <a:prstGeom prst="bentConnector2">
            <a:avLst/>
          </a:prstGeom>
          <a:noFill/>
          <a:ln w="381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" name="Straight Arrow Connector 165">
            <a:extLst>
              <a:ext uri="{FF2B5EF4-FFF2-40B4-BE49-F238E27FC236}">
                <a16:creationId xmlns:a16="http://schemas.microsoft.com/office/drawing/2014/main" id="{C7CB107D-E3DF-4253-B6D6-F92E1B57636E}"/>
              </a:ext>
            </a:extLst>
          </p:cNvPr>
          <p:cNvCxnSpPr>
            <a:cxnSpLocks/>
            <a:stCxn id="282" idx="3"/>
          </p:cNvCxnSpPr>
          <p:nvPr/>
        </p:nvCxnSpPr>
        <p:spPr bwMode="auto">
          <a:xfrm>
            <a:off x="4378326" y="5610225"/>
            <a:ext cx="246062" cy="12700"/>
          </a:xfrm>
          <a:prstGeom prst="straightConnector1">
            <a:avLst/>
          </a:prstGeom>
          <a:noFill/>
          <a:ln w="38100" algn="ctr">
            <a:solidFill>
              <a:srgbClr val="38572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7" name="Group 166">
            <a:extLst>
              <a:ext uri="{FF2B5EF4-FFF2-40B4-BE49-F238E27FC236}">
                <a16:creationId xmlns:a16="http://schemas.microsoft.com/office/drawing/2014/main" id="{A8AD1AEB-846A-46A3-BD52-1862E56D4D24}"/>
              </a:ext>
            </a:extLst>
          </p:cNvPr>
          <p:cNvGrpSpPr>
            <a:grpSpLocks/>
          </p:cNvGrpSpPr>
          <p:nvPr/>
        </p:nvGrpSpPr>
        <p:grpSpPr bwMode="auto">
          <a:xfrm>
            <a:off x="6134101" y="3697288"/>
            <a:ext cx="274637" cy="571500"/>
            <a:chOff x="3832860" y="2952750"/>
            <a:chExt cx="274320" cy="571500"/>
          </a:xfrm>
        </p:grpSpPr>
        <p:sp>
          <p:nvSpPr>
            <p:cNvPr id="288" name="Flowchart: Magnetic Disk 287">
              <a:extLst>
                <a:ext uri="{FF2B5EF4-FFF2-40B4-BE49-F238E27FC236}">
                  <a16:creationId xmlns:a16="http://schemas.microsoft.com/office/drawing/2014/main" id="{3C84B791-D676-47FE-A37E-09F00025BEFB}"/>
                </a:ext>
              </a:extLst>
            </p:cNvPr>
            <p:cNvSpPr/>
            <p:nvPr/>
          </p:nvSpPr>
          <p:spPr>
            <a:xfrm>
              <a:off x="3832860" y="2952750"/>
              <a:ext cx="274320" cy="190500"/>
            </a:xfrm>
            <a:prstGeom prst="flowChartMagneticDisk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9" name="Flowchart: Magnetic Disk 288">
              <a:extLst>
                <a:ext uri="{FF2B5EF4-FFF2-40B4-BE49-F238E27FC236}">
                  <a16:creationId xmlns:a16="http://schemas.microsoft.com/office/drawing/2014/main" id="{2E35D02C-94B1-45BD-9AC9-6BC282D26E99}"/>
                </a:ext>
              </a:extLst>
            </p:cNvPr>
            <p:cNvSpPr/>
            <p:nvPr/>
          </p:nvSpPr>
          <p:spPr>
            <a:xfrm>
              <a:off x="3832860" y="3143250"/>
              <a:ext cx="274320" cy="190500"/>
            </a:xfrm>
            <a:prstGeom prst="flowChartMagneticDisk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0" name="Flowchart: Magnetic Disk 289">
              <a:extLst>
                <a:ext uri="{FF2B5EF4-FFF2-40B4-BE49-F238E27FC236}">
                  <a16:creationId xmlns:a16="http://schemas.microsoft.com/office/drawing/2014/main" id="{17D19D65-C665-463C-BA02-E4D3913A6AF2}"/>
                </a:ext>
              </a:extLst>
            </p:cNvPr>
            <p:cNvSpPr/>
            <p:nvPr/>
          </p:nvSpPr>
          <p:spPr>
            <a:xfrm>
              <a:off x="3832860" y="3333750"/>
              <a:ext cx="274320" cy="190500"/>
            </a:xfrm>
            <a:prstGeom prst="flowChartMagneticDisk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</p:grpSp>
      <p:cxnSp>
        <p:nvCxnSpPr>
          <p:cNvPr id="291" name="Straight Arrow Connector 26">
            <a:extLst>
              <a:ext uri="{FF2B5EF4-FFF2-40B4-BE49-F238E27FC236}">
                <a16:creationId xmlns:a16="http://schemas.microsoft.com/office/drawing/2014/main" id="{C1876934-54A6-45FA-AA7C-5901AC8DD2DF}"/>
              </a:ext>
            </a:extLst>
          </p:cNvPr>
          <p:cNvCxnSpPr>
            <a:cxnSpLocks/>
            <a:endCxn id="283" idx="2"/>
          </p:cNvCxnSpPr>
          <p:nvPr/>
        </p:nvCxnSpPr>
        <p:spPr bwMode="auto">
          <a:xfrm rot="5400000" flipH="1" flipV="1">
            <a:off x="4629945" y="4401344"/>
            <a:ext cx="1131887" cy="866775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" name="Straight Arrow Connector 171">
            <a:extLst>
              <a:ext uri="{FF2B5EF4-FFF2-40B4-BE49-F238E27FC236}">
                <a16:creationId xmlns:a16="http://schemas.microsoft.com/office/drawing/2014/main" id="{430A00F7-A1CD-47B6-AFD8-5A3459EBECD9}"/>
              </a:ext>
            </a:extLst>
          </p:cNvPr>
          <p:cNvCxnSpPr>
            <a:cxnSpLocks/>
            <a:stCxn id="283" idx="3"/>
            <a:endCxn id="289" idx="2"/>
          </p:cNvCxnSpPr>
          <p:nvPr/>
        </p:nvCxnSpPr>
        <p:spPr bwMode="auto">
          <a:xfrm>
            <a:off x="5908676" y="3983038"/>
            <a:ext cx="225425" cy="0"/>
          </a:xfrm>
          <a:prstGeom prst="straightConnector1">
            <a:avLst/>
          </a:prstGeom>
          <a:noFill/>
          <a:ln w="381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3" name="Rectangle: Rounded Corners 292">
            <a:extLst>
              <a:ext uri="{FF2B5EF4-FFF2-40B4-BE49-F238E27FC236}">
                <a16:creationId xmlns:a16="http://schemas.microsoft.com/office/drawing/2014/main" id="{33109D9A-172F-4692-8C03-DB3B60F48712}"/>
              </a:ext>
            </a:extLst>
          </p:cNvPr>
          <p:cNvSpPr/>
          <p:nvPr/>
        </p:nvSpPr>
        <p:spPr>
          <a:xfrm>
            <a:off x="6632576" y="3697288"/>
            <a:ext cx="693737" cy="57150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kern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Models</a:t>
            </a:r>
            <a:endParaRPr lang="en-US" sz="1000" b="1" kern="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294" name="Straight Arrow Connector 173">
            <a:extLst>
              <a:ext uri="{FF2B5EF4-FFF2-40B4-BE49-F238E27FC236}">
                <a16:creationId xmlns:a16="http://schemas.microsoft.com/office/drawing/2014/main" id="{BD13EBC4-F3DC-42B1-8ED0-B793EBAEB68E}"/>
              </a:ext>
            </a:extLst>
          </p:cNvPr>
          <p:cNvCxnSpPr>
            <a:cxnSpLocks/>
            <a:stCxn id="289" idx="4"/>
            <a:endCxn id="293" idx="1"/>
          </p:cNvCxnSpPr>
          <p:nvPr/>
        </p:nvCxnSpPr>
        <p:spPr bwMode="auto">
          <a:xfrm>
            <a:off x="6408738" y="3983038"/>
            <a:ext cx="223838" cy="0"/>
          </a:xfrm>
          <a:prstGeom prst="straightConnector1">
            <a:avLst/>
          </a:prstGeom>
          <a:noFill/>
          <a:ln w="381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5" name="Straight Arrow Connector 178">
            <a:extLst>
              <a:ext uri="{FF2B5EF4-FFF2-40B4-BE49-F238E27FC236}">
                <a16:creationId xmlns:a16="http://schemas.microsoft.com/office/drawing/2014/main" id="{5A66E9B1-1CA9-462D-9844-7C64E7EF98F2}"/>
              </a:ext>
            </a:extLst>
          </p:cNvPr>
          <p:cNvCxnSpPr>
            <a:cxnSpLocks/>
            <a:stCxn id="293" idx="2"/>
          </p:cNvCxnSpPr>
          <p:nvPr/>
        </p:nvCxnSpPr>
        <p:spPr bwMode="auto">
          <a:xfrm>
            <a:off x="6980238" y="4268788"/>
            <a:ext cx="0" cy="190500"/>
          </a:xfrm>
          <a:prstGeom prst="straightConnector1">
            <a:avLst/>
          </a:prstGeom>
          <a:noFill/>
          <a:ln w="38100" algn="ctr">
            <a:solidFill>
              <a:srgbClr val="4472C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6" name="Group 179">
            <a:extLst>
              <a:ext uri="{FF2B5EF4-FFF2-40B4-BE49-F238E27FC236}">
                <a16:creationId xmlns:a16="http://schemas.microsoft.com/office/drawing/2014/main" id="{106CAEB1-45C7-4819-847E-E5F7A6AF46F6}"/>
              </a:ext>
            </a:extLst>
          </p:cNvPr>
          <p:cNvGrpSpPr>
            <a:grpSpLocks/>
          </p:cNvGrpSpPr>
          <p:nvPr/>
        </p:nvGrpSpPr>
        <p:grpSpPr bwMode="auto">
          <a:xfrm>
            <a:off x="442913" y="1057275"/>
            <a:ext cx="1755775" cy="928688"/>
            <a:chOff x="1150779" y="655319"/>
            <a:chExt cx="1260952" cy="928925"/>
          </a:xfrm>
        </p:grpSpPr>
        <p:sp>
          <p:nvSpPr>
            <p:cNvPr id="297" name="Rectangle: Rounded Corners 296">
              <a:extLst>
                <a:ext uri="{FF2B5EF4-FFF2-40B4-BE49-F238E27FC236}">
                  <a16:creationId xmlns:a16="http://schemas.microsoft.com/office/drawing/2014/main" id="{149F48FE-169A-4B1B-B679-7600AC9E9ACE}"/>
                </a:ext>
              </a:extLst>
            </p:cNvPr>
            <p:cNvSpPr/>
            <p:nvPr/>
          </p:nvSpPr>
          <p:spPr>
            <a:xfrm>
              <a:off x="1158760" y="655319"/>
              <a:ext cx="1252971" cy="928925"/>
            </a:xfrm>
            <a:prstGeom prst="roundRect">
              <a:avLst>
                <a:gd name="adj" fmla="val 8464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8A605030-06AC-4208-AA5E-12F193CB8699}"/>
                </a:ext>
              </a:extLst>
            </p:cNvPr>
            <p:cNvSpPr txBox="1"/>
            <p:nvPr/>
          </p:nvSpPr>
          <p:spPr>
            <a:xfrm>
              <a:off x="1150779" y="1333355"/>
              <a:ext cx="396755" cy="246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kern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99" name="Group 182">
            <a:extLst>
              <a:ext uri="{FF2B5EF4-FFF2-40B4-BE49-F238E27FC236}">
                <a16:creationId xmlns:a16="http://schemas.microsoft.com/office/drawing/2014/main" id="{13B72FFD-6BAF-4BA6-8191-A15BC27FE224}"/>
              </a:ext>
            </a:extLst>
          </p:cNvPr>
          <p:cNvGrpSpPr>
            <a:grpSpLocks/>
          </p:cNvGrpSpPr>
          <p:nvPr/>
        </p:nvGrpSpPr>
        <p:grpSpPr bwMode="auto">
          <a:xfrm>
            <a:off x="2225676" y="1058863"/>
            <a:ext cx="3568595" cy="2465387"/>
            <a:chOff x="2411731" y="660797"/>
            <a:chExt cx="5901689" cy="2464435"/>
          </a:xfrm>
        </p:grpSpPr>
        <p:sp>
          <p:nvSpPr>
            <p:cNvPr id="300" name="Rectangle: Rounded Corners 299">
              <a:extLst>
                <a:ext uri="{FF2B5EF4-FFF2-40B4-BE49-F238E27FC236}">
                  <a16:creationId xmlns:a16="http://schemas.microsoft.com/office/drawing/2014/main" id="{7DC0000B-7567-42AC-A49F-2ABBFCE66437}"/>
                </a:ext>
              </a:extLst>
            </p:cNvPr>
            <p:cNvSpPr/>
            <p:nvPr/>
          </p:nvSpPr>
          <p:spPr>
            <a:xfrm>
              <a:off x="2411731" y="660797"/>
              <a:ext cx="5901689" cy="2464435"/>
            </a:xfrm>
            <a:prstGeom prst="roundRect">
              <a:avLst>
                <a:gd name="adj" fmla="val 3780"/>
              </a:avLst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8FAB75A6-49C0-42D3-A7C8-9CC962D6BB32}"/>
                </a:ext>
              </a:extLst>
            </p:cNvPr>
            <p:cNvSpPr txBox="1"/>
            <p:nvPr/>
          </p:nvSpPr>
          <p:spPr>
            <a:xfrm>
              <a:off x="7863819" y="2871330"/>
              <a:ext cx="431830" cy="247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kern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02" name="Group 185">
            <a:extLst>
              <a:ext uri="{FF2B5EF4-FFF2-40B4-BE49-F238E27FC236}">
                <a16:creationId xmlns:a16="http://schemas.microsoft.com/office/drawing/2014/main" id="{08903685-8FC7-486F-B494-D301ACC410DA}"/>
              </a:ext>
            </a:extLst>
          </p:cNvPr>
          <p:cNvGrpSpPr>
            <a:grpSpLocks/>
          </p:cNvGrpSpPr>
          <p:nvPr/>
        </p:nvGrpSpPr>
        <p:grpSpPr bwMode="auto">
          <a:xfrm>
            <a:off x="5037138" y="3562350"/>
            <a:ext cx="2455863" cy="1965325"/>
            <a:chOff x="5360672" y="3656011"/>
            <a:chExt cx="2456812" cy="1964691"/>
          </a:xfrm>
        </p:grpSpPr>
        <p:sp>
          <p:nvSpPr>
            <p:cNvPr id="303" name="Rectangle: Rounded Corners 302">
              <a:extLst>
                <a:ext uri="{FF2B5EF4-FFF2-40B4-BE49-F238E27FC236}">
                  <a16:creationId xmlns:a16="http://schemas.microsoft.com/office/drawing/2014/main" id="{43139BC2-DBEE-48DF-93DF-999F73321C71}"/>
                </a:ext>
              </a:extLst>
            </p:cNvPr>
            <p:cNvSpPr/>
            <p:nvPr/>
          </p:nvSpPr>
          <p:spPr>
            <a:xfrm>
              <a:off x="5360672" y="3656011"/>
              <a:ext cx="2456812" cy="1964691"/>
            </a:xfrm>
            <a:prstGeom prst="roundRect">
              <a:avLst>
                <a:gd name="adj" fmla="val 5420"/>
              </a:avLst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71C4925E-1AB7-4626-980C-B29C2B3EA599}"/>
                </a:ext>
              </a:extLst>
            </p:cNvPr>
            <p:cNvSpPr txBox="1"/>
            <p:nvPr/>
          </p:nvSpPr>
          <p:spPr>
            <a:xfrm>
              <a:off x="7406162" y="5374719"/>
              <a:ext cx="397028" cy="2459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kern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05" name="Group 188">
            <a:extLst>
              <a:ext uri="{FF2B5EF4-FFF2-40B4-BE49-F238E27FC236}">
                <a16:creationId xmlns:a16="http://schemas.microsoft.com/office/drawing/2014/main" id="{487B70A4-D0CB-4A0A-89B5-EDD3F1A7E3F0}"/>
              </a:ext>
            </a:extLst>
          </p:cNvPr>
          <p:cNvGrpSpPr>
            <a:grpSpLocks/>
          </p:cNvGrpSpPr>
          <p:nvPr/>
        </p:nvGrpSpPr>
        <p:grpSpPr bwMode="auto">
          <a:xfrm>
            <a:off x="447676" y="3562350"/>
            <a:ext cx="4557712" cy="2466975"/>
            <a:chOff x="1147287" y="3660934"/>
            <a:chExt cx="4181952" cy="2466102"/>
          </a:xfrm>
        </p:grpSpPr>
        <p:sp>
          <p:nvSpPr>
            <p:cNvPr id="306" name="Rectangle: Rounded Corners 305">
              <a:extLst>
                <a:ext uri="{FF2B5EF4-FFF2-40B4-BE49-F238E27FC236}">
                  <a16:creationId xmlns:a16="http://schemas.microsoft.com/office/drawing/2014/main" id="{5B21C621-39DC-4AAB-8017-164A38F7683A}"/>
                </a:ext>
              </a:extLst>
            </p:cNvPr>
            <p:cNvSpPr/>
            <p:nvPr/>
          </p:nvSpPr>
          <p:spPr>
            <a:xfrm>
              <a:off x="1151656" y="3660934"/>
              <a:ext cx="4177583" cy="2464516"/>
            </a:xfrm>
            <a:prstGeom prst="roundRect">
              <a:avLst>
                <a:gd name="adj" fmla="val 4398"/>
              </a:avLst>
            </a:prstGeom>
            <a:noFill/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C3918BE0-D1A3-4A50-921D-B1B0B74EF9D5}"/>
                </a:ext>
              </a:extLst>
            </p:cNvPr>
            <p:cNvSpPr txBox="1"/>
            <p:nvPr/>
          </p:nvSpPr>
          <p:spPr>
            <a:xfrm>
              <a:off x="1147287" y="5881061"/>
              <a:ext cx="554971" cy="245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kern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308" name="Arrow: Down 307">
            <a:extLst>
              <a:ext uri="{FF2B5EF4-FFF2-40B4-BE49-F238E27FC236}">
                <a16:creationId xmlns:a16="http://schemas.microsoft.com/office/drawing/2014/main" id="{2416ED7D-7AE5-4BF5-811B-F923BA227A9C}"/>
              </a:ext>
            </a:extLst>
          </p:cNvPr>
          <p:cNvSpPr/>
          <p:nvPr/>
        </p:nvSpPr>
        <p:spPr>
          <a:xfrm>
            <a:off x="2697163" y="2517775"/>
            <a:ext cx="336550" cy="1939925"/>
          </a:xfrm>
          <a:prstGeom prst="downArrow">
            <a:avLst>
              <a:gd name="adj1" fmla="val 50000"/>
              <a:gd name="adj2" fmla="val 106657"/>
            </a:avLst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09" name="Arrow: Down 308">
            <a:extLst>
              <a:ext uri="{FF2B5EF4-FFF2-40B4-BE49-F238E27FC236}">
                <a16:creationId xmlns:a16="http://schemas.microsoft.com/office/drawing/2014/main" id="{D06A6BE1-D390-42DE-9CFD-6596A14A84EB}"/>
              </a:ext>
            </a:extLst>
          </p:cNvPr>
          <p:cNvSpPr/>
          <p:nvPr/>
        </p:nvSpPr>
        <p:spPr>
          <a:xfrm>
            <a:off x="1179513" y="1755775"/>
            <a:ext cx="336550" cy="1939925"/>
          </a:xfrm>
          <a:prstGeom prst="downArrow">
            <a:avLst>
              <a:gd name="adj1" fmla="val 50000"/>
              <a:gd name="adj2" fmla="val 104391"/>
            </a:avLst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10" name="Arrow: Down 309">
            <a:extLst>
              <a:ext uri="{FF2B5EF4-FFF2-40B4-BE49-F238E27FC236}">
                <a16:creationId xmlns:a16="http://schemas.microsoft.com/office/drawing/2014/main" id="{5AB16A5E-7DA2-4F87-AACC-A2CD547E3327}"/>
              </a:ext>
            </a:extLst>
          </p:cNvPr>
          <p:cNvSpPr/>
          <p:nvPr/>
        </p:nvSpPr>
        <p:spPr>
          <a:xfrm>
            <a:off x="3930651" y="3382963"/>
            <a:ext cx="336550" cy="1939925"/>
          </a:xfrm>
          <a:prstGeom prst="downArrow">
            <a:avLst>
              <a:gd name="adj1" fmla="val 50000"/>
              <a:gd name="adj2" fmla="val 111190"/>
            </a:avLst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311" name="Group 194">
            <a:extLst>
              <a:ext uri="{FF2B5EF4-FFF2-40B4-BE49-F238E27FC236}">
                <a16:creationId xmlns:a16="http://schemas.microsoft.com/office/drawing/2014/main" id="{7290E16E-12D0-4681-901C-B9EF5317E70D}"/>
              </a:ext>
            </a:extLst>
          </p:cNvPr>
          <p:cNvGrpSpPr>
            <a:grpSpLocks/>
          </p:cNvGrpSpPr>
          <p:nvPr/>
        </p:nvGrpSpPr>
        <p:grpSpPr bwMode="auto">
          <a:xfrm>
            <a:off x="4630738" y="2824163"/>
            <a:ext cx="273050" cy="571500"/>
            <a:chOff x="3832860" y="2952750"/>
            <a:chExt cx="274320" cy="571500"/>
          </a:xfrm>
        </p:grpSpPr>
        <p:sp>
          <p:nvSpPr>
            <p:cNvPr id="312" name="Flowchart: Magnetic Disk 311">
              <a:extLst>
                <a:ext uri="{FF2B5EF4-FFF2-40B4-BE49-F238E27FC236}">
                  <a16:creationId xmlns:a16="http://schemas.microsoft.com/office/drawing/2014/main" id="{39E323AC-41FD-4732-A758-17FEF076C792}"/>
                </a:ext>
              </a:extLst>
            </p:cNvPr>
            <p:cNvSpPr/>
            <p:nvPr/>
          </p:nvSpPr>
          <p:spPr>
            <a:xfrm>
              <a:off x="3832860" y="2952750"/>
              <a:ext cx="274320" cy="190500"/>
            </a:xfrm>
            <a:prstGeom prst="flowChartMagneticDisk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3" name="Flowchart: Magnetic Disk 312">
              <a:extLst>
                <a:ext uri="{FF2B5EF4-FFF2-40B4-BE49-F238E27FC236}">
                  <a16:creationId xmlns:a16="http://schemas.microsoft.com/office/drawing/2014/main" id="{25845E20-C5F5-4577-BABC-3BC6C9E7A112}"/>
                </a:ext>
              </a:extLst>
            </p:cNvPr>
            <p:cNvSpPr/>
            <p:nvPr/>
          </p:nvSpPr>
          <p:spPr>
            <a:xfrm>
              <a:off x="3832860" y="3143250"/>
              <a:ext cx="274320" cy="190500"/>
            </a:xfrm>
            <a:prstGeom prst="flowChartMagneticDisk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4" name="Flowchart: Magnetic Disk 313">
              <a:extLst>
                <a:ext uri="{FF2B5EF4-FFF2-40B4-BE49-F238E27FC236}">
                  <a16:creationId xmlns:a16="http://schemas.microsoft.com/office/drawing/2014/main" id="{6D02B18C-E11F-4CF9-A2D5-3DCBE6AC366C}"/>
                </a:ext>
              </a:extLst>
            </p:cNvPr>
            <p:cNvSpPr/>
            <p:nvPr/>
          </p:nvSpPr>
          <p:spPr>
            <a:xfrm>
              <a:off x="3832860" y="3333750"/>
              <a:ext cx="274320" cy="190500"/>
            </a:xfrm>
            <a:prstGeom prst="flowChartMagneticDisk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038B5199-0F26-4572-8B4B-B1CFE14DC196}"/>
              </a:ext>
            </a:extLst>
          </p:cNvPr>
          <p:cNvGrpSpPr/>
          <p:nvPr/>
        </p:nvGrpSpPr>
        <p:grpSpPr>
          <a:xfrm>
            <a:off x="4625023" y="5336702"/>
            <a:ext cx="274320" cy="571500"/>
            <a:chOff x="3832860" y="2952750"/>
            <a:chExt cx="274320" cy="571500"/>
          </a:xfrm>
          <a:solidFill>
            <a:srgbClr val="70AD47">
              <a:lumMod val="75000"/>
            </a:srgbClr>
          </a:solidFill>
        </p:grpSpPr>
        <p:sp>
          <p:nvSpPr>
            <p:cNvPr id="316" name="Flowchart: Magnetic Disk 315">
              <a:extLst>
                <a:ext uri="{FF2B5EF4-FFF2-40B4-BE49-F238E27FC236}">
                  <a16:creationId xmlns:a16="http://schemas.microsoft.com/office/drawing/2014/main" id="{5FE1B04A-C48E-4405-90AC-AD3EBF685413}"/>
                </a:ext>
              </a:extLst>
            </p:cNvPr>
            <p:cNvSpPr/>
            <p:nvPr/>
          </p:nvSpPr>
          <p:spPr>
            <a:xfrm>
              <a:off x="3832860" y="2952750"/>
              <a:ext cx="274320" cy="190500"/>
            </a:xfrm>
            <a:prstGeom prst="flowChartMagneticDisk">
              <a:avLst/>
            </a:prstGeom>
            <a:grpFill/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7" name="Flowchart: Magnetic Disk 316">
              <a:extLst>
                <a:ext uri="{FF2B5EF4-FFF2-40B4-BE49-F238E27FC236}">
                  <a16:creationId xmlns:a16="http://schemas.microsoft.com/office/drawing/2014/main" id="{2C739153-2B5C-4CDF-B9EB-840162418403}"/>
                </a:ext>
              </a:extLst>
            </p:cNvPr>
            <p:cNvSpPr/>
            <p:nvPr/>
          </p:nvSpPr>
          <p:spPr>
            <a:xfrm>
              <a:off x="3832860" y="3143250"/>
              <a:ext cx="274320" cy="190500"/>
            </a:xfrm>
            <a:prstGeom prst="flowChartMagneticDisk">
              <a:avLst/>
            </a:prstGeom>
            <a:grpFill/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8" name="Flowchart: Magnetic Disk 317">
              <a:extLst>
                <a:ext uri="{FF2B5EF4-FFF2-40B4-BE49-F238E27FC236}">
                  <a16:creationId xmlns:a16="http://schemas.microsoft.com/office/drawing/2014/main" id="{0E179596-CB26-4596-A2E4-34C4F676849D}"/>
                </a:ext>
              </a:extLst>
            </p:cNvPr>
            <p:cNvSpPr/>
            <p:nvPr/>
          </p:nvSpPr>
          <p:spPr>
            <a:xfrm>
              <a:off x="3832860" y="3333750"/>
              <a:ext cx="274320" cy="190500"/>
            </a:xfrm>
            <a:prstGeom prst="flowChartMagneticDisk">
              <a:avLst/>
            </a:prstGeom>
            <a:grpFill/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319" name="Arrow: Down 318">
            <a:extLst>
              <a:ext uri="{FF2B5EF4-FFF2-40B4-BE49-F238E27FC236}">
                <a16:creationId xmlns:a16="http://schemas.microsoft.com/office/drawing/2014/main" id="{59C425E7-6CB0-4676-8240-EFBAE7D75AB5}"/>
              </a:ext>
            </a:extLst>
          </p:cNvPr>
          <p:cNvSpPr/>
          <p:nvPr/>
        </p:nvSpPr>
        <p:spPr>
          <a:xfrm>
            <a:off x="5130801" y="5822950"/>
            <a:ext cx="130175" cy="190500"/>
          </a:xfrm>
          <a:prstGeom prst="downArrow">
            <a:avLst>
              <a:gd name="adj1" fmla="val 50000"/>
              <a:gd name="adj2" fmla="val 52810"/>
            </a:avLst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20" name="Arrow: Down 319">
            <a:extLst>
              <a:ext uri="{FF2B5EF4-FFF2-40B4-BE49-F238E27FC236}">
                <a16:creationId xmlns:a16="http://schemas.microsoft.com/office/drawing/2014/main" id="{E8361DCC-5CD4-4E5A-A618-F0A34EE8AFCE}"/>
              </a:ext>
            </a:extLst>
          </p:cNvPr>
          <p:cNvSpPr/>
          <p:nvPr/>
        </p:nvSpPr>
        <p:spPr>
          <a:xfrm>
            <a:off x="5130801" y="5589588"/>
            <a:ext cx="130175" cy="184150"/>
          </a:xfrm>
          <a:prstGeom prst="downArrow">
            <a:avLst>
              <a:gd name="adj1" fmla="val 50000"/>
              <a:gd name="adj2" fmla="val 52810"/>
            </a:avLst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F2438B54-C6C6-44E0-AD08-6B7EAB7C477E}"/>
              </a:ext>
            </a:extLst>
          </p:cNvPr>
          <p:cNvSpPr txBox="1"/>
          <p:nvPr/>
        </p:nvSpPr>
        <p:spPr>
          <a:xfrm>
            <a:off x="5211763" y="5543550"/>
            <a:ext cx="1316038" cy="246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Intermediate</a:t>
            </a:r>
            <a:r>
              <a:rPr lang="sv-SE" sz="1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solution</a:t>
            </a:r>
            <a:endParaRPr lang="en-US" sz="1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4DE942CA-AF85-4C27-A381-E5136D7E1F9D}"/>
              </a:ext>
            </a:extLst>
          </p:cNvPr>
          <p:cNvSpPr txBox="1"/>
          <p:nvPr/>
        </p:nvSpPr>
        <p:spPr>
          <a:xfrm>
            <a:off x="5195888" y="5789613"/>
            <a:ext cx="1001713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Target solution</a:t>
            </a:r>
            <a:endParaRPr lang="en-US" sz="1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92" name="Picture 2" descr="ETL diagram">
            <a:extLst>
              <a:ext uri="{FF2B5EF4-FFF2-40B4-BE49-F238E27FC236}">
                <a16:creationId xmlns:a16="http://schemas.microsoft.com/office/drawing/2014/main" id="{ECA5B7E3-99AD-494F-8CCC-1025F07E9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1064348"/>
            <a:ext cx="3351993" cy="100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0" descr="Пов’язане зображення">
            <a:extLst>
              <a:ext uri="{FF2B5EF4-FFF2-40B4-BE49-F238E27FC236}">
                <a16:creationId xmlns:a16="http://schemas.microsoft.com/office/drawing/2014/main" id="{848B8478-ECB5-47B7-BDCC-341FB04A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3" y="2018723"/>
            <a:ext cx="737313" cy="60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4" descr="sas">
            <a:extLst>
              <a:ext uri="{FF2B5EF4-FFF2-40B4-BE49-F238E27FC236}">
                <a16:creationId xmlns:a16="http://schemas.microsoft.com/office/drawing/2014/main" id="{484D14E2-52DA-4F59-9FF0-5EBEFDF2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29" y="1160889"/>
            <a:ext cx="1751788" cy="40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Результат пошуку зображень за запитом &quot;sap hana&quot;">
            <a:extLst>
              <a:ext uri="{FF2B5EF4-FFF2-40B4-BE49-F238E27FC236}">
                <a16:creationId xmlns:a16="http://schemas.microsoft.com/office/drawing/2014/main" id="{931DC376-4390-45ED-9E8C-959F1230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2" y="5351781"/>
            <a:ext cx="2172997" cy="59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4" descr="sas">
            <a:extLst>
              <a:ext uri="{FF2B5EF4-FFF2-40B4-BE49-F238E27FC236}">
                <a16:creationId xmlns:a16="http://schemas.microsoft.com/office/drawing/2014/main" id="{7928E242-8575-47BD-ABD4-8E73DCD7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385" y="5034360"/>
            <a:ext cx="1763507" cy="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7" name="Content Placeholder 7">
            <a:extLst>
              <a:ext uri="{FF2B5EF4-FFF2-40B4-BE49-F238E27FC236}">
                <a16:creationId xmlns:a16="http://schemas.microsoft.com/office/drawing/2014/main" id="{ECB247DF-2641-484B-8CB6-EEA1EE8F4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745443"/>
              </p:ext>
            </p:extLst>
          </p:nvPr>
        </p:nvGraphicFramePr>
        <p:xfrm>
          <a:off x="7751221" y="1735137"/>
          <a:ext cx="3326530" cy="430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540549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/>
      <p:bldP spid="250" grpId="0" animBg="1"/>
      <p:bldP spid="264" grpId="0" animBg="1"/>
      <p:bldP spid="269" grpId="0" animBg="1"/>
      <p:bldP spid="282" grpId="0" animBg="1"/>
      <p:bldP spid="308" grpId="0" animBg="1"/>
      <p:bldP spid="308" grpId="1" animBg="1"/>
      <p:bldP spid="309" grpId="0" animBg="1"/>
      <p:bldP spid="310" grpId="0" animBg="1"/>
      <p:bldP spid="310" grpId="1" animBg="1"/>
      <p:bldGraphic spid="9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3">
            <a:extLst>
              <a:ext uri="{FF2B5EF4-FFF2-40B4-BE49-F238E27FC236}">
                <a16:creationId xmlns:a16="http://schemas.microsoft.com/office/drawing/2014/main" id="{2192057C-2AB5-4605-B891-DC206F9C2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en-US" dirty="0"/>
              <a:t>Цели и начальные условия</a:t>
            </a:r>
            <a:endParaRPr lang="en-US" altLang="en-US" dirty="0"/>
          </a:p>
        </p:txBody>
      </p:sp>
      <p:sp>
        <p:nvSpPr>
          <p:cNvPr id="11270" name="Content Placeholder 4">
            <a:extLst>
              <a:ext uri="{FF2B5EF4-FFF2-40B4-BE49-F238E27FC236}">
                <a16:creationId xmlns:a16="http://schemas.microsoft.com/office/drawing/2014/main" id="{B68DAED4-0C85-42C8-9747-54B8D96CC7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2912" y="1728793"/>
            <a:ext cx="8805259" cy="4110303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Проект существует уже 1.5 года</a:t>
            </a:r>
            <a:endParaRPr lang="en-US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3 месяца работает без команды тестирования</a:t>
            </a:r>
            <a:endParaRPr lang="en-US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Команда разработчиков со стороны заказчика</a:t>
            </a:r>
            <a:endParaRPr lang="en-US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Сроки релизов неоднократно передвигались</a:t>
            </a:r>
            <a:endParaRPr lang="en-US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Проект в стадии Системного тестирования для первого релиза (</a:t>
            </a:r>
            <a:r>
              <a:rPr lang="en-US" dirty="0"/>
              <a:t>Intermediate</a:t>
            </a:r>
            <a:r>
              <a:rPr lang="ru-RU" dirty="0"/>
              <a:t>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Требования - отсутствуют</a:t>
            </a:r>
            <a:endParaRPr lang="en-US" dirty="0"/>
          </a:p>
          <a:p>
            <a:r>
              <a:rPr lang="en-US" dirty="0">
                <a:latin typeface="+mn-lt"/>
              </a:rPr>
              <a:t>  </a:t>
            </a:r>
          </a:p>
          <a:p>
            <a:endParaRPr lang="en-US" altLang="en-US" sz="1633" dirty="0"/>
          </a:p>
          <a:p>
            <a:endParaRPr lang="en-US" altLang="en-US" sz="1633" dirty="0"/>
          </a:p>
          <a:p>
            <a:endParaRPr lang="en-US" altLang="en-US" sz="1633" dirty="0"/>
          </a:p>
        </p:txBody>
      </p:sp>
      <p:pic>
        <p:nvPicPr>
          <p:cNvPr id="7" name="Picture 2" descr="https://sqadays.com/files/autoupload/88/31/73/vjkvfmix33975.png">
            <a:extLst>
              <a:ext uri="{FF2B5EF4-FFF2-40B4-BE49-F238E27FC236}">
                <a16:creationId xmlns:a16="http://schemas.microsoft.com/office/drawing/2014/main" id="{CF48EED1-772E-4CA3-BB16-E09BA0966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70" y="5839096"/>
            <a:ext cx="1223472" cy="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114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 model">
            <a:extLst>
              <a:ext uri="{FF2B5EF4-FFF2-40B4-BE49-F238E27FC236}">
                <a16:creationId xmlns:a16="http://schemas.microsoft.com/office/drawing/2014/main" id="{F8332AF0-8856-44C5-B4CF-582792F1B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21" y="2396362"/>
            <a:ext cx="3969178" cy="383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itle 3">
            <a:extLst>
              <a:ext uri="{FF2B5EF4-FFF2-40B4-BE49-F238E27FC236}">
                <a16:creationId xmlns:a16="http://schemas.microsoft.com/office/drawing/2014/main" id="{518D6B9B-FFA3-4AD5-A81F-1ED008C1E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en-US" dirty="0"/>
              <a:t>Окружения, данные и цикл разработки</a:t>
            </a:r>
            <a:endParaRPr lang="en-US" altLang="en-US" dirty="0"/>
          </a:p>
        </p:txBody>
      </p:sp>
      <p:pic>
        <p:nvPicPr>
          <p:cNvPr id="9" name="Picture 2" descr="https://sqadays.com/files/autoupload/88/31/73/vjkvfmix33975.png">
            <a:extLst>
              <a:ext uri="{FF2B5EF4-FFF2-40B4-BE49-F238E27FC236}">
                <a16:creationId xmlns:a16="http://schemas.microsoft.com/office/drawing/2014/main" id="{758A4252-2013-449F-A33A-3CE234A4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70" y="5839096"/>
            <a:ext cx="1223472" cy="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9405330-E4DC-4B5C-833A-FDBB1639D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631411"/>
              </p:ext>
            </p:extLst>
          </p:nvPr>
        </p:nvGraphicFramePr>
        <p:xfrm>
          <a:off x="-51141" y="1739586"/>
          <a:ext cx="6147141" cy="439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3BC3D9-8996-41DE-B03C-52D6F4B87CE9}"/>
              </a:ext>
            </a:extLst>
          </p:cNvPr>
          <p:cNvSpPr/>
          <p:nvPr/>
        </p:nvSpPr>
        <p:spPr>
          <a:xfrm>
            <a:off x="489995" y="5350065"/>
            <a:ext cx="9794648" cy="877116"/>
          </a:xfrm>
          <a:prstGeom prst="roundRect">
            <a:avLst>
              <a:gd name="adj" fmla="val 11802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FD8D25F-7C92-466F-AC2D-3F864D5D749A}"/>
              </a:ext>
            </a:extLst>
          </p:cNvPr>
          <p:cNvSpPr/>
          <p:nvPr/>
        </p:nvSpPr>
        <p:spPr>
          <a:xfrm>
            <a:off x="489994" y="2580377"/>
            <a:ext cx="9794649" cy="859991"/>
          </a:xfrm>
          <a:prstGeom prst="roundRect">
            <a:avLst>
              <a:gd name="adj" fmla="val 1099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B538380-3FD2-4E8E-BFE5-925D3FB2E27F}"/>
              </a:ext>
            </a:extLst>
          </p:cNvPr>
          <p:cNvSpPr/>
          <p:nvPr/>
        </p:nvSpPr>
        <p:spPr>
          <a:xfrm>
            <a:off x="489993" y="3511297"/>
            <a:ext cx="9794650" cy="1767839"/>
          </a:xfrm>
          <a:prstGeom prst="roundRect">
            <a:avLst>
              <a:gd name="adj" fmla="val 6322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3E2708-4C72-45DE-8962-C09E8216F51E}"/>
              </a:ext>
            </a:extLst>
          </p:cNvPr>
          <p:cNvSpPr txBox="1"/>
          <p:nvPr/>
        </p:nvSpPr>
        <p:spPr>
          <a:xfrm>
            <a:off x="6481816" y="2863185"/>
            <a:ext cx="1207008" cy="40843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 dirty="0"/>
              <a:t>Dev/Unit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6825C1-0023-4F22-BBB2-E7F24D1B1D93}"/>
              </a:ext>
            </a:extLst>
          </p:cNvPr>
          <p:cNvSpPr txBox="1"/>
          <p:nvPr/>
        </p:nvSpPr>
        <p:spPr>
          <a:xfrm>
            <a:off x="6481816" y="3734559"/>
            <a:ext cx="1207008" cy="546599"/>
          </a:xfrm>
          <a:prstGeom prst="rect">
            <a:avLst/>
          </a:prstGeom>
        </p:spPr>
        <p:txBody>
          <a:bodyPr vert="horz" wrap="square" lIns="0" tIns="0" rIns="0" bIns="0" rtlCol="0" anchor="t">
            <a:normAutofit lnSpcReduction="10000"/>
          </a:bodyPr>
          <a:lstStyle/>
          <a:p>
            <a:r>
              <a:rPr lang="en-US" dirty="0"/>
              <a:t>Integration/</a:t>
            </a:r>
            <a:br>
              <a:rPr lang="en-US" dirty="0"/>
            </a:br>
            <a:r>
              <a:rPr lang="en-US" dirty="0"/>
              <a:t>System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6FBE0C-6790-4DB0-B8A6-CCBE1EEEB570}"/>
              </a:ext>
            </a:extLst>
          </p:cNvPr>
          <p:cNvSpPr txBox="1"/>
          <p:nvPr/>
        </p:nvSpPr>
        <p:spPr>
          <a:xfrm>
            <a:off x="6481816" y="4657192"/>
            <a:ext cx="1207008" cy="40843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 dirty="0"/>
              <a:t>UAT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74C0CBB-81AB-45A2-A1D1-668DA6F5C571}"/>
              </a:ext>
            </a:extLst>
          </p:cNvPr>
          <p:cNvSpPr/>
          <p:nvPr/>
        </p:nvSpPr>
        <p:spPr>
          <a:xfrm>
            <a:off x="8369854" y="2822914"/>
            <a:ext cx="1745107" cy="395003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A few records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C41AC56-0640-4399-A734-E1E49EDA27B5}"/>
              </a:ext>
            </a:extLst>
          </p:cNvPr>
          <p:cNvSpPr/>
          <p:nvPr/>
        </p:nvSpPr>
        <p:spPr>
          <a:xfrm>
            <a:off x="8369854" y="3639526"/>
            <a:ext cx="1745108" cy="503466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3 Month Data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5A95B21-6BF8-4629-BB65-F801166C78FB}"/>
              </a:ext>
            </a:extLst>
          </p:cNvPr>
          <p:cNvSpPr/>
          <p:nvPr/>
        </p:nvSpPr>
        <p:spPr>
          <a:xfrm>
            <a:off x="8369852" y="4499644"/>
            <a:ext cx="1745109" cy="675671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Full</a:t>
            </a:r>
            <a:r>
              <a:rPr lang="ru-RU" sz="1633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1633" kern="0" dirty="0">
                <a:solidFill>
                  <a:prstClr val="white"/>
                </a:solidFill>
                <a:latin typeface="Calibri" panose="020F0502020204030204"/>
              </a:rPr>
              <a:t>Data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374F59B-7FB6-4B82-BE8A-0CAFD431AE13}"/>
              </a:ext>
            </a:extLst>
          </p:cNvPr>
          <p:cNvSpPr/>
          <p:nvPr/>
        </p:nvSpPr>
        <p:spPr>
          <a:xfrm>
            <a:off x="8369852" y="5462295"/>
            <a:ext cx="1745109" cy="6756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829544">
              <a:defRPr/>
            </a:pPr>
            <a:r>
              <a:rPr lang="sv-SE" sz="1633" kern="0" dirty="0">
                <a:solidFill>
                  <a:prstClr val="white"/>
                </a:solidFill>
                <a:latin typeface="Calibri" panose="020F0502020204030204"/>
              </a:rPr>
              <a:t>Full Data</a:t>
            </a:r>
            <a:endParaRPr lang="en-US" sz="1633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8442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0" grpId="0" animBg="1"/>
      <p:bldP spid="12" grpId="0"/>
      <p:bldP spid="22" grpId="0"/>
      <p:bldP spid="24" grpId="0"/>
      <p:bldP spid="23" grpId="0" animBg="1"/>
      <p:bldP spid="28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itle 3">
            <a:extLst>
              <a:ext uri="{FF2B5EF4-FFF2-40B4-BE49-F238E27FC236}">
                <a16:creationId xmlns:a16="http://schemas.microsoft.com/office/drawing/2014/main" id="{843EBC79-7370-4395-88F0-DCDFCD6E7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en-US" dirty="0"/>
              <a:t>Подход к тестированию</a:t>
            </a:r>
            <a:endParaRPr lang="en-US" altLang="en-US" dirty="0"/>
          </a:p>
        </p:txBody>
      </p:sp>
      <p:sp>
        <p:nvSpPr>
          <p:cNvPr id="17414" name="Content Placeholder 4">
            <a:extLst>
              <a:ext uri="{FF2B5EF4-FFF2-40B4-BE49-F238E27FC236}">
                <a16:creationId xmlns:a16="http://schemas.microsoft.com/office/drawing/2014/main" id="{8D2963AE-3133-456A-ADBF-E616596D6A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2913" y="1402032"/>
            <a:ext cx="8908477" cy="452495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en-US" sz="2400" dirty="0"/>
              <a:t>Статический анализ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en-US" sz="2400" dirty="0"/>
              <a:t>Проверка правильности копирования данных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en-US" sz="2400" dirty="0"/>
              <a:t>Проверка конечных данных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en-US" sz="2400" dirty="0"/>
              <a:t>	Структура (типы, размеры, </a:t>
            </a:r>
            <a:r>
              <a:rPr lang="en-US" altLang="en-US" sz="2400" dirty="0"/>
              <a:t>null)</a:t>
            </a:r>
            <a:endParaRPr lang="ru-RU" alt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en-US" sz="2400" dirty="0"/>
              <a:t>	Суммарных значений</a:t>
            </a:r>
            <a:endParaRPr lang="en-US" alt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en-US" sz="2400" dirty="0"/>
              <a:t>Использование собственных скриптов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en-US" sz="2400" dirty="0"/>
              <a:t>Тестирование «ближе к конечному пользователю»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en-US" sz="2400" dirty="0"/>
              <a:t>Обеспечение прозрачности взаимодействия</a:t>
            </a:r>
            <a:endParaRPr lang="en-US" altLang="en-US" sz="2400" dirty="0"/>
          </a:p>
          <a:p>
            <a:endParaRPr lang="en-US" altLang="en-US" dirty="0"/>
          </a:p>
        </p:txBody>
      </p:sp>
      <p:pic>
        <p:nvPicPr>
          <p:cNvPr id="7" name="Picture 2" descr="https://sqadays.com/files/autoupload/88/31/73/vjkvfmix33975.png">
            <a:extLst>
              <a:ext uri="{FF2B5EF4-FFF2-40B4-BE49-F238E27FC236}">
                <a16:creationId xmlns:a16="http://schemas.microsoft.com/office/drawing/2014/main" id="{3DC6D194-CE46-4B30-8713-B9E5CF898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70" y="5839096"/>
            <a:ext cx="1223472" cy="7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95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"/>
</p:tagLst>
</file>

<file path=ppt/theme/theme1.xml><?xml version="1.0" encoding="utf-8"?>
<a:theme xmlns:a="http://schemas.openxmlformats.org/drawingml/2006/main" name="Office Theme">
  <a:themeElements>
    <a:clrScheme name="Accenture O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500"/>
      </a:accent1>
      <a:accent2>
        <a:srgbClr val="FF0000"/>
      </a:accent2>
      <a:accent3>
        <a:srgbClr val="808080"/>
      </a:accent3>
      <a:accent4>
        <a:srgbClr val="FFB600"/>
      </a:accent4>
      <a:accent5>
        <a:srgbClr val="C0C0C0"/>
      </a:accent5>
      <a:accent6>
        <a:srgbClr val="292929"/>
      </a:accent6>
      <a:hlink>
        <a:srgbClr val="0563C1"/>
      </a:hlink>
      <a:folHlink>
        <a:srgbClr val="954F72"/>
      </a:folHlink>
    </a:clrScheme>
    <a:fontScheme name="Accentur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rdea">
  <a:themeElements>
    <a:clrScheme name="Nordea">
      <a:dk1>
        <a:sysClr val="windowText" lastClr="000000"/>
      </a:dk1>
      <a:lt1>
        <a:sysClr val="window" lastClr="FFFFFF"/>
      </a:lt1>
      <a:dk2>
        <a:srgbClr val="00005E"/>
      </a:dk2>
      <a:lt2>
        <a:srgbClr val="0000A0"/>
      </a:lt2>
      <a:accent1>
        <a:srgbClr val="0000A0"/>
      </a:accent1>
      <a:accent2>
        <a:srgbClr val="3399FF"/>
      </a:accent2>
      <a:accent3>
        <a:srgbClr val="99CCFF"/>
      </a:accent3>
      <a:accent4>
        <a:srgbClr val="FBD9CA"/>
      </a:accent4>
      <a:accent5>
        <a:srgbClr val="C9C7C7"/>
      </a:accent5>
      <a:accent6>
        <a:srgbClr val="474748"/>
      </a:accent6>
      <a:hlink>
        <a:srgbClr val="000000"/>
      </a:hlink>
      <a:folHlink>
        <a:srgbClr val="3399FF"/>
      </a:folHlink>
    </a:clrScheme>
    <a:fontScheme name="Nord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8B8A8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>
            <a:solidFill>
              <a:schemeClr val="tx1"/>
            </a:solidFill>
          </a:defRPr>
        </a:defPPr>
      </a:lstStyle>
    </a:txDef>
  </a:objectDefaults>
  <a:extraClrSchemeLst/>
  <a:custClrLst>
    <a:custClr name="Nordea Deep Blue B5">
      <a:srgbClr val="00005E"/>
    </a:custClr>
    <a:custClr name="Nordea Blue B4">
      <a:srgbClr val="0000A0"/>
    </a:custClr>
    <a:custClr name="Nordea Vivid Blue B3">
      <a:srgbClr val="0000FF"/>
    </a:custClr>
    <a:custClr name="Nordea Medium Blue B2">
      <a:srgbClr val="3399FF"/>
    </a:custClr>
    <a:custClr name="Nordea Light Blue B1">
      <a:srgbClr val="99CCFF"/>
    </a:custClr>
    <a:custClr name="Nordea Dark Pink P3">
      <a:srgbClr val="F0C1AE"/>
    </a:custClr>
    <a:custClr name="Nordea Pink P2">
      <a:srgbClr val="FBD9CA"/>
    </a:custClr>
    <a:custClr name="Nordea Light Pink P1">
      <a:srgbClr val="FDECE4"/>
    </a:custClr>
    <a:custClr name="Nordea Dark Gray G4">
      <a:srgbClr val="474748"/>
    </a:custClr>
    <a:custClr name="Nordea Gray G3">
      <a:srgbClr val="8B8A8D"/>
    </a:custClr>
    <a:custClr name="Nordea Medium Gray G2">
      <a:srgbClr val="C9C7C7"/>
    </a:custClr>
    <a:custClr name="Nordea Light Gray G1">
      <a:srgbClr val="E6E4E3"/>
    </a:custClr>
    <a:custClr name="Nordea Accent Red">
      <a:srgbClr val="FF5959"/>
    </a:custClr>
    <a:custClr name="Nordea Accent Yellow">
      <a:srgbClr val="FFE183"/>
    </a:custClr>
    <a:custClr name="Nordea Accent Green">
      <a:srgbClr val="40BFBF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ordea">
    <a:dk1>
      <a:sysClr val="windowText" lastClr="000000"/>
    </a:dk1>
    <a:lt1>
      <a:sysClr val="window" lastClr="FFFFFF"/>
    </a:lt1>
    <a:dk2>
      <a:srgbClr val="00005E"/>
    </a:dk2>
    <a:lt2>
      <a:srgbClr val="0000A0"/>
    </a:lt2>
    <a:accent1>
      <a:srgbClr val="0000A0"/>
    </a:accent1>
    <a:accent2>
      <a:srgbClr val="3399FF"/>
    </a:accent2>
    <a:accent3>
      <a:srgbClr val="99CCFF"/>
    </a:accent3>
    <a:accent4>
      <a:srgbClr val="FBD9CA"/>
    </a:accent4>
    <a:accent5>
      <a:srgbClr val="C9C7C7"/>
    </a:accent5>
    <a:accent6>
      <a:srgbClr val="474748"/>
    </a:accent6>
    <a:hlink>
      <a:srgbClr val="000000"/>
    </a:hlink>
    <a:folHlink>
      <a:srgbClr val="3399FF"/>
    </a:folHlink>
  </a:clrScheme>
  <a:fontScheme name="Norde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ordea">
    <a:dk1>
      <a:sysClr val="windowText" lastClr="000000"/>
    </a:dk1>
    <a:lt1>
      <a:sysClr val="window" lastClr="FFFFFF"/>
    </a:lt1>
    <a:dk2>
      <a:srgbClr val="00005E"/>
    </a:dk2>
    <a:lt2>
      <a:srgbClr val="0000A0"/>
    </a:lt2>
    <a:accent1>
      <a:srgbClr val="0000A0"/>
    </a:accent1>
    <a:accent2>
      <a:srgbClr val="3399FF"/>
    </a:accent2>
    <a:accent3>
      <a:srgbClr val="99CCFF"/>
    </a:accent3>
    <a:accent4>
      <a:srgbClr val="FBD9CA"/>
    </a:accent4>
    <a:accent5>
      <a:srgbClr val="C9C7C7"/>
    </a:accent5>
    <a:accent6>
      <a:srgbClr val="474748"/>
    </a:accent6>
    <a:hlink>
      <a:srgbClr val="000000"/>
    </a:hlink>
    <a:folHlink>
      <a:srgbClr val="3399FF"/>
    </a:folHlink>
  </a:clrScheme>
  <a:fontScheme name="Norde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G xmlns="6ed20b26-3212-4c5d-9cda-5a4816232b99">-</OG>
    <ST xmlns="6ed20b26-3212-4c5d-9cda-5a4816232b99">-</ST>
    <Delivery_x0020_Year xmlns="6ed20b26-3212-4c5d-9cda-5a4816232b99">FY18</Delivery_x0020_Year>
    <Status xmlns="6ed20b26-3212-4c5d-9cda-5a4816232b99">Up to Date</Status>
    <Comment xmlns="6ed20b26-3212-4c5d-9cda-5a4816232b99" xsi:nil="true"/>
    <CG xmlns="6ed20b26-3212-4c5d-9cda-5a4816232b99">-</CG>
    <ReportOwner xmlns="http://schemas.microsoft.com/sharepoint/v3">
      <UserInfo>
        <DisplayName>Jegorovs, Maksims</DisplayName>
        <AccountId>26</AccountId>
        <AccountType/>
      </UserInfo>
    </ReportOwner>
    <Classification xmlns="6ed20b26-3212-4c5d-9cda-5a4816232b99">-</Classification>
    <SharedWithUsers xmlns="db280a9a-3799-4bad-b87a-109293e5ccda">
      <UserInfo>
        <DisplayName>Berga, Iveta</DisplayName>
        <AccountId>2890</AccountId>
        <AccountType/>
      </UserInfo>
      <UserInfo>
        <DisplayName>Schmit, Thomas Jude</DisplayName>
        <AccountId>3106</AccountId>
        <AccountType/>
      </UserInfo>
      <UserInfo>
        <DisplayName>Arniece, Ilze</DisplayName>
        <AccountId>769</AccountId>
        <AccountType/>
      </UserInfo>
      <UserInfo>
        <DisplayName>Olenicenko, Vladimirs</DisplayName>
        <AccountId>350</AccountId>
        <AccountType/>
      </UserInfo>
      <UserInfo>
        <DisplayName>Jegorovs, Maksims</DisplayName>
        <AccountId>26</AccountId>
        <AccountType/>
      </UserInfo>
    </SharedWithUsers>
    <_Version xmlns="http://schemas.microsoft.com/sharepoint/v3/fields" xsi:nil="true"/>
    <Sub_x002d_Industry xmlns="6ed20b26-3212-4c5d-9cda-5a4816232b99">-</Sub_x002d_Industry>
    <Technology xmlns="6ed20b26-3212-4c5d-9cda-5a4816232b99" xsi:nil="true"/>
    <Portal_x0020_Upload_x0020_date xmlns="6ed20b26-3212-4c5d-9cda-5a4816232b99">2017-12-11T22:00:00+00:00</Portal_x0020_Upload_x0020_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C0AEF491E56C4AA74FD851FD5E6F65" ma:contentTypeVersion="21" ma:contentTypeDescription="Create a new document." ma:contentTypeScope="" ma:versionID="02b1b9f9203396bf941e77e03c5f2457">
  <xsd:schema xmlns:xsd="http://www.w3.org/2001/XMLSchema" xmlns:xs="http://www.w3.org/2001/XMLSchema" xmlns:p="http://schemas.microsoft.com/office/2006/metadata/properties" xmlns:ns1="http://schemas.microsoft.com/sharepoint/v3" xmlns:ns2="6ed20b26-3212-4c5d-9cda-5a4816232b99" xmlns:ns3="http://schemas.microsoft.com/sharepoint/v3/fields" xmlns:ns4="db280a9a-3799-4bad-b87a-109293e5ccda" targetNamespace="http://schemas.microsoft.com/office/2006/metadata/properties" ma:root="true" ma:fieldsID="213e23831b56f0f422bdb26728e8a4a6" ns1:_="" ns2:_="" ns3:_="" ns4:_="">
    <xsd:import namespace="http://schemas.microsoft.com/sharepoint/v3"/>
    <xsd:import namespace="6ed20b26-3212-4c5d-9cda-5a4816232b99"/>
    <xsd:import namespace="http://schemas.microsoft.com/sharepoint/v3/fields"/>
    <xsd:import namespace="db280a9a-3799-4bad-b87a-109293e5ccda"/>
    <xsd:element name="properties">
      <xsd:complexType>
        <xsd:sequence>
          <xsd:element name="documentManagement">
            <xsd:complexType>
              <xsd:all>
                <xsd:element ref="ns2:OG"/>
                <xsd:element ref="ns2:CG"/>
                <xsd:element ref="ns2:ST"/>
                <xsd:element ref="ns2:Classification"/>
                <xsd:element ref="ns2:Sub_x002d_Industry" minOccurs="0"/>
                <xsd:element ref="ns2:Technology" minOccurs="0"/>
                <xsd:element ref="ns2:Delivery_x0020_Year"/>
                <xsd:element ref="ns1:ReportOwner"/>
                <xsd:element ref="ns3:_Version" minOccurs="0"/>
                <xsd:element ref="ns2:Status"/>
                <xsd:element ref="ns2:Comment" minOccurs="0"/>
                <xsd:element ref="ns2:Portal_x0020_Upload_x0020_date" minOccurs="0"/>
                <xsd:element ref="ns2:MediaServiceMetadata" minOccurs="0"/>
                <xsd:element ref="ns2:MediaServiceFastMetadata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Owner" ma:index="9" ma:displayName="Owner" ma:description="Owner of this document" ma:list="UserInfo" ma:SearchPeopleOnly="false" ma:SharePointGroup="0" ma:internalName="Report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d20b26-3212-4c5d-9cda-5a4816232b99" elementFormDefault="qualified">
    <xsd:import namespace="http://schemas.microsoft.com/office/2006/documentManagement/types"/>
    <xsd:import namespace="http://schemas.microsoft.com/office/infopath/2007/PartnerControls"/>
    <xsd:element name="OG" ma:index="2" ma:displayName="OG" ma:default="-" ma:format="Dropdown" ma:internalName="OG">
      <xsd:simpleType>
        <xsd:restriction base="dms:Choice">
          <xsd:enumeration value="CMT"/>
          <xsd:enumeration value="FS"/>
          <xsd:enumeration value="PROD"/>
          <xsd:enumeration value="H&amp;PS"/>
          <xsd:enumeration value="RES"/>
          <xsd:enumeration value="-"/>
        </xsd:restriction>
      </xsd:simpleType>
    </xsd:element>
    <xsd:element name="CG" ma:index="3" ma:displayName="CG" ma:default="-" ma:format="Dropdown" ma:internalName="CG">
      <xsd:simpleType>
        <xsd:restriction base="dms:Choice">
          <xsd:enumeration value="ATA"/>
          <xsd:enumeration value="CRM"/>
          <xsd:enumeration value="DEL"/>
          <xsd:enumeration value="DIG"/>
          <xsd:enumeration value="Innovations"/>
          <xsd:enumeration value="MICR"/>
          <xsd:enumeration value="ORA"/>
          <xsd:enumeration value="PCS"/>
          <xsd:enumeration value="SAP"/>
          <xsd:enumeration value="TEST"/>
          <xsd:enumeration value="-"/>
        </xsd:restriction>
      </xsd:simpleType>
    </xsd:element>
    <xsd:element name="ST" ma:index="4" ma:displayName="ST" ma:default="-" ma:format="Dropdown" ma:internalName="ST">
      <xsd:simpleType>
        <xsd:restriction base="dms:Choice">
          <xsd:enumeration value="BI"/>
          <xsd:enumeration value="BI/AIMS"/>
          <xsd:enumeration value="Blockchain"/>
          <xsd:enumeration value="Business Analysis"/>
          <xsd:enumeration value="Cloud Business Platform"/>
          <xsd:enumeration value="Core.NET"/>
          <xsd:enumeration value="CRM"/>
          <xsd:enumeration value="Data &amp; Analytics"/>
          <xsd:enumeration value="DevOps"/>
          <xsd:enumeration value="Epic"/>
          <xsd:enumeration value="ERP Applications"/>
          <xsd:enumeration value="Functional Testing"/>
          <xsd:enumeration value="HANA Development"/>
          <xsd:enumeration value="Insurance Applications"/>
          <xsd:enumeration value="IO"/>
          <xsd:enumeration value="Java"/>
          <xsd:enumeration value="Middleware"/>
          <xsd:enumeration value="Mobility"/>
          <xsd:enumeration value="Mobilization"/>
          <xsd:enumeration value="Performance Testing"/>
          <xsd:enumeration value="PHP"/>
          <xsd:enumeration value="PMO"/>
          <xsd:enumeration value="RPA"/>
          <xsd:enumeration value="SAP Analytics"/>
          <xsd:enumeration value="SAP CEC"/>
          <xsd:enumeration value="SAP Data"/>
          <xsd:enumeration value="SAP Financials"/>
          <xsd:enumeration value="SAP HCM"/>
          <xsd:enumeration value="SAP Functional"/>
          <xsd:enumeration value="SAP ABAP Development"/>
          <xsd:enumeration value="SDx"/>
          <xsd:enumeration value="Security &amp; Risk"/>
          <xsd:enumeration value="Service Integration"/>
          <xsd:enumeration value="Sitecore"/>
          <xsd:enumeration value="Solution Architecture"/>
          <xsd:enumeration value="Test Automation"/>
          <xsd:enumeration value="Test Management"/>
          <xsd:enumeration value="UI"/>
          <xsd:enumeration value="UX/GD"/>
          <xsd:enumeration value="-"/>
        </xsd:restriction>
      </xsd:simpleType>
    </xsd:element>
    <xsd:element name="Classification" ma:index="5" ma:displayName="ST Segmentation" ma:default="-" ma:format="Dropdown" ma:internalName="Classification">
      <xsd:simpleType>
        <xsd:restriction base="dms:Choice">
          <xsd:enumeration value="Cow"/>
          <xsd:enumeration value="Star"/>
          <xsd:enumeration value="?"/>
          <xsd:enumeration value="Dog"/>
          <xsd:enumeration value="-"/>
        </xsd:restriction>
      </xsd:simpleType>
    </xsd:element>
    <xsd:element name="Sub_x002d_Industry" ma:index="6" nillable="true" ma:displayName="Sub-Industry" ma:default="-" ma:format="Dropdown" ma:internalName="Sub_x002d_Industry">
      <xsd:simpleType>
        <xsd:restriction base="dms:Choice">
          <xsd:enumeration value="-"/>
          <xsd:enumeration value="Banking"/>
          <xsd:enumeration value="Border Services"/>
          <xsd:enumeration value="Capital market"/>
          <xsd:enumeration value="Cities"/>
          <xsd:enumeration value="Communications &amp; Media"/>
          <xsd:enumeration value="Consumer Goods &amp; Services"/>
          <xsd:enumeration value="Electronics &amp; High Tech"/>
          <xsd:enumeration value="Energy"/>
          <xsd:enumeration value="Health"/>
          <xsd:enumeration value="Human Services"/>
          <xsd:enumeration value="Industrial"/>
          <xsd:enumeration value="Insurance"/>
          <xsd:enumeration value="Life Science"/>
          <xsd:enumeration value="Natural Resources"/>
          <xsd:enumeration value="Pensions"/>
          <xsd:enumeration value="Postal"/>
          <xsd:enumeration value="Public Administration"/>
          <xsd:enumeration value="Public Safety"/>
          <xsd:enumeration value="Retail"/>
          <xsd:enumeration value="Revenue"/>
          <xsd:enumeration value="Software &amp;"/>
          <xsd:enumeration value="Platforms"/>
          <xsd:enumeration value="Transport"/>
          <xsd:enumeration value="Utilities"/>
        </xsd:restriction>
      </xsd:simpleType>
    </xsd:element>
    <xsd:element name="Technology" ma:index="7" nillable="true" ma:displayName="Technology" ma:internalName="Technology">
      <xsd:simpleType>
        <xsd:restriction base="dms:Text">
          <xsd:maxLength value="255"/>
        </xsd:restriction>
      </xsd:simpleType>
    </xsd:element>
    <xsd:element name="Delivery_x0020_Year" ma:index="8" ma:displayName="Delivery Year" ma:default="FY18" ma:format="Dropdown" ma:internalName="Delivery_x0020_Year">
      <xsd:simpleType>
        <xsd:restriction base="dms:Choice">
          <xsd:enumeration value="FY15"/>
          <xsd:enumeration value="FY16"/>
          <xsd:enumeration value="FY17"/>
          <xsd:enumeration value="FY18"/>
          <xsd:enumeration value="FY19"/>
        </xsd:restriction>
      </xsd:simpleType>
    </xsd:element>
    <xsd:element name="Status" ma:index="11" ma:displayName="Status" ma:default="Requires Updates" ma:format="Dropdown" ma:internalName="Status">
      <xsd:simpleType>
        <xsd:restriction base="dms:Choice">
          <xsd:enumeration value="Requires Updates"/>
          <xsd:enumeration value="In Progress"/>
          <xsd:enumeration value="Up to Date"/>
        </xsd:restriction>
      </xsd:simpleType>
    </xsd:element>
    <xsd:element name="Comment" ma:index="12" nillable="true" ma:displayName="Comment" ma:internalName="Comment">
      <xsd:simpleType>
        <xsd:restriction base="dms:Text">
          <xsd:maxLength value="255"/>
        </xsd:restriction>
      </xsd:simpleType>
    </xsd:element>
    <xsd:element name="Portal_x0020_Upload_x0020_date" ma:index="13" nillable="true" ma:displayName="Portal Upload date" ma:format="DateOnly" ma:internalName="Portal_x0020_Upload_x0020_date">
      <xsd:simpleType>
        <xsd:restriction base="dms:DateTime"/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0" nillable="true" ma:displayName="Version" ma:internalName="_Version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80a9a-3799-4bad-b87a-109293e5ccd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989D24-9388-4572-BA9E-BF78FD4DE375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  <ds:schemaRef ds:uri="db280a9a-3799-4bad-b87a-109293e5ccda"/>
    <ds:schemaRef ds:uri="http://schemas.microsoft.com/sharepoint/v3/fields"/>
    <ds:schemaRef ds:uri="6ed20b26-3212-4c5d-9cda-5a4816232b99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B87928-75F5-4FF4-BE12-8345EDB27E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d20b26-3212-4c5d-9cda-5a4816232b99"/>
    <ds:schemaRef ds:uri="http://schemas.microsoft.com/sharepoint/v3/fields"/>
    <ds:schemaRef ds:uri="db280a9a-3799-4bad-b87a-109293e5cc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D12CF8-600F-42A0-BF9E-ECAD284B59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29969</TotalTime>
  <Words>877</Words>
  <Application>Microsoft Office PowerPoint</Application>
  <PresentationFormat>Widescreen</PresentationFormat>
  <Paragraphs>317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Arial Unicode MS</vt:lpstr>
      <vt:lpstr>Calibri</vt:lpstr>
      <vt:lpstr>Courier New</vt:lpstr>
      <vt:lpstr>Times New Roman</vt:lpstr>
      <vt:lpstr>Office Theme</vt:lpstr>
      <vt:lpstr>Nordea</vt:lpstr>
      <vt:lpstr>Тестирование миграции.  Работа над ошибками</vt:lpstr>
      <vt:lpstr>О докладчике</vt:lpstr>
      <vt:lpstr>Терминология</vt:lpstr>
      <vt:lpstr>Проблематика</vt:lpstr>
      <vt:lpstr>Типичные проблемы миграций</vt:lpstr>
      <vt:lpstr>Проект</vt:lpstr>
      <vt:lpstr>Цели и начальные условия</vt:lpstr>
      <vt:lpstr>Окружения, данные и цикл разработки</vt:lpstr>
      <vt:lpstr>Подход к тестированию</vt:lpstr>
      <vt:lpstr>Transparency and Visibility</vt:lpstr>
      <vt:lpstr>Реальность </vt:lpstr>
      <vt:lpstr>Дефекты и контроль изменений</vt:lpstr>
      <vt:lpstr>Тестирование бизнес правил</vt:lpstr>
      <vt:lpstr>Адаптация тестового процесса </vt:lpstr>
      <vt:lpstr>Адаптация тестового процесса </vt:lpstr>
      <vt:lpstr>Адаптация тестового процесса </vt:lpstr>
      <vt:lpstr>Тестирование производительности</vt:lpstr>
      <vt:lpstr>Тестирование производительности</vt:lpstr>
      <vt:lpstr>Приемочное тестирование</vt:lpstr>
      <vt:lpstr>Выводы</vt:lpstr>
      <vt:lpstr>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Accenture Latvia</dc:title>
  <dc:creator>Arniece, Ilze</dc:creator>
  <cp:lastModifiedBy>Chernov, Dmytro</cp:lastModifiedBy>
  <cp:revision>92</cp:revision>
  <dcterms:modified xsi:type="dcterms:W3CDTF">2018-05-23T13:15:08Z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0x01010059C0AEF491E56C4AA74FD851FD5E6F65</vt:lpwstr>
  </property>
</Properties>
</file>