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320" r:id="rId2"/>
    <p:sldId id="338" r:id="rId3"/>
    <p:sldId id="342" r:id="rId4"/>
    <p:sldId id="340" r:id="rId5"/>
    <p:sldId id="343" r:id="rId6"/>
    <p:sldId id="585" r:id="rId7"/>
    <p:sldId id="358" r:id="rId8"/>
    <p:sldId id="371" r:id="rId9"/>
    <p:sldId id="360" r:id="rId10"/>
    <p:sldId id="361" r:id="rId11"/>
    <p:sldId id="367" r:id="rId12"/>
    <p:sldId id="391" r:id="rId13"/>
    <p:sldId id="344" r:id="rId14"/>
    <p:sldId id="370" r:id="rId15"/>
    <p:sldId id="586" r:id="rId16"/>
    <p:sldId id="411" r:id="rId17"/>
    <p:sldId id="390" r:id="rId18"/>
  </p:sldIdLst>
  <p:sldSz cx="17337088" cy="9752013"/>
  <p:notesSz cx="6858000" cy="9144000"/>
  <p:defaultTextStyle>
    <a:defPPr>
      <a:defRPr lang="ru-RU"/>
    </a:defPPr>
    <a:lvl1pPr marL="0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042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083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125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167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209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0250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0292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0334" algn="l" defTabSz="130008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>
          <p15:clr>
            <a:srgbClr val="A4A3A4"/>
          </p15:clr>
        </p15:guide>
        <p15:guide id="2" pos="54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anyan Ani" initials="SA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FF"/>
    <a:srgbClr val="A3BFFC"/>
    <a:srgbClr val="99DAFF"/>
    <a:srgbClr val="0038DE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9"/>
    <p:restoredTop sz="94643"/>
  </p:normalViewPr>
  <p:slideViewPr>
    <p:cSldViewPr snapToGrid="0" snapToObjects="1" showGuides="1">
      <p:cViewPr varScale="1">
        <p:scale>
          <a:sx n="73" d="100"/>
          <a:sy n="73" d="100"/>
        </p:scale>
        <p:origin x="312" y="784"/>
      </p:cViewPr>
      <p:guideLst>
        <p:guide orient="horz" pos="3071"/>
        <p:guide pos="54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CD56FB6-65F2-3649-84D3-26727DF64DA2}" type="datetimeFigureOut">
              <a:rPr lang="ru-RU" smtClean="0"/>
              <a:pPr/>
              <a:t>05.11.2020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3E5D75E-72D6-CD44-994A-C15A26A843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083" rtl="0" eaLnBrk="1" latinLnBrk="0" hangingPunct="1">
      <a:defRPr sz="1706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50042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2pPr>
    <a:lvl3pPr marL="1300083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3pPr>
    <a:lvl4pPr marL="1950125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4pPr>
    <a:lvl5pPr marL="2600167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5pPr>
    <a:lvl6pPr marL="3250209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6pPr>
    <a:lvl7pPr marL="3900250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7pPr>
    <a:lvl8pPr marL="4550292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8pPr>
    <a:lvl9pPr marL="5200334" algn="l" defTabSz="1300083" rtl="0" eaLnBrk="1" latinLnBrk="0" hangingPunct="1">
      <a:defRPr sz="17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114" y="2568575"/>
            <a:ext cx="13488986" cy="3527426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82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6114" y="6416675"/>
            <a:ext cx="13488986" cy="192246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Имя и фамилия спикера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D57309-993C-9C48-845A-4A7160452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6112" y="1275228"/>
            <a:ext cx="3042780" cy="6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7F7F2D15-4992-9642-9E17-A2A75DAEBB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7270" y="2889185"/>
            <a:ext cx="7380001" cy="5767458"/>
          </a:xfrm>
        </p:spPr>
        <p:txBody>
          <a:bodyPr tIns="10800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1523B33-BEDA-A047-9271-399DDE7CD8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92804" y="2889250"/>
            <a:ext cx="7380001" cy="5767388"/>
          </a:xfrm>
        </p:spPr>
        <p:txBody>
          <a:bodyPr/>
          <a:lstStyle>
            <a:lvl1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1pPr>
            <a:lvl2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Системный шрифт"/>
              <a:buChar char="—"/>
              <a:tabLst/>
              <a:defRPr/>
            </a:lvl3pPr>
            <a:lvl4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</a:p>
          <a:p>
            <a:pPr marL="647935" marR="0" lvl="2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Системный шрифт"/>
              <a:buChar char="—"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</a:p>
          <a:p>
            <a:pPr marL="647935" marR="0" lvl="3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</a:p>
          <a:p>
            <a:pPr marL="0" marR="0" lvl="4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819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7F7F2D15-4992-9642-9E17-A2A75DAEBB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7266" y="2889185"/>
            <a:ext cx="4822822" cy="5767458"/>
          </a:xfrm>
        </p:spPr>
        <p:txBody>
          <a:bodyPr tIns="108000"/>
          <a:lstStyle>
            <a:lvl1pPr>
              <a:defRPr sz="3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1523B33-BEDA-A047-9271-399DDE7CD8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852" y="2889250"/>
            <a:ext cx="9952950" cy="5767388"/>
          </a:xfrm>
        </p:spPr>
        <p:txBody>
          <a:bodyPr/>
          <a:lstStyle>
            <a:lvl1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1pPr>
            <a:lvl2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Системный шрифт"/>
              <a:buChar char="—"/>
              <a:tabLst/>
              <a:defRPr/>
            </a:lvl3pPr>
            <a:lvl4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</a:p>
          <a:p>
            <a:pPr marL="647935" marR="0" lvl="2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Системный шрифт"/>
              <a:buChar char="—"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</a:p>
          <a:p>
            <a:pPr marL="647935" marR="0" lvl="3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</a:p>
          <a:p>
            <a:pPr marL="0" marR="0" lvl="4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8798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8">
            <a:extLst>
              <a:ext uri="{FF2B5EF4-FFF2-40B4-BE49-F238E27FC236}">
                <a16:creationId xmlns:a16="http://schemas.microsoft.com/office/drawing/2014/main" id="{390139F2-A108-E742-A367-21FDE46BE88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81583" y="2889250"/>
            <a:ext cx="4798511" cy="5767388"/>
          </a:xfrm>
        </p:spPr>
        <p:txBody>
          <a:bodyPr/>
          <a:lstStyle>
            <a:lvl1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1pPr>
            <a:lvl2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Системный шрифт"/>
              <a:buChar char="—"/>
              <a:tabLst/>
              <a:defRPr/>
            </a:lvl3pPr>
            <a:lvl4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</a:p>
          <a:p>
            <a:pPr marL="0" marR="0" lvl="1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Второй уровень</a:t>
            </a:r>
          </a:p>
          <a:p>
            <a:pPr marL="647935" marR="0" lvl="2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Системный шрифт"/>
              <a:buChar char="—"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Третий уровень</a:t>
            </a:r>
          </a:p>
          <a:p>
            <a:pPr marL="647935" marR="0" lvl="3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Четвертый уровень</a:t>
            </a:r>
          </a:p>
          <a:p>
            <a:pPr marL="0" marR="0" lvl="4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1523B33-BEDA-A047-9271-399DDE7CD8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852" y="2889250"/>
            <a:ext cx="9952950" cy="5767388"/>
          </a:xfrm>
        </p:spPr>
        <p:txBody>
          <a:bodyPr/>
          <a:lstStyle>
            <a:lvl1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1pPr>
            <a:lvl2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Системный шрифт"/>
              <a:buChar char="—"/>
              <a:tabLst/>
              <a:defRPr/>
            </a:lvl3pPr>
            <a:lvl4pPr marL="647935" marR="0" indent="-647935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 typeface="+mj-lt"/>
              <a:buAutoNum type="arabicPeriod"/>
              <a:tabLst/>
              <a:defRPr/>
            </a:lvl4pPr>
            <a:lvl5pPr marL="0" marR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lvl5pPr>
          </a:lstStyle>
          <a:p>
            <a:pPr marL="0" marR="0" lvl="0" indent="0" algn="l" defTabSz="1300148" rtl="0" eaLnBrk="1" fontAlgn="auto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996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6591B-7799-A34C-AF6C-B3CFFAC374EF}"/>
              </a:ext>
            </a:extLst>
          </p:cNvPr>
          <p:cNvSpPr/>
          <p:nvPr userDrawn="1"/>
        </p:nvSpPr>
        <p:spPr>
          <a:xfrm>
            <a:off x="0" y="0"/>
            <a:ext cx="5780087" cy="9752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1" tIns="45720" rIns="91441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8" y="2241555"/>
            <a:ext cx="4505320" cy="2562225"/>
          </a:xfrm>
          <a:prstGeom prst="rect">
            <a:avLst/>
          </a:prstGeom>
        </p:spPr>
        <p:txBody>
          <a:bodyPr tIns="251999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19854" y="8985251"/>
            <a:ext cx="7388225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7F7F2D15-4992-9642-9E17-A2A75DAEBB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9850" y="2889250"/>
            <a:ext cx="9945416" cy="5767393"/>
          </a:xfrm>
        </p:spPr>
        <p:txBody>
          <a:bodyPr tIns="10800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8963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8673A-ADDA-E243-A15F-B00249F4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6" y="3865260"/>
            <a:ext cx="4500000" cy="4788000"/>
          </a:xfrm>
          <a:noFill/>
        </p:spPr>
        <p:txBody>
          <a:bodyPr/>
          <a:lstStyle/>
          <a:p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703158F-A5BF-504A-AF00-6BDDB828D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1580" y="3865260"/>
            <a:ext cx="4500000" cy="4788000"/>
          </a:xfrm>
          <a:noFill/>
        </p:spPr>
        <p:txBody>
          <a:bodyPr/>
          <a:lstStyle/>
          <a:p>
            <a:r>
              <a:rPr lang="ru-RU" dirty="0"/>
              <a:t>Образец текста
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6F0FBE-32CA-684C-8B74-952DE2488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2014" y="3865260"/>
            <a:ext cx="4500000" cy="4788000"/>
          </a:xfrm>
          <a:noFill/>
        </p:spPr>
        <p:txBody>
          <a:bodyPr/>
          <a:lstStyle/>
          <a:p>
            <a:r>
              <a:rPr lang="ru-RU" dirty="0"/>
              <a:t>Образец текста
</a:t>
            </a:r>
          </a:p>
        </p:txBody>
      </p:sp>
    </p:spTree>
    <p:extLst>
      <p:ext uri="{BB962C8B-B14F-4D97-AF65-F5344CB8AC3E}">
        <p14:creationId xmlns:p14="http://schemas.microsoft.com/office/powerpoint/2010/main" val="3221781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8673A-ADDA-E243-A15F-B00249F4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4" y="5127625"/>
            <a:ext cx="4516224" cy="2251076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703158F-A5BF-504A-AF00-6BDDB828D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1575" y="5127625"/>
            <a:ext cx="4492352" cy="2251076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текста
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6F0FBE-32CA-684C-8B74-952DE2488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862013" y="5127625"/>
            <a:ext cx="4503525" cy="2251076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текста
</a:t>
            </a:r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3D60523E-FB91-1F41-989E-47B267D7DFB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57601" y="3473020"/>
            <a:ext cx="1695599" cy="1296001"/>
          </a:xfrm>
        </p:spPr>
        <p:txBody>
          <a:bodyPr/>
          <a:lstStyle>
            <a:lvl1pPr algn="ctr">
              <a:defRPr sz="2400"/>
            </a:lvl1pPr>
          </a:lstStyle>
          <a:p>
            <a:endParaRPr lang="ru-RU" dirty="0"/>
          </a:p>
        </p:txBody>
      </p:sp>
      <p:sp>
        <p:nvSpPr>
          <p:cNvPr id="15" name="Рисунок 5">
            <a:extLst>
              <a:ext uri="{FF2B5EF4-FFF2-40B4-BE49-F238E27FC236}">
                <a16:creationId xmlns:a16="http://schemas.microsoft.com/office/drawing/2014/main" id="{0206DE54-DF1E-B74E-86C8-98450A4D92F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6444666" y="3473020"/>
            <a:ext cx="1695599" cy="1296001"/>
          </a:xfrm>
        </p:spPr>
        <p:txBody>
          <a:bodyPr/>
          <a:lstStyle>
            <a:lvl1pPr algn="ctr">
              <a:defRPr sz="2400"/>
            </a:lvl1pPr>
          </a:lstStyle>
          <a:p>
            <a:endParaRPr lang="ru-RU" dirty="0"/>
          </a:p>
        </p:txBody>
      </p:sp>
      <p:sp>
        <p:nvSpPr>
          <p:cNvPr id="16" name="Рисунок 5">
            <a:extLst>
              <a:ext uri="{FF2B5EF4-FFF2-40B4-BE49-F238E27FC236}">
                <a16:creationId xmlns:a16="http://schemas.microsoft.com/office/drawing/2014/main" id="{1DE8265D-E987-ED40-8435-0E438B5A8B6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1915024" y="3473020"/>
            <a:ext cx="1695599" cy="1296001"/>
          </a:xfrm>
        </p:spPr>
        <p:txBody>
          <a:bodyPr/>
          <a:lstStyle>
            <a:lvl1pPr algn="ctr">
              <a:defRPr sz="2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6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8673A-ADDA-E243-A15F-B00249F41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607" y="5127625"/>
            <a:ext cx="3214344" cy="2251076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703158F-A5BF-504A-AF00-6BDDB828D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7366" y="5127625"/>
            <a:ext cx="3215384" cy="2251076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текста
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A6F0FBE-32CA-684C-8B74-952DE24888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4630" y="5127625"/>
            <a:ext cx="3202734" cy="2251076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текста
</a:t>
            </a:r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id="{3D60523E-FB91-1F41-989E-47B267D7DFB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57601" y="3473020"/>
            <a:ext cx="1695599" cy="1296001"/>
          </a:xfrm>
        </p:spPr>
        <p:txBody>
          <a:bodyPr/>
          <a:lstStyle>
            <a:lvl1pPr algn="ctr">
              <a:defRPr sz="2400"/>
            </a:lvl1pPr>
          </a:lstStyle>
          <a:p>
            <a:endParaRPr lang="ru-RU" dirty="0"/>
          </a:p>
        </p:txBody>
      </p:sp>
      <p:sp>
        <p:nvSpPr>
          <p:cNvPr id="15" name="Рисунок 5">
            <a:extLst>
              <a:ext uri="{FF2B5EF4-FFF2-40B4-BE49-F238E27FC236}">
                <a16:creationId xmlns:a16="http://schemas.microsoft.com/office/drawing/2014/main" id="{0206DE54-DF1E-B74E-86C8-98450A4D92F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817367" y="3473020"/>
            <a:ext cx="1695599" cy="1296001"/>
          </a:xfrm>
        </p:spPr>
        <p:txBody>
          <a:bodyPr/>
          <a:lstStyle>
            <a:lvl1pPr algn="ctr">
              <a:defRPr sz="2400"/>
            </a:lvl1pPr>
          </a:lstStyle>
          <a:p>
            <a:endParaRPr lang="ru-RU" dirty="0"/>
          </a:p>
        </p:txBody>
      </p:sp>
      <p:sp>
        <p:nvSpPr>
          <p:cNvPr id="16" name="Рисунок 5">
            <a:extLst>
              <a:ext uri="{FF2B5EF4-FFF2-40B4-BE49-F238E27FC236}">
                <a16:creationId xmlns:a16="http://schemas.microsoft.com/office/drawing/2014/main" id="{1DE8265D-E987-ED40-8435-0E438B5A8B6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2524624" y="3473020"/>
            <a:ext cx="1695599" cy="1296001"/>
          </a:xfrm>
        </p:spPr>
        <p:txBody>
          <a:bodyPr/>
          <a:lstStyle>
            <a:lvl1pPr algn="ctr">
              <a:defRPr sz="2400"/>
            </a:lvl1pPr>
          </a:lstStyle>
          <a:p>
            <a:endParaRPr lang="ru-RU" dirty="0"/>
          </a:p>
        </p:txBody>
      </p:sp>
      <p:sp>
        <p:nvSpPr>
          <p:cNvPr id="11" name="Рисунок 5">
            <a:extLst>
              <a:ext uri="{FF2B5EF4-FFF2-40B4-BE49-F238E27FC236}">
                <a16:creationId xmlns:a16="http://schemas.microsoft.com/office/drawing/2014/main" id="{E4B3EA87-6CD3-3D43-B688-58E3609A913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678166" y="3473020"/>
            <a:ext cx="1695599" cy="1296001"/>
          </a:xfrm>
        </p:spPr>
        <p:txBody>
          <a:bodyPr/>
          <a:lstStyle>
            <a:lvl1pPr algn="ctr">
              <a:defRPr sz="2400"/>
            </a:lvl1pPr>
          </a:lstStyle>
          <a:p>
            <a:endParaRPr lang="ru-RU" dirty="0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754909FF-3555-D944-93AE-CF575F47B5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8166" y="5127625"/>
            <a:ext cx="3199509" cy="2251076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ru-RU" dirty="0"/>
              <a:t>Образец текста
</a:t>
            </a:r>
          </a:p>
        </p:txBody>
      </p:sp>
    </p:spTree>
    <p:extLst>
      <p:ext uri="{BB962C8B-B14F-4D97-AF65-F5344CB8AC3E}">
        <p14:creationId xmlns:p14="http://schemas.microsoft.com/office/powerpoint/2010/main" val="356047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2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93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925" y="519205"/>
            <a:ext cx="14953238" cy="188493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90561F-0F9D-8942-A2C7-AAB357E1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218F30-D9F6-9B46-91D8-9F4A4A33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93955" y="8985249"/>
            <a:ext cx="1273174" cy="320399"/>
          </a:xfrm>
        </p:spPr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114" y="2568575"/>
            <a:ext cx="13488986" cy="3527426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8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6114" y="6416675"/>
            <a:ext cx="13488986" cy="1922463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bg1"/>
                </a:solidFill>
              </a:defRPr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Имя и фамилия спикера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D57309-993C-9C48-845A-4A7160452E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1916112" y="1275228"/>
            <a:ext cx="3042780" cy="661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93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114" y="2568575"/>
            <a:ext cx="13488986" cy="3527426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8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6114" y="6418264"/>
            <a:ext cx="13488986" cy="192087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bg1"/>
                </a:solidFill>
              </a:defRPr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6114" y="2568575"/>
            <a:ext cx="13488986" cy="3527426"/>
          </a:xfrm>
          <a:prstGeom prst="rect">
            <a:avLst/>
          </a:prstGeom>
        </p:spPr>
        <p:txBody>
          <a:bodyPr tIns="0" bIns="72000" anchor="b">
            <a:noAutofit/>
          </a:bodyPr>
          <a:lstStyle>
            <a:lvl1pPr algn="l">
              <a:defRPr sz="8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16114" y="6418264"/>
            <a:ext cx="13488986" cy="1920874"/>
          </a:xfrm>
        </p:spPr>
        <p:txBody>
          <a:bodyPr tIns="144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bg1"/>
                </a:solidFill>
              </a:defRPr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11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тезисом,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53A0C6-ADFF-A748-B718-7794B6A5A6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7663" y="3508376"/>
            <a:ext cx="12517436" cy="3870325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>
              <a:lnSpc>
                <a:spcPct val="100000"/>
              </a:lnSpc>
              <a:defRPr sz="82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тезиса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AC33B1A-2A2E-4C47-BCF7-6A313579AC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7662" y="7696204"/>
            <a:ext cx="12517438" cy="6429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Подпись под тезисом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с тезисом,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5">
            <a:extLst>
              <a:ext uri="{FF2B5EF4-FFF2-40B4-BE49-F238E27FC236}">
                <a16:creationId xmlns:a16="http://schemas.microsoft.com/office/drawing/2014/main" id="{EE315150-5A46-A440-80F6-97726C4E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0460794">
            <a:off x="1881432" y="2501404"/>
            <a:ext cx="2418078" cy="180466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 sz="2000">
                <a:solidFill>
                  <a:schemeClr val="accent3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041E85-EFAD-DA45-A993-F0ABA80C56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7663" y="3508376"/>
            <a:ext cx="12517436" cy="3870325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>
              <a:lnSpc>
                <a:spcPct val="100000"/>
              </a:lnSpc>
              <a:defRPr sz="8200" b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Текст тезиса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4B57B7-63D2-B541-BBA2-6C31B917C8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7662" y="7696204"/>
            <a:ext cx="12517438" cy="64293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Подпись под тезисом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6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тезисом, цитатой">
    <p:bg>
      <p:bgPr>
        <a:solidFill>
          <a:srgbClr val="005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>
            <a:extLst>
              <a:ext uri="{FF2B5EF4-FFF2-40B4-BE49-F238E27FC236}">
                <a16:creationId xmlns:a16="http://schemas.microsoft.com/office/drawing/2014/main" id="{D8FDFB9E-A442-8445-BB80-F08AD893F0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460794">
            <a:off x="1881433" y="2485360"/>
            <a:ext cx="2418078" cy="180466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7662" y="7696204"/>
            <a:ext cx="12517438" cy="64293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Подпись под тезисом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7663" y="3508376"/>
            <a:ext cx="12517436" cy="3870325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>
              <a:lnSpc>
                <a:spcPct val="100000"/>
              </a:lnSpc>
              <a:defRPr sz="8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тезиса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9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 тезисом,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6114" y="1600201"/>
            <a:ext cx="13488986" cy="5461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8200" b="0"/>
            </a:lvl1pPr>
          </a:lstStyle>
          <a:p>
            <a:r>
              <a:rPr lang="ru-RU" dirty="0"/>
              <a:t>Текст тезиса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6112" y="7696204"/>
            <a:ext cx="13488986" cy="642939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50074" indent="0" algn="ctr">
              <a:buNone/>
              <a:defRPr sz="2844"/>
            </a:lvl2pPr>
            <a:lvl3pPr marL="1300148" indent="0" algn="ctr">
              <a:buNone/>
              <a:defRPr sz="2560"/>
            </a:lvl3pPr>
            <a:lvl4pPr marL="1950222" indent="0" algn="ctr">
              <a:buNone/>
              <a:defRPr sz="2275"/>
            </a:lvl4pPr>
            <a:lvl5pPr marL="2600296" indent="0" algn="ctr">
              <a:buNone/>
              <a:defRPr sz="2275"/>
            </a:lvl5pPr>
            <a:lvl6pPr marL="3250370" indent="0" algn="ctr">
              <a:buNone/>
              <a:defRPr sz="2275"/>
            </a:lvl6pPr>
            <a:lvl7pPr marL="3900444" indent="0" algn="ctr">
              <a:buNone/>
              <a:defRPr sz="2275"/>
            </a:lvl7pPr>
            <a:lvl8pPr marL="4550518" indent="0" algn="ctr">
              <a:buNone/>
              <a:defRPr sz="2275"/>
            </a:lvl8pPr>
            <a:lvl9pPr marL="5200591" indent="0" algn="ctr">
              <a:buNone/>
              <a:defRPr sz="2275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5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320406"/>
            <a:ext cx="15407999" cy="1598399"/>
          </a:xfrm>
          <a:prstGeom prst="rect">
            <a:avLst/>
          </a:prstGeom>
        </p:spPr>
        <p:txBody>
          <a:bodyPr tIns="251999" rIns="0" bIns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266" y="8985251"/>
            <a:ext cx="12850809" cy="32039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26DF-754D-9F43-9AED-8751096E45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8">
            <a:extLst>
              <a:ext uri="{FF2B5EF4-FFF2-40B4-BE49-F238E27FC236}">
                <a16:creationId xmlns:a16="http://schemas.microsoft.com/office/drawing/2014/main" id="{7F7F2D15-4992-9642-9E17-A2A75DAEBB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57267" y="2889250"/>
            <a:ext cx="12852000" cy="5767393"/>
          </a:xfrm>
        </p:spPr>
        <p:txBody>
          <a:bodyPr tIns="10800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359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93955" y="8985249"/>
            <a:ext cx="1273174" cy="3203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479D26DF-754D-9F43-9AED-8751096E45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89D77A0-8C85-CF4C-9AF0-9BCF1207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01" y="320406"/>
            <a:ext cx="15407999" cy="1598399"/>
          </a:xfrm>
          <a:prstGeom prst="rect">
            <a:avLst/>
          </a:prstGeom>
        </p:spPr>
        <p:txBody>
          <a:bodyPr vert="horz" lIns="0" tIns="251999" rIns="0" bIns="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8587647A-6151-A94A-9B85-1DB20E38E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7264" y="8985600"/>
            <a:ext cx="12852030" cy="3203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7270" y="2889250"/>
            <a:ext cx="12852028" cy="5770100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/>
          <a:p>
            <a:pPr lvl="0"/>
            <a:r>
              <a:rPr lang="en-US" dirty="0"/>
              <a:t>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</a:t>
            </a:r>
            <a:r>
              <a:rPr lang="ru-RU" dirty="0"/>
              <a:t> </a:t>
            </a:r>
            <a:r>
              <a:rPr lang="en-US" dirty="0"/>
              <a:t> level</a:t>
            </a:r>
          </a:p>
          <a:p>
            <a:pPr lvl="7"/>
            <a:r>
              <a:rPr lang="en-US" dirty="0" err="1"/>
              <a:t>Eigth</a:t>
            </a:r>
            <a:r>
              <a:rPr lang="en-US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4256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73" r:id="rId3"/>
    <p:sldLayoutId id="2147483685" r:id="rId4"/>
    <p:sldLayoutId id="2147483672" r:id="rId5"/>
    <p:sldLayoutId id="2147483679" r:id="rId6"/>
    <p:sldLayoutId id="2147483671" r:id="rId7"/>
    <p:sldLayoutId id="2147483670" r:id="rId8"/>
    <p:sldLayoutId id="2147483662" r:id="rId9"/>
    <p:sldLayoutId id="2147483674" r:id="rId10"/>
    <p:sldLayoutId id="2147483683" r:id="rId11"/>
    <p:sldLayoutId id="2147483684" r:id="rId12"/>
    <p:sldLayoutId id="2147483682" r:id="rId13"/>
    <p:sldLayoutId id="2147483676" r:id="rId14"/>
    <p:sldLayoutId id="2147483678" r:id="rId15"/>
    <p:sldLayoutId id="2147483680" r:id="rId16"/>
    <p:sldLayoutId id="2147483675" r:id="rId17"/>
    <p:sldLayoutId id="2147483667" r:id="rId18"/>
    <p:sldLayoutId id="2147483666" r:id="rId19"/>
  </p:sldLayoutIdLst>
  <p:hf hdr="0" dt="0"/>
  <p:txStyles>
    <p:titleStyle>
      <a:lvl1pPr algn="l" defTabSz="1300148" rtl="0" eaLnBrk="1" latinLnBrk="0" hangingPunct="1">
        <a:lnSpc>
          <a:spcPct val="90000"/>
        </a:lnSpc>
        <a:spcBef>
          <a:spcPct val="0"/>
        </a:spcBef>
        <a:buNone/>
        <a:defRPr sz="63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148" rtl="0" eaLnBrk="1" latinLnBrk="0" hangingPunct="1">
        <a:lnSpc>
          <a:spcPct val="100000"/>
        </a:lnSpc>
        <a:spcBef>
          <a:spcPts val="1261"/>
        </a:spcBef>
        <a:spcAft>
          <a:spcPts val="1261"/>
        </a:spcAft>
        <a:buFontTx/>
        <a:buNone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defTabSz="1300148" rtl="0" eaLnBrk="1" latinLnBrk="0" hangingPunct="1">
        <a:lnSpc>
          <a:spcPct val="100000"/>
        </a:lnSpc>
        <a:spcBef>
          <a:spcPts val="1261"/>
        </a:spcBef>
        <a:spcAft>
          <a:spcPts val="0"/>
        </a:spcAft>
        <a:buFontTx/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47935" indent="-647935" algn="l" defTabSz="1300148" rtl="0" eaLnBrk="1" latinLnBrk="0" hangingPunct="1">
        <a:lnSpc>
          <a:spcPct val="100000"/>
        </a:lnSpc>
        <a:spcBef>
          <a:spcPts val="1261"/>
        </a:spcBef>
        <a:spcAft>
          <a:spcPts val="1261"/>
        </a:spcAft>
        <a:buFont typeface="Системный шрифт"/>
        <a:buChar char="—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47935" indent="-647935" algn="l" defTabSz="1300148" rtl="0" eaLnBrk="1" latinLnBrk="0" hangingPunct="1">
        <a:lnSpc>
          <a:spcPct val="100000"/>
        </a:lnSpc>
        <a:spcBef>
          <a:spcPts val="1261"/>
        </a:spcBef>
        <a:spcAft>
          <a:spcPts val="1261"/>
        </a:spcAft>
        <a:buFont typeface="+mj-lt"/>
        <a:buAutoNum type="arabicPeriod"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0" indent="0" algn="l" defTabSz="1300148" rtl="0" eaLnBrk="1" latinLnBrk="0" hangingPunct="1">
        <a:lnSpc>
          <a:spcPct val="100000"/>
        </a:lnSpc>
        <a:spcBef>
          <a:spcPts val="1261"/>
        </a:spcBef>
        <a:spcAft>
          <a:spcPts val="1261"/>
        </a:spcAft>
        <a:buFontTx/>
        <a:buNone/>
        <a:defRPr sz="4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0" indent="0" algn="l" defTabSz="1300148" rtl="0" eaLnBrk="1" latinLnBrk="0" hangingPunct="1">
        <a:lnSpc>
          <a:spcPct val="100000"/>
        </a:lnSpc>
        <a:spcBef>
          <a:spcPts val="1261"/>
        </a:spcBef>
        <a:spcAft>
          <a:spcPts val="1261"/>
        </a:spcAft>
        <a:buFontTx/>
        <a:buNone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503951" indent="-503951" algn="l" defTabSz="1300148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Системный шрифт"/>
        <a:buChar char="—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503951" indent="-503951" algn="l" defTabSz="1300148" rtl="0" eaLnBrk="1" latinLnBrk="0" hangingPunct="1">
        <a:lnSpc>
          <a:spcPct val="100000"/>
        </a:lnSpc>
        <a:spcBef>
          <a:spcPts val="1261"/>
        </a:spcBef>
        <a:spcAft>
          <a:spcPts val="1261"/>
        </a:spcAft>
        <a:buFont typeface="+mj-lt"/>
        <a:buAutoNum type="arabicPeriod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0" indent="0" algn="l" defTabSz="1300148" rtl="0" eaLnBrk="1" latinLnBrk="0" hangingPunct="1">
        <a:lnSpc>
          <a:spcPts val="4080"/>
        </a:lnSpc>
        <a:spcBef>
          <a:spcPts val="1261"/>
        </a:spcBef>
        <a:spcAft>
          <a:spcPts val="1261"/>
        </a:spcAft>
        <a:buFontTx/>
        <a:buNone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074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48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222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296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370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444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518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0591" algn="l" defTabSz="13001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7" userDrawn="1">
          <p15:clr>
            <a:srgbClr val="F26B43"/>
          </p15:clr>
        </p15:guide>
        <p15:guide id="2" pos="5461" userDrawn="1">
          <p15:clr>
            <a:srgbClr val="F26B43"/>
          </p15:clr>
        </p15:guide>
        <p15:guide id="3" pos="804" userDrawn="1">
          <p15:clr>
            <a:srgbClr val="F26B43"/>
          </p15:clr>
        </p15:guide>
        <p15:guide id="5" pos="1007" userDrawn="1">
          <p15:clr>
            <a:srgbClr val="F26B43"/>
          </p15:clr>
        </p15:guide>
        <p15:guide id="6" pos="1413" userDrawn="1">
          <p15:clr>
            <a:srgbClr val="F26B43"/>
          </p15:clr>
        </p15:guide>
        <p15:guide id="7" pos="2019" userDrawn="1">
          <p15:clr>
            <a:srgbClr val="F26B43"/>
          </p15:clr>
        </p15:guide>
        <p15:guide id="8" pos="2218" userDrawn="1">
          <p15:clr>
            <a:srgbClr val="F26B43"/>
          </p15:clr>
        </p15:guide>
        <p15:guide id="9" pos="2425" userDrawn="1">
          <p15:clr>
            <a:srgbClr val="F26B43"/>
          </p15:clr>
        </p15:guide>
        <p15:guide id="10" pos="3030" userDrawn="1">
          <p15:clr>
            <a:srgbClr val="F26B43"/>
          </p15:clr>
        </p15:guide>
        <p15:guide id="11" pos="3233" userDrawn="1">
          <p15:clr>
            <a:srgbClr val="F26B43"/>
          </p15:clr>
        </p15:guide>
        <p15:guide id="12" pos="5060" userDrawn="1">
          <p15:clr>
            <a:srgbClr val="F26B43"/>
          </p15:clr>
        </p15:guide>
        <p15:guide id="15" pos="5258" userDrawn="1">
          <p15:clr>
            <a:srgbClr val="F26B43"/>
          </p15:clr>
        </p15:guide>
        <p15:guide id="17" pos="6063" userDrawn="1">
          <p15:clr>
            <a:srgbClr val="F26B43"/>
          </p15:clr>
        </p15:guide>
        <p15:guide id="22" pos="6266" userDrawn="1">
          <p15:clr>
            <a:srgbClr val="F26B43"/>
          </p15:clr>
        </p15:guide>
        <p15:guide id="24" pos="8293" userDrawn="1">
          <p15:clr>
            <a:srgbClr val="F26B43"/>
          </p15:clr>
        </p15:guide>
        <p15:guide id="26" pos="8498" userDrawn="1">
          <p15:clr>
            <a:srgbClr val="F26B43"/>
          </p15:clr>
        </p15:guide>
        <p15:guide id="27" orient="horz" pos="394" userDrawn="1">
          <p15:clr>
            <a:srgbClr val="F26B43"/>
          </p15:clr>
        </p15:guide>
        <p15:guide id="28" orient="horz" pos="804" userDrawn="1">
          <p15:clr>
            <a:srgbClr val="F26B43"/>
          </p15:clr>
        </p15:guide>
        <p15:guide id="29" orient="horz" pos="1212" userDrawn="1">
          <p15:clr>
            <a:srgbClr val="F26B43"/>
          </p15:clr>
        </p15:guide>
        <p15:guide id="30" orient="horz" pos="5254" userDrawn="1">
          <p15:clr>
            <a:srgbClr val="F26B43"/>
          </p15:clr>
        </p15:guide>
        <p15:guide id="31" orient="horz" pos="5660" userDrawn="1">
          <p15:clr>
            <a:srgbClr val="F26B43"/>
          </p15:clr>
        </p15:guide>
        <p15:guide id="33" pos="3441" userDrawn="1">
          <p15:clr>
            <a:srgbClr val="F26B43"/>
          </p15:clr>
        </p15:guide>
        <p15:guide id="34" pos="3841" userDrawn="1">
          <p15:clr>
            <a:srgbClr val="F26B43"/>
          </p15:clr>
        </p15:guide>
        <p15:guide id="35" pos="4247" userDrawn="1">
          <p15:clr>
            <a:srgbClr val="F26B43"/>
          </p15:clr>
        </p15:guide>
        <p15:guide id="36" pos="5660" userDrawn="1">
          <p15:clr>
            <a:srgbClr val="F26B43"/>
          </p15:clr>
        </p15:guide>
        <p15:guide id="37" pos="4651" userDrawn="1">
          <p15:clr>
            <a:srgbClr val="F26B43"/>
          </p15:clr>
        </p15:guide>
        <p15:guide id="38" pos="6674" userDrawn="1">
          <p15:clr>
            <a:srgbClr val="F26B43"/>
          </p15:clr>
        </p15:guide>
        <p15:guide id="39" pos="6873" userDrawn="1">
          <p15:clr>
            <a:srgbClr val="F26B43"/>
          </p15:clr>
        </p15:guide>
        <p15:guide id="40" pos="7080" userDrawn="1">
          <p15:clr>
            <a:srgbClr val="F26B43"/>
          </p15:clr>
        </p15:guide>
        <p15:guide id="41" pos="7279" userDrawn="1">
          <p15:clr>
            <a:srgbClr val="F26B43"/>
          </p15:clr>
        </p15:guide>
        <p15:guide id="42" pos="7482" userDrawn="1">
          <p15:clr>
            <a:srgbClr val="F26B43"/>
          </p15:clr>
        </p15:guide>
        <p15:guide id="43" pos="7683" userDrawn="1">
          <p15:clr>
            <a:srgbClr val="F26B43"/>
          </p15:clr>
        </p15:guide>
        <p15:guide id="44" pos="7885" userDrawn="1">
          <p15:clr>
            <a:srgbClr val="F26B43"/>
          </p15:clr>
        </p15:guide>
        <p15:guide id="45" pos="8088" userDrawn="1">
          <p15:clr>
            <a:srgbClr val="F26B43"/>
          </p15:clr>
        </p15:guide>
        <p15:guide id="46" pos="8699" userDrawn="1">
          <p15:clr>
            <a:srgbClr val="F26B43"/>
          </p15:clr>
        </p15:guide>
        <p15:guide id="47" pos="10310" userDrawn="1">
          <p15:clr>
            <a:srgbClr val="F26B43"/>
          </p15:clr>
        </p15:guide>
        <p15:guide id="48" orient="horz" pos="4848" userDrawn="1">
          <p15:clr>
            <a:srgbClr val="F26B43"/>
          </p15:clr>
        </p15:guide>
        <p15:guide id="49" orient="horz" pos="4448" userDrawn="1">
          <p15:clr>
            <a:srgbClr val="F26B43"/>
          </p15:clr>
        </p15:guide>
        <p15:guide id="50" orient="horz" pos="4042" userDrawn="1">
          <p15:clr>
            <a:srgbClr val="F26B43"/>
          </p15:clr>
        </p15:guide>
        <p15:guide id="51" orient="horz" pos="3839" userDrawn="1">
          <p15:clr>
            <a:srgbClr val="F26B43"/>
          </p15:clr>
        </p15:guide>
        <p15:guide id="52" orient="horz" pos="3231" userDrawn="1">
          <p15:clr>
            <a:srgbClr val="F26B43"/>
          </p15:clr>
        </p15:guide>
        <p15:guide id="53" orient="horz" pos="2425" userDrawn="1">
          <p15:clr>
            <a:srgbClr val="F26B43"/>
          </p15:clr>
        </p15:guide>
        <p15:guide id="54" orient="horz" pos="2017" userDrawn="1">
          <p15:clr>
            <a:srgbClr val="F26B43"/>
          </p15:clr>
        </p15:guide>
        <p15:guide id="55" orient="horz" pos="1617" userDrawn="1">
          <p15:clr>
            <a:srgbClr val="F26B43"/>
          </p15:clr>
        </p15:guide>
        <p15:guide id="56" pos="396" userDrawn="1">
          <p15:clr>
            <a:srgbClr val="F26B43"/>
          </p15:clr>
        </p15:guide>
        <p15:guide id="57" orient="horz" pos="199" userDrawn="1">
          <p15:clr>
            <a:srgbClr val="F26B43"/>
          </p15:clr>
        </p15:guide>
        <p15:guide id="58" orient="horz" pos="599" userDrawn="1">
          <p15:clr>
            <a:srgbClr val="F26B43"/>
          </p15:clr>
        </p15:guide>
        <p15:guide id="59" orient="horz" pos="1009" userDrawn="1">
          <p15:clr>
            <a:srgbClr val="F26B43"/>
          </p15:clr>
        </p15:guide>
        <p15:guide id="60" orient="horz" pos="1413" userDrawn="1">
          <p15:clr>
            <a:srgbClr val="F26B43"/>
          </p15:clr>
        </p15:guide>
        <p15:guide id="61" orient="horz" pos="1820" userDrawn="1">
          <p15:clr>
            <a:srgbClr val="F26B43"/>
          </p15:clr>
        </p15:guide>
        <p15:guide id="62" orient="horz" pos="2211" userDrawn="1">
          <p15:clr>
            <a:srgbClr val="F26B43"/>
          </p15:clr>
        </p15:guide>
        <p15:guide id="63" orient="horz" pos="2628" userDrawn="1">
          <p15:clr>
            <a:srgbClr val="F26B43"/>
          </p15:clr>
        </p15:guide>
        <p15:guide id="64" orient="horz" pos="3026" userDrawn="1">
          <p15:clr>
            <a:srgbClr val="F26B43"/>
          </p15:clr>
        </p15:guide>
        <p15:guide id="65" orient="horz" pos="3434" userDrawn="1">
          <p15:clr>
            <a:srgbClr val="F26B43"/>
          </p15:clr>
        </p15:guide>
        <p15:guide id="66" orient="horz" pos="3633" userDrawn="1">
          <p15:clr>
            <a:srgbClr val="F26B43"/>
          </p15:clr>
        </p15:guide>
        <p15:guide id="67" orient="horz" pos="4243" userDrawn="1">
          <p15:clr>
            <a:srgbClr val="F26B43"/>
          </p15:clr>
        </p15:guide>
        <p15:guide id="68" orient="horz" pos="4647" userDrawn="1">
          <p15:clr>
            <a:srgbClr val="F26B43"/>
          </p15:clr>
        </p15:guide>
        <p15:guide id="69" orient="horz" pos="5053" userDrawn="1">
          <p15:clr>
            <a:srgbClr val="F26B43"/>
          </p15:clr>
        </p15:guide>
        <p15:guide id="70" orient="horz" pos="5453" userDrawn="1">
          <p15:clr>
            <a:srgbClr val="F26B43"/>
          </p15:clr>
        </p15:guide>
        <p15:guide id="71" orient="horz" pos="5864" userDrawn="1">
          <p15:clr>
            <a:srgbClr val="F26B43"/>
          </p15:clr>
        </p15:guide>
        <p15:guide id="72" pos="5861" userDrawn="1">
          <p15:clr>
            <a:srgbClr val="F26B43"/>
          </p15:clr>
        </p15:guide>
        <p15:guide id="73" pos="6465" userDrawn="1">
          <p15:clr>
            <a:srgbClr val="F26B43"/>
          </p15:clr>
        </p15:guide>
        <p15:guide id="74" pos="8898" userDrawn="1">
          <p15:clr>
            <a:srgbClr val="F26B43"/>
          </p15:clr>
        </p15:guide>
        <p15:guide id="75" pos="9099" userDrawn="1">
          <p15:clr>
            <a:srgbClr val="F26B43"/>
          </p15:clr>
        </p15:guide>
        <p15:guide id="76" pos="9298" userDrawn="1">
          <p15:clr>
            <a:srgbClr val="F26B43"/>
          </p15:clr>
        </p15:guide>
        <p15:guide id="77" pos="9497" userDrawn="1">
          <p15:clr>
            <a:srgbClr val="F26B43"/>
          </p15:clr>
        </p15:guide>
        <p15:guide id="78" pos="9704" userDrawn="1">
          <p15:clr>
            <a:srgbClr val="F26B43"/>
          </p15:clr>
        </p15:guide>
        <p15:guide id="79" pos="9907" userDrawn="1">
          <p15:clr>
            <a:srgbClr val="F26B43"/>
          </p15:clr>
        </p15:guide>
        <p15:guide id="80" pos="10110" userDrawn="1">
          <p15:clr>
            <a:srgbClr val="F26B43"/>
          </p15:clr>
        </p15:guide>
        <p15:guide id="81" pos="10513" userDrawn="1">
          <p15:clr>
            <a:srgbClr val="F26B43"/>
          </p15:clr>
        </p15:guide>
        <p15:guide id="82" pos="10716" userDrawn="1">
          <p15:clr>
            <a:srgbClr val="F26B43"/>
          </p15:clr>
        </p15:guide>
        <p15:guide id="83" pos="4854" userDrawn="1">
          <p15:clr>
            <a:srgbClr val="F26B43"/>
          </p15:clr>
        </p15:guide>
        <p15:guide id="84" pos="4446" userDrawn="1">
          <p15:clr>
            <a:srgbClr val="F26B43"/>
          </p15:clr>
        </p15:guide>
        <p15:guide id="85" pos="4044" userDrawn="1">
          <p15:clr>
            <a:srgbClr val="F26B43"/>
          </p15:clr>
        </p15:guide>
        <p15:guide id="86" pos="3640" userDrawn="1">
          <p15:clr>
            <a:srgbClr val="F26B43"/>
          </p15:clr>
        </p15:guide>
        <p15:guide id="87" pos="2628" userDrawn="1">
          <p15:clr>
            <a:srgbClr val="F26B43"/>
          </p15:clr>
        </p15:guide>
        <p15:guide id="88" pos="2829" userDrawn="1">
          <p15:clr>
            <a:srgbClr val="F26B43"/>
          </p15:clr>
        </p15:guide>
        <p15:guide id="89" pos="1818" userDrawn="1">
          <p15:clr>
            <a:srgbClr val="F26B43"/>
          </p15:clr>
        </p15:guide>
        <p15:guide id="90" pos="1615" userDrawn="1">
          <p15:clr>
            <a:srgbClr val="F26B43"/>
          </p15:clr>
        </p15:guide>
        <p15:guide id="91" pos="1208" userDrawn="1">
          <p15:clr>
            <a:srgbClr val="F26B43"/>
          </p15:clr>
        </p15:guide>
        <p15:guide id="92" pos="603" userDrawn="1">
          <p15:clr>
            <a:srgbClr val="F26B43"/>
          </p15:clr>
        </p15:guide>
        <p15:guide id="93" pos="1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mailto:pshchedukhin@ozon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tiff"/><Relationship Id="rId5" Type="http://schemas.openxmlformats.org/officeDocument/2006/relationships/image" Target="../media/image3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pple.com/icloud/documentation/data-storage/index.html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hyperlink" Target="https://developer.apple.com/app-extensions/" TargetMode="External"/><Relationship Id="rId12" Type="http://schemas.openxmlformats.org/officeDocument/2006/relationships/hyperlink" Target="https://developer.apple.com/apple-pay/market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apple.com/documentation/watchkit/" TargetMode="External"/><Relationship Id="rId11" Type="http://schemas.openxmlformats.org/officeDocument/2006/relationships/hyperlink" Target="https://developer.apple.com/app-store/marketing/guidelines/" TargetMode="External"/><Relationship Id="rId5" Type="http://schemas.openxmlformats.org/officeDocument/2006/relationships/hyperlink" Target="https://developer.apple.com/documentation/appkit/" TargetMode="External"/><Relationship Id="rId10" Type="http://schemas.openxmlformats.org/officeDocument/2006/relationships/hyperlink" Target="https://developer.apple.com/design/human-interface-guidelines/" TargetMode="External"/><Relationship Id="rId4" Type="http://schemas.openxmlformats.org/officeDocument/2006/relationships/hyperlink" Target="https://developer.apple.com/documentation/uikit/" TargetMode="External"/><Relationship Id="rId9" Type="http://schemas.openxmlformats.org/officeDocument/2006/relationships/hyperlink" Target="https://developer.apple.com/documentation/foundation/file_system/about_apple_file_system" TargetMode="External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oogle/play/billing/index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еугольник 2">
            <a:extLst>
              <a:ext uri="{FF2B5EF4-FFF2-40B4-BE49-F238E27FC236}">
                <a16:creationId xmlns:a16="http://schemas.microsoft.com/office/drawing/2014/main" id="{19E0C776-3ABE-374C-851C-56E77B0AD29F}"/>
              </a:ext>
            </a:extLst>
          </p:cNvPr>
          <p:cNvSpPr/>
          <p:nvPr/>
        </p:nvSpPr>
        <p:spPr>
          <a:xfrm>
            <a:off x="5662864" y="1255775"/>
            <a:ext cx="11674224" cy="8496237"/>
          </a:xfrm>
          <a:prstGeom prst="triangle">
            <a:avLst>
              <a:gd name="adj" fmla="val 38247"/>
            </a:avLst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398C51-7998-B74A-84D1-21D1DFA67E78}"/>
              </a:ext>
            </a:extLst>
          </p:cNvPr>
          <p:cNvSpPr/>
          <p:nvPr/>
        </p:nvSpPr>
        <p:spPr>
          <a:xfrm>
            <a:off x="7278624" y="0"/>
            <a:ext cx="5096256" cy="2889250"/>
          </a:xfrm>
          <a:prstGeom prst="rect">
            <a:avLst/>
          </a:prstGeom>
          <a:solidFill>
            <a:schemeClr val="tx2"/>
          </a:solidFill>
          <a:ln w="254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04AE4-7468-834A-8611-E4E41EDF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205" y="1255776"/>
            <a:ext cx="18036366" cy="6534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6DD5A-0BE8-D54F-99E1-833E63A96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" y="147378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id="{F2DFD4EA-7628-5042-A731-397417854C1A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499BB-5CA9-FC4E-9113-B19C43391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97"/>
          <a:stretch/>
        </p:blipFill>
        <p:spPr>
          <a:xfrm>
            <a:off x="4754507" y="1918805"/>
            <a:ext cx="8014234" cy="55149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674B6-5323-584F-BB2C-E8898A4A6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" y="392661"/>
            <a:ext cx="13488986" cy="882741"/>
          </a:xfrm>
        </p:spPr>
        <p:txBody>
          <a:bodyPr/>
          <a:lstStyle/>
          <a:p>
            <a:r>
              <a:rPr lang="ru-RU" sz="5000" dirty="0"/>
              <a:t>Ссылки на другие приложения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351764-D906-7B46-8AD0-84DF37A44B86}"/>
              </a:ext>
            </a:extLst>
          </p:cNvPr>
          <p:cNvSpPr/>
          <p:nvPr/>
        </p:nvSpPr>
        <p:spPr>
          <a:xfrm>
            <a:off x="473075" y="8149716"/>
            <a:ext cx="7231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 must not simulate or impersonate the user interface of any app, notification, or warning elements of an operating system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589D5-7226-B040-879F-A7EB8B516A75}"/>
              </a:ext>
            </a:extLst>
          </p:cNvPr>
          <p:cNvSpPr/>
          <p:nvPr/>
        </p:nvSpPr>
        <p:spPr>
          <a:xfrm>
            <a:off x="11362266" y="8149716"/>
            <a:ext cx="5974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Interstitial ads or ads that interrupt or block the user experience must clearly indicate that they are an ad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C15AF-D2F7-C54D-B8EB-38363972CF1D}"/>
              </a:ext>
            </a:extLst>
          </p:cNvPr>
          <p:cNvSpPr txBox="1"/>
          <p:nvPr/>
        </p:nvSpPr>
        <p:spPr>
          <a:xfrm>
            <a:off x="5094816" y="6229973"/>
            <a:ext cx="120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AD: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8FE28F-DCEE-854F-95D8-07D2C1D4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22EBAEF7-0902-134A-B4D7-5B220A8B7DCA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167F3-487E-A547-9DB3-3903AAE70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64" y="493165"/>
            <a:ext cx="13488986" cy="1219201"/>
          </a:xfrm>
        </p:spPr>
        <p:txBody>
          <a:bodyPr/>
          <a:lstStyle/>
          <a:p>
            <a:r>
              <a:rPr lang="ru-RU" dirty="0"/>
              <a:t>18+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3113F-8048-324F-B09D-FBBE7C3C0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195" y="1739939"/>
            <a:ext cx="9528139" cy="6346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F16B0-12E1-B64A-AEDF-2D287BFE0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928" y="4237011"/>
            <a:ext cx="2000606" cy="20035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2FD93E-008F-924C-A2B2-DF4500E78D16}"/>
              </a:ext>
            </a:extLst>
          </p:cNvPr>
          <p:cNvSpPr/>
          <p:nvPr/>
        </p:nvSpPr>
        <p:spPr>
          <a:xfrm>
            <a:off x="849195" y="83052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Clothing that provides excessively tight, or minimal coverage of breasts, buttocks, or genitalia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AC64F0-0881-7C47-8D92-76EBEC6BFAAC}"/>
              </a:ext>
            </a:extLst>
          </p:cNvPr>
          <p:cNvSpPr/>
          <p:nvPr/>
        </p:nvSpPr>
        <p:spPr>
          <a:xfrm>
            <a:off x="8669338" y="8305260"/>
            <a:ext cx="866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"explicit descriptions or displays of sexual organs or activities intended to stimulate erotic rather than aesthetic or emotional feelings."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D28CFA-2893-6848-A3ED-20E732E62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84" y="2137798"/>
            <a:ext cx="8310050" cy="5719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AFD77B-543D-1243-AC71-A06225A50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9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2A444C-4154-2E4F-86A2-C94438345294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674B6-5323-584F-BB2C-E8898A4A6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20881"/>
            <a:ext cx="13488986" cy="1001439"/>
          </a:xfrm>
        </p:spPr>
        <p:txBody>
          <a:bodyPr/>
          <a:lstStyle/>
          <a:p>
            <a:r>
              <a:rPr lang="ru-RU" sz="5000" dirty="0"/>
              <a:t>Слишком взрослый рейтинг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403F27-8849-144A-AD1A-42B26352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905" y="3780366"/>
            <a:ext cx="11012720" cy="23156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FEBCD3-1B68-FB4B-B382-7FA62A6D1FCB}"/>
              </a:ext>
            </a:extLst>
          </p:cNvPr>
          <p:cNvSpPr/>
          <p:nvPr/>
        </p:nvSpPr>
        <p:spPr>
          <a:xfrm>
            <a:off x="4755223" y="7255676"/>
            <a:ext cx="7402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determined that some elements of your store listing may appeal to children under 13: 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Animated characters in the app icon.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characters.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D114A-0648-3244-8024-FFBA39FF1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5">
            <a:extLst>
              <a:ext uri="{FF2B5EF4-FFF2-40B4-BE49-F238E27FC236}">
                <a16:creationId xmlns:a16="http://schemas.microsoft.com/office/drawing/2014/main" id="{77778BFA-3392-D94C-9B7A-A5E5E533C0CC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21459-02EA-AA4E-B0C9-80230690B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90" y="583138"/>
            <a:ext cx="13488986" cy="763108"/>
          </a:xfrm>
        </p:spPr>
        <p:txBody>
          <a:bodyPr/>
          <a:lstStyle/>
          <a:p>
            <a:r>
              <a:rPr lang="ru-RU" sz="4500" dirty="0"/>
              <a:t>Изображения или звуки, которые…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7EF7D7-08D9-6A45-952C-77F803E6B799}"/>
              </a:ext>
            </a:extLst>
          </p:cNvPr>
          <p:cNvGrpSpPr/>
          <p:nvPr/>
        </p:nvGrpSpPr>
        <p:grpSpPr>
          <a:xfrm>
            <a:off x="957267" y="9093114"/>
            <a:ext cx="10969690" cy="5767393"/>
            <a:chOff x="957267" y="9093114"/>
            <a:chExt cx="10969690" cy="5767393"/>
          </a:xfrm>
        </p:grpSpPr>
        <p:sp>
          <p:nvSpPr>
            <p:cNvPr id="11" name="Объект 4">
              <a:extLst>
                <a:ext uri="{FF2B5EF4-FFF2-40B4-BE49-F238E27FC236}">
                  <a16:creationId xmlns:a16="http://schemas.microsoft.com/office/drawing/2014/main" id="{66C33E72-39D6-7A44-AC8F-49A6310C0FA1}"/>
                </a:ext>
              </a:extLst>
            </p:cNvPr>
            <p:cNvSpPr txBox="1">
              <a:spLocks/>
            </p:cNvSpPr>
            <p:nvPr/>
          </p:nvSpPr>
          <p:spPr>
            <a:xfrm>
              <a:off x="957267" y="9093114"/>
              <a:ext cx="9503469" cy="5767393"/>
            </a:xfrm>
            <a:prstGeom prst="rect">
              <a:avLst/>
            </a:prstGeom>
          </p:spPr>
          <p:txBody>
            <a:bodyPr vert="horz" lIns="0" tIns="108000" rIns="0" bIns="0" rtlCol="0">
              <a:noAutofit/>
            </a:bodyPr>
            <a:lstStyle>
              <a:lvl1pPr marL="0" indent="0" algn="l" defTabSz="1300148" rtl="0" eaLnBrk="1" latinLnBrk="0" hangingPunct="1">
                <a:lnSpc>
                  <a:spcPct val="100000"/>
                </a:lnSpc>
                <a:spcBef>
                  <a:spcPts val="1261"/>
                </a:spcBef>
                <a:spcAft>
                  <a:spcPts val="1261"/>
                </a:spcAft>
                <a:buFontTx/>
                <a:buNone/>
                <a:defRPr sz="4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0" indent="0" algn="l" defTabSz="1300148" rtl="0" eaLnBrk="1" latinLnBrk="0" hangingPunct="1">
                <a:lnSpc>
                  <a:spcPct val="100000"/>
                </a:lnSpc>
                <a:spcBef>
                  <a:spcPts val="1261"/>
                </a:spcBef>
                <a:spcAft>
                  <a:spcPts val="0"/>
                </a:spcAft>
                <a:buFontTx/>
                <a:buNone/>
                <a:defRPr sz="4200" b="1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47935" indent="-647935" algn="l" defTabSz="1300148" rtl="0" eaLnBrk="1" latinLnBrk="0" hangingPunct="1">
                <a:lnSpc>
                  <a:spcPct val="100000"/>
                </a:lnSpc>
                <a:spcBef>
                  <a:spcPts val="1261"/>
                </a:spcBef>
                <a:spcAft>
                  <a:spcPts val="1261"/>
                </a:spcAft>
                <a:buFont typeface="Системный шрифт"/>
                <a:buChar char="—"/>
                <a:defRPr sz="4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647935" indent="-647935" algn="l" defTabSz="1300148" rtl="0" eaLnBrk="1" latinLnBrk="0" hangingPunct="1">
                <a:lnSpc>
                  <a:spcPct val="100000"/>
                </a:lnSpc>
                <a:spcBef>
                  <a:spcPts val="1261"/>
                </a:spcBef>
                <a:spcAft>
                  <a:spcPts val="1261"/>
                </a:spcAft>
                <a:buFont typeface="+mj-lt"/>
                <a:buAutoNum type="arabicPeriod"/>
                <a:defRPr sz="4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0" indent="0" algn="l" defTabSz="1300148" rtl="0" eaLnBrk="1" latinLnBrk="0" hangingPunct="1">
                <a:lnSpc>
                  <a:spcPct val="100000"/>
                </a:lnSpc>
                <a:spcBef>
                  <a:spcPts val="1261"/>
                </a:spcBef>
                <a:spcAft>
                  <a:spcPts val="1261"/>
                </a:spcAft>
                <a:buFontTx/>
                <a:buNone/>
                <a:defRPr sz="4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0" indent="0" algn="l" defTabSz="1300148" rtl="0" eaLnBrk="1" latinLnBrk="0" hangingPunct="1">
                <a:lnSpc>
                  <a:spcPct val="100000"/>
                </a:lnSpc>
                <a:spcBef>
                  <a:spcPts val="1261"/>
                </a:spcBef>
                <a:spcAft>
                  <a:spcPts val="1261"/>
                </a:spcAft>
                <a:buFontTx/>
                <a:buNone/>
                <a:defRPr sz="3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503951" indent="-503951" algn="l" defTabSz="130014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Системный шрифт"/>
                <a:buChar char="—"/>
                <a:defRPr sz="3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503951" indent="-503951" algn="l" defTabSz="1300148" rtl="0" eaLnBrk="1" latinLnBrk="0" hangingPunct="1">
                <a:lnSpc>
                  <a:spcPct val="100000"/>
                </a:lnSpc>
                <a:spcBef>
                  <a:spcPts val="1261"/>
                </a:spcBef>
                <a:spcAft>
                  <a:spcPts val="1261"/>
                </a:spcAft>
                <a:buFont typeface="+mj-lt"/>
                <a:buAutoNum type="arabicPeriod"/>
                <a:defRPr sz="3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0" indent="0" algn="l" defTabSz="1300148" rtl="0" eaLnBrk="1" latinLnBrk="0" hangingPunct="1">
                <a:lnSpc>
                  <a:spcPts val="4080"/>
                </a:lnSpc>
                <a:spcBef>
                  <a:spcPts val="1261"/>
                </a:spcBef>
                <a:spcAft>
                  <a:spcPts val="1261"/>
                </a:spcAft>
                <a:buFontTx/>
                <a:buNone/>
                <a:defRPr sz="3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lvl="2"/>
              <a:r>
                <a:rPr lang="ru-RU" dirty="0">
                  <a:solidFill>
                    <a:schemeClr val="tx1">
                      <a:alpha val="0"/>
                    </a:schemeClr>
                  </a:solidFill>
                </a:rPr>
                <a:t>Долгое исправление </a:t>
              </a:r>
              <a:br>
                <a:rPr lang="ru-RU" dirty="0">
                  <a:solidFill>
                    <a:schemeClr val="tx1">
                      <a:alpha val="0"/>
                    </a:schemeClr>
                  </a:solidFill>
                </a:rPr>
              </a:br>
              <a:r>
                <a:rPr lang="ru-RU" dirty="0">
                  <a:solidFill>
                    <a:schemeClr val="tx1">
                      <a:alpha val="0"/>
                    </a:schemeClr>
                  </a:solidFill>
                </a:rPr>
                <a:t>текущих багов</a:t>
              </a:r>
            </a:p>
            <a:p>
              <a:pPr lvl="2"/>
              <a:r>
                <a:rPr lang="ru-RU" dirty="0">
                  <a:solidFill>
                    <a:schemeClr val="tx1">
                      <a:alpha val="0"/>
                    </a:schemeClr>
                  </a:solidFill>
                </a:rPr>
                <a:t>Отключение старого функционала </a:t>
              </a:r>
              <a:br>
                <a:rPr lang="ru-RU" dirty="0">
                  <a:solidFill>
                    <a:schemeClr val="tx1">
                      <a:alpha val="0"/>
                    </a:schemeClr>
                  </a:solidFill>
                </a:rPr>
              </a:br>
              <a:r>
                <a:rPr lang="ru-RU" dirty="0">
                  <a:solidFill>
                    <a:schemeClr val="tx1">
                      <a:alpha val="0"/>
                    </a:schemeClr>
                  </a:solidFill>
                </a:rPr>
                <a:t>очень сложное</a:t>
              </a:r>
            </a:p>
            <a:p>
              <a:pPr lvl="2"/>
              <a:r>
                <a:rPr lang="ru-RU" dirty="0">
                  <a:solidFill>
                    <a:schemeClr val="tx1">
                      <a:alpha val="0"/>
                    </a:schemeClr>
                  </a:solidFill>
                </a:rPr>
                <a:t>Мелкие </a:t>
              </a:r>
              <a:r>
                <a:rPr lang="ru-RU" dirty="0" err="1">
                  <a:solidFill>
                    <a:schemeClr val="tx1">
                      <a:alpha val="0"/>
                    </a:schemeClr>
                  </a:solidFill>
                </a:rPr>
                <a:t>фичи</a:t>
              </a:r>
              <a:r>
                <a:rPr lang="ru-RU" dirty="0">
                  <a:solidFill>
                    <a:schemeClr val="tx1">
                      <a:alpha val="0"/>
                    </a:schemeClr>
                  </a:solidFill>
                </a:rPr>
                <a:t> ждут большую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CE58D057-EE39-FE40-B1C9-1053617D67E3}"/>
                </a:ext>
              </a:extLst>
            </p:cNvPr>
            <p:cNvSpPr/>
            <p:nvPr/>
          </p:nvSpPr>
          <p:spPr>
            <a:xfrm>
              <a:off x="9780104" y="12881113"/>
              <a:ext cx="2146853" cy="1351722"/>
            </a:xfrm>
            <a:prstGeom prst="rect">
              <a:avLst/>
            </a:prstGeom>
            <a:noFill/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D824777-5651-074D-B0DF-DAA7756EF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001" y="1967572"/>
            <a:ext cx="5795449" cy="57954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0C74A2-EC76-4542-83D6-0382AA581DE7}"/>
              </a:ext>
            </a:extLst>
          </p:cNvPr>
          <p:cNvSpPr/>
          <p:nvPr/>
        </p:nvSpPr>
        <p:spPr>
          <a:xfrm>
            <a:off x="5151501" y="8019763"/>
            <a:ext cx="8640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Apps should not include content that is offensive, insensitive, upsetting, intended to disgust, in exceptionally poor taste, or just plain creepy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5E77E-1F1F-CE40-9BFD-B3306F46C6A3}"/>
              </a:ext>
            </a:extLst>
          </p:cNvPr>
          <p:cNvSpPr/>
          <p:nvPr/>
        </p:nvSpPr>
        <p:spPr>
          <a:xfrm>
            <a:off x="7526733" y="2908042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 Speech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5A1625-BFFE-704D-A024-4A4811F38FC5}"/>
              </a:ext>
            </a:extLst>
          </p:cNvPr>
          <p:cNvSpPr/>
          <p:nvPr/>
        </p:nvSpPr>
        <p:spPr>
          <a:xfrm>
            <a:off x="7526733" y="3924067"/>
            <a:ext cx="1362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1544D1-5030-CF46-AC05-208E12CF4C7C}"/>
              </a:ext>
            </a:extLst>
          </p:cNvPr>
          <p:cNvSpPr/>
          <p:nvPr/>
        </p:nvSpPr>
        <p:spPr>
          <a:xfrm>
            <a:off x="7526733" y="4963917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Events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166E-C838-594C-B3BF-C795C681D618}"/>
              </a:ext>
            </a:extLst>
          </p:cNvPr>
          <p:cNvSpPr/>
          <p:nvPr/>
        </p:nvSpPr>
        <p:spPr>
          <a:xfrm>
            <a:off x="7526733" y="5884308"/>
            <a:ext cx="3610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Bullying and Harassment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F3C27C-F094-0644-B9D5-F57DA9853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04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F52D302C-25DA-3947-A946-2979AE4E320D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1394193-FF1D-B148-BE5E-354DFA829B24}"/>
              </a:ext>
            </a:extLst>
          </p:cNvPr>
          <p:cNvSpPr/>
          <p:nvPr/>
        </p:nvSpPr>
        <p:spPr>
          <a:xfrm>
            <a:off x="9780104" y="6677248"/>
            <a:ext cx="2146853" cy="1351722"/>
          </a:xfrm>
          <a:prstGeom prst="rect">
            <a:avLst/>
          </a:prstGeom>
          <a:noFill/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21459-02EA-AA4E-B0C9-80230690B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280" y="609494"/>
            <a:ext cx="13488986" cy="811524"/>
          </a:xfrm>
        </p:spPr>
        <p:txBody>
          <a:bodyPr/>
          <a:lstStyle/>
          <a:p>
            <a:r>
              <a:rPr lang="ru-RU" sz="5000" dirty="0"/>
              <a:t>Повредить телефон</a:t>
            </a: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8162D36B-51C6-1444-AD3B-59F987D8DB46}"/>
              </a:ext>
            </a:extLst>
          </p:cNvPr>
          <p:cNvSpPr txBox="1">
            <a:spLocks/>
          </p:cNvSpPr>
          <p:nvPr/>
        </p:nvSpPr>
        <p:spPr>
          <a:xfrm>
            <a:off x="957266" y="9347229"/>
            <a:ext cx="12852000" cy="5767393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>
            <a:lvl1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FontTx/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Системный шрифт"/>
              <a:buChar char="—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503951" indent="-503951" algn="l" defTabSz="13001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Системный шрифт"/>
              <a:buChar char="—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03951" indent="-503951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0" indent="0" algn="l" defTabSz="1300148" rtl="0" eaLnBrk="1" latinLnBrk="0" hangingPunct="1">
              <a:lnSpc>
                <a:spcPts val="408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2"/>
            <a:r>
              <a:rPr lang="ru-RU" dirty="0">
                <a:solidFill>
                  <a:schemeClr val="tx1">
                    <a:alpha val="0"/>
                  </a:schemeClr>
                </a:solidFill>
              </a:rPr>
              <a:t>Долгий регресс </a:t>
            </a:r>
          </a:p>
          <a:p>
            <a:pPr lvl="2"/>
            <a:r>
              <a:rPr lang="ru-RU" dirty="0">
                <a:solidFill>
                  <a:schemeClr val="tx1">
                    <a:alpha val="0"/>
                  </a:schemeClr>
                </a:solidFill>
              </a:rPr>
              <a:t>Долгое исправление багов </a:t>
            </a:r>
          </a:p>
          <a:p>
            <a:pPr lvl="2"/>
            <a:r>
              <a:rPr lang="ru-RU" dirty="0">
                <a:solidFill>
                  <a:schemeClr val="tx1">
                    <a:alpha val="0"/>
                  </a:schemeClr>
                </a:solidFill>
              </a:rPr>
              <a:t>Много </a:t>
            </a:r>
            <a:r>
              <a:rPr lang="ru-RU" dirty="0" err="1">
                <a:solidFill>
                  <a:schemeClr val="tx1">
                    <a:alpha val="0"/>
                  </a:schemeClr>
                </a:solidFill>
              </a:rPr>
              <a:t>хотфиксов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FB511-8D4E-2246-B036-C9A7097A8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5" r="20825"/>
          <a:stretch/>
        </p:blipFill>
        <p:spPr>
          <a:xfrm>
            <a:off x="7383266" y="2223781"/>
            <a:ext cx="1008638" cy="1765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8585D4-DAEB-4649-B8D1-ADC0685BF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3" t="11719" r="-4202" b="7446"/>
          <a:stretch/>
        </p:blipFill>
        <p:spPr>
          <a:xfrm>
            <a:off x="6042917" y="3519275"/>
            <a:ext cx="4451634" cy="48937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3BAD1E-A533-4B4D-A837-FAF5C60EA777}"/>
              </a:ext>
            </a:extLst>
          </p:cNvPr>
          <p:cNvSpPr/>
          <p:nvPr/>
        </p:nvSpPr>
        <p:spPr>
          <a:xfrm>
            <a:off x="456059" y="841300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2.4.2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Design your app to use power efficiently and be used in a way that does not risk damage to the device.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A9EC17-A1A6-BE42-B131-2129317AA90D}"/>
              </a:ext>
            </a:extLst>
          </p:cNvPr>
          <p:cNvSpPr/>
          <p:nvPr/>
        </p:nvSpPr>
        <p:spPr>
          <a:xfrm>
            <a:off x="8915399" y="8316865"/>
            <a:ext cx="8413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If Your Product contains elements that could cause serious harm to user devices or data, Google reserves the right to disable the Product or remove it from Devices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674CA-176B-F943-8D3D-B1B373267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9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167A888F-6D85-8E4A-AB2C-A9A5A02BDBFD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04A27-0B36-F548-AEA0-47AC6BADA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471604"/>
            <a:ext cx="13488986" cy="1181101"/>
          </a:xfrm>
        </p:spPr>
        <p:txBody>
          <a:bodyPr/>
          <a:lstStyle/>
          <a:p>
            <a:r>
              <a:rPr lang="ru-RU" dirty="0"/>
              <a:t>Апелляции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9F17EE-46CD-DF40-9E1C-BE5F64BBBAE1}"/>
              </a:ext>
            </a:extLst>
          </p:cNvPr>
          <p:cNvSpPr/>
          <p:nvPr/>
        </p:nvSpPr>
        <p:spPr>
          <a:xfrm>
            <a:off x="1047750" y="3768343"/>
            <a:ext cx="14859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>
                <a:solidFill>
                  <a:schemeClr val="bg1"/>
                </a:solidFill>
              </a:rPr>
              <a:t>https</a:t>
            </a:r>
            <a:r>
              <a:rPr lang="ru-RU" sz="3000" dirty="0">
                <a:solidFill>
                  <a:schemeClr val="bg1"/>
                </a:solidFill>
              </a:rPr>
              <a:t>://</a:t>
            </a:r>
            <a:r>
              <a:rPr lang="ru-RU" sz="3000" dirty="0" err="1">
                <a:solidFill>
                  <a:schemeClr val="bg1"/>
                </a:solidFill>
              </a:rPr>
              <a:t>support.google.com</a:t>
            </a:r>
            <a:r>
              <a:rPr lang="ru-RU" sz="3000" dirty="0">
                <a:solidFill>
                  <a:schemeClr val="bg1"/>
                </a:solidFill>
              </a:rPr>
              <a:t>/</a:t>
            </a:r>
            <a:r>
              <a:rPr lang="ru-RU" sz="3000" dirty="0" err="1">
                <a:solidFill>
                  <a:schemeClr val="bg1"/>
                </a:solidFill>
              </a:rPr>
              <a:t>googleplay</a:t>
            </a:r>
            <a:r>
              <a:rPr lang="ru-RU" sz="3000" dirty="0">
                <a:solidFill>
                  <a:schemeClr val="bg1"/>
                </a:solidFill>
              </a:rPr>
              <a:t>/</a:t>
            </a:r>
            <a:r>
              <a:rPr lang="ru-RU" sz="3000" dirty="0" err="1">
                <a:solidFill>
                  <a:schemeClr val="bg1"/>
                </a:solidFill>
              </a:rPr>
              <a:t>android-developer</a:t>
            </a:r>
            <a:r>
              <a:rPr lang="ru-RU" sz="3000" dirty="0">
                <a:solidFill>
                  <a:schemeClr val="bg1"/>
                </a:solidFill>
              </a:rPr>
              <a:t>/</a:t>
            </a:r>
            <a:r>
              <a:rPr lang="ru-RU" sz="3000" dirty="0" err="1">
                <a:solidFill>
                  <a:schemeClr val="bg1"/>
                </a:solidFill>
              </a:rPr>
              <a:t>answer</a:t>
            </a:r>
            <a:r>
              <a:rPr lang="ru-RU" sz="3000" dirty="0">
                <a:solidFill>
                  <a:schemeClr val="bg1"/>
                </a:solidFill>
              </a:rPr>
              <a:t>/2477981?hl=</a:t>
            </a:r>
            <a:r>
              <a:rPr lang="ru-RU" sz="3000" dirty="0" err="1">
                <a:solidFill>
                  <a:schemeClr val="bg1"/>
                </a:solidFill>
              </a:rPr>
              <a:t>en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E627E-5C7A-A84D-8105-E550D6D99FC2}"/>
              </a:ext>
            </a:extLst>
          </p:cNvPr>
          <p:cNvSpPr/>
          <p:nvPr/>
        </p:nvSpPr>
        <p:spPr>
          <a:xfrm>
            <a:off x="1181100" y="5883981"/>
            <a:ext cx="131921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err="1">
                <a:solidFill>
                  <a:schemeClr val="bg1"/>
                </a:solidFill>
              </a:rPr>
              <a:t>https</a:t>
            </a:r>
            <a:r>
              <a:rPr lang="ru-RU" sz="3000" dirty="0">
                <a:solidFill>
                  <a:schemeClr val="bg1"/>
                </a:solidFill>
              </a:rPr>
              <a:t>://</a:t>
            </a:r>
            <a:r>
              <a:rPr lang="ru-RU" sz="3000" dirty="0" err="1">
                <a:solidFill>
                  <a:schemeClr val="bg1"/>
                </a:solidFill>
              </a:rPr>
              <a:t>developer.apple.com</a:t>
            </a:r>
            <a:r>
              <a:rPr lang="ru-RU" sz="3000" dirty="0">
                <a:solidFill>
                  <a:schemeClr val="bg1"/>
                </a:solidFill>
              </a:rPr>
              <a:t>/</a:t>
            </a:r>
            <a:r>
              <a:rPr lang="ru-RU" sz="3000" dirty="0" err="1">
                <a:solidFill>
                  <a:schemeClr val="bg1"/>
                </a:solidFill>
              </a:rPr>
              <a:t>contact</a:t>
            </a:r>
            <a:r>
              <a:rPr lang="ru-RU" sz="3000" dirty="0">
                <a:solidFill>
                  <a:schemeClr val="bg1"/>
                </a:solidFill>
              </a:rPr>
              <a:t>/</a:t>
            </a:r>
            <a:r>
              <a:rPr lang="ru-RU" sz="3000" dirty="0" err="1">
                <a:solidFill>
                  <a:schemeClr val="bg1"/>
                </a:solidFill>
              </a:rPr>
              <a:t>app-store</a:t>
            </a:r>
            <a:r>
              <a:rPr lang="ru-RU" sz="3000" dirty="0">
                <a:solidFill>
                  <a:schemeClr val="bg1"/>
                </a:solidFill>
              </a:rPr>
              <a:t>/?</a:t>
            </a:r>
            <a:r>
              <a:rPr lang="ru-RU" sz="3000" dirty="0" err="1">
                <a:solidFill>
                  <a:schemeClr val="bg1"/>
                </a:solidFill>
              </a:rPr>
              <a:t>topic</a:t>
            </a:r>
            <a:r>
              <a:rPr lang="ru-RU" sz="3000" dirty="0">
                <a:solidFill>
                  <a:schemeClr val="bg1"/>
                </a:solidFill>
              </a:rPr>
              <a:t>=</a:t>
            </a:r>
            <a:r>
              <a:rPr lang="ru-RU" sz="3000" dirty="0" err="1">
                <a:solidFill>
                  <a:schemeClr val="bg1"/>
                </a:solidFill>
              </a:rPr>
              <a:t>appeal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8C9626-11A7-8E44-9A84-9938D7B38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90814B-9EBF-6F4A-80FC-7E1CA138E15B}"/>
              </a:ext>
            </a:extLst>
          </p:cNvPr>
          <p:cNvSpPr/>
          <p:nvPr/>
        </p:nvSpPr>
        <p:spPr>
          <a:xfrm>
            <a:off x="0" y="0"/>
            <a:ext cx="17337088" cy="9752013"/>
          </a:xfrm>
          <a:prstGeom prst="rect">
            <a:avLst/>
          </a:prstGeom>
          <a:solidFill>
            <a:schemeClr val="tx2"/>
          </a:solidFill>
          <a:ln w="254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8F77ED4-74B3-E34A-B3AF-7765DB4FC5CC}"/>
              </a:ext>
            </a:extLst>
          </p:cNvPr>
          <p:cNvSpPr/>
          <p:nvPr/>
        </p:nvSpPr>
        <p:spPr>
          <a:xfrm rot="20460000">
            <a:off x="962997" y="5674264"/>
            <a:ext cx="1571969" cy="1126016"/>
          </a:xfrm>
          <a:prstGeom prst="ellipse">
            <a:avLst/>
          </a:prstGeom>
          <a:solidFill>
            <a:schemeClr val="accent3"/>
          </a:solidFill>
          <a:ln w="254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85941DE-1243-D54B-A61E-E84D3D7958FF}"/>
              </a:ext>
            </a:extLst>
          </p:cNvPr>
          <p:cNvSpPr/>
          <p:nvPr/>
        </p:nvSpPr>
        <p:spPr>
          <a:xfrm rot="20460000">
            <a:off x="962999" y="2889712"/>
            <a:ext cx="1571969" cy="1126016"/>
          </a:xfrm>
          <a:prstGeom prst="ellipse">
            <a:avLst/>
          </a:prstGeom>
          <a:solidFill>
            <a:schemeClr val="accent3"/>
          </a:solidFill>
          <a:ln w="254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76F5B-2145-6C47-A6F7-F13BC00F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Выводы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FD0802-1A7D-AB4B-8820-B3C8A6CD9F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30108" y="3060700"/>
            <a:ext cx="12852000" cy="2559795"/>
          </a:xfrm>
        </p:spPr>
        <p:txBody>
          <a:bodyPr/>
          <a:lstStyle/>
          <a:p>
            <a:pPr marL="0" lvl="2" indent="0">
              <a:buNone/>
            </a:pPr>
            <a:r>
              <a:rPr lang="ru-RU" sz="5400" dirty="0">
                <a:solidFill>
                  <a:schemeClr val="bg1"/>
                </a:solidFill>
              </a:rPr>
              <a:t>Читайте </a:t>
            </a:r>
            <a:r>
              <a:rPr lang="ru-RU" sz="5400" dirty="0" err="1">
                <a:solidFill>
                  <a:schemeClr val="bg1"/>
                </a:solidFill>
              </a:rPr>
              <a:t>гайдлайны</a:t>
            </a:r>
            <a:r>
              <a:rPr lang="ru-RU" sz="5400" dirty="0">
                <a:solidFill>
                  <a:schemeClr val="bg1"/>
                </a:solidFill>
              </a:rPr>
              <a:t>. И не только </a:t>
            </a:r>
            <a:r>
              <a:rPr lang="ru-RU" sz="5400" dirty="0" err="1">
                <a:solidFill>
                  <a:schemeClr val="bg1"/>
                </a:solidFill>
              </a:rPr>
              <a:t>гайды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ru-RU" sz="5400" dirty="0" err="1">
                <a:solidFill>
                  <a:schemeClr val="bg1"/>
                </a:solidFill>
              </a:rPr>
              <a:t>ревью</a:t>
            </a:r>
            <a:r>
              <a:rPr lang="ru-RU" sz="5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E618135C-59FE-0E44-AC4C-B552381084FB}"/>
              </a:ext>
            </a:extLst>
          </p:cNvPr>
          <p:cNvSpPr txBox="1">
            <a:spLocks/>
          </p:cNvSpPr>
          <p:nvPr/>
        </p:nvSpPr>
        <p:spPr>
          <a:xfrm>
            <a:off x="1630108" y="5869799"/>
            <a:ext cx="12852000" cy="2311400"/>
          </a:xfrm>
          <a:prstGeom prst="rect">
            <a:avLst/>
          </a:prstGeom>
        </p:spPr>
        <p:txBody>
          <a:bodyPr vert="horz" lIns="0" tIns="108000" rIns="0" bIns="0" rtlCol="0">
            <a:noAutofit/>
          </a:bodyPr>
          <a:lstStyle>
            <a:lvl1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FontTx/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Системный шрифт"/>
              <a:buChar char="—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503951" indent="-503951" algn="l" defTabSz="13001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Системный шрифт"/>
              <a:buChar char="—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03951" indent="-503951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0" indent="0" algn="l" defTabSz="1300148" rtl="0" eaLnBrk="1" latinLnBrk="0" hangingPunct="1">
              <a:lnSpc>
                <a:spcPts val="408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lvl="2" indent="0">
              <a:buFont typeface="Системный шрифт"/>
              <a:buNone/>
            </a:pPr>
            <a:r>
              <a:rPr lang="ru-RU" sz="5400" dirty="0">
                <a:solidFill>
                  <a:schemeClr val="bg1"/>
                </a:solidFill>
              </a:rPr>
              <a:t>Опирайтесь на чужой опыт.</a:t>
            </a:r>
          </a:p>
          <a:p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D0410-F7DB-9F45-A29D-3A2808A6D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2F644-5ACE-0B4F-AFF5-4DFDA0D25E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D6551D-BE6A-D042-BBB8-B84B35121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Павел </a:t>
            </a:r>
            <a:r>
              <a:rPr lang="ru-RU" dirty="0" err="1"/>
              <a:t>Щедухин</a:t>
            </a:r>
            <a:endParaRPr lang="ru-RU" dirty="0"/>
          </a:p>
          <a:p>
            <a:r>
              <a:rPr lang="en-US" dirty="0"/>
              <a:t>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pshchedukhin@ozon.ru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telegram.me</a:t>
            </a:r>
            <a:r>
              <a:rPr lang="en-US" dirty="0"/>
              <a:t>/</a:t>
            </a:r>
            <a:r>
              <a:rPr lang="en-US" dirty="0" err="1"/>
              <a:t>unlying</a:t>
            </a:r>
            <a:endParaRPr lang="en-US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893F7-001A-0B4D-A6E0-B865B6930E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100000"/>
          </a:blip>
          <a:srcRect l="12591" t="21931" r="11987" b="20489"/>
          <a:stretch/>
        </p:blipFill>
        <p:spPr>
          <a:xfrm>
            <a:off x="1916114" y="7160492"/>
            <a:ext cx="571647" cy="4364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2BB317-1AB7-D74F-BB73-C321C49EC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114" y="1720167"/>
            <a:ext cx="2737240" cy="599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D0721-D153-2747-9C0D-360BB196D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B45FB-16F0-5E40-B80C-F1D63ED7F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7255" y="6130601"/>
            <a:ext cx="2059781" cy="20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7BC088-CEC8-1A43-8ADD-4DBC12EE8ACA}"/>
              </a:ext>
            </a:extLst>
          </p:cNvPr>
          <p:cNvSpPr/>
          <p:nvPr/>
        </p:nvSpPr>
        <p:spPr>
          <a:xfrm>
            <a:off x="1276350" y="950913"/>
            <a:ext cx="4186238" cy="973137"/>
          </a:xfrm>
          <a:prstGeom prst="rect">
            <a:avLst/>
          </a:prstGeom>
          <a:solidFill>
            <a:schemeClr val="tx2"/>
          </a:solidFill>
          <a:ln w="25400" cap="rnd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0CAFE1FC-DD6E-FE46-BA84-5CEA741CEFFB}"/>
              </a:ext>
            </a:extLst>
          </p:cNvPr>
          <p:cNvSpPr/>
          <p:nvPr/>
        </p:nvSpPr>
        <p:spPr>
          <a:xfrm>
            <a:off x="507323" y="-8507183"/>
            <a:ext cx="25160965" cy="18311583"/>
          </a:xfrm>
          <a:prstGeom prst="triangle">
            <a:avLst>
              <a:gd name="adj" fmla="val 38247"/>
            </a:avLst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BACA7-1D24-8742-9322-961D533B6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4650" y="2873375"/>
            <a:ext cx="10893714" cy="3527426"/>
          </a:xfrm>
        </p:spPr>
        <p:txBody>
          <a:bodyPr/>
          <a:lstStyle/>
          <a:p>
            <a:pPr algn="r"/>
            <a:r>
              <a:rPr lang="ru-RU" dirty="0"/>
              <a:t>За что банит </a:t>
            </a:r>
            <a:r>
              <a:rPr lang="en-US" dirty="0"/>
              <a:t>Google</a:t>
            </a:r>
            <a:br>
              <a:rPr lang="en-US" dirty="0"/>
            </a:br>
            <a:r>
              <a:rPr lang="en-US" dirty="0"/>
              <a:t>					(</a:t>
            </a:r>
            <a:r>
              <a:rPr lang="ru-RU" dirty="0"/>
              <a:t>и </a:t>
            </a:r>
            <a:r>
              <a:rPr lang="en-US" dirty="0"/>
              <a:t>Apple)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FBEB43-7DDA-6B4D-96B4-A8308F626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114" y="7077075"/>
            <a:ext cx="13488986" cy="19224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Павел </a:t>
            </a:r>
            <a:r>
              <a:rPr lang="ru-RU" b="1" dirty="0" err="1">
                <a:solidFill>
                  <a:schemeClr val="bg1"/>
                </a:solidFill>
              </a:rPr>
              <a:t>Щедухин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Head of Mobile QA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8CE12-1BE7-F146-BA85-FB0A6BC75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7" y="202452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0AED6C1-2B0D-D74A-A524-1D5F089F780F}"/>
              </a:ext>
            </a:extLst>
          </p:cNvPr>
          <p:cNvGrpSpPr/>
          <p:nvPr/>
        </p:nvGrpSpPr>
        <p:grpSpPr>
          <a:xfrm>
            <a:off x="13282577" y="4551934"/>
            <a:ext cx="1962172" cy="1802873"/>
            <a:chOff x="7508311" y="4822867"/>
            <a:chExt cx="1962172" cy="1802873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634F7029-A077-FB43-9C26-0AAB6BCCECA6}"/>
                </a:ext>
              </a:extLst>
            </p:cNvPr>
            <p:cNvSpPr/>
            <p:nvPr/>
          </p:nvSpPr>
          <p:spPr>
            <a:xfrm rot="21316737">
              <a:off x="7595883" y="4822867"/>
              <a:ext cx="1655015" cy="612000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82C7096-B564-B34D-8FFB-BF1198BB4485}"/>
                </a:ext>
              </a:extLst>
            </p:cNvPr>
            <p:cNvSpPr/>
            <p:nvPr/>
          </p:nvSpPr>
          <p:spPr>
            <a:xfrm rot="21316737">
              <a:off x="7508311" y="5428045"/>
              <a:ext cx="1962172" cy="612000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C33D3CF6-7578-D74B-8F30-4A6C04176E56}"/>
                </a:ext>
              </a:extLst>
            </p:cNvPr>
            <p:cNvSpPr/>
            <p:nvPr/>
          </p:nvSpPr>
          <p:spPr>
            <a:xfrm rot="21316737">
              <a:off x="7632458" y="6013740"/>
              <a:ext cx="1374625" cy="612000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62B652C-1BC8-4D44-BD8E-AC926A0AC0CC}"/>
              </a:ext>
            </a:extLst>
          </p:cNvPr>
          <p:cNvGrpSpPr/>
          <p:nvPr/>
        </p:nvGrpSpPr>
        <p:grpSpPr>
          <a:xfrm>
            <a:off x="7558963" y="4631289"/>
            <a:ext cx="2297191" cy="1209927"/>
            <a:chOff x="4048804" y="4876653"/>
            <a:chExt cx="2297191" cy="1209927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0952D2D3-621E-1D46-A35A-7BCF014C7680}"/>
                </a:ext>
              </a:extLst>
            </p:cNvPr>
            <p:cNvSpPr/>
            <p:nvPr/>
          </p:nvSpPr>
          <p:spPr>
            <a:xfrm rot="21316737">
              <a:off x="4086200" y="4876653"/>
              <a:ext cx="2259795" cy="612000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4E80838-7F20-294D-B0ED-411425E1B8B4}"/>
                </a:ext>
              </a:extLst>
            </p:cNvPr>
            <p:cNvSpPr/>
            <p:nvPr/>
          </p:nvSpPr>
          <p:spPr>
            <a:xfrm rot="21316737">
              <a:off x="4048804" y="5474580"/>
              <a:ext cx="1969890" cy="612000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1C35424-3F9E-944F-87A0-AB1F924DED51}"/>
              </a:ext>
            </a:extLst>
          </p:cNvPr>
          <p:cNvGrpSpPr/>
          <p:nvPr/>
        </p:nvGrpSpPr>
        <p:grpSpPr>
          <a:xfrm>
            <a:off x="2911063" y="4646064"/>
            <a:ext cx="2335090" cy="1148808"/>
            <a:chOff x="845460" y="4916997"/>
            <a:chExt cx="2335090" cy="114880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273C454E-F08F-204B-B1EF-30F7DA06D12A}"/>
                </a:ext>
              </a:extLst>
            </p:cNvPr>
            <p:cNvSpPr/>
            <p:nvPr/>
          </p:nvSpPr>
          <p:spPr>
            <a:xfrm rot="21316737">
              <a:off x="845460" y="4916997"/>
              <a:ext cx="1560548" cy="612000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8443B2E5-1BDC-FE4C-BE26-FBEFC300383A}"/>
                </a:ext>
              </a:extLst>
            </p:cNvPr>
            <p:cNvSpPr/>
            <p:nvPr/>
          </p:nvSpPr>
          <p:spPr>
            <a:xfrm rot="21316737">
              <a:off x="845460" y="5453805"/>
              <a:ext cx="2335090" cy="612000"/>
            </a:xfrm>
            <a:prstGeom prst="rect">
              <a:avLst/>
            </a:prstGeom>
            <a:solidFill>
              <a:schemeClr val="accent3"/>
            </a:solidFill>
            <a:ln w="25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9E53A-B78B-EC4E-A756-3C379EA7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 что?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7C094A-F6BC-084E-BFF1-52DD2E778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23210" y="4551892"/>
            <a:ext cx="2335352" cy="2251076"/>
          </a:xfrm>
        </p:spPr>
        <p:txBody>
          <a:bodyPr/>
          <a:lstStyle/>
          <a:p>
            <a:r>
              <a:rPr lang="ru-RU" sz="3400" dirty="0">
                <a:solidFill>
                  <a:schemeClr val="bg1"/>
                </a:solidFill>
              </a:rPr>
              <a:t>Кейс</a:t>
            </a:r>
          </a:p>
          <a:p>
            <a:r>
              <a:rPr lang="ru-RU" sz="3400" dirty="0">
                <a:solidFill>
                  <a:schemeClr val="bg1"/>
                </a:solidFill>
              </a:rPr>
              <a:t> </a:t>
            </a:r>
            <a:br>
              <a:rPr lang="ru-RU" sz="3400" dirty="0">
                <a:solidFill>
                  <a:schemeClr val="bg1"/>
                </a:solidFill>
              </a:rPr>
            </a:b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152DD8F-B147-524C-9C87-8F7B7BBFA9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1883" y="4577461"/>
            <a:ext cx="2513757" cy="2251076"/>
          </a:xfrm>
        </p:spPr>
        <p:txBody>
          <a:bodyPr/>
          <a:lstStyle/>
          <a:p>
            <a:r>
              <a:rPr lang="ru-RU" sz="3400" dirty="0">
                <a:solidFill>
                  <a:schemeClr val="bg1"/>
                </a:solidFill>
              </a:rPr>
              <a:t>Причина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80BE850-2087-4540-A8D0-DFC49CFED0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489905" y="4551892"/>
            <a:ext cx="2547549" cy="2251076"/>
          </a:xfrm>
        </p:spPr>
        <p:txBody>
          <a:bodyPr/>
          <a:lstStyle/>
          <a:p>
            <a:r>
              <a:rPr lang="ru-RU" sz="3400" dirty="0">
                <a:solidFill>
                  <a:schemeClr val="bg1"/>
                </a:solidFill>
              </a:rPr>
              <a:t>Что делать?</a:t>
            </a:r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ECFF17B4-D7BB-BF40-B700-F798200D1DEA}"/>
              </a:ext>
            </a:extLst>
          </p:cNvPr>
          <p:cNvSpPr txBox="1">
            <a:spLocks/>
          </p:cNvSpPr>
          <p:nvPr/>
        </p:nvSpPr>
        <p:spPr>
          <a:xfrm>
            <a:off x="7385725" y="2851524"/>
            <a:ext cx="1247102" cy="1633340"/>
          </a:xfrm>
          <a:prstGeom prst="rect">
            <a:avLst/>
          </a:prstGeom>
          <a:noFill/>
        </p:spPr>
        <p:txBody>
          <a:bodyPr vert="horz" lIns="0" tIns="108000" rIns="0" bIns="0" rtlCol="0">
            <a:noAutofit/>
          </a:bodyPr>
          <a:lstStyle>
            <a:lvl1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FontTx/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Системный шрифт"/>
              <a:buChar char="—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503951" indent="-503951" algn="l" defTabSz="13001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Системный шрифт"/>
              <a:buChar char="—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03951" indent="-503951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0" indent="0" algn="l" defTabSz="1300148" rtl="0" eaLnBrk="1" latinLnBrk="0" hangingPunct="1">
              <a:lnSpc>
                <a:spcPts val="408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4200" b="1" dirty="0">
                <a:solidFill>
                  <a:schemeClr val="bg1"/>
                </a:solidFill>
              </a:rPr>
              <a:t>2</a:t>
            </a:r>
            <a:endParaRPr lang="ru-RU" sz="14200" b="1" dirty="0">
              <a:solidFill>
                <a:schemeClr val="bg1"/>
              </a:solidFill>
            </a:endParaRPr>
          </a:p>
        </p:txBody>
      </p:sp>
      <p:sp>
        <p:nvSpPr>
          <p:cNvPr id="60" name="Текст 4">
            <a:extLst>
              <a:ext uri="{FF2B5EF4-FFF2-40B4-BE49-F238E27FC236}">
                <a16:creationId xmlns:a16="http://schemas.microsoft.com/office/drawing/2014/main" id="{AC1135BB-06F4-164A-AE0F-B7ED19B4313F}"/>
              </a:ext>
            </a:extLst>
          </p:cNvPr>
          <p:cNvSpPr txBox="1">
            <a:spLocks/>
          </p:cNvSpPr>
          <p:nvPr/>
        </p:nvSpPr>
        <p:spPr>
          <a:xfrm>
            <a:off x="13122237" y="2825955"/>
            <a:ext cx="1247102" cy="1633340"/>
          </a:xfrm>
          <a:prstGeom prst="rect">
            <a:avLst/>
          </a:prstGeom>
          <a:noFill/>
        </p:spPr>
        <p:txBody>
          <a:bodyPr vert="horz" lIns="0" tIns="108000" rIns="0" bIns="0" rtlCol="0">
            <a:noAutofit/>
          </a:bodyPr>
          <a:lstStyle>
            <a:lvl1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FontTx/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Системный шрифт"/>
              <a:buChar char="—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503951" indent="-503951" algn="l" defTabSz="13001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Системный шрифт"/>
              <a:buChar char="—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03951" indent="-503951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0" indent="0" algn="l" defTabSz="1300148" rtl="0" eaLnBrk="1" latinLnBrk="0" hangingPunct="1">
              <a:lnSpc>
                <a:spcPts val="408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4200" b="1" dirty="0">
                <a:solidFill>
                  <a:schemeClr val="bg1"/>
                </a:solidFill>
              </a:rPr>
              <a:t>3</a:t>
            </a:r>
            <a:endParaRPr lang="ru-RU" sz="14200" b="1" dirty="0">
              <a:solidFill>
                <a:schemeClr val="bg1"/>
              </a:solidFill>
            </a:endParaRPr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C9A72C80-9965-D841-819E-4BB6200F4DDF}"/>
              </a:ext>
            </a:extLst>
          </p:cNvPr>
          <p:cNvSpPr txBox="1">
            <a:spLocks/>
          </p:cNvSpPr>
          <p:nvPr/>
        </p:nvSpPr>
        <p:spPr>
          <a:xfrm>
            <a:off x="2585129" y="2825955"/>
            <a:ext cx="1247102" cy="1633340"/>
          </a:xfrm>
          <a:prstGeom prst="rect">
            <a:avLst/>
          </a:prstGeom>
          <a:noFill/>
        </p:spPr>
        <p:txBody>
          <a:bodyPr vert="horz" lIns="0" tIns="108000" rIns="0" bIns="0" rtlCol="0">
            <a:noAutofit/>
          </a:bodyPr>
          <a:lstStyle>
            <a:lvl1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0"/>
              </a:spcAft>
              <a:buFontTx/>
              <a:buNone/>
              <a:defRPr sz="4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Системный шрифт"/>
              <a:buChar char="—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647935" indent="-647935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4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0" indent="0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503951" indent="-503951" algn="l" defTabSz="13001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Системный шрифт"/>
              <a:buChar char="—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03951" indent="-503951" algn="l" defTabSz="1300148" rtl="0" eaLnBrk="1" latinLnBrk="0" hangingPunct="1">
              <a:lnSpc>
                <a:spcPct val="100000"/>
              </a:lnSpc>
              <a:spcBef>
                <a:spcPts val="1261"/>
              </a:spcBef>
              <a:spcAft>
                <a:spcPts val="1261"/>
              </a:spcAft>
              <a:buFont typeface="+mj-lt"/>
              <a:buAutoNum type="arabicPeriod"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0" indent="0" algn="l" defTabSz="1300148" rtl="0" eaLnBrk="1" latinLnBrk="0" hangingPunct="1">
              <a:lnSpc>
                <a:spcPts val="4080"/>
              </a:lnSpc>
              <a:spcBef>
                <a:spcPts val="1261"/>
              </a:spcBef>
              <a:spcAft>
                <a:spcPts val="1261"/>
              </a:spcAft>
              <a:buFontTx/>
              <a:buNone/>
              <a:defRPr sz="3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ru-RU" sz="14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A043F2-C27B-1F46-B21D-BDDBB404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12" grpId="0" build="p"/>
      <p:bldP spid="44" grpId="0"/>
      <p:bldP spid="60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900370-3FEE-7E4D-AEC6-D5AB2522A37B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181DF6-1361-1448-917F-8115FC75C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710" y="468840"/>
            <a:ext cx="13487400" cy="1189747"/>
          </a:xfrm>
        </p:spPr>
        <p:txBody>
          <a:bodyPr anchor="t"/>
          <a:lstStyle/>
          <a:p>
            <a:r>
              <a:rPr lang="ru-RU" sz="8800" dirty="0" err="1"/>
              <a:t>Гайдлайны</a:t>
            </a:r>
            <a:endParaRPr lang="ru-RU" sz="8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85E61-6E6A-674E-A1E6-1D7A153D58EA}"/>
              </a:ext>
            </a:extLst>
          </p:cNvPr>
          <p:cNvSpPr/>
          <p:nvPr/>
        </p:nvSpPr>
        <p:spPr>
          <a:xfrm>
            <a:off x="9878394" y="4495763"/>
            <a:ext cx="6234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 Policy</a:t>
            </a:r>
            <a:endParaRPr lang="en-US" sz="6000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23109A-EC32-5C45-B1D6-7B6B13DF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3512" y="2340293"/>
            <a:ext cx="1924404" cy="21554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FA3DE3-9FB1-124F-B652-19B401C50928}"/>
              </a:ext>
            </a:extLst>
          </p:cNvPr>
          <p:cNvSpPr/>
          <p:nvPr/>
        </p:nvSpPr>
        <p:spPr>
          <a:xfrm>
            <a:off x="539234" y="6697937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UIKit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594117-962B-C140-BA73-42B740167458}"/>
              </a:ext>
            </a:extLst>
          </p:cNvPr>
          <p:cNvSpPr/>
          <p:nvPr/>
        </p:nvSpPr>
        <p:spPr>
          <a:xfrm>
            <a:off x="1488533" y="7204262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AppKit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37310-2B58-194C-9C26-EA6A162D751A}"/>
              </a:ext>
            </a:extLst>
          </p:cNvPr>
          <p:cNvSpPr/>
          <p:nvPr/>
        </p:nvSpPr>
        <p:spPr>
          <a:xfrm>
            <a:off x="2470510" y="6697936"/>
            <a:ext cx="1404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WatchKit</a:t>
            </a:r>
            <a:endParaRPr lang="en-US" sz="2400" b="0" i="0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8C4DA6-833D-7341-80C9-6B0C93A9787B}"/>
              </a:ext>
            </a:extLst>
          </p:cNvPr>
          <p:cNvSpPr/>
          <p:nvPr/>
        </p:nvSpPr>
        <p:spPr>
          <a:xfrm>
            <a:off x="344951" y="7973769"/>
            <a:ext cx="232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 Extensions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8AE1D7-103C-BC43-A2A2-6C7B4D6CA863}"/>
              </a:ext>
            </a:extLst>
          </p:cNvPr>
          <p:cNvSpPr/>
          <p:nvPr/>
        </p:nvSpPr>
        <p:spPr>
          <a:xfrm>
            <a:off x="1721996" y="8601026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 Data Storage Guidelines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643C46-5B1F-8144-A59E-7E27B7ABC7C9}"/>
              </a:ext>
            </a:extLst>
          </p:cNvPr>
          <p:cNvSpPr/>
          <p:nvPr/>
        </p:nvSpPr>
        <p:spPr>
          <a:xfrm>
            <a:off x="2660498" y="7690549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File System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79F5C-6841-BE4F-A775-38F62898D39C}"/>
              </a:ext>
            </a:extLst>
          </p:cNvPr>
          <p:cNvSpPr/>
          <p:nvPr/>
        </p:nvSpPr>
        <p:spPr>
          <a:xfrm>
            <a:off x="3506512" y="7204260"/>
            <a:ext cx="4003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Interface Guidelines</a:t>
            </a:r>
            <a:endParaRPr lang="en-US" sz="2400" b="0" i="0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A5FB2-D41A-7949-9CE2-CD02D18E36AC}"/>
              </a:ext>
            </a:extLst>
          </p:cNvPr>
          <p:cNvSpPr/>
          <p:nvPr/>
        </p:nvSpPr>
        <p:spPr>
          <a:xfrm>
            <a:off x="121644" y="9125959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Resources and Identity Guidelines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A0B96-0D08-2A41-9EF3-0D3BB9B006B7}"/>
              </a:ext>
            </a:extLst>
          </p:cNvPr>
          <p:cNvSpPr/>
          <p:nvPr/>
        </p:nvSpPr>
        <p:spPr>
          <a:xfrm>
            <a:off x="3249872" y="8145788"/>
            <a:ext cx="456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Pay Marketing Guidelines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5DBA72-D9AA-7A43-84AC-8735AFAE3C47}"/>
              </a:ext>
            </a:extLst>
          </p:cNvPr>
          <p:cNvSpPr/>
          <p:nvPr/>
        </p:nvSpPr>
        <p:spPr>
          <a:xfrm>
            <a:off x="12969807" y="6479783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Content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45D37-AB32-D245-99F6-2060F17EBED2}"/>
              </a:ext>
            </a:extLst>
          </p:cNvPr>
          <p:cNvSpPr/>
          <p:nvPr/>
        </p:nvSpPr>
        <p:spPr>
          <a:xfrm>
            <a:off x="14650945" y="7421099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Impersonation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E577A3-5A52-F049-8273-DCFEDAD65D32}"/>
              </a:ext>
            </a:extLst>
          </p:cNvPr>
          <p:cNvSpPr/>
          <p:nvPr/>
        </p:nvSpPr>
        <p:spPr>
          <a:xfrm>
            <a:off x="11724018" y="7190267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Property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2F3EAB-6BC1-6140-8511-C004D6020AE1}"/>
              </a:ext>
            </a:extLst>
          </p:cNvPr>
          <p:cNvSpPr/>
          <p:nvPr/>
        </p:nvSpPr>
        <p:spPr>
          <a:xfrm>
            <a:off x="10290740" y="7730625"/>
            <a:ext cx="529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Privacy, Deception and Device Abuse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596231-4DA8-DC4F-A52C-83175D9DBAFD}"/>
              </a:ext>
            </a:extLst>
          </p:cNvPr>
          <p:cNvSpPr/>
          <p:nvPr/>
        </p:nvSpPr>
        <p:spPr>
          <a:xfrm>
            <a:off x="9566532" y="6297230"/>
            <a:ext cx="3130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Monetization and Ads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1D41C0-C745-864D-BA09-EA92572D35BE}"/>
              </a:ext>
            </a:extLst>
          </p:cNvPr>
          <p:cNvSpPr/>
          <p:nvPr/>
        </p:nvSpPr>
        <p:spPr>
          <a:xfrm>
            <a:off x="9566532" y="6767954"/>
            <a:ext cx="398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Listing and Promotion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5C4769-74FC-E846-A2BA-9811E6203A84}"/>
              </a:ext>
            </a:extLst>
          </p:cNvPr>
          <p:cNvSpPr/>
          <p:nvPr/>
        </p:nvSpPr>
        <p:spPr>
          <a:xfrm>
            <a:off x="11716695" y="8140781"/>
            <a:ext cx="4738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Spam and Minimum Functionality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51C0CEB-8DEA-E14E-A46C-0FA6030AB740}"/>
              </a:ext>
            </a:extLst>
          </p:cNvPr>
          <p:cNvSpPr/>
          <p:nvPr/>
        </p:nvSpPr>
        <p:spPr>
          <a:xfrm>
            <a:off x="14812515" y="6966070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Malware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97DAC5-5581-7D48-940D-06095B27EB8C}"/>
              </a:ext>
            </a:extLst>
          </p:cNvPr>
          <p:cNvSpPr/>
          <p:nvPr/>
        </p:nvSpPr>
        <p:spPr>
          <a:xfrm>
            <a:off x="10769255" y="8495180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35F2CC-FAD4-954E-8677-11FDA9136279}"/>
              </a:ext>
            </a:extLst>
          </p:cNvPr>
          <p:cNvSpPr/>
          <p:nvPr/>
        </p:nvSpPr>
        <p:spPr>
          <a:xfrm>
            <a:off x="11716695" y="8844169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21178D-4D62-804E-B8E7-FFE02140A50C}"/>
              </a:ext>
            </a:extLst>
          </p:cNvPr>
          <p:cNvSpPr/>
          <p:nvPr/>
        </p:nvSpPr>
        <p:spPr>
          <a:xfrm>
            <a:off x="13118377" y="8461269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1A3B60-0AFB-4345-B0DC-44DC59188A73}"/>
              </a:ext>
            </a:extLst>
          </p:cNvPr>
          <p:cNvGrpSpPr/>
          <p:nvPr/>
        </p:nvGrpSpPr>
        <p:grpSpPr>
          <a:xfrm>
            <a:off x="121644" y="2336227"/>
            <a:ext cx="7949694" cy="4098528"/>
            <a:chOff x="121644" y="2336227"/>
            <a:chExt cx="7949694" cy="40985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7240F6-CA67-EF4A-A74A-299CF48F069F}"/>
                </a:ext>
              </a:extLst>
            </p:cNvPr>
            <p:cNvSpPr/>
            <p:nvPr/>
          </p:nvSpPr>
          <p:spPr>
            <a:xfrm>
              <a:off x="121644" y="4495763"/>
              <a:ext cx="794969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 Store Review Guidelines</a:t>
              </a:r>
              <a:endParaRPr lang="en-US" sz="6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4C53BB-0B7E-5E4F-97F5-1024AD82F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49872" y="2336227"/>
              <a:ext cx="2076740" cy="207674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99768D0-9C8F-3246-87C6-75D3E986C8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C55B6DB3-91DB-6845-8035-A8D462B26A49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21459-02EA-AA4E-B0C9-80230690B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79" y="197293"/>
            <a:ext cx="13488986" cy="1215829"/>
          </a:xfrm>
        </p:spPr>
        <p:txBody>
          <a:bodyPr/>
          <a:lstStyle/>
          <a:p>
            <a:r>
              <a:rPr lang="ru-RU" sz="5000" dirty="0"/>
              <a:t>Покупки не через сервисы </a:t>
            </a:r>
            <a:r>
              <a:rPr lang="en-US" sz="5000" dirty="0"/>
              <a:t>G&amp;A</a:t>
            </a:r>
            <a:endParaRPr lang="ru-RU" sz="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DD925-D6AF-0648-B139-F8BD8CE4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95" t="8405" r="-1" b="8468"/>
          <a:stretch/>
        </p:blipFill>
        <p:spPr>
          <a:xfrm>
            <a:off x="3786979" y="3124867"/>
            <a:ext cx="8458976" cy="50666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DD0035-C5F5-8149-8A2B-B3D31FA43CBC}"/>
              </a:ext>
            </a:extLst>
          </p:cNvPr>
          <p:cNvSpPr/>
          <p:nvPr/>
        </p:nvSpPr>
        <p:spPr>
          <a:xfrm>
            <a:off x="8661265" y="1850672"/>
            <a:ext cx="86677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Developers offering products within a game downloaded on Google Play or providing access to game content must use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Play In-app Billing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as the method of payment.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2EB91-92E5-A241-BEA5-2C0723460D21}"/>
              </a:ext>
            </a:extLst>
          </p:cNvPr>
          <p:cNvSpPr/>
          <p:nvPr/>
        </p:nvSpPr>
        <p:spPr>
          <a:xfrm>
            <a:off x="201079" y="8083864"/>
            <a:ext cx="86677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 In-App Purchase: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 and their metadata may not include buttons, external links, or other calls to action that direct customers to purchasing mechanisms other than in-app purchase.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6432ED-924A-C444-B8FB-2D1BF19450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61" t="29193" r="5684" b="11717"/>
          <a:stretch/>
        </p:blipFill>
        <p:spPr>
          <a:xfrm>
            <a:off x="408644" y="2772434"/>
            <a:ext cx="8252621" cy="3251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22657F-82FB-F743-9757-53723D069C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2" t="11228" r="2144" b="14378"/>
          <a:stretch/>
        </p:blipFill>
        <p:spPr>
          <a:xfrm>
            <a:off x="9388340" y="4655133"/>
            <a:ext cx="7687733" cy="34012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9A119C-7129-CB47-9DD5-F7BF7862C090}"/>
              </a:ext>
            </a:extLst>
          </p:cNvPr>
          <p:cNvSpPr txBox="1"/>
          <p:nvPr/>
        </p:nvSpPr>
        <p:spPr>
          <a:xfrm>
            <a:off x="739314" y="2912533"/>
            <a:ext cx="2455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3"/>
                </a:solidFill>
              </a:rPr>
              <a:t>ОК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49F4AC-03C2-2B49-AEED-4065F938ABC8}"/>
              </a:ext>
            </a:extLst>
          </p:cNvPr>
          <p:cNvSpPr/>
          <p:nvPr/>
        </p:nvSpPr>
        <p:spPr>
          <a:xfrm>
            <a:off x="15054352" y="4655133"/>
            <a:ext cx="1694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3"/>
                </a:solidFill>
              </a:rPr>
              <a:t>Не ОК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CCC439-7177-C041-9978-2377D2A20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>
            <a:extLst>
              <a:ext uri="{FF2B5EF4-FFF2-40B4-BE49-F238E27FC236}">
                <a16:creationId xmlns:a16="http://schemas.microsoft.com/office/drawing/2014/main" id="{284B5E06-37CB-AD40-B87C-B7B54477FD0A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53540-D55E-DC4F-904F-A7BB8ADDA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14" y="440694"/>
            <a:ext cx="13488986" cy="1104901"/>
          </a:xfrm>
        </p:spPr>
        <p:txBody>
          <a:bodyPr/>
          <a:lstStyle/>
          <a:p>
            <a:r>
              <a:rPr lang="en-US" dirty="0"/>
              <a:t>COVID-19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84DA6-D6D3-A443-AB30-CAAB204739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063913" y="8985250"/>
            <a:ext cx="1273175" cy="320675"/>
          </a:xfrm>
        </p:spPr>
        <p:txBody>
          <a:bodyPr/>
          <a:lstStyle/>
          <a:p>
            <a:fld id="{479D26DF-754D-9F43-9AED-8751096E4570}" type="slidenum">
              <a:rPr lang="ru-RU" smtClean="0"/>
              <a:t>6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F9395-31DE-1D49-B28B-018966D16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7" b="37406"/>
          <a:stretch/>
        </p:blipFill>
        <p:spPr>
          <a:xfrm>
            <a:off x="3715026" y="1637818"/>
            <a:ext cx="10485831" cy="6115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7F9699-69C2-F843-9EE4-7D2ABCBAF9E8}"/>
              </a:ext>
            </a:extLst>
          </p:cNvPr>
          <p:cNvSpPr/>
          <p:nvPr/>
        </p:nvSpPr>
        <p:spPr>
          <a:xfrm>
            <a:off x="9491341" y="8523583"/>
            <a:ext cx="7540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Play Developer Distribution Agreement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051A2-EA47-1A4D-A96A-63609BC93AB8}"/>
              </a:ext>
            </a:extLst>
          </p:cNvPr>
          <p:cNvSpPr/>
          <p:nvPr/>
        </p:nvSpPr>
        <p:spPr>
          <a:xfrm>
            <a:off x="0" y="8348151"/>
            <a:ext cx="866775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5.2.1  “apps should be submitted by the person or legal entity that owns or has licensed the intellectual property and other relevant rights.”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BD30FC-8079-CA4B-9978-CF424CEC6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9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4EF3F9CF-AE3D-9F45-AB34-966009D0C2BD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167F3-487E-A547-9DB3-3903AAE70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4" y="205924"/>
            <a:ext cx="13488986" cy="1276351"/>
          </a:xfrm>
        </p:spPr>
        <p:txBody>
          <a:bodyPr/>
          <a:lstStyle/>
          <a:p>
            <a:r>
              <a:rPr lang="ru-RU" dirty="0"/>
              <a:t>Хранение данных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0B4269-DAF0-6C44-982D-B425032957CF}"/>
              </a:ext>
            </a:extLst>
          </p:cNvPr>
          <p:cNvSpPr/>
          <p:nvPr/>
        </p:nvSpPr>
        <p:spPr>
          <a:xfrm>
            <a:off x="2796433" y="8003800"/>
            <a:ext cx="11729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documents and other data that is user-generated, or that cannot otherwise be recreated by your application, should be stored in the &lt;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Application_Home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&gt;/Documents directory and will be automatically backed up by iCloud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38379D-88D2-2F49-A01A-06E55409E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8" b="22730"/>
          <a:stretch/>
        </p:blipFill>
        <p:spPr>
          <a:xfrm>
            <a:off x="6409920" y="1636867"/>
            <a:ext cx="4502687" cy="614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7101D-8599-AB46-BA8A-9E557A661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44" y="3593306"/>
            <a:ext cx="3657600" cy="256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4725E-9BD5-8D4D-A27D-6E35AA543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ECE66AF0-B462-F842-BBD6-18FE6BF9C17A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21459-02EA-AA4E-B0C9-80230690B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4" y="321997"/>
            <a:ext cx="13488986" cy="1036722"/>
          </a:xfrm>
        </p:spPr>
        <p:txBody>
          <a:bodyPr/>
          <a:lstStyle/>
          <a:p>
            <a:r>
              <a:rPr lang="ru-RU" sz="5000" dirty="0"/>
              <a:t>Изменение кода без обновления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CF4008-5F1B-7B49-A3EE-F3C0582E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51" y="2528406"/>
            <a:ext cx="12543028" cy="46366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97A0E0-644E-1945-BD68-6E74BE7445F9}"/>
              </a:ext>
            </a:extLst>
          </p:cNvPr>
          <p:cNvSpPr/>
          <p:nvPr/>
        </p:nvSpPr>
        <p:spPr>
          <a:xfrm>
            <a:off x="150" y="8212862"/>
            <a:ext cx="866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2.5.2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Apps should be self-contained in their bundles, and may not read or write data outside the designated container area, nor may they download, install, or execute code 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0153B-2E01-9442-A79D-74132103A229}"/>
              </a:ext>
            </a:extLst>
          </p:cNvPr>
          <p:cNvSpPr/>
          <p:nvPr/>
        </p:nvSpPr>
        <p:spPr>
          <a:xfrm>
            <a:off x="9877284" y="8212861"/>
            <a:ext cx="7512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 distributed via Google Play may not modify,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replace, or update itself using any method other than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Google Play's update mechanism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99073-D0A7-0B4D-B46F-ADC4B2E81A59}"/>
              </a:ext>
            </a:extLst>
          </p:cNvPr>
          <p:cNvSpPr txBox="1"/>
          <p:nvPr/>
        </p:nvSpPr>
        <p:spPr>
          <a:xfrm>
            <a:off x="6392192" y="3831059"/>
            <a:ext cx="4231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>
                <a:solidFill>
                  <a:schemeClr val="bg1"/>
                </a:solidFill>
              </a:rPr>
              <a:t>Фичефлаги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D65F1-721E-5547-A3F8-1B74735E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8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28C2D8-BFFA-A74C-A5F0-71BCE1B65774}"/>
              </a:ext>
            </a:extLst>
          </p:cNvPr>
          <p:cNvSpPr/>
          <p:nvPr/>
        </p:nvSpPr>
        <p:spPr>
          <a:xfrm rot="21406363">
            <a:off x="28727" y="273808"/>
            <a:ext cx="9763815" cy="1295587"/>
          </a:xfrm>
          <a:prstGeom prst="rect">
            <a:avLst/>
          </a:prstGeom>
          <a:solidFill>
            <a:schemeClr val="accent3"/>
          </a:solid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46BF7-1BD2-B348-94B3-51AD62BE7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36" y="319055"/>
            <a:ext cx="13488986" cy="998160"/>
          </a:xfrm>
        </p:spPr>
        <p:txBody>
          <a:bodyPr/>
          <a:lstStyle/>
          <a:p>
            <a:r>
              <a:rPr lang="ru-RU" sz="5000" dirty="0"/>
              <a:t>Удаление других приложений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34EEB-D701-BB4A-8A1A-097DA0BB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026" y="1918805"/>
            <a:ext cx="11078478" cy="62334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AC7E88-CC1A-F74A-8A1E-D2636782099D}"/>
              </a:ext>
            </a:extLst>
          </p:cNvPr>
          <p:cNvSpPr/>
          <p:nvPr/>
        </p:nvSpPr>
        <p:spPr>
          <a:xfrm>
            <a:off x="4438586" y="8478459"/>
            <a:ext cx="8445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Apps that mislead users into removing or disabling third-party apps or modifying device settings or features.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424FF-36D8-274B-B587-0D3F7B528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0944" y="161665"/>
            <a:ext cx="2583973" cy="1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2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Colors_ OZON_v3">
      <a:dk1>
        <a:srgbClr val="000000"/>
      </a:dk1>
      <a:lt1>
        <a:srgbClr val="FFFFFF"/>
      </a:lt1>
      <a:dk2>
        <a:srgbClr val="005BFF"/>
      </a:dk2>
      <a:lt2>
        <a:srgbClr val="00A2FF"/>
      </a:lt2>
      <a:accent1>
        <a:srgbClr val="06CA99"/>
      </a:accent1>
      <a:accent2>
        <a:srgbClr val="FAE111"/>
      </a:accent2>
      <a:accent3>
        <a:srgbClr val="F91155"/>
      </a:accent3>
      <a:accent4>
        <a:srgbClr val="754CED"/>
      </a:accent4>
      <a:accent5>
        <a:srgbClr val="FFA83B"/>
      </a:accent5>
      <a:accent6>
        <a:srgbClr val="0000B7"/>
      </a:accent6>
      <a:hlink>
        <a:srgbClr val="000000"/>
      </a:hlink>
      <a:folHlink>
        <a:srgbClr val="000000"/>
      </a:folHlink>
    </a:clrScheme>
    <a:fontScheme name="O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25400" cap="rnd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33431</TotalTime>
  <Words>627</Words>
  <Application>Microsoft Macintosh PowerPoint</Application>
  <PresentationFormat>Custom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</vt:lpstr>
      <vt:lpstr>Системный шрифт</vt:lpstr>
      <vt:lpstr>Тема Office</vt:lpstr>
      <vt:lpstr>PowerPoint Presentation</vt:lpstr>
      <vt:lpstr>За что банит Google      (и Apple)</vt:lpstr>
      <vt:lpstr>Про что?</vt:lpstr>
      <vt:lpstr>Гайдлайны</vt:lpstr>
      <vt:lpstr>Покупки не через сервисы G&amp;A</vt:lpstr>
      <vt:lpstr>COVID-19</vt:lpstr>
      <vt:lpstr>Хранение данных</vt:lpstr>
      <vt:lpstr>Изменение кода без обновления</vt:lpstr>
      <vt:lpstr>Удаление других приложений</vt:lpstr>
      <vt:lpstr>Ссылки на другие приложения</vt:lpstr>
      <vt:lpstr>18+</vt:lpstr>
      <vt:lpstr>Слишком взрослый рейтинг</vt:lpstr>
      <vt:lpstr>Изображения или звуки, которые…</vt:lpstr>
      <vt:lpstr>Повредить телефон</vt:lpstr>
      <vt:lpstr>Апелляции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264</cp:revision>
  <cp:lastPrinted>2020-02-14T15:01:34Z</cp:lastPrinted>
  <dcterms:created xsi:type="dcterms:W3CDTF">2020-01-20T10:09:26Z</dcterms:created>
  <dcterms:modified xsi:type="dcterms:W3CDTF">2020-11-05T19:43:46Z</dcterms:modified>
</cp:coreProperties>
</file>