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6" r:id="rId10"/>
    <p:sldId id="335" r:id="rId11"/>
  </p:sldIdLst>
  <p:sldSz cx="13906500" cy="92011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4" userDrawn="1">
          <p15:clr>
            <a:srgbClr val="A4A3A4"/>
          </p15:clr>
        </p15:guide>
        <p15:guide id="2" pos="388" userDrawn="1">
          <p15:clr>
            <a:srgbClr val="A4A3A4"/>
          </p15:clr>
        </p15:guide>
        <p15:guide id="3" pos="8372" userDrawn="1">
          <p15:clr>
            <a:srgbClr val="A4A3A4"/>
          </p15:clr>
        </p15:guide>
        <p15:guide id="4" pos="4380" userDrawn="1">
          <p15:clr>
            <a:srgbClr val="A4A3A4"/>
          </p15:clr>
        </p15:guide>
        <p15:guide id="5" orient="horz" pos="5007" userDrawn="1">
          <p15:clr>
            <a:srgbClr val="A4A3A4"/>
          </p15:clr>
        </p15:guide>
        <p15:guide id="6" orient="horz" pos="5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F80"/>
    <a:srgbClr val="1279ED"/>
    <a:srgbClr val="1CB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64" y="72"/>
      </p:cViewPr>
      <p:guideLst>
        <p:guide orient="horz" pos="494"/>
        <p:guide pos="388"/>
        <p:guide pos="8372"/>
        <p:guide pos="4380"/>
        <p:guide orient="horz" pos="5007"/>
        <p:guide orient="horz" pos="5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E5B8A-B5B2-4984-BF97-979B09CDA580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6963" y="1143000"/>
            <a:ext cx="4664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7FD0-5687-4704-9236-3C59204A5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7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8" y="1505837"/>
            <a:ext cx="11820525" cy="3203363"/>
          </a:xfrm>
        </p:spPr>
        <p:txBody>
          <a:bodyPr anchor="b"/>
          <a:lstStyle>
            <a:lvl1pPr algn="ctr">
              <a:defRPr sz="8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8313" y="4832734"/>
            <a:ext cx="10429875" cy="2221481"/>
          </a:xfrm>
        </p:spPr>
        <p:txBody>
          <a:bodyPr/>
          <a:lstStyle>
            <a:lvl1pPr marL="0" indent="0" algn="ctr">
              <a:buNone/>
              <a:defRPr sz="3220"/>
            </a:lvl1pPr>
            <a:lvl2pPr marL="613425" indent="0" algn="ctr">
              <a:buNone/>
              <a:defRPr sz="2683"/>
            </a:lvl2pPr>
            <a:lvl3pPr marL="1226850" indent="0" algn="ctr">
              <a:buNone/>
              <a:defRPr sz="2415"/>
            </a:lvl3pPr>
            <a:lvl4pPr marL="1840276" indent="0" algn="ctr">
              <a:buNone/>
              <a:defRPr sz="2147"/>
            </a:lvl4pPr>
            <a:lvl5pPr marL="2453701" indent="0" algn="ctr">
              <a:buNone/>
              <a:defRPr sz="2147"/>
            </a:lvl5pPr>
            <a:lvl6pPr marL="3067126" indent="0" algn="ctr">
              <a:buNone/>
              <a:defRPr sz="2147"/>
            </a:lvl6pPr>
            <a:lvl7pPr marL="3680551" indent="0" algn="ctr">
              <a:buNone/>
              <a:defRPr sz="2147"/>
            </a:lvl7pPr>
            <a:lvl8pPr marL="4293977" indent="0" algn="ctr">
              <a:buNone/>
              <a:defRPr sz="2147"/>
            </a:lvl8pPr>
            <a:lvl9pPr marL="4907402" indent="0" algn="ctr">
              <a:buNone/>
              <a:defRPr sz="214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4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1840" y="489876"/>
            <a:ext cx="2998589" cy="77975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6073" y="489876"/>
            <a:ext cx="8821936" cy="77975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2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3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830" y="2293901"/>
            <a:ext cx="11994356" cy="3827422"/>
          </a:xfrm>
        </p:spPr>
        <p:txBody>
          <a:bodyPr anchor="b"/>
          <a:lstStyle>
            <a:lvl1pPr>
              <a:defRPr sz="8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830" y="6157531"/>
            <a:ext cx="11994356" cy="2012751"/>
          </a:xfrm>
        </p:spPr>
        <p:txBody>
          <a:bodyPr/>
          <a:lstStyle>
            <a:lvl1pPr marL="0" indent="0">
              <a:buNone/>
              <a:defRPr sz="3220">
                <a:solidFill>
                  <a:schemeClr val="tx1"/>
                </a:solidFill>
              </a:defRPr>
            </a:lvl1pPr>
            <a:lvl2pPr marL="613425" indent="0">
              <a:buNone/>
              <a:defRPr sz="2683">
                <a:solidFill>
                  <a:schemeClr val="tx1">
                    <a:tint val="75000"/>
                  </a:schemeClr>
                </a:solidFill>
              </a:defRPr>
            </a:lvl2pPr>
            <a:lvl3pPr marL="1226850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3pPr>
            <a:lvl4pPr marL="1840276" indent="0">
              <a:buNone/>
              <a:defRPr sz="2147">
                <a:solidFill>
                  <a:schemeClr val="tx1">
                    <a:tint val="75000"/>
                  </a:schemeClr>
                </a:solidFill>
              </a:defRPr>
            </a:lvl4pPr>
            <a:lvl5pPr marL="2453701" indent="0">
              <a:buNone/>
              <a:defRPr sz="2147">
                <a:solidFill>
                  <a:schemeClr val="tx1">
                    <a:tint val="75000"/>
                  </a:schemeClr>
                </a:solidFill>
              </a:defRPr>
            </a:lvl5pPr>
            <a:lvl6pPr marL="3067126" indent="0">
              <a:buNone/>
              <a:defRPr sz="2147">
                <a:solidFill>
                  <a:schemeClr val="tx1">
                    <a:tint val="75000"/>
                  </a:schemeClr>
                </a:solidFill>
              </a:defRPr>
            </a:lvl6pPr>
            <a:lvl7pPr marL="3680551" indent="0">
              <a:buNone/>
              <a:defRPr sz="2147">
                <a:solidFill>
                  <a:schemeClr val="tx1">
                    <a:tint val="75000"/>
                  </a:schemeClr>
                </a:solidFill>
              </a:defRPr>
            </a:lvl7pPr>
            <a:lvl8pPr marL="4293977" indent="0">
              <a:buNone/>
              <a:defRPr sz="2147">
                <a:solidFill>
                  <a:schemeClr val="tx1">
                    <a:tint val="75000"/>
                  </a:schemeClr>
                </a:solidFill>
              </a:defRPr>
            </a:lvl8pPr>
            <a:lvl9pPr marL="4907402" indent="0">
              <a:buNone/>
              <a:defRPr sz="21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72" y="2449380"/>
            <a:ext cx="5910263" cy="58380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40165" y="2449380"/>
            <a:ext cx="5910263" cy="58380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8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883" y="489878"/>
            <a:ext cx="11994356" cy="17784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885" y="2255560"/>
            <a:ext cx="5883100" cy="1105415"/>
          </a:xfrm>
        </p:spPr>
        <p:txBody>
          <a:bodyPr anchor="b"/>
          <a:lstStyle>
            <a:lvl1pPr marL="0" indent="0">
              <a:buNone/>
              <a:defRPr sz="3220" b="1"/>
            </a:lvl1pPr>
            <a:lvl2pPr marL="613425" indent="0">
              <a:buNone/>
              <a:defRPr sz="2683" b="1"/>
            </a:lvl2pPr>
            <a:lvl3pPr marL="1226850" indent="0">
              <a:buNone/>
              <a:defRPr sz="2415" b="1"/>
            </a:lvl3pPr>
            <a:lvl4pPr marL="1840276" indent="0">
              <a:buNone/>
              <a:defRPr sz="2147" b="1"/>
            </a:lvl4pPr>
            <a:lvl5pPr marL="2453701" indent="0">
              <a:buNone/>
              <a:defRPr sz="2147" b="1"/>
            </a:lvl5pPr>
            <a:lvl6pPr marL="3067126" indent="0">
              <a:buNone/>
              <a:defRPr sz="2147" b="1"/>
            </a:lvl6pPr>
            <a:lvl7pPr marL="3680551" indent="0">
              <a:buNone/>
              <a:defRPr sz="2147" b="1"/>
            </a:lvl7pPr>
            <a:lvl8pPr marL="4293977" indent="0">
              <a:buNone/>
              <a:defRPr sz="2147" b="1"/>
            </a:lvl8pPr>
            <a:lvl9pPr marL="4907402" indent="0">
              <a:buNone/>
              <a:defRPr sz="214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7885" y="3360976"/>
            <a:ext cx="5883100" cy="49434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40166" y="2255560"/>
            <a:ext cx="5912074" cy="1105415"/>
          </a:xfrm>
        </p:spPr>
        <p:txBody>
          <a:bodyPr anchor="b"/>
          <a:lstStyle>
            <a:lvl1pPr marL="0" indent="0">
              <a:buNone/>
              <a:defRPr sz="3220" b="1"/>
            </a:lvl1pPr>
            <a:lvl2pPr marL="613425" indent="0">
              <a:buNone/>
              <a:defRPr sz="2683" b="1"/>
            </a:lvl2pPr>
            <a:lvl3pPr marL="1226850" indent="0">
              <a:buNone/>
              <a:defRPr sz="2415" b="1"/>
            </a:lvl3pPr>
            <a:lvl4pPr marL="1840276" indent="0">
              <a:buNone/>
              <a:defRPr sz="2147" b="1"/>
            </a:lvl4pPr>
            <a:lvl5pPr marL="2453701" indent="0">
              <a:buNone/>
              <a:defRPr sz="2147" b="1"/>
            </a:lvl5pPr>
            <a:lvl6pPr marL="3067126" indent="0">
              <a:buNone/>
              <a:defRPr sz="2147" b="1"/>
            </a:lvl6pPr>
            <a:lvl7pPr marL="3680551" indent="0">
              <a:buNone/>
              <a:defRPr sz="2147" b="1"/>
            </a:lvl7pPr>
            <a:lvl8pPr marL="4293977" indent="0">
              <a:buNone/>
              <a:defRPr sz="2147" b="1"/>
            </a:lvl8pPr>
            <a:lvl9pPr marL="4907402" indent="0">
              <a:buNone/>
              <a:defRPr sz="214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40166" y="3360976"/>
            <a:ext cx="5912074" cy="49434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4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0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883" y="613410"/>
            <a:ext cx="4485208" cy="2146935"/>
          </a:xfrm>
        </p:spPr>
        <p:txBody>
          <a:bodyPr anchor="b"/>
          <a:lstStyle>
            <a:lvl1pPr>
              <a:defRPr sz="429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2074" y="1324797"/>
            <a:ext cx="7040166" cy="6538780"/>
          </a:xfrm>
        </p:spPr>
        <p:txBody>
          <a:bodyPr/>
          <a:lstStyle>
            <a:lvl1pPr>
              <a:defRPr sz="4293"/>
            </a:lvl1pPr>
            <a:lvl2pPr>
              <a:defRPr sz="3757"/>
            </a:lvl2pPr>
            <a:lvl3pPr>
              <a:defRPr sz="3220"/>
            </a:lvl3pPr>
            <a:lvl4pPr>
              <a:defRPr sz="2683"/>
            </a:lvl4pPr>
            <a:lvl5pPr>
              <a:defRPr sz="2683"/>
            </a:lvl5pPr>
            <a:lvl6pPr>
              <a:defRPr sz="2683"/>
            </a:lvl6pPr>
            <a:lvl7pPr>
              <a:defRPr sz="2683"/>
            </a:lvl7pPr>
            <a:lvl8pPr>
              <a:defRPr sz="2683"/>
            </a:lvl8pPr>
            <a:lvl9pPr>
              <a:defRPr sz="268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7883" y="2760345"/>
            <a:ext cx="4485208" cy="5113881"/>
          </a:xfrm>
        </p:spPr>
        <p:txBody>
          <a:bodyPr/>
          <a:lstStyle>
            <a:lvl1pPr marL="0" indent="0">
              <a:buNone/>
              <a:defRPr sz="2147"/>
            </a:lvl1pPr>
            <a:lvl2pPr marL="613425" indent="0">
              <a:buNone/>
              <a:defRPr sz="1878"/>
            </a:lvl2pPr>
            <a:lvl3pPr marL="1226850" indent="0">
              <a:buNone/>
              <a:defRPr sz="1610"/>
            </a:lvl3pPr>
            <a:lvl4pPr marL="1840276" indent="0">
              <a:buNone/>
              <a:defRPr sz="1342"/>
            </a:lvl4pPr>
            <a:lvl5pPr marL="2453701" indent="0">
              <a:buNone/>
              <a:defRPr sz="1342"/>
            </a:lvl5pPr>
            <a:lvl6pPr marL="3067126" indent="0">
              <a:buNone/>
              <a:defRPr sz="1342"/>
            </a:lvl6pPr>
            <a:lvl7pPr marL="3680551" indent="0">
              <a:buNone/>
              <a:defRPr sz="1342"/>
            </a:lvl7pPr>
            <a:lvl8pPr marL="4293977" indent="0">
              <a:buNone/>
              <a:defRPr sz="1342"/>
            </a:lvl8pPr>
            <a:lvl9pPr marL="4907402" indent="0">
              <a:buNone/>
              <a:defRPr sz="134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3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883" y="613410"/>
            <a:ext cx="4485208" cy="2146935"/>
          </a:xfrm>
        </p:spPr>
        <p:txBody>
          <a:bodyPr anchor="b"/>
          <a:lstStyle>
            <a:lvl1pPr>
              <a:defRPr sz="429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12074" y="1324797"/>
            <a:ext cx="7040166" cy="6538780"/>
          </a:xfrm>
        </p:spPr>
        <p:txBody>
          <a:bodyPr anchor="t"/>
          <a:lstStyle>
            <a:lvl1pPr marL="0" indent="0">
              <a:buNone/>
              <a:defRPr sz="4293"/>
            </a:lvl1pPr>
            <a:lvl2pPr marL="613425" indent="0">
              <a:buNone/>
              <a:defRPr sz="3757"/>
            </a:lvl2pPr>
            <a:lvl3pPr marL="1226850" indent="0">
              <a:buNone/>
              <a:defRPr sz="3220"/>
            </a:lvl3pPr>
            <a:lvl4pPr marL="1840276" indent="0">
              <a:buNone/>
              <a:defRPr sz="2683"/>
            </a:lvl4pPr>
            <a:lvl5pPr marL="2453701" indent="0">
              <a:buNone/>
              <a:defRPr sz="2683"/>
            </a:lvl5pPr>
            <a:lvl6pPr marL="3067126" indent="0">
              <a:buNone/>
              <a:defRPr sz="2683"/>
            </a:lvl6pPr>
            <a:lvl7pPr marL="3680551" indent="0">
              <a:buNone/>
              <a:defRPr sz="2683"/>
            </a:lvl7pPr>
            <a:lvl8pPr marL="4293977" indent="0">
              <a:buNone/>
              <a:defRPr sz="2683"/>
            </a:lvl8pPr>
            <a:lvl9pPr marL="4907402" indent="0">
              <a:buNone/>
              <a:defRPr sz="268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7883" y="2760345"/>
            <a:ext cx="4485208" cy="5113881"/>
          </a:xfrm>
        </p:spPr>
        <p:txBody>
          <a:bodyPr/>
          <a:lstStyle>
            <a:lvl1pPr marL="0" indent="0">
              <a:buNone/>
              <a:defRPr sz="2147"/>
            </a:lvl1pPr>
            <a:lvl2pPr marL="613425" indent="0">
              <a:buNone/>
              <a:defRPr sz="1878"/>
            </a:lvl2pPr>
            <a:lvl3pPr marL="1226850" indent="0">
              <a:buNone/>
              <a:defRPr sz="1610"/>
            </a:lvl3pPr>
            <a:lvl4pPr marL="1840276" indent="0">
              <a:buNone/>
              <a:defRPr sz="1342"/>
            </a:lvl4pPr>
            <a:lvl5pPr marL="2453701" indent="0">
              <a:buNone/>
              <a:defRPr sz="1342"/>
            </a:lvl5pPr>
            <a:lvl6pPr marL="3067126" indent="0">
              <a:buNone/>
              <a:defRPr sz="1342"/>
            </a:lvl6pPr>
            <a:lvl7pPr marL="3680551" indent="0">
              <a:buNone/>
              <a:defRPr sz="1342"/>
            </a:lvl7pPr>
            <a:lvl8pPr marL="4293977" indent="0">
              <a:buNone/>
              <a:defRPr sz="1342"/>
            </a:lvl8pPr>
            <a:lvl9pPr marL="4907402" indent="0">
              <a:buNone/>
              <a:defRPr sz="134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9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072" y="489878"/>
            <a:ext cx="11994356" cy="177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072" y="2449380"/>
            <a:ext cx="11994356" cy="5838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6072" y="8528105"/>
            <a:ext cx="3128963" cy="489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DA87-60F0-45F3-9175-240794EB178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6528" y="8528105"/>
            <a:ext cx="4693444" cy="489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1465" y="8528105"/>
            <a:ext cx="3128963" cy="489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4122-7582-4E2D-80BC-8C60C5FE0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8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26850" rtl="0" eaLnBrk="1" latinLnBrk="0" hangingPunct="1">
        <a:lnSpc>
          <a:spcPct val="90000"/>
        </a:lnSpc>
        <a:spcBef>
          <a:spcPct val="0"/>
        </a:spcBef>
        <a:buNone/>
        <a:defRPr sz="59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713" indent="-306713" algn="l" defTabSz="1226850" rtl="0" eaLnBrk="1" latinLnBrk="0" hangingPunct="1">
        <a:lnSpc>
          <a:spcPct val="90000"/>
        </a:lnSpc>
        <a:spcBef>
          <a:spcPts val="1342"/>
        </a:spcBef>
        <a:buFont typeface="Arial" panose="020B0604020202020204" pitchFamily="34" charset="0"/>
        <a:buChar char="•"/>
        <a:defRPr sz="3757" kern="1200">
          <a:solidFill>
            <a:schemeClr val="tx1"/>
          </a:solidFill>
          <a:latin typeface="+mn-lt"/>
          <a:ea typeface="+mn-ea"/>
          <a:cs typeface="+mn-cs"/>
        </a:defRPr>
      </a:lvl1pPr>
      <a:lvl2pPr marL="920138" indent="-306713" algn="l" defTabSz="1226850" rtl="0" eaLnBrk="1" latinLnBrk="0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3220" kern="1200">
          <a:solidFill>
            <a:schemeClr val="tx1"/>
          </a:solidFill>
          <a:latin typeface="+mn-lt"/>
          <a:ea typeface="+mn-ea"/>
          <a:cs typeface="+mn-cs"/>
        </a:defRPr>
      </a:lvl2pPr>
      <a:lvl3pPr marL="1533563" indent="-306713" algn="l" defTabSz="1226850" rtl="0" eaLnBrk="1" latinLnBrk="0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2683" kern="1200">
          <a:solidFill>
            <a:schemeClr val="tx1"/>
          </a:solidFill>
          <a:latin typeface="+mn-lt"/>
          <a:ea typeface="+mn-ea"/>
          <a:cs typeface="+mn-cs"/>
        </a:defRPr>
      </a:lvl3pPr>
      <a:lvl4pPr marL="2146988" indent="-306713" algn="l" defTabSz="1226850" rtl="0" eaLnBrk="1" latinLnBrk="0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4pPr>
      <a:lvl5pPr marL="2760414" indent="-306713" algn="l" defTabSz="1226850" rtl="0" eaLnBrk="1" latinLnBrk="0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5pPr>
      <a:lvl6pPr marL="3373839" indent="-306713" algn="l" defTabSz="1226850" rtl="0" eaLnBrk="1" latinLnBrk="0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6pPr>
      <a:lvl7pPr marL="3987264" indent="-306713" algn="l" defTabSz="1226850" rtl="0" eaLnBrk="1" latinLnBrk="0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7pPr>
      <a:lvl8pPr marL="4600689" indent="-306713" algn="l" defTabSz="1226850" rtl="0" eaLnBrk="1" latinLnBrk="0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8pPr>
      <a:lvl9pPr marL="5214115" indent="-306713" algn="l" defTabSz="1226850" rtl="0" eaLnBrk="1" latinLnBrk="0" hangingPunct="1">
        <a:lnSpc>
          <a:spcPct val="90000"/>
        </a:lnSpc>
        <a:spcBef>
          <a:spcPts val="671"/>
        </a:spcBef>
        <a:buFont typeface="Arial" panose="020B0604020202020204" pitchFamily="34" charset="0"/>
        <a:buChar char="•"/>
        <a:defRPr sz="24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6850" rtl="0" eaLnBrk="1" latinLnBrk="0" hangingPunct="1">
        <a:defRPr sz="2415" kern="1200">
          <a:solidFill>
            <a:schemeClr val="tx1"/>
          </a:solidFill>
          <a:latin typeface="+mn-lt"/>
          <a:ea typeface="+mn-ea"/>
          <a:cs typeface="+mn-cs"/>
        </a:defRPr>
      </a:lvl1pPr>
      <a:lvl2pPr marL="613425" algn="l" defTabSz="1226850" rtl="0" eaLnBrk="1" latinLnBrk="0" hangingPunct="1">
        <a:defRPr sz="2415" kern="1200">
          <a:solidFill>
            <a:schemeClr val="tx1"/>
          </a:solidFill>
          <a:latin typeface="+mn-lt"/>
          <a:ea typeface="+mn-ea"/>
          <a:cs typeface="+mn-cs"/>
        </a:defRPr>
      </a:lvl2pPr>
      <a:lvl3pPr marL="1226850" algn="l" defTabSz="1226850" rtl="0" eaLnBrk="1" latinLnBrk="0" hangingPunct="1">
        <a:defRPr sz="2415" kern="1200">
          <a:solidFill>
            <a:schemeClr val="tx1"/>
          </a:solidFill>
          <a:latin typeface="+mn-lt"/>
          <a:ea typeface="+mn-ea"/>
          <a:cs typeface="+mn-cs"/>
        </a:defRPr>
      </a:lvl3pPr>
      <a:lvl4pPr marL="1840276" algn="l" defTabSz="1226850" rtl="0" eaLnBrk="1" latinLnBrk="0" hangingPunct="1">
        <a:defRPr sz="2415" kern="1200">
          <a:solidFill>
            <a:schemeClr val="tx1"/>
          </a:solidFill>
          <a:latin typeface="+mn-lt"/>
          <a:ea typeface="+mn-ea"/>
          <a:cs typeface="+mn-cs"/>
        </a:defRPr>
      </a:lvl4pPr>
      <a:lvl5pPr marL="2453701" algn="l" defTabSz="1226850" rtl="0" eaLnBrk="1" latinLnBrk="0" hangingPunct="1">
        <a:defRPr sz="2415" kern="1200">
          <a:solidFill>
            <a:schemeClr val="tx1"/>
          </a:solidFill>
          <a:latin typeface="+mn-lt"/>
          <a:ea typeface="+mn-ea"/>
          <a:cs typeface="+mn-cs"/>
        </a:defRPr>
      </a:lvl5pPr>
      <a:lvl6pPr marL="3067126" algn="l" defTabSz="1226850" rtl="0" eaLnBrk="1" latinLnBrk="0" hangingPunct="1">
        <a:defRPr sz="2415" kern="1200">
          <a:solidFill>
            <a:schemeClr val="tx1"/>
          </a:solidFill>
          <a:latin typeface="+mn-lt"/>
          <a:ea typeface="+mn-ea"/>
          <a:cs typeface="+mn-cs"/>
        </a:defRPr>
      </a:lvl6pPr>
      <a:lvl7pPr marL="3680551" algn="l" defTabSz="1226850" rtl="0" eaLnBrk="1" latinLnBrk="0" hangingPunct="1">
        <a:defRPr sz="2415" kern="1200">
          <a:solidFill>
            <a:schemeClr val="tx1"/>
          </a:solidFill>
          <a:latin typeface="+mn-lt"/>
          <a:ea typeface="+mn-ea"/>
          <a:cs typeface="+mn-cs"/>
        </a:defRPr>
      </a:lvl7pPr>
      <a:lvl8pPr marL="4293977" algn="l" defTabSz="1226850" rtl="0" eaLnBrk="1" latinLnBrk="0" hangingPunct="1">
        <a:defRPr sz="2415" kern="1200">
          <a:solidFill>
            <a:schemeClr val="tx1"/>
          </a:solidFill>
          <a:latin typeface="+mn-lt"/>
          <a:ea typeface="+mn-ea"/>
          <a:cs typeface="+mn-cs"/>
        </a:defRPr>
      </a:lvl8pPr>
      <a:lvl9pPr marL="4907402" algn="l" defTabSz="1226850" rtl="0" eaLnBrk="1" latinLnBrk="0" hangingPunct="1">
        <a:defRPr sz="24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vladmoz@gmail.com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hyperlink" Target="https://smartru.com/" TargetMode="External"/><Relationship Id="rId9" Type="http://schemas.openxmlformats.org/officeDocument/2006/relationships/hyperlink" Target="mailto:vladmoz@smartru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8E05F7-D9B4-4B8A-982D-82318825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6500" cy="9201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70AA6-F01C-4AE8-8869-F3CEE1F771B9}"/>
              </a:ext>
            </a:extLst>
          </p:cNvPr>
          <p:cNvSpPr txBox="1"/>
          <p:nvPr/>
        </p:nvSpPr>
        <p:spPr>
          <a:xfrm>
            <a:off x="522060" y="2355304"/>
            <a:ext cx="109467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1279ED"/>
                </a:solidFill>
              </a:rPr>
              <a:t>Подготовка к техническому </a:t>
            </a:r>
            <a:endParaRPr lang="en-US" sz="5400" b="1" dirty="0">
              <a:solidFill>
                <a:srgbClr val="1279ED"/>
              </a:solidFill>
            </a:endParaRPr>
          </a:p>
          <a:p>
            <a:r>
              <a:rPr lang="ru-RU" sz="5400" b="1" dirty="0">
                <a:solidFill>
                  <a:srgbClr val="1279ED"/>
                </a:solidFill>
              </a:rPr>
              <a:t>собеседованию на позицию веб QA</a:t>
            </a:r>
            <a:endParaRPr lang="ru-RU" sz="5400" dirty="0">
              <a:solidFill>
                <a:srgbClr val="1279ED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01BB398-6146-4B2D-B765-A0005DCA0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09" y="323393"/>
            <a:ext cx="2694122" cy="1561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E74B51-2A2D-471A-9C8C-A6680C77DC4C}"/>
              </a:ext>
            </a:extLst>
          </p:cNvPr>
          <p:cNvSpPr txBox="1"/>
          <p:nvPr/>
        </p:nvSpPr>
        <p:spPr>
          <a:xfrm>
            <a:off x="522060" y="4344102"/>
            <a:ext cx="67497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Владимир Мозжечков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Технический директор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ООО Смартек</a:t>
            </a:r>
          </a:p>
        </p:txBody>
      </p:sp>
    </p:spTree>
    <p:extLst>
      <p:ext uri="{BB962C8B-B14F-4D97-AF65-F5344CB8AC3E}">
        <p14:creationId xmlns:p14="http://schemas.microsoft.com/office/powerpoint/2010/main" val="209304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BBA47-1C19-4026-8444-31330840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6500" cy="9201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EE90C-735C-4037-80DC-D43AD6009A5C}"/>
              </a:ext>
            </a:extLst>
          </p:cNvPr>
          <p:cNvSpPr txBox="1"/>
          <p:nvPr/>
        </p:nvSpPr>
        <p:spPr>
          <a:xfrm>
            <a:off x="503333" y="543508"/>
            <a:ext cx="4710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279ED"/>
                </a:solidFill>
                <a:effectLst/>
                <a:uLnTx/>
                <a:uFillTx/>
                <a:latin typeface="Gotham Pro Medium" panose="02000603030000020004" pitchFamily="2" charset="0"/>
                <a:ea typeface="+mn-ea"/>
                <a:cs typeface="Gotham Pro Medium" panose="02000603030000020004" pitchFamily="2" charset="0"/>
              </a:rPr>
              <a:t>Владимир Мозжечков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EB52629-93CB-4362-AD82-9A67379BC211}"/>
              </a:ext>
            </a:extLst>
          </p:cNvPr>
          <p:cNvSpPr/>
          <p:nvPr/>
        </p:nvSpPr>
        <p:spPr>
          <a:xfrm>
            <a:off x="0" y="6215982"/>
            <a:ext cx="13906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1279ED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СПАСИБО ЗА ВНИМАНИЕ</a:t>
            </a:r>
            <a:r>
              <a:rPr lang="ru-RU" sz="6600" dirty="0">
                <a:solidFill>
                  <a:srgbClr val="1279ED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!</a:t>
            </a:r>
            <a:endParaRPr lang="ru-RU" sz="6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6D5EFC-8230-4B39-9ACA-951E0902C68E}"/>
              </a:ext>
            </a:extLst>
          </p:cNvPr>
          <p:cNvSpPr/>
          <p:nvPr/>
        </p:nvSpPr>
        <p:spPr>
          <a:xfrm>
            <a:off x="7242394" y="3051925"/>
            <a:ext cx="3385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vladmoz</a:t>
            </a:r>
            <a:r>
              <a:rPr lang="ru-RU" sz="2800" b="1" u="sng" dirty="0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800" b="1" u="sng" dirty="0" err="1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</a:t>
            </a:r>
            <a:r>
              <a:rPr lang="ru-RU" sz="2800" b="1" u="sng" dirty="0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b="1" u="sng" dirty="0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sz="2800" b="1" dirty="0">
                <a:solidFill>
                  <a:srgbClr val="1279ED"/>
                </a:solidFill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1279ED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D953B9-C31A-4603-BCA8-C47B36A6DAE3}"/>
              </a:ext>
            </a:extLst>
          </p:cNvPr>
          <p:cNvSpPr/>
          <p:nvPr/>
        </p:nvSpPr>
        <p:spPr>
          <a:xfrm>
            <a:off x="7243181" y="4090057"/>
            <a:ext cx="3419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279E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https://smartru.com/</a:t>
            </a:r>
            <a:endParaRPr lang="ru-RU" sz="2800" b="1" dirty="0">
              <a:solidFill>
                <a:srgbClr val="1279ED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644E3B-77D6-4B05-889B-0A8F51E17B60}"/>
              </a:ext>
            </a:extLst>
          </p:cNvPr>
          <p:cNvSpPr/>
          <p:nvPr/>
        </p:nvSpPr>
        <p:spPr>
          <a:xfrm>
            <a:off x="7239561" y="3592507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279ED"/>
                </a:solidFill>
              </a:rPr>
              <a:t>+7 903 697 68 68</a:t>
            </a:r>
            <a:endParaRPr lang="ru-RU" sz="2800" b="1" dirty="0">
              <a:solidFill>
                <a:srgbClr val="1279ED"/>
              </a:solidFill>
            </a:endParaRPr>
          </a:p>
        </p:txBody>
      </p:sp>
      <p:pic>
        <p:nvPicPr>
          <p:cNvPr id="9" name="Picture 14" descr="Gmail free icon">
            <a:extLst>
              <a:ext uri="{FF2B5EF4-FFF2-40B4-BE49-F238E27FC236}">
                <a16:creationId xmlns:a16="http://schemas.microsoft.com/office/drawing/2014/main" id="{9E9AD1A6-764C-42D6-A5FC-9E903FFB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48" y="3224384"/>
            <a:ext cx="285749" cy="2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Call free icon">
            <a:extLst>
              <a:ext uri="{FF2B5EF4-FFF2-40B4-BE49-F238E27FC236}">
                <a16:creationId xmlns:a16="http://schemas.microsoft.com/office/drawing/2014/main" id="{60979384-C43F-4FA2-9DC8-D9080542B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93" y="3716522"/>
            <a:ext cx="285748" cy="28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Internet free icon">
            <a:extLst>
              <a:ext uri="{FF2B5EF4-FFF2-40B4-BE49-F238E27FC236}">
                <a16:creationId xmlns:a16="http://schemas.microsoft.com/office/drawing/2014/main" id="{E40A7455-5EFB-46DB-95DD-8C38411E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30586" y="4226538"/>
            <a:ext cx="297089" cy="2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049CF6D2-6E6F-407E-BB99-F2C19B973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22" y="119364"/>
            <a:ext cx="2344642" cy="1358650"/>
          </a:xfrm>
          <a:prstGeom prst="rect">
            <a:avLst/>
          </a:prstGeom>
        </p:spPr>
      </p:pic>
      <p:sp>
        <p:nvSpPr>
          <p:cNvPr id="13" name="Прямоугольник 7">
            <a:extLst>
              <a:ext uri="{FF2B5EF4-FFF2-40B4-BE49-F238E27FC236}">
                <a16:creationId xmlns:a16="http://schemas.microsoft.com/office/drawing/2014/main" id="{3800C324-7411-4E38-B36E-E8A467A8CA3E}"/>
              </a:ext>
            </a:extLst>
          </p:cNvPr>
          <p:cNvSpPr/>
          <p:nvPr/>
        </p:nvSpPr>
        <p:spPr>
          <a:xfrm>
            <a:off x="7243181" y="2558696"/>
            <a:ext cx="3755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vladmoz</a:t>
            </a:r>
            <a:r>
              <a:rPr lang="ru-RU" sz="2800" b="1" u="sng" dirty="0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800" b="1" u="sng" dirty="0" err="1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smartru</a:t>
            </a:r>
            <a:r>
              <a:rPr lang="ru-RU" sz="2800" b="1" u="sng" dirty="0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800" b="1" u="sng" dirty="0">
                <a:solidFill>
                  <a:srgbClr val="1279ED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ru-RU" sz="2800" b="1" dirty="0">
                <a:solidFill>
                  <a:srgbClr val="1279ED"/>
                </a:solidFill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1279ED"/>
              </a:solidFill>
            </a:endParaRPr>
          </a:p>
        </p:txBody>
      </p:sp>
      <p:pic>
        <p:nvPicPr>
          <p:cNvPr id="14" name="Picture 14" descr="Gmail free icon">
            <a:extLst>
              <a:ext uri="{FF2B5EF4-FFF2-40B4-BE49-F238E27FC236}">
                <a16:creationId xmlns:a16="http://schemas.microsoft.com/office/drawing/2014/main" id="{CC8EA545-3713-45D2-B627-9F0641AE9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35" y="2731155"/>
            <a:ext cx="285749" cy="2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3">
            <a:extLst>
              <a:ext uri="{FF2B5EF4-FFF2-40B4-BE49-F238E27FC236}">
                <a16:creationId xmlns:a16="http://schemas.microsoft.com/office/drawing/2014/main" id="{ABD79D24-19BB-4F3B-80A5-E8A77164F21C}"/>
              </a:ext>
            </a:extLst>
          </p:cNvPr>
          <p:cNvSpPr/>
          <p:nvPr/>
        </p:nvSpPr>
        <p:spPr>
          <a:xfrm>
            <a:off x="7248892" y="4722833"/>
            <a:ext cx="6348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279ED"/>
                </a:solidFill>
              </a:rPr>
              <a:t>https</a:t>
            </a:r>
            <a:r>
              <a:rPr lang="ru-RU" b="1" dirty="0">
                <a:solidFill>
                  <a:srgbClr val="1279ED"/>
                </a:solidFill>
              </a:rPr>
              <a:t>://</a:t>
            </a:r>
            <a:r>
              <a:rPr lang="en-US" b="1" dirty="0">
                <a:solidFill>
                  <a:srgbClr val="1279ED"/>
                </a:solidFill>
              </a:rPr>
              <a:t>www</a:t>
            </a:r>
            <a:r>
              <a:rPr lang="ru-RU" b="1" dirty="0">
                <a:solidFill>
                  <a:srgbClr val="1279ED"/>
                </a:solidFill>
              </a:rPr>
              <a:t>.</a:t>
            </a:r>
            <a:r>
              <a:rPr lang="en-US" b="1" dirty="0" err="1">
                <a:solidFill>
                  <a:srgbClr val="1279ED"/>
                </a:solidFill>
              </a:rPr>
              <a:t>linkedin</a:t>
            </a:r>
            <a:r>
              <a:rPr lang="ru-RU" b="1" dirty="0">
                <a:solidFill>
                  <a:srgbClr val="1279ED"/>
                </a:solidFill>
              </a:rPr>
              <a:t>.</a:t>
            </a:r>
            <a:r>
              <a:rPr lang="en-US" b="1" dirty="0">
                <a:solidFill>
                  <a:srgbClr val="1279ED"/>
                </a:solidFill>
              </a:rPr>
              <a:t>com</a:t>
            </a:r>
            <a:r>
              <a:rPr lang="ru-RU" b="1" dirty="0">
                <a:solidFill>
                  <a:srgbClr val="1279ED"/>
                </a:solidFill>
              </a:rPr>
              <a:t>/</a:t>
            </a:r>
            <a:r>
              <a:rPr lang="en-US" b="1" dirty="0">
                <a:solidFill>
                  <a:srgbClr val="1279ED"/>
                </a:solidFill>
              </a:rPr>
              <a:t>in</a:t>
            </a:r>
            <a:r>
              <a:rPr lang="ru-RU" b="1" dirty="0">
                <a:solidFill>
                  <a:srgbClr val="1279ED"/>
                </a:solidFill>
              </a:rPr>
              <a:t>/</a:t>
            </a:r>
            <a:r>
              <a:rPr lang="en-US" b="1" dirty="0" err="1">
                <a:solidFill>
                  <a:srgbClr val="1279ED"/>
                </a:solidFill>
              </a:rPr>
              <a:t>vladimir</a:t>
            </a:r>
            <a:r>
              <a:rPr lang="ru-RU" b="1" dirty="0">
                <a:solidFill>
                  <a:srgbClr val="1279ED"/>
                </a:solidFill>
              </a:rPr>
              <a:t>-</a:t>
            </a:r>
            <a:r>
              <a:rPr lang="en-US" b="1" dirty="0" err="1">
                <a:solidFill>
                  <a:srgbClr val="1279ED"/>
                </a:solidFill>
              </a:rPr>
              <a:t>mozzhechkov</a:t>
            </a:r>
            <a:r>
              <a:rPr lang="ru-RU" b="1" dirty="0">
                <a:solidFill>
                  <a:srgbClr val="1279ED"/>
                </a:solidFill>
              </a:rPr>
              <a:t>-</a:t>
            </a:r>
            <a:r>
              <a:rPr lang="en-US" b="1" dirty="0">
                <a:solidFill>
                  <a:srgbClr val="1279ED"/>
                </a:solidFill>
              </a:rPr>
              <a:t>a</a:t>
            </a:r>
            <a:r>
              <a:rPr lang="ru-RU" b="1" dirty="0">
                <a:solidFill>
                  <a:srgbClr val="1279ED"/>
                </a:solidFill>
              </a:rPr>
              <a:t>133</a:t>
            </a:r>
            <a:r>
              <a:rPr lang="en-US" b="1" dirty="0">
                <a:solidFill>
                  <a:srgbClr val="1279ED"/>
                </a:solidFill>
              </a:rPr>
              <a:t>a</a:t>
            </a:r>
            <a:r>
              <a:rPr lang="ru-RU" b="1" dirty="0">
                <a:solidFill>
                  <a:srgbClr val="1279ED"/>
                </a:solidFill>
              </a:rPr>
              <a:t>221/</a:t>
            </a:r>
            <a:endParaRPr lang="ru-RU" sz="2800" b="1" dirty="0">
              <a:solidFill>
                <a:srgbClr val="1279ED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75ADD0-37AA-48A5-88C6-0D01A43A6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7" y="1401666"/>
            <a:ext cx="6457367" cy="42434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A86112-A1BE-4F18-9F69-AB9DF3A7FF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01" y="4711682"/>
            <a:ext cx="289676" cy="2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8FF3A-5688-4E40-8EE4-CCE56B70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6500" cy="920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0D491-CFF5-4EE6-960A-5D428BE420CF}"/>
              </a:ext>
            </a:extLst>
          </p:cNvPr>
          <p:cNvSpPr txBox="1"/>
          <p:nvPr/>
        </p:nvSpPr>
        <p:spPr>
          <a:xfrm>
            <a:off x="586325" y="487923"/>
            <a:ext cx="9463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279ED"/>
                </a:solidFill>
              </a:rPr>
              <a:t>Подготовка к техническому </a:t>
            </a:r>
            <a:endParaRPr lang="en-US" sz="3600" b="1" dirty="0">
              <a:solidFill>
                <a:srgbClr val="1279ED"/>
              </a:solidFill>
            </a:endParaRPr>
          </a:p>
          <a:p>
            <a:r>
              <a:rPr lang="ru-RU" sz="3600" b="1" dirty="0">
                <a:solidFill>
                  <a:srgbClr val="1279ED"/>
                </a:solidFill>
              </a:rPr>
              <a:t>собеседованию на позицию веб QA</a:t>
            </a:r>
            <a:endParaRPr lang="ru-RU" sz="3600" dirty="0">
              <a:solidFill>
                <a:srgbClr val="1279ED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97F1F0-3A3D-4CA9-AAF7-A751A559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22" y="119364"/>
            <a:ext cx="2344642" cy="1358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AB7FC0-2446-4769-9682-9BC6AB97E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37" y="856732"/>
            <a:ext cx="8299814" cy="829981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5503DB-A852-4BE5-A2DE-4BB401404A7F}"/>
              </a:ext>
            </a:extLst>
          </p:cNvPr>
          <p:cNvSpPr/>
          <p:nvPr/>
        </p:nvSpPr>
        <p:spPr>
          <a:xfrm>
            <a:off x="11418854" y="2505462"/>
            <a:ext cx="624468" cy="5222333"/>
          </a:xfrm>
          <a:prstGeom prst="rect">
            <a:avLst/>
          </a:prstGeom>
          <a:solidFill>
            <a:srgbClr val="E3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9852B8-8B00-4EEB-B9A4-C88E19201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03" y="1008755"/>
            <a:ext cx="7544230" cy="75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4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024F7-F18D-461C-8415-7DFD23075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6500" cy="9201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7C861B-55F7-416A-9974-FBAD2B48086E}"/>
              </a:ext>
            </a:extLst>
          </p:cNvPr>
          <p:cNvSpPr txBox="1"/>
          <p:nvPr/>
        </p:nvSpPr>
        <p:spPr>
          <a:xfrm>
            <a:off x="586325" y="487923"/>
            <a:ext cx="94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279ED"/>
                </a:solidFill>
              </a:rPr>
              <a:t>Инженерный </a:t>
            </a:r>
            <a:r>
              <a:rPr lang="ru-RU" sz="3600" b="1" dirty="0" err="1">
                <a:solidFill>
                  <a:srgbClr val="1279ED"/>
                </a:solidFill>
              </a:rPr>
              <a:t>бекграунд</a:t>
            </a:r>
            <a:endParaRPr lang="ru-RU" sz="3600" dirty="0">
              <a:solidFill>
                <a:srgbClr val="1279ED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722C7BC-F0FE-46D8-BDC6-A71CBB73D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22" y="119364"/>
            <a:ext cx="2344642" cy="135865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080FF38-A2A7-4579-A532-BB41A450E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57" y="4253345"/>
            <a:ext cx="2476139" cy="3305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0854F-582E-4049-A586-EF5ECB306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" y="4253345"/>
            <a:ext cx="2299807" cy="3305677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71438433-5009-4328-B6EE-1B04D14EA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21" y="4253345"/>
            <a:ext cx="2644542" cy="3305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E4BE2A-706A-4713-9DB0-76BE114EDD7C}"/>
              </a:ext>
            </a:extLst>
          </p:cNvPr>
          <p:cNvSpPr txBox="1"/>
          <p:nvPr/>
        </p:nvSpPr>
        <p:spPr>
          <a:xfrm>
            <a:off x="586325" y="1728264"/>
            <a:ext cx="12411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Расскажите о своем опыте в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IT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Расскажите об основных принципах ООП.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Найдите в приложении баг и опишите его на английском языке.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Какие Вы можете предложить способы организации доступа к логам на удаленном сервере?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DFC318-0803-4736-B4CA-3224DCD4F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05" y="4253346"/>
            <a:ext cx="2371084" cy="33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2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BBA47-1C19-4026-8444-31330840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6500" cy="9201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0BF2F7-8A87-449B-B76B-34103A9B6962}"/>
              </a:ext>
            </a:extLst>
          </p:cNvPr>
          <p:cNvSpPr txBox="1"/>
          <p:nvPr/>
        </p:nvSpPr>
        <p:spPr>
          <a:xfrm>
            <a:off x="586325" y="487923"/>
            <a:ext cx="94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279ED"/>
                </a:solidFill>
              </a:rPr>
              <a:t>Теоретическая подготовка</a:t>
            </a:r>
            <a:endParaRPr lang="ru-RU" sz="3600" dirty="0">
              <a:solidFill>
                <a:srgbClr val="1279ED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645FA6E-1BEB-4AE3-9131-5DC30193C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22" y="119364"/>
            <a:ext cx="2344642" cy="13586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104DF08-E288-4A82-A87A-9B85AACFE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46" y="3664580"/>
            <a:ext cx="4661027" cy="4158406"/>
          </a:xfrm>
          <a:prstGeom prst="rect">
            <a:avLst/>
          </a:prstGeom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800EEB89-8091-4931-8599-3FF1C94E9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95" y="3664580"/>
            <a:ext cx="3694068" cy="4158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A351C2-B20B-45C7-866C-0FFF715E6DF0}"/>
              </a:ext>
            </a:extLst>
          </p:cNvPr>
          <p:cNvSpPr txBox="1"/>
          <p:nvPr/>
        </p:nvSpPr>
        <p:spPr>
          <a:xfrm>
            <a:off x="586325" y="1728264"/>
            <a:ext cx="11010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Какие методики тестирования Вам знакомы и в чем они заключаются?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Какие бывают виды тестирования с точки зрения организации выполнения тестов?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</a:b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В чем различие между нагрузочным и стресс тестированием?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Приведите пример негативного теста.</a:t>
            </a:r>
          </a:p>
        </p:txBody>
      </p:sp>
    </p:spTree>
    <p:extLst>
      <p:ext uri="{BB962C8B-B14F-4D97-AF65-F5344CB8AC3E}">
        <p14:creationId xmlns:p14="http://schemas.microsoft.com/office/powerpoint/2010/main" val="354978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BBA47-1C19-4026-8444-31330840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06"/>
            <a:ext cx="13906500" cy="9201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C59B7-0F11-4549-845D-C537FF8A75C5}"/>
              </a:ext>
            </a:extLst>
          </p:cNvPr>
          <p:cNvSpPr txBox="1"/>
          <p:nvPr/>
        </p:nvSpPr>
        <p:spPr>
          <a:xfrm>
            <a:off x="586325" y="487923"/>
            <a:ext cx="94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279ED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Основы устройства сетевых протоколов</a:t>
            </a:r>
            <a:endParaRPr lang="ru-RU" sz="3600" dirty="0">
              <a:solidFill>
                <a:srgbClr val="1279ED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848489F-49F7-4103-8E0E-5EA11F451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22" y="119364"/>
            <a:ext cx="2344642" cy="1358650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4EB24942-87D9-4C1C-889A-55C912F38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20" y="3891934"/>
            <a:ext cx="2420919" cy="2420919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C03596E4-99A4-4CB4-ABC3-0D083C4F2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02" y="6971728"/>
            <a:ext cx="3329965" cy="2171716"/>
          </a:xfrm>
          <a:prstGeom prst="rect">
            <a:avLst/>
          </a:prstGeom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0544440B-66A3-480E-B85E-09840718A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32" y="5834962"/>
            <a:ext cx="2827422" cy="3246824"/>
          </a:xfrm>
          <a:prstGeom prst="rect">
            <a:avLst/>
          </a:prstGeom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29CB7C93-ACC8-40B3-AB4F-BEE4ACECE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1" y="3755908"/>
            <a:ext cx="3329965" cy="1781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C94231-F96F-40E6-A3E4-BBE91619DA5A}"/>
              </a:ext>
            </a:extLst>
          </p:cNvPr>
          <p:cNvSpPr txBox="1"/>
          <p:nvPr/>
        </p:nvSpPr>
        <p:spPr>
          <a:xfrm>
            <a:off x="586325" y="1728264"/>
            <a:ext cx="99706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Какие сетевые протоколы Вы знаете и зачем они нужны?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Расскажите об общем устройстве протокола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HTTP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и его отличиях от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HTTPS.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Какие существуют основные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HTTP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методы и когда они применяются?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Расскажите о структуре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HTTP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 запроса и ответа.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2B122-98B6-4312-A46B-314F71CAE0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16" y="3371415"/>
            <a:ext cx="4207453" cy="22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7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BBA47-1C19-4026-8444-31330840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6500" cy="9201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E2B501-B871-4991-8FC1-3CA27697D82B}"/>
              </a:ext>
            </a:extLst>
          </p:cNvPr>
          <p:cNvSpPr txBox="1"/>
          <p:nvPr/>
        </p:nvSpPr>
        <p:spPr>
          <a:xfrm>
            <a:off x="586325" y="487923"/>
            <a:ext cx="94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279ED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Основы веб разработки и отладки</a:t>
            </a:r>
            <a:endParaRPr lang="ru-RU" sz="3600" dirty="0">
              <a:solidFill>
                <a:srgbClr val="1279ED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6CA6BF6-601F-4470-AEF6-2425E7164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22" y="119364"/>
            <a:ext cx="2344642" cy="13586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B841C0A-AA73-470D-881C-75E1B5776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15" y="4048690"/>
            <a:ext cx="4986046" cy="373953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D3E6C25-0880-4FD2-BE98-581A5B921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63" y="4210996"/>
            <a:ext cx="3203532" cy="3203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C32EFB-478A-4A9B-893C-0FDB864DE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43" y="4243932"/>
            <a:ext cx="2357685" cy="3320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E8F87D-1FAC-4361-82C9-48335177928E}"/>
              </a:ext>
            </a:extLst>
          </p:cNvPr>
          <p:cNvSpPr txBox="1"/>
          <p:nvPr/>
        </p:nvSpPr>
        <p:spPr>
          <a:xfrm>
            <a:off x="586325" y="1728264"/>
            <a:ext cx="116835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Каковы могут быть причины того, что элемент некорректно отображается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баузере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Вы прокручиваете страницу, а она очевидно тормозит. В чем могут быть причины?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В чем может быть причина того, что кнопка на странице не работает?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Какие методы диагностики проблемы вы будете использовать перед заведением бага?</a:t>
            </a:r>
          </a:p>
        </p:txBody>
      </p:sp>
    </p:spTree>
    <p:extLst>
      <p:ext uri="{BB962C8B-B14F-4D97-AF65-F5344CB8AC3E}">
        <p14:creationId xmlns:p14="http://schemas.microsoft.com/office/powerpoint/2010/main" val="157235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BBA47-1C19-4026-8444-31330840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6500" cy="9201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3E6387-1BB8-4EBD-8F6E-0BE0BD820D71}"/>
              </a:ext>
            </a:extLst>
          </p:cNvPr>
          <p:cNvSpPr txBox="1"/>
          <p:nvPr/>
        </p:nvSpPr>
        <p:spPr>
          <a:xfrm>
            <a:off x="586325" y="487923"/>
            <a:ext cx="94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279ED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Взаимодействие с </a:t>
            </a:r>
            <a:r>
              <a:rPr lang="en-US" sz="3600" b="1" dirty="0">
                <a:solidFill>
                  <a:srgbClr val="1279ED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Web API</a:t>
            </a:r>
            <a:endParaRPr lang="ru-RU" sz="3600" dirty="0">
              <a:solidFill>
                <a:srgbClr val="1279ED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D4C2F30-8439-4EA9-B7CC-614EEB01D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22" y="119364"/>
            <a:ext cx="2344642" cy="1358650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5AFD7E07-79D8-41A7-A579-03CDCCC32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73" y="5498304"/>
            <a:ext cx="4272017" cy="2613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807D40-60ED-44FF-9EBD-8F1E36B7F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88" y="6030656"/>
            <a:ext cx="3646133" cy="12141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A290FF-9A15-42B0-A92D-27AD6E12E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3221" y="3950286"/>
            <a:ext cx="4285400" cy="13005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D75E10-3E9F-40F9-8AE9-C5D9052A2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71" y="2741448"/>
            <a:ext cx="5205564" cy="3470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A5A04-AC79-45A0-A845-1EB8C8CCECCC}"/>
              </a:ext>
            </a:extLst>
          </p:cNvPr>
          <p:cNvSpPr txBox="1"/>
          <p:nvPr/>
        </p:nvSpPr>
        <p:spPr>
          <a:xfrm>
            <a:off x="586325" y="1728264"/>
            <a:ext cx="115493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 понять, какие данные страница передает на сервер и какие получает в ответ?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 проверить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web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API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на соответствие требованиям и документации?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Если Вам приходилось тестировать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web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API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, какими инструментами Вы пользовались?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Каким образом Вы готовили тестовые данные для дальнейшего использования?</a:t>
            </a:r>
          </a:p>
        </p:txBody>
      </p:sp>
    </p:spTree>
    <p:extLst>
      <p:ext uri="{BB962C8B-B14F-4D97-AF65-F5344CB8AC3E}">
        <p14:creationId xmlns:p14="http://schemas.microsoft.com/office/powerpoint/2010/main" val="46754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BBA47-1C19-4026-8444-31330840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6500" cy="9201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0A6A1E-AA5D-411F-B251-1700155358F8}"/>
              </a:ext>
            </a:extLst>
          </p:cNvPr>
          <p:cNvSpPr txBox="1"/>
          <p:nvPr/>
        </p:nvSpPr>
        <p:spPr>
          <a:xfrm>
            <a:off x="586325" y="487923"/>
            <a:ext cx="94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279ED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QA automation</a:t>
            </a:r>
            <a:endParaRPr lang="ru-RU" sz="3600" dirty="0">
              <a:solidFill>
                <a:srgbClr val="1279ED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B6A9C740-0A97-4E1A-8EC0-C6669A7FD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22" y="119364"/>
            <a:ext cx="2344642" cy="135865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6644D32D-7601-49DF-99DE-A8F0FB97E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24" y="6248786"/>
            <a:ext cx="3624840" cy="1152699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232945F2-16FE-49F5-BDDD-7CDBD1BD1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45" y="6320187"/>
            <a:ext cx="3392973" cy="11526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DD222C-401A-453C-AD71-0059B2ABF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57" y="3753093"/>
            <a:ext cx="2121496" cy="1909346"/>
          </a:xfrm>
          <a:prstGeom prst="rect">
            <a:avLst/>
          </a:prstGeom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34E31BB6-19D9-43C5-8E34-C865C791C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54" y="2952364"/>
            <a:ext cx="3140479" cy="31404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DE44C-A62F-4340-872E-AC7D22D0743D}"/>
              </a:ext>
            </a:extLst>
          </p:cNvPr>
          <p:cNvSpPr txBox="1"/>
          <p:nvPr/>
        </p:nvSpPr>
        <p:spPr>
          <a:xfrm>
            <a:off x="586325" y="1728264"/>
            <a:ext cx="10037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Какими средствами автоматизированного тестирования Вы пользовались?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Какие способы идентификации элемента на странице Вам знакомы?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Какими средствами нагрузочного тестирования Вы пользовались?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 обработать авторизацию при проведении нагрузочного тестирования?</a:t>
            </a:r>
          </a:p>
        </p:txBody>
      </p:sp>
    </p:spTree>
    <p:extLst>
      <p:ext uri="{BB962C8B-B14F-4D97-AF65-F5344CB8AC3E}">
        <p14:creationId xmlns:p14="http://schemas.microsoft.com/office/powerpoint/2010/main" val="248623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68FF3A-5688-4E40-8EE4-CCE56B70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06500" cy="920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C0D491-CFF5-4EE6-960A-5D428BE420CF}"/>
              </a:ext>
            </a:extLst>
          </p:cNvPr>
          <p:cNvSpPr txBox="1"/>
          <p:nvPr/>
        </p:nvSpPr>
        <p:spPr>
          <a:xfrm>
            <a:off x="586325" y="487923"/>
            <a:ext cx="946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279ED"/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Подведем итоги</a:t>
            </a:r>
            <a:endParaRPr lang="ru-RU" sz="3600" dirty="0">
              <a:solidFill>
                <a:srgbClr val="1279ED"/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97F1F0-3A3D-4CA9-AAF7-A751A559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422" y="119364"/>
            <a:ext cx="2344642" cy="13586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AB7FC0-2446-4769-9682-9BC6AB97E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36" y="662769"/>
            <a:ext cx="8299814" cy="8299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BCB7-26B6-4D2A-B9FB-71D58BD7CB00}"/>
              </a:ext>
            </a:extLst>
          </p:cNvPr>
          <p:cNvSpPr txBox="1"/>
          <p:nvPr/>
        </p:nvSpPr>
        <p:spPr>
          <a:xfrm>
            <a:off x="586325" y="1728264"/>
            <a:ext cx="55443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Освежить технический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бекграунд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Теоретическая подготовка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Что нужно знать о протоколах</a:t>
            </a: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Что поможет в тестировании фронт-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енда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Как протестировать бек-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енд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 Medium" panose="02000603030000020004" pitchFamily="2" charset="0"/>
                <a:cs typeface="Gotham Pro Medium" panose="02000603030000020004" pitchFamily="2" charset="0"/>
              </a:rPr>
              <a:t>Основы автоматизации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otham Pro Medium" panose="02000603030000020004" pitchFamily="2" charset="0"/>
              <a:cs typeface="Gotham Pro Medium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11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5601</TotalTime>
  <Words>356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Gotham Pro Medium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Анастасия Юрьевна</dc:creator>
  <cp:lastModifiedBy>Administrator</cp:lastModifiedBy>
  <cp:revision>158</cp:revision>
  <dcterms:created xsi:type="dcterms:W3CDTF">2019-06-25T08:18:04Z</dcterms:created>
  <dcterms:modified xsi:type="dcterms:W3CDTF">2020-11-05T16:06:56Z</dcterms:modified>
</cp:coreProperties>
</file>