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0" name="Shape 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3" name="Shape 1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4" name="Shape 1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5" name="Shape 1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5" name="Shape 1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6" name="Shape 1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1.jpg" Type="http://schemas.openxmlformats.org/officeDocument/2006/relationships/image" Id="rId4"/><Relationship Target="../media/image03.png" Type="http://schemas.openxmlformats.org/officeDocument/2006/relationships/image" Id="rId3"/><Relationship Target="../media/image04.png" Type="http://schemas.openxmlformats.org/officeDocument/2006/relationships/image" Id="rId6"/><Relationship Target="../media/image02.png" Type="http://schemas.openxmlformats.org/officeDocument/2006/relationships/image" Id="rId5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8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0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1.jpg" Type="http://schemas.openxmlformats.org/officeDocument/2006/relationships/image" Id="rId4"/><Relationship Target="../media/image03.png" Type="http://schemas.openxmlformats.org/officeDocument/2006/relationships/image" Id="rId3"/><Relationship Target="../media/image04.png" Type="http://schemas.openxmlformats.org/officeDocument/2006/relationships/image" Id="rId6"/><Relationship Target="../media/image02.png" Type="http://schemas.openxmlformats.org/officeDocument/2006/relationships/image" Id="rId5"/><Relationship Target="../media/image05.png" Type="http://schemas.openxmlformats.org/officeDocument/2006/relationships/image" Id="rId7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2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1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13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4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4.xml" Type="http://schemas.openxmlformats.org/officeDocument/2006/relationships/slideLayout" Id="rId1"/><Relationship Target="mailto:maxim@banki.ru" Type="http://schemas.openxmlformats.org/officeDocument/2006/relationships/hyperlink" TargetMode="External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1.jpg" Type="http://schemas.openxmlformats.org/officeDocument/2006/relationships/image" Id="rId4"/><Relationship Target="../media/image03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9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>
              <a:buNone/>
            </a:pPr>
            <a:r>
              <a:rPr lang="en"/>
              <a:t>Построение системы нагрузочного тестирования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Макс Богуславский, руководитель отдела обеспечения качества. “Банки.ру”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Что получили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над проектом работают несколько человек;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контроль и сохранность изменений;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отслеживание прогресса по задаче (git stash + jira);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при желании все работают с одной версией jmeter.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Запуск с локальной машины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java требовательна к ресурсам;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наводки на результаты тесты (сеть, память);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нестабильная работа системы.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86" name="Shape 8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648377" x="253575"/>
            <a:ext cy="1032400" cx="2472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470036" x="253575"/>
            <a:ext cy="1361878" cx="247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798383" x="6338675"/>
            <a:ext cy="732416" cx="247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385612" x="6338674"/>
            <a:ext cy="1530712" cx="2472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4" name="Shape 9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111224" x="276337"/>
            <a:ext cy="2921049" cx="859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9" name="Shape 9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19712" x="1178286"/>
            <a:ext cy="4704075" cx="6787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04" name="Shape 10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61900" x="1790700"/>
            <a:ext cy="5019675" cx="556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Что получили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Удаленный запуск;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Запуск по таймеру;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Хранение результатов тестов и логов;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Снижение нагрузки на рабочую машину;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Распределенный запуск тестов.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3000" lang="en"/>
              <a:t>Сравнение результатов “на глаз”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Нативные отчеты не предназначены для сравнения результатов между запусками;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Отсутствует возможность выбрать KPI;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В отчетах нельзя отсяеть аномальные ответы.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21" name="Shape 12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648377" x="253575"/>
            <a:ext cy="1032400" cx="2472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Shape 12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3470036" x="253575"/>
            <a:ext cy="1361878" cx="247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y="798383" x="6338675"/>
            <a:ext cy="732416" cx="2472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Shape 124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y="3385612" x="6338674"/>
            <a:ext cy="1530712" cx="2472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>
          <a:blip r:embed="rId7"/>
          <a:stretch>
            <a:fillRect/>
          </a:stretch>
        </p:blipFill>
        <p:spPr>
          <a:xfrm>
            <a:off y="2261287" x="3239400"/>
            <a:ext cy="619125" cx="24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30" name="Shape 13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19712" x="1378725"/>
            <a:ext cy="4704074" cx="638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Цели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Сравнение версий приложения;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Отслеживание деградации производительности проекта.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35" name="Shape 13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90500" x="633400"/>
            <a:ext cy="4562475" cx="7877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40" name="Shape 14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16600" x="1359674"/>
            <a:ext cy="4710300" cx="642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Что получили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Разбивку отчетов по группам;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Выбор KPI;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Сравнение результата с Baseline;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Отслеживания тренда деградации системы.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Что осталось решить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Передача параметров в ant-job;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Настройка удаленных агентов;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Создание отдельной среды для нагрузочного тестирования.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7" name="Shape 1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Вопросы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Контакты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email: </a:t>
            </a:r>
            <a:r>
              <a:rPr u="sng" lang="en">
                <a:solidFill>
                  <a:schemeClr val="hlink"/>
                </a:solidFill>
                <a:hlinkClick r:id="rId3"/>
              </a:rPr>
              <a:t>maxim@banki.ru</a:t>
            </a:r>
          </a:p>
          <a:p>
            <a:pPr rtl="0" lvl="0">
              <a:buNone/>
            </a:pPr>
            <a:r>
              <a:rPr lang="en"/>
              <a:t>facebook: max.bogus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35" name="Shape 3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333500" x="2324100"/>
            <a:ext cy="2476500" cx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С чего мы начинали</a:t>
            </a:r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запуск происходит с рабочей машины;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тесты хранятся локально;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результаты сравниваются на глаз;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поиск проблемы.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46" name="Shape 4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71450" x="66675"/>
            <a:ext cy="4600575" cx="901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С чего мы начинали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запуск происходит с рабочей машины;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тесты хранятся локально;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результаты сравниваются на глаз;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поиск проблемы.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"/>
              <a:t>Тесты хранятся локально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200150" x="43955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сложности при разработке тестов в команде;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простой из-за недоступности машины;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отслеживание изменений;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риск потери тестов.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63" name="Shape 6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953612" x="743000"/>
            <a:ext cy="1236274" cx="296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756328" x="5630075"/>
            <a:ext cy="1630809" cx="296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69" name="Shape 6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793490" x="0"/>
            <a:ext cy="3556519" cx="9143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