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3"/>
  </p:notesMasterIdLst>
  <p:sldIdLst>
    <p:sldId id="257" r:id="rId2"/>
    <p:sldId id="258" r:id="rId3"/>
    <p:sldId id="272" r:id="rId4"/>
    <p:sldId id="263" r:id="rId5"/>
    <p:sldId id="264" r:id="rId6"/>
    <p:sldId id="275" r:id="rId7"/>
    <p:sldId id="279" r:id="rId8"/>
    <p:sldId id="276" r:id="rId9"/>
    <p:sldId id="284" r:id="rId10"/>
    <p:sldId id="280" r:id="rId11"/>
    <p:sldId id="285" r:id="rId12"/>
    <p:sldId id="282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273" r:id="rId31"/>
    <p:sldId id="261" r:id="rId32"/>
  </p:sldIdLst>
  <p:sldSz cx="6858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0136" autoAdjust="0"/>
  </p:normalViewPr>
  <p:slideViewPr>
    <p:cSldViewPr snapToGrid="0">
      <p:cViewPr varScale="1">
        <p:scale>
          <a:sx n="135" d="100"/>
          <a:sy n="135" d="100"/>
        </p:scale>
        <p:origin x="1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27272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SzPct val="127272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SzPct val="127272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SzPct val="127272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SzPct val="127272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ct val="127272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ct val="127272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ct val="127272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ct val="127272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9420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184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421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199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738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466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363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416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78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015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334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25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474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050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32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087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562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51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57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87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603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56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688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7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9289" y="4412457"/>
            <a:ext cx="1543050" cy="273844"/>
          </a:xfrm>
          <a:prstGeom prst="rect">
            <a:avLst/>
          </a:prstGeom>
        </p:spPr>
        <p:txBody>
          <a:bodyPr/>
          <a:lstStyle/>
          <a:p>
            <a:fld id="{28B9F4B5-7892-4B05-9A14-1024F7F67330}" type="datetimeFigureOut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013" y="4412457"/>
            <a:ext cx="3753487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AE4C-3D2C-40BD-92C4-D6D74CA61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4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233777" y="1152475"/>
            <a:ext cx="2999925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3624302" y="1152475"/>
            <a:ext cx="2999925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233775" y="555600"/>
            <a:ext cx="2106000" cy="7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233775" y="1389600"/>
            <a:ext cx="2106000" cy="31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67688" y="450150"/>
            <a:ext cx="477585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3429000" y="-125"/>
            <a:ext cx="3429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marL="0" marR="0" lvl="0" indent="-666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99125" y="1233175"/>
            <a:ext cx="30339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15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15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15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15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15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15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15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1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99125" y="2803075"/>
            <a:ext cx="30339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5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2"/>
          </p:nvPr>
        </p:nvSpPr>
        <p:spPr>
          <a:xfrm>
            <a:off x="3704625" y="724075"/>
            <a:ext cx="287775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233775" y="4230575"/>
            <a:ext cx="44991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33775" y="1106125"/>
            <a:ext cx="6390450" cy="19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9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9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9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9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9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9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9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9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33775" y="3152225"/>
            <a:ext cx="6390450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66674">
              <a:buClr>
                <a:srgbClr val="000000"/>
              </a:buClr>
              <a:buSzPct val="100000"/>
            </a:pPr>
            <a:fld id="{00000000-1234-1234-1234-123412341234}" type="slidenum">
              <a:rPr lang="ru" smtClean="0"/>
              <a:pPr indent="-66674">
                <a:buClr>
                  <a:srgbClr val="000000"/>
                </a:buClr>
                <a:buSzPct val="100000"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47624" algn="r">
              <a:buClr>
                <a:schemeClr val="dk2"/>
              </a:buClr>
              <a:buSzPct val="100000"/>
            </a:pPr>
            <a:fld id="{00000000-1234-1234-1234-123412341234}" type="slidenum">
              <a:rPr lang="ru" sz="750" smtClean="0">
                <a:solidFill>
                  <a:schemeClr val="dk2"/>
                </a:solidFill>
              </a:rPr>
              <a:pPr indent="-47624" algn="r">
                <a:buClr>
                  <a:schemeClr val="dk2"/>
                </a:buClr>
                <a:buSzPct val="100000"/>
              </a:pPr>
              <a:t>‹#›</a:t>
            </a:fld>
            <a:endParaRPr lang="ru" sz="750">
              <a:solidFill>
                <a:schemeClr val="dk2"/>
              </a:solidFill>
            </a:endParaRPr>
          </a:p>
        </p:txBody>
      </p:sp>
      <p:sp>
        <p:nvSpPr>
          <p:cNvPr id="6" name="Rounded Rectangle 5"/>
          <p:cNvSpPr/>
          <p:nvPr userDrawn="1"/>
        </p:nvSpPr>
        <p:spPr>
          <a:xfrm>
            <a:off x="127864" y="4400550"/>
            <a:ext cx="743675" cy="65626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DF8C9-F6EB-894B-828B-51ACAD7855E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82354" y="4481648"/>
            <a:ext cx="634694" cy="49407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garethnewsteadphotograph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garethnewsteadphotograph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3gm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3gm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gera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gera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tunnuz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tunnuz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nio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nio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pennell_zac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pennell_zac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photos/skunk-wildlife-portrait-walking-1239764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photos/skunk-wildlife-portrait-walking-1239764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lesanche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lesanche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unsplash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philboth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@philboth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58425"/>
            <a:ext cx="6390450" cy="1963500"/>
          </a:xfrm>
        </p:spPr>
        <p:txBody>
          <a:bodyPr/>
          <a:lstStyle/>
          <a:p>
            <a:r>
              <a:rPr lang="en-US" sz="2700" dirty="0"/>
              <a:t>Buzzword Driven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75" y="2597150"/>
            <a:ext cx="6390450" cy="975600"/>
          </a:xfrm>
        </p:spPr>
        <p:txBody>
          <a:bodyPr/>
          <a:lstStyle/>
          <a:p>
            <a:r>
              <a:rPr lang="ru-RU" i="1" dirty="0"/>
              <a:t>Любое совпадение с реальными людьми, организациями и событиями случайно.</a:t>
            </a:r>
          </a:p>
          <a:p>
            <a:pPr algn="r"/>
            <a:r>
              <a:rPr lang="en-US" i="1" dirty="0"/>
              <a:t>© Disclaimer</a:t>
            </a:r>
            <a:r>
              <a:rPr lang="ru-RU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7883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64E4AE-A21E-434A-B45E-75059851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841" y="-94269"/>
            <a:ext cx="7927942" cy="5285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Хамелеон-менеджер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0"/>
            <a:ext cx="5976525" cy="1745726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400" dirty="0">
                <a:solidFill>
                  <a:schemeClr val="bg1"/>
                </a:solidFill>
              </a:rPr>
              <a:t>Принимает ту точку зрения, которая сейчас популярна среди собравшихся. Всем кажется, что он их поддерживает и всё идёт хорошо.</a:t>
            </a:r>
            <a:r>
              <a:rPr lang="ru-RU" dirty="0"/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@garethnewsteadphotography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8786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64E4AE-A21E-434A-B45E-75059851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841" y="-94269"/>
            <a:ext cx="7927942" cy="5285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тестировщику</a:t>
            </a:r>
            <a:r>
              <a:rPr lang="ru-RU" dirty="0">
                <a:solidFill>
                  <a:schemeClr val="bg1"/>
                </a:solidFill>
              </a:rPr>
              <a:t>?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@garethnewsteadphotography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B8E37-FFA6-9D43-B351-6D0011882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0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7846B-93FA-B149-9273-9683F0FDF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69" y="-95594"/>
            <a:ext cx="7275045" cy="5239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Кукушка-менеджер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0"/>
            <a:ext cx="5976525" cy="1745726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dirty="0">
                <a:solidFill>
                  <a:schemeClr val="bg1"/>
                </a:solidFill>
              </a:rPr>
              <a:t>Любит придумывать идеи, а на реализацию отдавать кому-то другому. Если что-то вылупится по итогу - то это его идея, а если нет - кривая реализация дурных исполнителей.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@3gmom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43783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7846B-93FA-B149-9273-9683F0FDF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69" y="-95594"/>
            <a:ext cx="7275045" cy="5239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тестировщику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@3gmom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5DACA4-6DA8-2649-A737-661E396F3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0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536708-6D9A-7A41-A463-EB776432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695" y="-94269"/>
            <a:ext cx="7960937" cy="5307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Белка-менеджер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0"/>
            <a:ext cx="5976525" cy="821899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dirty="0">
                <a:solidFill>
                  <a:schemeClr val="bg1"/>
                </a:solidFill>
              </a:rPr>
              <a:t>Рассовывает задачи кому попало. Некоторые из них неожиданно приводят к успеху.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@geran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3860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536708-6D9A-7A41-A463-EB776432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695" y="-94269"/>
            <a:ext cx="7960937" cy="5307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тестировщику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@geran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60428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5C95E-5E45-A747-A2BC-EE8B8E8DE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934" y="-116657"/>
            <a:ext cx="7890235" cy="5260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Варан-менеджер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0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Пришел, стал над душой до окончания задачи.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@tunnuz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1792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5C95E-5E45-A747-A2BC-EE8B8E8DE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934" y="-116657"/>
            <a:ext cx="7890235" cy="5260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тестиировщику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@tunnuz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EF6EA9-1207-954F-A86C-EC649521F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14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0A2E1E-4CE7-AE4A-B437-7666CE58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939" y="-65988"/>
            <a:ext cx="7880809" cy="5246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Опоссум-менеджер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0"/>
            <a:ext cx="5976525" cy="74648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Он притворяется мертвым, когда тебе от него что-то очень нужно.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USFWS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4"/>
              </a:rPr>
              <a:t>https://pixnio.com/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147906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0A2E1E-4CE7-AE4A-B437-7666CE58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939" y="-65988"/>
            <a:ext cx="7880809" cy="5246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тестировщиику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USFWS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4"/>
              </a:rPr>
              <a:t>https://pixnio.com/</a:t>
            </a:r>
            <a:endParaRPr lang="ru-RU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80AEBA-64B7-1742-A354-1E1D3B63B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25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Здравствуйте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1292" y="1764441"/>
            <a:ext cx="3315551" cy="981456"/>
            <a:chOff x="1547664" y="1556792"/>
            <a:chExt cx="5894312" cy="1744810"/>
          </a:xfrm>
        </p:grpSpPr>
        <p:sp>
          <p:nvSpPr>
            <p:cNvPr id="5" name="TextBox 4"/>
            <p:cNvSpPr txBox="1"/>
            <p:nvPr/>
          </p:nvSpPr>
          <p:spPr>
            <a:xfrm>
              <a:off x="3265513" y="1556792"/>
              <a:ext cx="4176463" cy="127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25" dirty="0">
                  <a:solidFill>
                    <a:schemeClr val="bg1"/>
                  </a:solidFill>
                </a:rPr>
                <a:t>Сергей Атрощенков</a:t>
              </a:r>
              <a:endParaRPr lang="en-US" sz="2025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4" descr="http://confetqa.ru/wp-content/uploads/2012/01/atroshchenkov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556792"/>
              <a:ext cx="1512168" cy="174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7576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A6C4A-9CF2-C147-ACC5-93E0DD15D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46" y="-1348033"/>
            <a:ext cx="6916491" cy="7684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Дятел-менеджер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0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dirty="0">
                <a:solidFill>
                  <a:schemeClr val="bg1"/>
                </a:solidFill>
              </a:rPr>
              <a:t>Долбит-долбит-долбит "сроки-сроки-сроки"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@pennell_zack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0034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A6C4A-9CF2-C147-ACC5-93E0DD15D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46" y="-1348033"/>
            <a:ext cx="6916491" cy="7684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тестировщику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@pennell_zack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5E56FA-9DDC-7F4B-90C0-A7C98DBAD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487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992979-219B-FC40-A581-EF611A612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47" y="-2092752"/>
            <a:ext cx="7130402" cy="7663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Скунс-менеджер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0"/>
            <a:ext cx="5976525" cy="765339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Когда распсихуется неприятен настолько, что его стараются не трогать. 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2912883" y="4477732"/>
            <a:ext cx="394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4"/>
              </a:rPr>
              <a:t>https://pixabay.com/photos/skunk-wildlife-portrait-walking-1239764/</a:t>
            </a:r>
            <a:endParaRPr lang="ru-RU" sz="900" dirty="0">
              <a:solidFill>
                <a:schemeClr val="bg1"/>
              </a:solidFill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04188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992979-219B-FC40-A581-EF611A612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47" y="-2092752"/>
            <a:ext cx="7130402" cy="7663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тестировщику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2912883" y="4477732"/>
            <a:ext cx="394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4"/>
              </a:rPr>
              <a:t>https://pixabay.com/photos/skunk-wildlife-portrait-walking-1239764/</a:t>
            </a:r>
            <a:endParaRPr lang="ru-RU" sz="900" dirty="0">
              <a:solidFill>
                <a:schemeClr val="bg1"/>
              </a:solidFill>
            </a:endParaRPr>
          </a:p>
          <a:p>
            <a:endParaRPr lang="en-US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F1CCA2-18F5-1B46-B187-58A0BEC2D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7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B67940-AA1D-484F-BE45-FAC59CAA5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21" y="-1725106"/>
            <a:ext cx="6942841" cy="9264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Silver Bullet</a:t>
            </a:r>
            <a:r>
              <a:rPr lang="ru-RU" dirty="0">
                <a:solidFill>
                  <a:schemeClr val="bg1"/>
                </a:solidFill>
              </a:rPr>
              <a:t>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1"/>
            <a:ext cx="5976525" cy="1104704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Приходит к вам с каким-либо вопросом и проблемой. Узнает решение. После этого начинает активно применять это решение без адаптации к контексту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@lesanches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1186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B67940-AA1D-484F-BE45-FAC59CAA5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21" y="-1725106"/>
            <a:ext cx="6942841" cy="9264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тестировщику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@lesanches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17C319-618E-7045-B4F4-0EDAD9310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93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C83092-7530-CF4E-BD03-1C50201A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858000" cy="6131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338" y="1578245"/>
            <a:ext cx="4058170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Commandos</a:t>
            </a:r>
            <a:r>
              <a:rPr lang="ru-RU" dirty="0">
                <a:solidFill>
                  <a:schemeClr val="bg1"/>
                </a:solidFill>
              </a:rPr>
              <a:t>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1"/>
            <a:ext cx="5976525" cy="80304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Строчит очередями из сложных задач и проектов, сжатых в одну фразу.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2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C83092-7530-CF4E-BD03-1C50201A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858000" cy="6131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338" y="1578245"/>
            <a:ext cx="4058170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3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DD2C2F-78FE-AD4E-AAC0-D67826C57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26" y="0"/>
            <a:ext cx="7856652" cy="5237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AgileAddicted</a:t>
            </a:r>
            <a:r>
              <a:rPr lang="ru-RU" dirty="0">
                <a:solidFill>
                  <a:schemeClr val="bg1"/>
                </a:solidFill>
              </a:rPr>
              <a:t>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2571750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Agile, Agile, Agile </a:t>
            </a:r>
            <a:r>
              <a:rPr lang="en-US" sz="2000" dirty="0" err="1">
                <a:solidFill>
                  <a:schemeClr val="bg1"/>
                </a:solidFill>
              </a:rPr>
              <a:t>über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alles</a:t>
            </a:r>
            <a:r>
              <a:rPr lang="en-US" sz="2000" dirty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3667027" y="4477732"/>
            <a:ext cx="3190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@</a:t>
            </a:r>
            <a:r>
              <a:rPr lang="en-US" sz="900" dirty="0" err="1">
                <a:solidFill>
                  <a:schemeClr val="bg1"/>
                </a:solidFill>
              </a:rPr>
              <a:t>pperkins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4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3163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12379-A1F9-EB4A-98D8-127A43BDC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462"/>
            <a:ext cx="6858000" cy="3713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AgileAddicted</a:t>
            </a:r>
            <a:r>
              <a:rPr lang="ru-RU" dirty="0">
                <a:solidFill>
                  <a:schemeClr val="bg1"/>
                </a:solidFill>
              </a:rPr>
              <a:t>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522" y="4042332"/>
            <a:ext cx="2264328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dirty="0">
                <a:solidFill>
                  <a:schemeClr val="bg1"/>
                </a:solidFill>
              </a:rPr>
              <a:t>Что тут делать?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2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1A9327-AD99-B340-88D7-7D3E3CD7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 </a:t>
            </a:r>
            <a:r>
              <a:rPr lang="ru-RU" sz="3200" dirty="0">
                <a:solidFill>
                  <a:schemeClr val="bg1"/>
                </a:solidFill>
              </a:rPr>
              <a:t>чем</a:t>
            </a:r>
            <a:r>
              <a:rPr lang="ru-RU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C7D87C-EA69-004E-B9EB-BA30F72D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8" y="1548401"/>
            <a:ext cx="6792012" cy="3416400"/>
          </a:xfrm>
        </p:spPr>
        <p:txBody>
          <a:bodyPr/>
          <a:lstStyle/>
          <a:p>
            <a:r>
              <a:rPr lang="ru-RU" sz="2100" dirty="0">
                <a:solidFill>
                  <a:schemeClr val="bg1"/>
                </a:solidFill>
              </a:rPr>
              <a:t>Менеджер, контекст, эффективность и вот это всё</a:t>
            </a:r>
          </a:p>
          <a:p>
            <a:r>
              <a:rPr lang="ru-RU" sz="2100" dirty="0">
                <a:solidFill>
                  <a:schemeClr val="bg1"/>
                </a:solidFill>
              </a:rPr>
              <a:t>Что за </a:t>
            </a:r>
            <a:r>
              <a:rPr lang="ru-RU" sz="2100" dirty="0" err="1">
                <a:solidFill>
                  <a:schemeClr val="bg1"/>
                </a:solidFill>
              </a:rPr>
              <a:t>базворды</a:t>
            </a:r>
            <a:r>
              <a:rPr lang="ru-RU" sz="2100" dirty="0">
                <a:solidFill>
                  <a:schemeClr val="bg1"/>
                </a:solidFill>
              </a:rPr>
              <a:t>?</a:t>
            </a:r>
          </a:p>
          <a:p>
            <a:pPr>
              <a:buNone/>
            </a:pP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306072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EC51-C3E5-8D43-B65E-A31FC08A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A3BD4-346A-7A49-929E-26172297B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0836FD-361F-4246-8F83-2D6DC0E64469}"/>
              </a:ext>
            </a:extLst>
          </p:cNvPr>
          <p:cNvSpPr txBox="1">
            <a:spLocks/>
          </p:cNvSpPr>
          <p:nvPr/>
        </p:nvSpPr>
        <p:spPr>
          <a:xfrm>
            <a:off x="50292" y="409723"/>
            <a:ext cx="6757416" cy="5727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68569" tIns="68569" rIns="68569" bIns="68569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Выводы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771000-BEF0-494C-BBB7-A565B9B8A3B8}"/>
              </a:ext>
            </a:extLst>
          </p:cNvPr>
          <p:cNvSpPr txBox="1">
            <a:spLocks/>
          </p:cNvSpPr>
          <p:nvPr/>
        </p:nvSpPr>
        <p:spPr>
          <a:xfrm>
            <a:off x="50292" y="2510289"/>
            <a:ext cx="6757416" cy="148073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68569" tIns="68569" rIns="68569" bIns="68569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ru-RU" sz="2400" dirty="0">
                <a:solidFill>
                  <a:schemeClr val="bg1"/>
                </a:solidFill>
              </a:rPr>
              <a:t>Менеджеры тоже люди. Стоит рассматривать стиль управления в контексте того места, где происходит работа. 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0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Добра!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433" y="3483026"/>
            <a:ext cx="5711138" cy="1011051"/>
          </a:xfrm>
        </p:spPr>
        <p:txBody>
          <a:bodyPr>
            <a:normAutofit fontScale="92500" lnSpcReduction="10000"/>
          </a:bodyPr>
          <a:lstStyle/>
          <a:p>
            <a:pPr marL="20756" algn="ctr">
              <a:buNone/>
            </a:pPr>
            <a:r>
              <a:rPr lang="ru-RU" sz="2025" dirty="0"/>
              <a:t>Сергей</a:t>
            </a:r>
            <a:endParaRPr lang="en-US" sz="2025" dirty="0"/>
          </a:p>
          <a:p>
            <a:pPr marL="20756" algn="ctr">
              <a:buNone/>
            </a:pPr>
            <a:r>
              <a:rPr lang="en-US" sz="2025" dirty="0"/>
              <a:t>info@barbaricqa.com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2477098" y="1660479"/>
            <a:ext cx="1903810" cy="1822549"/>
          </a:xfrm>
          <a:prstGeom prst="roundRect">
            <a:avLst>
              <a:gd name="adj" fmla="val 16667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5560">
            <a:solidFill>
              <a:srgbClr val="3A5F8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788"/>
          </a:p>
        </p:txBody>
      </p:sp>
    </p:spTree>
    <p:extLst>
      <p:ext uri="{BB962C8B-B14F-4D97-AF65-F5344CB8AC3E}">
        <p14:creationId xmlns:p14="http://schemas.microsoft.com/office/powerpoint/2010/main" val="2146903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1856905.jpg (400×62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46" y="0"/>
            <a:ext cx="5332777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0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1856905.jpg (400×62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8" y="-2235708"/>
            <a:ext cx="4781552" cy="74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1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EE56-BA7E-EB41-B07B-B9B00451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Мы работаем в контексте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9B6A-9E4D-944E-A2DD-5D0A0C989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Организации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Проекта</a:t>
            </a:r>
          </a:p>
          <a:p>
            <a:r>
              <a:rPr lang="ru-RU" sz="2400" dirty="0">
                <a:solidFill>
                  <a:schemeClr val="bg1"/>
                </a:solidFill>
              </a:rPr>
              <a:t>Команды</a:t>
            </a:r>
          </a:p>
          <a:p>
            <a:r>
              <a:rPr lang="ru-RU" sz="2400" dirty="0">
                <a:solidFill>
                  <a:schemeClr val="bg1"/>
                </a:solidFill>
              </a:rPr>
              <a:t>Задач</a:t>
            </a:r>
          </a:p>
        </p:txBody>
      </p:sp>
    </p:spTree>
    <p:extLst>
      <p:ext uri="{BB962C8B-B14F-4D97-AF65-F5344CB8AC3E}">
        <p14:creationId xmlns:p14="http://schemas.microsoft.com/office/powerpoint/2010/main" val="1540387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2125F-C1AB-4343-A26E-B4A1F582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477CA-A568-4540-8034-686F0E17C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F3942-1D9B-0D48-9DFF-D978A2630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3" y="-65987"/>
            <a:ext cx="6779509" cy="44570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1B49BF-0FD5-934F-AF89-9F2E81871182}"/>
              </a:ext>
            </a:extLst>
          </p:cNvPr>
          <p:cNvSpPr txBox="1">
            <a:spLocks/>
          </p:cNvSpPr>
          <p:nvPr/>
        </p:nvSpPr>
        <p:spPr>
          <a:xfrm>
            <a:off x="1173671" y="4407737"/>
            <a:ext cx="4510657" cy="5814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Теория Г. </a:t>
            </a:r>
            <a:r>
              <a:rPr lang="ru-RU" dirty="0" err="1">
                <a:solidFill>
                  <a:schemeClr val="bg1"/>
                </a:solidFill>
              </a:rPr>
              <a:t>Минцберга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50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BEB880-E8EA-E141-841D-09A526F89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38100"/>
            <a:ext cx="77724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Чайка-менеджер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75" y="3534057"/>
            <a:ext cx="5976525" cy="689151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sz="2400" dirty="0">
                <a:solidFill>
                  <a:schemeClr val="bg1"/>
                </a:solidFill>
              </a:rPr>
              <a:t>Прилетел, наорал, нагадил, улетел.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4421171" y="4477732"/>
            <a:ext cx="2436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@philbotha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2350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BEB880-E8EA-E141-841D-09A526F89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38100"/>
            <a:ext cx="77724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5" y="428175"/>
            <a:ext cx="5976525" cy="581475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тут делать </a:t>
            </a:r>
            <a:r>
              <a:rPr lang="ru-RU" dirty="0" err="1">
                <a:solidFill>
                  <a:schemeClr val="bg1"/>
                </a:solidFill>
              </a:rPr>
              <a:t>тестировщику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2514-27CA-EC49-A26B-968F09F736AA}"/>
              </a:ext>
            </a:extLst>
          </p:cNvPr>
          <p:cNvSpPr txBox="1"/>
          <p:nvPr/>
        </p:nvSpPr>
        <p:spPr>
          <a:xfrm>
            <a:off x="4421171" y="4477732"/>
            <a:ext cx="2436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@philbotha</a:t>
            </a:r>
            <a:r>
              <a:rPr lang="ru-RU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https://unsplash.com</a:t>
            </a:r>
            <a:endParaRPr lang="en-US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9E32E3-7F0F-C540-B9F6-790B5E4F5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0856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epa</Template>
  <TotalTime>1066</TotalTime>
  <Words>446</Words>
  <Application>Microsoft Macintosh PowerPoint</Application>
  <PresentationFormat>Custom</PresentationFormat>
  <Paragraphs>72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Arial</vt:lpstr>
      <vt:lpstr>simple-light-2</vt:lpstr>
      <vt:lpstr>Buzzword Driven Management</vt:lpstr>
      <vt:lpstr>Здравствуйте</vt:lpstr>
      <vt:lpstr>О чем?</vt:lpstr>
      <vt:lpstr>PowerPoint Presentation</vt:lpstr>
      <vt:lpstr>PowerPoint Presentation</vt:lpstr>
      <vt:lpstr>Мы работаем в контексте</vt:lpstr>
      <vt:lpstr>PowerPoint Presentation</vt:lpstr>
      <vt:lpstr>Чайка-менеджер</vt:lpstr>
      <vt:lpstr>Что тут делать тестировщику?</vt:lpstr>
      <vt:lpstr>Хамелеон-менеджер </vt:lpstr>
      <vt:lpstr>Что тут делать тестировщику? </vt:lpstr>
      <vt:lpstr>Кукушка-менеджер</vt:lpstr>
      <vt:lpstr>Что тут делать тестировщику?</vt:lpstr>
      <vt:lpstr>Белка-менеджер</vt:lpstr>
      <vt:lpstr>Что тут делать тестировщику?</vt:lpstr>
      <vt:lpstr>Варан-менеджер</vt:lpstr>
      <vt:lpstr>Что тут делать тестиировщику?</vt:lpstr>
      <vt:lpstr>Опоссум-менеджер</vt:lpstr>
      <vt:lpstr>Что тут делать тестировщиику?</vt:lpstr>
      <vt:lpstr>Дятел-менеджер</vt:lpstr>
      <vt:lpstr>Что тут делать тестировщику?</vt:lpstr>
      <vt:lpstr>Скунс-менеджер</vt:lpstr>
      <vt:lpstr>Что тут делать тестировщику?</vt:lpstr>
      <vt:lpstr>Silver Bullet-менеджер</vt:lpstr>
      <vt:lpstr>Что тут делать тестировщику?</vt:lpstr>
      <vt:lpstr>Commandos-менеджер</vt:lpstr>
      <vt:lpstr>Что тут делать?</vt:lpstr>
      <vt:lpstr>AgileAddicted-менеджер</vt:lpstr>
      <vt:lpstr>AgileAddicted-менеджер</vt:lpstr>
      <vt:lpstr>PowerPoint Presentation</vt:lpstr>
      <vt:lpstr>Добра!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Serguei Atrochtchenkov</dc:creator>
  <cp:lastModifiedBy>Sergei Atroshchenkov</cp:lastModifiedBy>
  <cp:revision>31</cp:revision>
  <dcterms:modified xsi:type="dcterms:W3CDTF">2019-05-31T07:48:58Z</dcterms:modified>
</cp:coreProperties>
</file>