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0080625" cy="7559675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1368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C3CF4489-8230-4A0B-9105-4EA1C2F70BEC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no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endParaRPr lang="ru-RU" sz="14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75B6408-879B-4A2D-8DD9-DBDBE5523014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endParaRPr lang="ru-RU" sz="14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4D2D925-BF51-428C-9E84-4014CDA967EF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1">
            <a:no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endParaRPr lang="ru-RU" sz="14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7CCFAEC-C593-45E9-A9DF-1AE028319776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1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fld id="{114B7F6E-BC5E-4702-AA80-773AC6D7714D}" type="slidenum">
              <a:t>‹#›</a:t>
            </a:fld>
            <a:endParaRPr lang="ru-RU" sz="14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6359954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C810406-744D-407B-BDA9-7BE956A73106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7560000" cy="106920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wrap="none" lIns="90000" tIns="45000" rIns="90000" bIns="45000" anchor="ctr" anchorCtr="1" compatLnSpc="1">
            <a:noAutofit/>
          </a:bodyPr>
          <a:lstStyle/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ru-RU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3" name="Образ слайда 2">
            <a:extLst>
              <a:ext uri="{FF2B5EF4-FFF2-40B4-BE49-F238E27FC236}">
                <a16:creationId xmlns:a16="http://schemas.microsoft.com/office/drawing/2014/main" id="{8B8D641F-475E-4BDE-9970-43840F1F40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06280" y="812880"/>
            <a:ext cx="5343480" cy="400679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4" name="Заметки 3">
            <a:extLst>
              <a:ext uri="{FF2B5EF4-FFF2-40B4-BE49-F238E27FC236}">
                <a16:creationId xmlns:a16="http://schemas.microsoft.com/office/drawing/2014/main" id="{ACADBC62-486E-40C1-90CE-3D8B4BFD2A94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1"/>
          <a:lstStyle/>
          <a:p>
            <a:endParaRPr lang="ru-RU"/>
          </a:p>
        </p:txBody>
      </p:sp>
      <p:sp>
        <p:nvSpPr>
          <p:cNvPr id="5" name="Верхний колонтитул 4">
            <a:extLst>
              <a:ext uri="{FF2B5EF4-FFF2-40B4-BE49-F238E27FC236}">
                <a16:creationId xmlns:a16="http://schemas.microsoft.com/office/drawing/2014/main" id="{32B96F8C-81DE-4A44-B471-333E3DEA4E30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79600" cy="5335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ru-RU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icrosoft YaHei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245D267E-739A-47EB-A441-AF73C1C99B96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7880" y="0"/>
            <a:ext cx="3279959" cy="5335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ru-RU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icrosoft YaHei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938AE1A4-1EB0-4A73-8FE6-24846B80B1F2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6680"/>
            <a:ext cx="3279600" cy="5335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ru-RU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icrosoft YaHei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7B9F3A7D-4300-4EE8-AE17-445622ED962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7880" y="10156680"/>
            <a:ext cx="3279959" cy="5335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ru-RU" sz="14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</a:lstStyle>
          <a:p>
            <a:pPr lvl="0"/>
            <a:fld id="{87FC2011-CE79-49DB-AAEA-D7CD35AC638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042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indent="0" algn="l" hangingPunct="0">
      <a:lnSpc>
        <a:spcPct val="100000"/>
      </a:lnSpc>
      <a:spcBef>
        <a:spcPts val="448"/>
      </a:spcBef>
      <a:spcAft>
        <a:spcPts val="0"/>
      </a:spcAft>
      <a:tabLst>
        <a:tab pos="0" algn="l"/>
        <a:tab pos="448919" algn="l"/>
        <a:tab pos="898199" algn="l"/>
        <a:tab pos="1347480" algn="l"/>
        <a:tab pos="1796760" algn="l"/>
        <a:tab pos="2246040" algn="l"/>
        <a:tab pos="2695320" algn="l"/>
        <a:tab pos="3144600" algn="l"/>
        <a:tab pos="3593880" algn="l"/>
        <a:tab pos="4043159" algn="l"/>
        <a:tab pos="4492440" algn="l"/>
        <a:tab pos="4941719" algn="l"/>
        <a:tab pos="5391000" algn="l"/>
        <a:tab pos="5840280" algn="l"/>
        <a:tab pos="6289560" algn="l"/>
        <a:tab pos="6738840" algn="l"/>
        <a:tab pos="7188120" algn="l"/>
        <a:tab pos="7637400" algn="l"/>
        <a:tab pos="8086679" algn="l"/>
        <a:tab pos="8535960" algn="l"/>
        <a:tab pos="8985240" algn="l"/>
      </a:tabLst>
      <a:defRPr lang="ru-RU" sz="1200" b="0" i="0" u="none" strike="noStrike" cap="none" baseline="0">
        <a:ln>
          <a:noFill/>
        </a:ln>
        <a:solidFill>
          <a:srgbClr val="000000"/>
        </a:solidFill>
        <a:highlight>
          <a:scrgbClr r="0" g="0" b="0">
            <a:alpha val="0"/>
          </a:scrgbClr>
        </a:highlight>
        <a:latin typeface="Times New Roman" pitchFamily="18"/>
        <a:ea typeface="Microsoft YaHe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9E469195-64B9-4753-AC74-BECEE978562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>
            <a:noAutofit/>
          </a:bodyPr>
          <a:lstStyle/>
          <a:p>
            <a:pPr lvl="0"/>
            <a:fld id="{BB2021FB-D586-4545-A6A9-ACE2F45614B0}" type="slidenum">
              <a:t>1</a:t>
            </a:fld>
            <a:endParaRPr lang="ru-RU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51A1A2B7-5FEF-443D-A3C5-03805C9C77DD}"/>
              </a:ext>
            </a:extLst>
          </p:cNvPr>
          <p:cNvSpPr/>
          <p:nvPr/>
        </p:nvSpPr>
        <p:spPr>
          <a:xfrm>
            <a:off x="4278240" y="10156680"/>
            <a:ext cx="3279959" cy="533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4F0A46DF-7F53-4C75-AA98-EE48D00DD08C}" type="slidenum">
              <a:t>1</a:t>
            </a:fld>
            <a:endParaRPr lang="ru-RU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Образ слайда 2">
            <a:extLst>
              <a:ext uri="{FF2B5EF4-FFF2-40B4-BE49-F238E27FC236}">
                <a16:creationId xmlns:a16="http://schemas.microsoft.com/office/drawing/2014/main" id="{57A8A926-0D73-48FE-BA32-069C1F32BB9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4" name="Заметки 3">
            <a:extLst>
              <a:ext uri="{FF2B5EF4-FFF2-40B4-BE49-F238E27FC236}">
                <a16:creationId xmlns:a16="http://schemas.microsoft.com/office/drawing/2014/main" id="{D4054BFE-C17B-4779-9EAB-8EB33F99AD0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 anchor="ctr" anchorCtr="0">
            <a:spAutoFit/>
          </a:bodyPr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52804275-BD73-443A-98EB-C526C5AEDE7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>
            <a:noAutofit/>
          </a:bodyPr>
          <a:lstStyle/>
          <a:p>
            <a:pPr lvl="0"/>
            <a:fld id="{6D1BB461-BC99-4CDA-8DC4-BF746BBD0293}" type="slidenum">
              <a:t>10</a:t>
            </a:fld>
            <a:endParaRPr lang="ru-RU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68CE5F22-91B6-4443-91E2-1D198690E988}"/>
              </a:ext>
            </a:extLst>
          </p:cNvPr>
          <p:cNvSpPr/>
          <p:nvPr/>
        </p:nvSpPr>
        <p:spPr>
          <a:xfrm>
            <a:off x="4278240" y="10156680"/>
            <a:ext cx="3279959" cy="533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FDCB9303-1881-4531-8793-38F5019A2137}" type="slidenum">
              <a:t>10</a:t>
            </a:fld>
            <a:endParaRPr lang="ru-RU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Образ слайда 2">
            <a:extLst>
              <a:ext uri="{FF2B5EF4-FFF2-40B4-BE49-F238E27FC236}">
                <a16:creationId xmlns:a16="http://schemas.microsoft.com/office/drawing/2014/main" id="{288B52C5-CFB6-44E9-93CD-115C4FD18C5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4" name="Заметки 3">
            <a:extLst>
              <a:ext uri="{FF2B5EF4-FFF2-40B4-BE49-F238E27FC236}">
                <a16:creationId xmlns:a16="http://schemas.microsoft.com/office/drawing/2014/main" id="{A8AFBB19-D918-4633-A850-F646405011D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 anchor="ctr" anchorCtr="0">
            <a:spAutoFit/>
          </a:bodyPr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0DBEB33-9963-474E-B26B-24AB7B4996F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>
            <a:noAutofit/>
          </a:bodyPr>
          <a:lstStyle/>
          <a:p>
            <a:pPr lvl="0"/>
            <a:fld id="{2B89A916-6A49-4FED-B5A8-7130D3C38C98}" type="slidenum">
              <a:t>11</a:t>
            </a:fld>
            <a:endParaRPr lang="ru-RU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BBAF4FF1-67E5-44C7-963A-E6F729283BC8}"/>
              </a:ext>
            </a:extLst>
          </p:cNvPr>
          <p:cNvSpPr/>
          <p:nvPr/>
        </p:nvSpPr>
        <p:spPr>
          <a:xfrm>
            <a:off x="4278240" y="10156680"/>
            <a:ext cx="3279959" cy="533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C6F75F9A-CA8B-46C6-8F7D-15D4F6793E3B}" type="slidenum">
              <a:t>11</a:t>
            </a:fld>
            <a:endParaRPr lang="ru-RU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Образ слайда 2">
            <a:extLst>
              <a:ext uri="{FF2B5EF4-FFF2-40B4-BE49-F238E27FC236}">
                <a16:creationId xmlns:a16="http://schemas.microsoft.com/office/drawing/2014/main" id="{2B107408-0AC7-4C8A-9BAD-FBDED56A1D6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4" name="Заметки 3">
            <a:extLst>
              <a:ext uri="{FF2B5EF4-FFF2-40B4-BE49-F238E27FC236}">
                <a16:creationId xmlns:a16="http://schemas.microsoft.com/office/drawing/2014/main" id="{698FA6D3-0447-48E8-9944-073FE984A2C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 anchor="ctr" anchorCtr="0">
            <a:spAutoFit/>
          </a:bodyPr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11ABB9D-C6A0-45BB-B3C3-DD296C514B8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>
            <a:noAutofit/>
          </a:bodyPr>
          <a:lstStyle/>
          <a:p>
            <a:pPr lvl="0"/>
            <a:fld id="{63B5B1BF-D348-41E6-AB0C-2548B97D5A51}" type="slidenum">
              <a:t>12</a:t>
            </a:fld>
            <a:endParaRPr lang="ru-RU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35FAAA9C-7259-47B5-AEB9-304C756AA58C}"/>
              </a:ext>
            </a:extLst>
          </p:cNvPr>
          <p:cNvSpPr/>
          <p:nvPr/>
        </p:nvSpPr>
        <p:spPr>
          <a:xfrm>
            <a:off x="4278240" y="10156680"/>
            <a:ext cx="3279959" cy="533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7B84DAF0-2535-456C-982C-4E9005ABF84F}" type="slidenum">
              <a:t>12</a:t>
            </a:fld>
            <a:endParaRPr lang="ru-RU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Образ слайда 2">
            <a:extLst>
              <a:ext uri="{FF2B5EF4-FFF2-40B4-BE49-F238E27FC236}">
                <a16:creationId xmlns:a16="http://schemas.microsoft.com/office/drawing/2014/main" id="{B057BFD5-3B85-4296-B74B-6DDF1659369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4" name="Заметки 3">
            <a:extLst>
              <a:ext uri="{FF2B5EF4-FFF2-40B4-BE49-F238E27FC236}">
                <a16:creationId xmlns:a16="http://schemas.microsoft.com/office/drawing/2014/main" id="{3B2D03DB-B762-4A55-A134-662C6042F7A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 anchor="ctr" anchorCtr="0">
            <a:spAutoFit/>
          </a:bodyPr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2E1977C1-A87E-4DAE-A9B8-1A7B731C077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>
            <a:noAutofit/>
          </a:bodyPr>
          <a:lstStyle/>
          <a:p>
            <a:pPr lvl="0"/>
            <a:fld id="{8BE36C30-A66D-4707-BC7D-6714DCC363A9}" type="slidenum">
              <a:t>13</a:t>
            </a:fld>
            <a:endParaRPr lang="ru-RU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59C0FC8D-A2E2-4F01-AF61-A4D9053FC85C}"/>
              </a:ext>
            </a:extLst>
          </p:cNvPr>
          <p:cNvSpPr/>
          <p:nvPr/>
        </p:nvSpPr>
        <p:spPr>
          <a:xfrm>
            <a:off x="4278240" y="10156680"/>
            <a:ext cx="3279959" cy="533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800"/>
            </a:pPr>
            <a:fld id="{3E7A9DB9-40E0-450A-8C83-63E812C48269}" type="slidenum">
              <a:t>13</a:t>
            </a:fld>
            <a:endParaRPr lang="ru-RU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Образ слайда 2">
            <a:extLst>
              <a:ext uri="{FF2B5EF4-FFF2-40B4-BE49-F238E27FC236}">
                <a16:creationId xmlns:a16="http://schemas.microsoft.com/office/drawing/2014/main" id="{D73FFB72-CCFB-43BD-A81E-BB589BAA935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4" name="Заметки 3">
            <a:extLst>
              <a:ext uri="{FF2B5EF4-FFF2-40B4-BE49-F238E27FC236}">
                <a16:creationId xmlns:a16="http://schemas.microsoft.com/office/drawing/2014/main" id="{6E14E7BB-1628-438C-A784-736138E0025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 anchor="ctr" anchorCtr="0">
            <a:spAutoFit/>
          </a:bodyPr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ED0C5F74-014A-4A1B-8738-772FE43F949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>
            <a:noAutofit/>
          </a:bodyPr>
          <a:lstStyle/>
          <a:p>
            <a:pPr lvl="0"/>
            <a:fld id="{365EB2F0-6984-4CE4-97F7-CC7D4BA0F8AB}" type="slidenum">
              <a:t>14</a:t>
            </a:fld>
            <a:endParaRPr lang="ru-RU"/>
          </a:p>
        </p:txBody>
      </p:sp>
      <p:sp>
        <p:nvSpPr>
          <p:cNvPr id="2" name="Rectangle 6_0">
            <a:extLst>
              <a:ext uri="{FF2B5EF4-FFF2-40B4-BE49-F238E27FC236}">
                <a16:creationId xmlns:a16="http://schemas.microsoft.com/office/drawing/2014/main" id="{DC3F3C45-3CD8-42B3-97BD-BD4ED49FD752}"/>
              </a:ext>
            </a:extLst>
          </p:cNvPr>
          <p:cNvSpPr/>
          <p:nvPr/>
        </p:nvSpPr>
        <p:spPr>
          <a:xfrm>
            <a:off x="4278240" y="10156680"/>
            <a:ext cx="3279959" cy="533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800"/>
            </a:pPr>
            <a:fld id="{1780185C-75D5-4316-A18F-112A55B2BB3E}" type="slidenum">
              <a:t>14</a:t>
            </a:fld>
            <a:endParaRPr lang="ru-RU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Образ слайда 2">
            <a:extLst>
              <a:ext uri="{FF2B5EF4-FFF2-40B4-BE49-F238E27FC236}">
                <a16:creationId xmlns:a16="http://schemas.microsoft.com/office/drawing/2014/main" id="{577AAB61-6C72-4D56-A4C3-37BF2E03020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4" name="Заметки 3">
            <a:extLst>
              <a:ext uri="{FF2B5EF4-FFF2-40B4-BE49-F238E27FC236}">
                <a16:creationId xmlns:a16="http://schemas.microsoft.com/office/drawing/2014/main" id="{AF748903-EC53-4B85-A934-5CE97895D08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 anchor="ctr" anchorCtr="0">
            <a:spAutoFit/>
          </a:bodyPr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8F24768-D438-4811-A3FC-6E206319289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>
            <a:noAutofit/>
          </a:bodyPr>
          <a:lstStyle/>
          <a:p>
            <a:pPr lvl="0"/>
            <a:fld id="{AE8CF571-9E66-4EB0-A726-5619AD59AF33}" type="slidenum">
              <a:t>15</a:t>
            </a:fld>
            <a:endParaRPr lang="ru-RU"/>
          </a:p>
        </p:txBody>
      </p:sp>
      <p:sp>
        <p:nvSpPr>
          <p:cNvPr id="2" name="Rectangle 6_1">
            <a:extLst>
              <a:ext uri="{FF2B5EF4-FFF2-40B4-BE49-F238E27FC236}">
                <a16:creationId xmlns:a16="http://schemas.microsoft.com/office/drawing/2014/main" id="{86E84634-844D-4122-975B-A8F26E9CDA56}"/>
              </a:ext>
            </a:extLst>
          </p:cNvPr>
          <p:cNvSpPr/>
          <p:nvPr/>
        </p:nvSpPr>
        <p:spPr>
          <a:xfrm>
            <a:off x="4278240" y="10156680"/>
            <a:ext cx="3279959" cy="533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800"/>
            </a:pPr>
            <a:fld id="{AE890820-FC93-47C8-B97B-6B3440E15D2E}" type="slidenum">
              <a:t>15</a:t>
            </a:fld>
            <a:endParaRPr lang="ru-RU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Образ слайда 2">
            <a:extLst>
              <a:ext uri="{FF2B5EF4-FFF2-40B4-BE49-F238E27FC236}">
                <a16:creationId xmlns:a16="http://schemas.microsoft.com/office/drawing/2014/main" id="{7396B525-EA07-4D3B-A601-0E876CD4DF7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4" name="Заметки 3">
            <a:extLst>
              <a:ext uri="{FF2B5EF4-FFF2-40B4-BE49-F238E27FC236}">
                <a16:creationId xmlns:a16="http://schemas.microsoft.com/office/drawing/2014/main" id="{D63D4675-BFF6-4BEB-9A82-03E76983A7F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 anchor="ctr" anchorCtr="0">
            <a:spAutoFit/>
          </a:bodyPr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E31E9A34-9D08-4BE5-8143-C77E5DE1F4D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>
            <a:noAutofit/>
          </a:bodyPr>
          <a:lstStyle/>
          <a:p>
            <a:pPr lvl="0"/>
            <a:fld id="{CB385203-48A5-4355-9D3F-B9C67BC69FBA}" type="slidenum">
              <a:t>16</a:t>
            </a:fld>
            <a:endParaRPr lang="ru-RU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4083F5DB-D322-4983-9847-DB7E5B4750B9}"/>
              </a:ext>
            </a:extLst>
          </p:cNvPr>
          <p:cNvSpPr/>
          <p:nvPr/>
        </p:nvSpPr>
        <p:spPr>
          <a:xfrm>
            <a:off x="4278240" y="10156680"/>
            <a:ext cx="3279959" cy="533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6BBA4539-95CD-4CBF-94A8-A1AD81C8CAA4}" type="slidenum">
              <a:t>16</a:t>
            </a:fld>
            <a:endParaRPr lang="ru-RU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Образ слайда 2">
            <a:extLst>
              <a:ext uri="{FF2B5EF4-FFF2-40B4-BE49-F238E27FC236}">
                <a16:creationId xmlns:a16="http://schemas.microsoft.com/office/drawing/2014/main" id="{E578869D-671B-481B-AC30-D924AD2A71E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4" name="Заметки 3">
            <a:extLst>
              <a:ext uri="{FF2B5EF4-FFF2-40B4-BE49-F238E27FC236}">
                <a16:creationId xmlns:a16="http://schemas.microsoft.com/office/drawing/2014/main" id="{D2FF3E80-CE7A-4F31-9375-16F45F9205A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 anchor="ctr" anchorCtr="0">
            <a:spAutoFit/>
          </a:bodyPr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D523EA2-263B-4F6C-BCB4-C732795F8E9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>
            <a:noAutofit/>
          </a:bodyPr>
          <a:lstStyle/>
          <a:p>
            <a:pPr lvl="0"/>
            <a:fld id="{FB32A6BC-ADFA-449B-A521-1258252AA431}" type="slidenum">
              <a:t>2</a:t>
            </a:fld>
            <a:endParaRPr lang="ru-RU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2025C227-1916-4E17-8D1C-4BE3B58D641C}"/>
              </a:ext>
            </a:extLst>
          </p:cNvPr>
          <p:cNvSpPr/>
          <p:nvPr/>
        </p:nvSpPr>
        <p:spPr>
          <a:xfrm>
            <a:off x="4278240" y="10156680"/>
            <a:ext cx="3279959" cy="533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774CE142-8959-4F66-8DC6-E539E81F1FF0}" type="slidenum">
              <a:t>2</a:t>
            </a:fld>
            <a:endParaRPr lang="ru-RU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Образ слайда 2">
            <a:extLst>
              <a:ext uri="{FF2B5EF4-FFF2-40B4-BE49-F238E27FC236}">
                <a16:creationId xmlns:a16="http://schemas.microsoft.com/office/drawing/2014/main" id="{FC223756-7DB7-4D1C-B8DC-4F9331A0F05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4" name="Заметки 3">
            <a:extLst>
              <a:ext uri="{FF2B5EF4-FFF2-40B4-BE49-F238E27FC236}">
                <a16:creationId xmlns:a16="http://schemas.microsoft.com/office/drawing/2014/main" id="{67A0244B-C28C-4F5A-9E07-0CD87315DBE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 anchor="ctr" anchorCtr="0">
            <a:spAutoFit/>
          </a:bodyPr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BFFB5712-939C-4816-A37A-D557985012B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>
            <a:noAutofit/>
          </a:bodyPr>
          <a:lstStyle/>
          <a:p>
            <a:pPr lvl="0"/>
            <a:fld id="{1A89DE3A-3385-449D-AD86-066A036B1BFD}" type="slidenum">
              <a:t>3</a:t>
            </a:fld>
            <a:endParaRPr lang="ru-RU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DB049CB4-1BF8-43DA-B3E2-6139DE507967}"/>
              </a:ext>
            </a:extLst>
          </p:cNvPr>
          <p:cNvSpPr/>
          <p:nvPr/>
        </p:nvSpPr>
        <p:spPr>
          <a:xfrm>
            <a:off x="4278240" y="10156680"/>
            <a:ext cx="3279959" cy="533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F1A8F9D4-7D95-4234-8333-746D449D51E4}" type="slidenum">
              <a:t>3</a:t>
            </a:fld>
            <a:endParaRPr lang="ru-RU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Образ слайда 2">
            <a:extLst>
              <a:ext uri="{FF2B5EF4-FFF2-40B4-BE49-F238E27FC236}">
                <a16:creationId xmlns:a16="http://schemas.microsoft.com/office/drawing/2014/main" id="{CBE93671-5921-46DA-8BC4-A29B5973202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4" name="Заметки 3">
            <a:extLst>
              <a:ext uri="{FF2B5EF4-FFF2-40B4-BE49-F238E27FC236}">
                <a16:creationId xmlns:a16="http://schemas.microsoft.com/office/drawing/2014/main" id="{2B165596-BD74-4A68-9388-2D047506A87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 anchor="ctr" anchorCtr="0">
            <a:spAutoFit/>
          </a:bodyPr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00B11837-1F8A-4EA3-8961-B47975F1BEF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>
            <a:noAutofit/>
          </a:bodyPr>
          <a:lstStyle/>
          <a:p>
            <a:pPr lvl="0"/>
            <a:fld id="{C7F23407-F84D-49FE-A3A6-AAB8365CE288}" type="slidenum">
              <a:t>4</a:t>
            </a:fld>
            <a:endParaRPr lang="ru-RU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DABA017E-D4F2-4282-894A-A07897B9A3A1}"/>
              </a:ext>
            </a:extLst>
          </p:cNvPr>
          <p:cNvSpPr/>
          <p:nvPr/>
        </p:nvSpPr>
        <p:spPr>
          <a:xfrm>
            <a:off x="4278240" y="10156680"/>
            <a:ext cx="3279959" cy="533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DBF3A2B3-54AF-4F59-8482-3E63BAC3B554}" type="slidenum">
              <a:t>4</a:t>
            </a:fld>
            <a:endParaRPr lang="ru-RU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Образ слайда 2">
            <a:extLst>
              <a:ext uri="{FF2B5EF4-FFF2-40B4-BE49-F238E27FC236}">
                <a16:creationId xmlns:a16="http://schemas.microsoft.com/office/drawing/2014/main" id="{085ECAC8-C113-4EA5-AC2E-7B9C01261CE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4" name="Заметки 3">
            <a:extLst>
              <a:ext uri="{FF2B5EF4-FFF2-40B4-BE49-F238E27FC236}">
                <a16:creationId xmlns:a16="http://schemas.microsoft.com/office/drawing/2014/main" id="{C3095799-D781-4CE2-B7C8-B865011721E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 anchor="ctr" anchorCtr="0">
            <a:spAutoFit/>
          </a:bodyPr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EFBB659-301E-404C-A15F-20A7214AB42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>
            <a:noAutofit/>
          </a:bodyPr>
          <a:lstStyle/>
          <a:p>
            <a:pPr lvl="0"/>
            <a:fld id="{DB6CF05C-51DB-4577-A1C0-16E626E721C5}" type="slidenum">
              <a:t>5</a:t>
            </a:fld>
            <a:endParaRPr lang="ru-RU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002D8804-F848-41FB-BF21-D5A747978495}"/>
              </a:ext>
            </a:extLst>
          </p:cNvPr>
          <p:cNvSpPr/>
          <p:nvPr/>
        </p:nvSpPr>
        <p:spPr>
          <a:xfrm>
            <a:off x="4278240" y="10156680"/>
            <a:ext cx="3279959" cy="533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8F5DFF6D-35A4-437E-9125-9156811A2A65}" type="slidenum">
              <a:t>5</a:t>
            </a:fld>
            <a:endParaRPr lang="ru-RU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Образ слайда 2">
            <a:extLst>
              <a:ext uri="{FF2B5EF4-FFF2-40B4-BE49-F238E27FC236}">
                <a16:creationId xmlns:a16="http://schemas.microsoft.com/office/drawing/2014/main" id="{42ACCEC9-CEB5-477D-91E1-9E5D3F3E3BE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4" name="Заметки 3">
            <a:extLst>
              <a:ext uri="{FF2B5EF4-FFF2-40B4-BE49-F238E27FC236}">
                <a16:creationId xmlns:a16="http://schemas.microsoft.com/office/drawing/2014/main" id="{9156E34A-D416-4BC2-BE89-7E13A01D57E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 anchor="ctr" anchorCtr="0">
            <a:spAutoFit/>
          </a:bodyPr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0473566B-E17D-4DD6-83DD-214A4E13500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>
            <a:noAutofit/>
          </a:bodyPr>
          <a:lstStyle/>
          <a:p>
            <a:pPr lvl="0"/>
            <a:fld id="{C4F79D87-8DB9-4474-9DDE-51E98991D072}" type="slidenum">
              <a:t>6</a:t>
            </a:fld>
            <a:endParaRPr lang="ru-RU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35347FC3-BF62-4E6A-B834-B38CEDEDF51D}"/>
              </a:ext>
            </a:extLst>
          </p:cNvPr>
          <p:cNvSpPr/>
          <p:nvPr/>
        </p:nvSpPr>
        <p:spPr>
          <a:xfrm>
            <a:off x="4278240" y="10156680"/>
            <a:ext cx="3279959" cy="533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800"/>
            </a:pPr>
            <a:fld id="{0D296EAC-2E51-43A5-A01C-6C4F1D3DE908}" type="slidenum">
              <a:t>6</a:t>
            </a:fld>
            <a:endParaRPr lang="ru-RU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Образ слайда 2">
            <a:extLst>
              <a:ext uri="{FF2B5EF4-FFF2-40B4-BE49-F238E27FC236}">
                <a16:creationId xmlns:a16="http://schemas.microsoft.com/office/drawing/2014/main" id="{ABBC8FF1-71F1-49D6-B507-EBD6019DAEF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4" name="Заметки 3">
            <a:extLst>
              <a:ext uri="{FF2B5EF4-FFF2-40B4-BE49-F238E27FC236}">
                <a16:creationId xmlns:a16="http://schemas.microsoft.com/office/drawing/2014/main" id="{DABE20A4-A878-4EFA-8DBF-79326476C81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 anchor="ctr" anchorCtr="0">
            <a:spAutoFit/>
          </a:bodyPr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C76DD50D-2851-44F7-9E23-CB0C79E70BD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>
            <a:noAutofit/>
          </a:bodyPr>
          <a:lstStyle/>
          <a:p>
            <a:pPr lvl="0"/>
            <a:fld id="{5718B4D5-2C17-42D6-AC2D-597683F434C0}" type="slidenum">
              <a:t>7</a:t>
            </a:fld>
            <a:endParaRPr lang="ru-RU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2062FE27-725D-4D14-8F4C-1FC366D09F7D}"/>
              </a:ext>
            </a:extLst>
          </p:cNvPr>
          <p:cNvSpPr/>
          <p:nvPr/>
        </p:nvSpPr>
        <p:spPr>
          <a:xfrm>
            <a:off x="4278240" y="10156680"/>
            <a:ext cx="3279959" cy="533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800"/>
            </a:pPr>
            <a:fld id="{18D6C3DB-6B17-4AA0-AD75-4E7E6D7A0B58}" type="slidenum">
              <a:t>7</a:t>
            </a:fld>
            <a:endParaRPr lang="ru-RU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Образ слайда 2">
            <a:extLst>
              <a:ext uri="{FF2B5EF4-FFF2-40B4-BE49-F238E27FC236}">
                <a16:creationId xmlns:a16="http://schemas.microsoft.com/office/drawing/2014/main" id="{3D13717A-3CD8-4184-9E27-9D7B22C5E26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4" name="Заметки 3">
            <a:extLst>
              <a:ext uri="{FF2B5EF4-FFF2-40B4-BE49-F238E27FC236}">
                <a16:creationId xmlns:a16="http://schemas.microsoft.com/office/drawing/2014/main" id="{32C883E7-F62D-49C7-88B4-76095D5C77D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 anchor="ctr" anchorCtr="0">
            <a:spAutoFit/>
          </a:bodyPr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A5124669-EA7A-4BA8-9B9B-535905762CC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>
            <a:noAutofit/>
          </a:bodyPr>
          <a:lstStyle/>
          <a:p>
            <a:pPr lvl="0"/>
            <a:fld id="{D02D1305-6B2C-407B-8A8D-766DF6C8107B}" type="slidenum">
              <a:t>8</a:t>
            </a:fld>
            <a:endParaRPr lang="ru-RU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E93650E3-3A15-48D6-B420-8335212BC53A}"/>
              </a:ext>
            </a:extLst>
          </p:cNvPr>
          <p:cNvSpPr/>
          <p:nvPr/>
        </p:nvSpPr>
        <p:spPr>
          <a:xfrm>
            <a:off x="4278240" y="10156680"/>
            <a:ext cx="3279959" cy="533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DCEFEFF7-ADC8-4CB4-8325-CD76DFA1C1E9}" type="slidenum">
              <a:t>8</a:t>
            </a:fld>
            <a:endParaRPr lang="ru-RU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Образ слайда 2">
            <a:extLst>
              <a:ext uri="{FF2B5EF4-FFF2-40B4-BE49-F238E27FC236}">
                <a16:creationId xmlns:a16="http://schemas.microsoft.com/office/drawing/2014/main" id="{B7762568-D796-4BEE-84CF-C3C3FECE79F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4" name="Заметки 3">
            <a:extLst>
              <a:ext uri="{FF2B5EF4-FFF2-40B4-BE49-F238E27FC236}">
                <a16:creationId xmlns:a16="http://schemas.microsoft.com/office/drawing/2014/main" id="{92C5034D-959B-49F2-AEE5-41607B6738E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 anchor="ctr" anchorCtr="0">
            <a:spAutoFit/>
          </a:bodyPr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C814FDD4-FD81-4AD6-B95C-97AA57F6AB6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>
            <a:noAutofit/>
          </a:bodyPr>
          <a:lstStyle/>
          <a:p>
            <a:pPr lvl="0"/>
            <a:fld id="{008AD389-A827-4CFE-B810-4385220ACA43}" type="slidenum">
              <a:t>9</a:t>
            </a:fld>
            <a:endParaRPr lang="ru-RU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29E27E13-3ED9-4C3F-8C76-542CEDF0A085}"/>
              </a:ext>
            </a:extLst>
          </p:cNvPr>
          <p:cNvSpPr/>
          <p:nvPr/>
        </p:nvSpPr>
        <p:spPr>
          <a:xfrm>
            <a:off x="4278240" y="10156680"/>
            <a:ext cx="3279959" cy="533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D6FCD317-4586-42BA-B299-8EF4B5F93F39}" type="slidenum">
              <a:t>9</a:t>
            </a:fld>
            <a:endParaRPr lang="ru-RU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Образ слайда 2">
            <a:extLst>
              <a:ext uri="{FF2B5EF4-FFF2-40B4-BE49-F238E27FC236}">
                <a16:creationId xmlns:a16="http://schemas.microsoft.com/office/drawing/2014/main" id="{C5EE7929-CF7B-4DAB-B4FC-D31606398AC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4" name="Заметки 3">
            <a:extLst>
              <a:ext uri="{FF2B5EF4-FFF2-40B4-BE49-F238E27FC236}">
                <a16:creationId xmlns:a16="http://schemas.microsoft.com/office/drawing/2014/main" id="{13E600C3-F533-422F-AD45-70C64988A57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 anchor="ctr" anchorCtr="0">
            <a:spAutoFit/>
          </a:bodyPr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D447B3-8BA3-4964-BA9A-206D55104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7336B4B-2EB0-49CE-A7F0-D058E4F862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55D6A0-EC82-4720-B287-884AF3319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4D29AD-3705-493B-AF89-D00D495C5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023833-9201-4AB6-A7B1-E9DAA120E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D474C3B-2CE5-470C-946D-126F5BF2F05A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0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3A934C-D841-49A3-AD7B-297C7FDD4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EB3E17C-1054-4C1B-843E-4CF4DBCA9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B19E93-6305-4A1B-90A9-237913C8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DA887B-83B7-4E45-B099-B0CACA4F4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DDB29F-8C44-4CAC-9129-51893A1A7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D2E0D91-E12A-44E3-AAC4-F803A6679174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05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DB52F9A-3937-4428-BA51-C586613485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79BAB8B-BCBB-4EF1-8C31-54679E1F79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91D3D9-A1F5-4847-A46C-F63C52287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2ED570-8EAF-42B5-A89E-6A39CEB11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C3F206-C242-4AFA-8F2E-4AC0CDC35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DD72184-0954-49B6-BD68-83B88F3BF11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917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07FCB9-2560-452F-96D8-E54706E3F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CCD866-D399-4521-AB96-4E9A829C2A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5F8F69-6BE5-4823-AAD1-BCAE3A0B3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E9AEC8-50BA-4F41-A291-C03DDEB00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DBF3F9-3390-4E44-83F0-48EA15C7D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F82FBDD-23A1-47E5-A25B-060234DC2C1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070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F138CA-7F11-4465-845A-0960DD93D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5E4726-DEAF-4263-BD85-65E0E67A1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89B9FB-190C-41B9-B908-870257FA7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627D4B-A9DD-4BD7-8C47-1196FFE87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E274B7-0673-4687-B99C-30AF5E729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23D0B18-2695-4873-83D4-E7EEEE9955A7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317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25F21C-CA39-45A9-8EE9-9877E5D66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408C1F-865B-4F49-BB35-157C194131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659DC48-708C-41F0-A302-441AA0A98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74BBC3C-A005-4341-9229-DE52751DC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B2D1C6-0093-4EAF-972A-AC3C0423D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F84672-B69D-4A8E-B5E6-C9CABACEB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4C8FB51-87DE-4A87-83D6-46BEB14B7CD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252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E53EFF-3BDE-468D-B86F-FC37BF946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CA6019-6577-4C7F-9525-B6F3E748A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E1AA31F-60C1-4624-A6EB-AE5DAD25E6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50BB52-E0DE-46C0-88EC-45505DC1EF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E350816-640B-4027-BC9F-12E25A9893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9C338FF-6331-4D01-B326-517422364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F17925A-32D3-4ADC-BD1E-E896EB833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74B7C13-A0FB-4022-B730-00903DD60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0B5D9BB-9B00-42CA-BFA7-E9A04A88F28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324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05D2C3-02CF-4761-9396-A2FFDC600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28F5DD9-4A2F-4C3C-92D3-92620812A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E9EEC95-BE2A-4662-9B47-B42B53B6B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8778103-A12E-4BC0-A4C4-DCC5B128D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AAF819D-276F-4F25-BFDE-E40ECDD50B62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55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A33E340-7CB8-4A8A-AF41-F2D3D79C6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D1AC868-A703-4F9C-863B-DAF82781D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E54496F-657F-43A8-96C8-F0D8761B7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8F52803-246F-4338-B8D5-A6A37638A49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17437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BE41DB-DC0C-489D-911D-9351004A1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FB1783-EA0E-48D7-9375-4EA893349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89790B-667B-41D0-9D89-C11A5CA6E9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640B95-3718-4BD3-B492-587CF87E9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55C867-3844-480A-A1DB-C426F279D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F064F4-0D2A-48E2-944E-6CF8C5F35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6A9B3D2-84EC-4308-ADE7-00F3C4F960C3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552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B904B6-C1E0-4949-AD40-C7B975AA8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0897EE3-C67D-4309-8E41-45C9FB563B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AF0B09-1DA9-4C81-B51B-27CCDCCAAE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5B69F5-0A01-4725-BC7D-BA7B34935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D9DD4B-73BD-4954-8CD0-97070FED2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C58B26-22DA-428D-8F04-A1C8FFE6E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3562FB1-117B-4480-906D-B1A61D7348B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004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6AC124-3088-4835-9BE4-B6BA5A4B7A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2920" y="300960"/>
            <a:ext cx="9069480" cy="1260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 compatLnSpc="1"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07F6C2C-DA91-40AD-9DE0-A21ADD04D0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2920" y="1768320"/>
            <a:ext cx="9069480" cy="4988160"/>
          </a:xfrm>
          <a:prstGeom prst="rect">
            <a:avLst/>
          </a:prstGeom>
          <a:noFill/>
          <a:ln>
            <a:noFill/>
          </a:ln>
        </p:spPr>
        <p:txBody>
          <a:bodyPr lIns="0" tIns="28080" rIns="0" bIns="0" anchor="t" anchorCtr="0" compatLnSpc="1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B6F559-512E-44A6-A5D7-F41F9BFAD457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2920" y="6886080"/>
            <a:ext cx="2346120" cy="5194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ru-RU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icrosoft YaHei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8AD1D5-1C75-4BFC-B08E-D937AEC1C7CF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8080" y="6886080"/>
            <a:ext cx="3193920" cy="5194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ru-RU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icrosoft YaHei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A02528-4FE0-48AD-89BF-CFDC17DC60F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7720" y="6886080"/>
            <a:ext cx="2346480" cy="5194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ru-RU" sz="14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</a:lstStyle>
          <a:p>
            <a:pPr lvl="0"/>
            <a:fld id="{8CBBEF31-D9EF-4CDC-B0AD-41CF611BFD40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indent="0" algn="ctr" hangingPunct="0">
        <a:lnSpc>
          <a:spcPct val="93000"/>
        </a:lnSpc>
        <a:spcBef>
          <a:spcPts val="0"/>
        </a:spcBef>
        <a:spcAft>
          <a:spcPts val="0"/>
        </a:spcAft>
        <a:tabLst>
          <a:tab pos="0" algn="l"/>
          <a:tab pos="448919" algn="l"/>
          <a:tab pos="898199" algn="l"/>
          <a:tab pos="1347480" algn="l"/>
          <a:tab pos="1796760" algn="l"/>
          <a:tab pos="2246040" algn="l"/>
          <a:tab pos="2695320" algn="l"/>
          <a:tab pos="3144600" algn="l"/>
          <a:tab pos="3593880" algn="l"/>
          <a:tab pos="4043159" algn="l"/>
          <a:tab pos="4492440" algn="l"/>
          <a:tab pos="4941719" algn="l"/>
          <a:tab pos="5391000" algn="l"/>
          <a:tab pos="5840280" algn="l"/>
          <a:tab pos="6289560" algn="l"/>
          <a:tab pos="6738840" algn="l"/>
          <a:tab pos="7188120" algn="l"/>
          <a:tab pos="7637400" algn="l"/>
          <a:tab pos="8086679" algn="l"/>
          <a:tab pos="8535960" algn="l"/>
          <a:tab pos="8985240" algn="l"/>
        </a:tabLst>
        <a:defRPr lang="ru-RU" sz="4400" b="0" i="0" u="none" strike="noStrike" cap="none" baseline="0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Arial" pitchFamily="2"/>
          <a:ea typeface="Microsoft YaHei" pitchFamily="2"/>
        </a:defRPr>
      </a:lvl1pPr>
    </p:titleStyle>
    <p:bodyStyle>
      <a:lvl1pPr marL="341640" marR="0" indent="-341640" algn="l" hangingPunct="0">
        <a:lnSpc>
          <a:spcPct val="93000"/>
        </a:lnSpc>
        <a:spcBef>
          <a:spcPts val="0"/>
        </a:spcBef>
        <a:spcAft>
          <a:spcPts val="1403"/>
        </a:spcAft>
        <a:tabLst>
          <a:tab pos="341640" algn="l"/>
          <a:tab pos="447840" algn="l"/>
          <a:tab pos="897120" algn="l"/>
          <a:tab pos="1346400" algn="l"/>
          <a:tab pos="1795680" algn="l"/>
          <a:tab pos="2244960" algn="l"/>
          <a:tab pos="2694240" algn="l"/>
          <a:tab pos="3143520" algn="l"/>
          <a:tab pos="3592799" algn="l"/>
          <a:tab pos="4042080" algn="l"/>
          <a:tab pos="4491359" algn="l"/>
          <a:tab pos="4940280" algn="l"/>
          <a:tab pos="5389560" algn="l"/>
          <a:tab pos="5838840" algn="l"/>
          <a:tab pos="6288120" algn="l"/>
          <a:tab pos="6737399" algn="l"/>
          <a:tab pos="7186680" algn="l"/>
          <a:tab pos="7635959" algn="l"/>
          <a:tab pos="8085240" algn="l"/>
          <a:tab pos="8534520" algn="l"/>
          <a:tab pos="8983800" algn="l"/>
        </a:tabLst>
        <a:defRPr lang="ru-RU" sz="3200" b="0" i="0" u="none" strike="noStrike" cap="none" baseline="0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Arial" pitchFamily="2"/>
          <a:ea typeface="Microsoft YaHei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filipp.terekhov.7" TargetMode="External"/><Relationship Id="rId5" Type="http://schemas.openxmlformats.org/officeDocument/2006/relationships/hyperlink" Target="https://vk.com/lozga" TargetMode="External"/><Relationship Id="rId4" Type="http://schemas.openxmlformats.org/officeDocument/2006/relationships/hyperlink" Target="mailto:fterekhov@gmail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hyperlink" Target="mailto:fterekhov@gmail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">
            <a:extLst>
              <a:ext uri="{FF2B5EF4-FFF2-40B4-BE49-F238E27FC236}">
                <a16:creationId xmlns:a16="http://schemas.microsoft.com/office/drawing/2014/main" id="{2A254EB8-3C4F-4C0B-A4B4-37A12334043B}"/>
              </a:ext>
            </a:extLst>
          </p:cNvPr>
          <p:cNvSpPr/>
          <p:nvPr/>
        </p:nvSpPr>
        <p:spPr>
          <a:xfrm>
            <a:off x="0" y="360"/>
            <a:ext cx="10080720" cy="2664000"/>
          </a:xfrm>
          <a:custGeom>
            <a:avLst>
              <a:gd name="f0" fmla="val 12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24877A"/>
          </a:solidFill>
          <a:ln w="9360" cap="sq">
            <a:solidFill>
              <a:srgbClr val="808080"/>
            </a:solidFill>
            <a:prstDash val="solid"/>
            <a:miter/>
          </a:ln>
        </p:spPr>
        <p:txBody>
          <a:bodyPr wrap="none" lIns="90000" tIns="46800" rIns="90000" bIns="46800" anchor="ctr" anchorCtr="0" compatLnSpc="1">
            <a:noAutofit/>
          </a:bodyPr>
          <a:lstStyle/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ru-RU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38488B98-8AF6-4389-A308-0315E76DA9BA}"/>
              </a:ext>
            </a:extLst>
          </p:cNvPr>
          <p:cNvSpPr/>
          <p:nvPr/>
        </p:nvSpPr>
        <p:spPr>
          <a:xfrm>
            <a:off x="3824279" y="253800"/>
            <a:ext cx="5896080" cy="617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1">
            <a:normAutofit/>
          </a:bodyPr>
          <a:lstStyle/>
          <a:p>
            <a:pPr marL="0" marR="0" lvl="0" indent="0" algn="l" rtl="0" hangingPunct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800">
                <a:latin typeface="Century Gothic" pitchFamily="34"/>
              </a:defRPr>
            </a:pPr>
            <a:r>
              <a:rPr lang="ru-RU" sz="2800" b="0" i="0" u="none" strike="noStrike" cap="none" baseline="0">
                <a:ln>
                  <a:noFill/>
                </a:ln>
                <a:solidFill>
                  <a:srgbClr val="79C6BB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Software quality assurance days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1949E560-CA38-4317-B6ED-648BC10E42FB}"/>
              </a:ext>
            </a:extLst>
          </p:cNvPr>
          <p:cNvSpPr/>
          <p:nvPr/>
        </p:nvSpPr>
        <p:spPr>
          <a:xfrm>
            <a:off x="3824279" y="862199"/>
            <a:ext cx="5861160" cy="977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1">
            <a:noAutofit/>
          </a:bodyPr>
          <a:lstStyle/>
          <a:p>
            <a:pPr marL="0" marR="0" lvl="0" indent="0" algn="l" rtl="0" hangingPunct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800">
                <a:latin typeface="Century Gothic" pitchFamily="34"/>
              </a:defRPr>
            </a:pPr>
            <a:r>
              <a:rPr lang="en-US" sz="2600" b="0" i="0" u="none" strike="noStrike" cap="non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2</a:t>
            </a:r>
            <a:r>
              <a:rPr lang="pl-PL" sz="2600" b="0" i="0" u="none" strike="noStrike" cap="non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7</a:t>
            </a:r>
            <a:r>
              <a:rPr lang="ru-RU" sz="2600" b="0" i="0" u="none" strike="noStrike" cap="non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 Международная конференция</a:t>
            </a:r>
          </a:p>
          <a:p>
            <a:pPr marL="0" marR="0" lvl="0" indent="0" algn="l" rtl="0" hangingPunct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800">
                <a:latin typeface="Century Gothic" pitchFamily="34"/>
              </a:defRPr>
            </a:pPr>
            <a:r>
              <a:rPr lang="ru-RU" sz="2600" b="0" i="0" u="none" strike="noStrike" cap="non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по вопросам качества ПО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758FD35A-2BEA-4027-9128-29E7A884DC35}"/>
              </a:ext>
            </a:extLst>
          </p:cNvPr>
          <p:cNvSpPr/>
          <p:nvPr/>
        </p:nvSpPr>
        <p:spPr>
          <a:xfrm>
            <a:off x="3824279" y="1829880"/>
            <a:ext cx="1873080" cy="471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1">
            <a:noAutofit/>
          </a:bodyPr>
          <a:lstStyle/>
          <a:p>
            <a:pPr marL="0" marR="0" lvl="0" indent="0" algn="l" rtl="0" hangingPunct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800">
                <a:latin typeface="Century Gothic" pitchFamily="34"/>
              </a:defRPr>
            </a:pPr>
            <a:r>
              <a:rPr lang="ru-RU" sz="2200" b="0" i="0" u="none" strike="noStrike" cap="non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sqadays.com</a:t>
            </a: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D7987EF9-E40D-43B5-AC5B-5CA3DC63673C}"/>
              </a:ext>
            </a:extLst>
          </p:cNvPr>
          <p:cNvSpPr/>
          <p:nvPr/>
        </p:nvSpPr>
        <p:spPr>
          <a:xfrm>
            <a:off x="0" y="6911640"/>
            <a:ext cx="10080720" cy="647280"/>
          </a:xfrm>
          <a:custGeom>
            <a:avLst>
              <a:gd name="f0" fmla="val 52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333333"/>
          </a:solidFill>
          <a:ln w="9360" cap="sq">
            <a:solidFill>
              <a:srgbClr val="808080"/>
            </a:solidFill>
            <a:prstDash val="solid"/>
            <a:miter/>
          </a:ln>
        </p:spPr>
        <p:txBody>
          <a:bodyPr wrap="none" lIns="90000" tIns="46800" rIns="90000" bIns="46800" anchor="ctr" anchorCtr="0" compatLnSpc="1">
            <a:noAutofit/>
          </a:bodyPr>
          <a:lstStyle/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ru-RU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9A74CF18-DD7A-4878-A564-406683DB2F45}"/>
              </a:ext>
            </a:extLst>
          </p:cNvPr>
          <p:cNvSpPr/>
          <p:nvPr/>
        </p:nvSpPr>
        <p:spPr>
          <a:xfrm>
            <a:off x="431640" y="7019279"/>
            <a:ext cx="2725920" cy="401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1">
            <a:noAutofit/>
          </a:bodyPr>
          <a:lstStyle/>
          <a:p>
            <a:pPr marL="0" marR="0" lvl="0" indent="0" algn="l" rtl="0" hangingPunct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800">
                <a:latin typeface="Century Gothic" pitchFamily="34"/>
              </a:defRPr>
            </a:pPr>
            <a:r>
              <a:rPr lang="ru-RU" sz="1800" b="0" i="0" u="none" strike="noStrike" cap="non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Москва. </a:t>
            </a:r>
            <a:r>
              <a:rPr lang="pl-PL" sz="1800" b="0" i="0" u="none" strike="noStrike" cap="non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6</a:t>
            </a:r>
            <a:r>
              <a:rPr lang="ru-RU" sz="1800" b="0" i="0" u="none" strike="noStrike" cap="non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–</a:t>
            </a:r>
            <a:r>
              <a:rPr lang="pl-PL" sz="1800" b="0" i="0" u="none" strike="noStrike" cap="non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7</a:t>
            </a:r>
            <a:r>
              <a:rPr lang="ru-RU" sz="1800" b="0" i="0" u="none" strike="noStrike" cap="non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 ноября 2020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8E50CE07-1466-40D0-A2A6-C4B16CA04A54}"/>
              </a:ext>
            </a:extLst>
          </p:cNvPr>
          <p:cNvSpPr/>
          <p:nvPr/>
        </p:nvSpPr>
        <p:spPr>
          <a:xfrm>
            <a:off x="431640" y="2987640"/>
            <a:ext cx="9360000" cy="10443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1">
            <a:normAutofit/>
          </a:bodyPr>
          <a:lstStyle/>
          <a:p>
            <a:pPr marL="0" marR="0" lvl="0" indent="0" algn="l" rtl="0" hangingPunct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800"/>
            </a:pPr>
            <a:r>
              <a:rPr lang="ru-RU" sz="44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Филипп Терехов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05415C0A-1401-4595-8A93-FA5BF0E701E3}"/>
              </a:ext>
            </a:extLst>
          </p:cNvPr>
          <p:cNvSpPr/>
          <p:nvPr/>
        </p:nvSpPr>
        <p:spPr>
          <a:xfrm>
            <a:off x="432000" y="3888000"/>
            <a:ext cx="9288720" cy="405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1">
            <a:normAutofit/>
          </a:bodyPr>
          <a:lstStyle/>
          <a:p>
            <a:pPr marL="0" marR="0" lvl="0" indent="0" algn="l" rtl="0" hangingPunct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800"/>
            </a:pPr>
            <a:r>
              <a:rPr lang="ru-RU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SkuVault. Уфа, Россия</a:t>
            </a:r>
          </a:p>
        </p:txBody>
      </p:sp>
      <p:pic>
        <p:nvPicPr>
          <p:cNvPr id="10" name="Рисунок 2">
            <a:extLst>
              <a:ext uri="{FF2B5EF4-FFF2-40B4-BE49-F238E27FC236}">
                <a16:creationId xmlns:a16="http://schemas.microsoft.com/office/drawing/2014/main" id="{060C1B4E-B816-4352-A7E1-888E1FB2E2D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4360" y="96480"/>
            <a:ext cx="1685880" cy="97631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Box 12">
            <a:extLst>
              <a:ext uri="{FF2B5EF4-FFF2-40B4-BE49-F238E27FC236}">
                <a16:creationId xmlns:a16="http://schemas.microsoft.com/office/drawing/2014/main" id="{89F1CF8F-B2DD-41A8-93DC-AC3DE4DF622C}"/>
              </a:ext>
            </a:extLst>
          </p:cNvPr>
          <p:cNvSpPr/>
          <p:nvPr/>
        </p:nvSpPr>
        <p:spPr>
          <a:xfrm>
            <a:off x="216000" y="4874759"/>
            <a:ext cx="9374040" cy="17488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5000" rIns="90000" bIns="45000" anchor="t" anchorCtr="0" compatLnSpc="1">
            <a:normAutofit/>
          </a:bodyPr>
          <a:lstStyle/>
          <a:p>
            <a:pPr marL="0" marR="0" lvl="0" indent="0" algn="l" rtl="0" hangingPunct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4510">
                <a:latin typeface="Century Gothic" pitchFamily="34"/>
              </a:defRPr>
            </a:pPr>
            <a:r>
              <a:rPr lang="ru-RU" sz="3600" b="0" i="0" u="none" strike="noStrike" cap="none" baseline="0" dirty="0">
                <a:ln>
                  <a:noFill/>
                </a:ln>
                <a:solidFill>
                  <a:srgbClr val="24877A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Обидный вопрос</a:t>
            </a:r>
          </a:p>
          <a:p>
            <a:pPr marL="0" marR="0" lvl="0" indent="0" algn="l" rtl="0" hangingPunct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4510">
                <a:latin typeface="Century Gothic" pitchFamily="34"/>
              </a:defRPr>
            </a:pPr>
            <a:r>
              <a:rPr lang="ru-RU" sz="3600" b="0" i="0" u="none" strike="noStrike" cap="none" baseline="0" dirty="0">
                <a:ln>
                  <a:noFill/>
                </a:ln>
                <a:solidFill>
                  <a:srgbClr val="24877A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и комплекс тестировщика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">
            <a:extLst>
              <a:ext uri="{FF2B5EF4-FFF2-40B4-BE49-F238E27FC236}">
                <a16:creationId xmlns:a16="http://schemas.microsoft.com/office/drawing/2014/main" id="{8CB56D47-E172-4BC1-A1CF-45C54298A8C5}"/>
              </a:ext>
            </a:extLst>
          </p:cNvPr>
          <p:cNvSpPr/>
          <p:nvPr/>
        </p:nvSpPr>
        <p:spPr>
          <a:xfrm>
            <a:off x="0" y="6911640"/>
            <a:ext cx="10080720" cy="647280"/>
          </a:xfrm>
          <a:custGeom>
            <a:avLst>
              <a:gd name="f0" fmla="val 52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333333"/>
          </a:solidFill>
          <a:ln w="9360" cap="sq">
            <a:solidFill>
              <a:srgbClr val="808080"/>
            </a:solidFill>
            <a:prstDash val="solid"/>
            <a:miter/>
          </a:ln>
        </p:spPr>
        <p:txBody>
          <a:bodyPr wrap="none" lIns="90000" tIns="46800" rIns="90000" bIns="46800" anchor="ctr" anchorCtr="0" compatLnSpc="1">
            <a:noAutofit/>
          </a:bodyPr>
          <a:lstStyle/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ru-RU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6811BCDB-A397-4E23-A1BD-50FB051C7826}"/>
              </a:ext>
            </a:extLst>
          </p:cNvPr>
          <p:cNvSpPr/>
          <p:nvPr/>
        </p:nvSpPr>
        <p:spPr>
          <a:xfrm>
            <a:off x="1368360" y="6982920"/>
            <a:ext cx="8423280" cy="503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52200" rIns="90000" bIns="45000" anchor="t" anchorCtr="0" compatLnSpc="1">
            <a:normAutofit/>
          </a:bodyPr>
          <a:lstStyle/>
          <a:p>
            <a:pPr marL="0" marR="0" lvl="0" indent="0" algn="l" rtl="0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800"/>
            </a:pPr>
            <a:r>
              <a:rPr lang="ru-RU" sz="2000" b="0" i="0" u="none" strike="noStrike" cap="non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Обидный вопрос и комплекс тестировщика</a:t>
            </a:r>
          </a:p>
        </p:txBody>
      </p:sp>
      <p:pic>
        <p:nvPicPr>
          <p:cNvPr id="4" name="Рисунок 2">
            <a:extLst>
              <a:ext uri="{FF2B5EF4-FFF2-40B4-BE49-F238E27FC236}">
                <a16:creationId xmlns:a16="http://schemas.microsoft.com/office/drawing/2014/main" id="{96304EE1-E7F1-4300-90BC-1A2B4ED370D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1280" y="7008839"/>
            <a:ext cx="806760" cy="4665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BFCA91-B207-478C-A1CC-1AED28CD8737}"/>
              </a:ext>
            </a:extLst>
          </p:cNvPr>
          <p:cNvSpPr txBox="1"/>
          <p:nvPr/>
        </p:nvSpPr>
        <p:spPr>
          <a:xfrm>
            <a:off x="2418480" y="73440"/>
            <a:ext cx="5243400" cy="68939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2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9. О ЗРЕЛОСТИ ПРОЦЕССОВ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812BB0-1C8D-48C0-8226-C6012BEFE127}"/>
              </a:ext>
            </a:extLst>
          </p:cNvPr>
          <p:cNvSpPr txBox="1"/>
          <p:nvPr/>
        </p:nvSpPr>
        <p:spPr>
          <a:xfrm>
            <a:off x="964857" y="973800"/>
            <a:ext cx="8150286" cy="952653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28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Твоему сегодняшнему успеху уже брошен 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28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вызов в свежей статье</a:t>
            </a:r>
          </a:p>
        </p:txBody>
      </p:sp>
      <p:pic>
        <p:nvPicPr>
          <p:cNvPr id="7" name="">
            <a:extLst>
              <a:ext uri="{FF2B5EF4-FFF2-40B4-BE49-F238E27FC236}">
                <a16:creationId xmlns:a16="http://schemas.microsoft.com/office/drawing/2014/main" id="{80485BED-9E80-49B8-87FF-3533948FC76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944000" y="2088000"/>
            <a:ext cx="6192000" cy="46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">
            <a:extLst>
              <a:ext uri="{FF2B5EF4-FFF2-40B4-BE49-F238E27FC236}">
                <a16:creationId xmlns:a16="http://schemas.microsoft.com/office/drawing/2014/main" id="{F46A21D0-643C-49A0-8734-8700F51F282C}"/>
              </a:ext>
            </a:extLst>
          </p:cNvPr>
          <p:cNvSpPr/>
          <p:nvPr/>
        </p:nvSpPr>
        <p:spPr>
          <a:xfrm>
            <a:off x="0" y="6911640"/>
            <a:ext cx="10080720" cy="647280"/>
          </a:xfrm>
          <a:custGeom>
            <a:avLst>
              <a:gd name="f0" fmla="val 52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333333"/>
          </a:solidFill>
          <a:ln w="9360" cap="sq">
            <a:solidFill>
              <a:srgbClr val="808080"/>
            </a:solidFill>
            <a:prstDash val="solid"/>
            <a:miter/>
          </a:ln>
        </p:spPr>
        <p:txBody>
          <a:bodyPr wrap="none" lIns="90000" tIns="46800" rIns="90000" bIns="46800" anchor="ctr" anchorCtr="0" compatLnSpc="1">
            <a:noAutofit/>
          </a:bodyPr>
          <a:lstStyle/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ru-RU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008CFA5A-5125-4505-ABCD-013BC30F92FC}"/>
              </a:ext>
            </a:extLst>
          </p:cNvPr>
          <p:cNvSpPr/>
          <p:nvPr/>
        </p:nvSpPr>
        <p:spPr>
          <a:xfrm>
            <a:off x="1368360" y="6982920"/>
            <a:ext cx="8423280" cy="503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52200" rIns="90000" bIns="45000" anchor="t" anchorCtr="0" compatLnSpc="1">
            <a:normAutofit/>
          </a:bodyPr>
          <a:lstStyle/>
          <a:p>
            <a:pPr marL="0" marR="0" lvl="0" indent="0" algn="l" rtl="0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800"/>
            </a:pPr>
            <a:r>
              <a:rPr lang="ru-RU" sz="2000" b="0" i="0" u="none" strike="noStrike" cap="non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Обидный вопрос и комплекс тестировщика</a:t>
            </a:r>
          </a:p>
        </p:txBody>
      </p:sp>
      <p:pic>
        <p:nvPicPr>
          <p:cNvPr id="4" name="Рисунок 2">
            <a:extLst>
              <a:ext uri="{FF2B5EF4-FFF2-40B4-BE49-F238E27FC236}">
                <a16:creationId xmlns:a16="http://schemas.microsoft.com/office/drawing/2014/main" id="{ACDA0001-C77D-48CB-AF0C-40866350740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1280" y="7008479"/>
            <a:ext cx="806760" cy="4665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5D5625-E1D7-40D5-80EB-602C98351B35}"/>
              </a:ext>
            </a:extLst>
          </p:cNvPr>
          <p:cNvSpPr txBox="1"/>
          <p:nvPr/>
        </p:nvSpPr>
        <p:spPr>
          <a:xfrm>
            <a:off x="2701080" y="73440"/>
            <a:ext cx="4699440" cy="68939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32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10. АВТОМАТИЗАТОРЫ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C6D232-7F3C-495F-95A5-F016BB72998C}"/>
              </a:ext>
            </a:extLst>
          </p:cNvPr>
          <p:cNvSpPr txBox="1"/>
          <p:nvPr/>
        </p:nvSpPr>
        <p:spPr>
          <a:xfrm>
            <a:off x="474660" y="859678"/>
            <a:ext cx="7920000" cy="23958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28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Классическое направление горизонтального роста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28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Лень и интерес как двигатели прогресса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28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Чужие экстремальные примеры</a:t>
            </a:r>
          </a:p>
        </p:txBody>
      </p:sp>
      <p:pic>
        <p:nvPicPr>
          <p:cNvPr id="7" name="">
            <a:extLst>
              <a:ext uri="{FF2B5EF4-FFF2-40B4-BE49-F238E27FC236}">
                <a16:creationId xmlns:a16="http://schemas.microsoft.com/office/drawing/2014/main" id="{BAC36B97-22A7-4211-ABE1-E72FBFB082C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665719" y="2828160"/>
            <a:ext cx="6748920" cy="3651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">
            <a:extLst>
              <a:ext uri="{FF2B5EF4-FFF2-40B4-BE49-F238E27FC236}">
                <a16:creationId xmlns:a16="http://schemas.microsoft.com/office/drawing/2014/main" id="{19EEE95C-3D3A-44E0-8544-C95739E16D1F}"/>
              </a:ext>
            </a:extLst>
          </p:cNvPr>
          <p:cNvSpPr/>
          <p:nvPr/>
        </p:nvSpPr>
        <p:spPr>
          <a:xfrm>
            <a:off x="0" y="6911640"/>
            <a:ext cx="10080720" cy="647280"/>
          </a:xfrm>
          <a:custGeom>
            <a:avLst>
              <a:gd name="f0" fmla="val 52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333333"/>
          </a:solidFill>
          <a:ln w="9360" cap="sq">
            <a:solidFill>
              <a:srgbClr val="808080"/>
            </a:solidFill>
            <a:prstDash val="solid"/>
            <a:miter/>
          </a:ln>
        </p:spPr>
        <p:txBody>
          <a:bodyPr wrap="none" lIns="90000" tIns="46800" rIns="90000" bIns="46800" anchor="ctr" anchorCtr="0" compatLnSpc="1">
            <a:noAutofit/>
          </a:bodyPr>
          <a:lstStyle/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ru-RU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49473126-6849-4C46-8DB4-0516B7003F08}"/>
              </a:ext>
            </a:extLst>
          </p:cNvPr>
          <p:cNvSpPr/>
          <p:nvPr/>
        </p:nvSpPr>
        <p:spPr>
          <a:xfrm>
            <a:off x="1368360" y="6982920"/>
            <a:ext cx="8423280" cy="503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52200" rIns="90000" bIns="45000" anchor="t" anchorCtr="0" compatLnSpc="1">
            <a:normAutofit/>
          </a:bodyPr>
          <a:lstStyle/>
          <a:p>
            <a:pPr marL="0" marR="0" lvl="0" indent="0" algn="l" rtl="0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800"/>
            </a:pPr>
            <a:r>
              <a:rPr lang="ru-RU" sz="2000" b="0" i="0" u="none" strike="noStrike" cap="non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Обидный вопрос и комплекс тестировщика</a:t>
            </a:r>
          </a:p>
        </p:txBody>
      </p:sp>
      <p:pic>
        <p:nvPicPr>
          <p:cNvPr id="4" name="Рисунок 2">
            <a:extLst>
              <a:ext uri="{FF2B5EF4-FFF2-40B4-BE49-F238E27FC236}">
                <a16:creationId xmlns:a16="http://schemas.microsoft.com/office/drawing/2014/main" id="{455C12B1-C59C-451F-A57E-9337932763D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1280" y="7008479"/>
            <a:ext cx="806760" cy="4665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4AD043-91CB-444F-89C6-E86963846F04}"/>
              </a:ext>
            </a:extLst>
          </p:cNvPr>
          <p:cNvSpPr txBox="1"/>
          <p:nvPr/>
        </p:nvSpPr>
        <p:spPr>
          <a:xfrm>
            <a:off x="3872160" y="73440"/>
            <a:ext cx="2335680" cy="68939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32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11. ВВЕРХ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9A7242-C695-4D3F-86AF-6CAD47B7AC89}"/>
              </a:ext>
            </a:extLst>
          </p:cNvPr>
          <p:cNvSpPr txBox="1"/>
          <p:nvPr/>
        </p:nvSpPr>
        <p:spPr>
          <a:xfrm>
            <a:off x="360000" y="1152000"/>
            <a:ext cx="9285212" cy="169131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SzPct val="45000"/>
              <a:buFont typeface="StarSymbol"/>
              <a:buChar char="●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28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Вертикальный рост в менеджера — новые вызовы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SzPct val="45000"/>
              <a:buFont typeface="StarSymbol"/>
              <a:buChar char="●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28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Распространение плоских команд и 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SzPct val="45000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28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неформальное лидерство</a:t>
            </a:r>
          </a:p>
        </p:txBody>
      </p:sp>
      <p:pic>
        <p:nvPicPr>
          <p:cNvPr id="7" name="">
            <a:extLst>
              <a:ext uri="{FF2B5EF4-FFF2-40B4-BE49-F238E27FC236}">
                <a16:creationId xmlns:a16="http://schemas.microsoft.com/office/drawing/2014/main" id="{B3965B79-1B40-4553-8E5C-0BA35655F7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882239" y="3422879"/>
            <a:ext cx="5714640" cy="3218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">
            <a:extLst>
              <a:ext uri="{FF2B5EF4-FFF2-40B4-BE49-F238E27FC236}">
                <a16:creationId xmlns:a16="http://schemas.microsoft.com/office/drawing/2014/main" id="{59FC4017-E5C1-440B-81C7-3B5DE4AB8F6E}"/>
              </a:ext>
            </a:extLst>
          </p:cNvPr>
          <p:cNvSpPr/>
          <p:nvPr/>
        </p:nvSpPr>
        <p:spPr>
          <a:xfrm>
            <a:off x="0" y="6911640"/>
            <a:ext cx="10080720" cy="647280"/>
          </a:xfrm>
          <a:custGeom>
            <a:avLst>
              <a:gd name="f0" fmla="val 52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333333"/>
          </a:solidFill>
          <a:ln w="9360" cap="sq">
            <a:solidFill>
              <a:srgbClr val="808080"/>
            </a:solidFill>
            <a:prstDash val="solid"/>
            <a:miter/>
          </a:ln>
        </p:spPr>
        <p:txBody>
          <a:bodyPr wrap="none" lIns="90000" tIns="46800" rIns="90000" bIns="46800" anchor="ctr" anchorCtr="0" compatLnSpc="1">
            <a:noAutofit/>
          </a:bodyPr>
          <a:lstStyle/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ru-RU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43F3C846-0218-4AB1-B813-66D1B99528C2}"/>
              </a:ext>
            </a:extLst>
          </p:cNvPr>
          <p:cNvSpPr/>
          <p:nvPr/>
        </p:nvSpPr>
        <p:spPr>
          <a:xfrm>
            <a:off x="1368360" y="6982920"/>
            <a:ext cx="8423280" cy="503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52200" rIns="90000" bIns="45000" anchor="t" anchorCtr="0" compatLnSpc="1">
            <a:normAutofit/>
          </a:bodyPr>
          <a:lstStyle/>
          <a:p>
            <a:pPr marL="0" marR="0" lvl="0" indent="0" algn="l" rtl="0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800"/>
            </a:pPr>
            <a:r>
              <a:rPr lang="ru-RU" sz="2000" b="0" i="0" u="none" strike="noStrike" cap="non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Обидный вопрос и комплекс тестировщика</a:t>
            </a:r>
          </a:p>
        </p:txBody>
      </p:sp>
      <p:pic>
        <p:nvPicPr>
          <p:cNvPr id="4" name="Рисунок 2">
            <a:extLst>
              <a:ext uri="{FF2B5EF4-FFF2-40B4-BE49-F238E27FC236}">
                <a16:creationId xmlns:a16="http://schemas.microsoft.com/office/drawing/2014/main" id="{B7F0E02C-1671-45EE-8F8B-D18DDCF19C8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1280" y="7008479"/>
            <a:ext cx="806760" cy="4665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6E0A8C-5C7D-4167-A595-1CFB5378AF4B}"/>
              </a:ext>
            </a:extLst>
          </p:cNvPr>
          <p:cNvSpPr txBox="1"/>
          <p:nvPr/>
        </p:nvSpPr>
        <p:spPr>
          <a:xfrm>
            <a:off x="1116720" y="72360"/>
            <a:ext cx="7875360" cy="68939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32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12. КРИЗИС НА УЧАСТКЕ НАСЫЩЕНИЯ</a:t>
            </a:r>
          </a:p>
        </p:txBody>
      </p:sp>
      <p:pic>
        <p:nvPicPr>
          <p:cNvPr id="6" name="">
            <a:extLst>
              <a:ext uri="{FF2B5EF4-FFF2-40B4-BE49-F238E27FC236}">
                <a16:creationId xmlns:a16="http://schemas.microsoft.com/office/drawing/2014/main" id="{B0AC316B-8506-4326-A246-DCB810C6A7A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300319" y="1005119"/>
            <a:ext cx="7479720" cy="5186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_0">
            <a:extLst>
              <a:ext uri="{FF2B5EF4-FFF2-40B4-BE49-F238E27FC236}">
                <a16:creationId xmlns:a16="http://schemas.microsoft.com/office/drawing/2014/main" id="{05046635-7683-4DD9-9FDF-1825A11C5B04}"/>
              </a:ext>
            </a:extLst>
          </p:cNvPr>
          <p:cNvSpPr/>
          <p:nvPr/>
        </p:nvSpPr>
        <p:spPr>
          <a:xfrm>
            <a:off x="0" y="6911640"/>
            <a:ext cx="10080720" cy="647280"/>
          </a:xfrm>
          <a:custGeom>
            <a:avLst>
              <a:gd name="f0" fmla="val 52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333333"/>
          </a:solidFill>
          <a:ln w="9360" cap="sq">
            <a:solidFill>
              <a:srgbClr val="808080"/>
            </a:solidFill>
            <a:prstDash val="solid"/>
            <a:miter/>
          </a:ln>
        </p:spPr>
        <p:txBody>
          <a:bodyPr wrap="none" lIns="90000" tIns="46800" rIns="90000" bIns="46800" anchor="ctr" anchorCtr="0" compatLnSpc="1">
            <a:noAutofit/>
          </a:bodyPr>
          <a:lstStyle/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ru-RU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3" name="Text Box 3_0">
            <a:extLst>
              <a:ext uri="{FF2B5EF4-FFF2-40B4-BE49-F238E27FC236}">
                <a16:creationId xmlns:a16="http://schemas.microsoft.com/office/drawing/2014/main" id="{F41A2973-58DC-41F4-8585-FD973A89E17B}"/>
              </a:ext>
            </a:extLst>
          </p:cNvPr>
          <p:cNvSpPr/>
          <p:nvPr/>
        </p:nvSpPr>
        <p:spPr>
          <a:xfrm>
            <a:off x="1368360" y="6982920"/>
            <a:ext cx="8423280" cy="503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52200" rIns="90000" bIns="45000" anchor="t" anchorCtr="0" compatLnSpc="1">
            <a:normAutofit/>
          </a:bodyPr>
          <a:lstStyle/>
          <a:p>
            <a:pPr marL="0" marR="0" lvl="0" indent="0" algn="l" rtl="0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800"/>
            </a:pPr>
            <a:r>
              <a:rPr lang="ru-RU" sz="2000" b="0" i="0" u="none" strike="noStrike" cap="non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Обидный вопрос и комплекс тестировщика</a:t>
            </a:r>
          </a:p>
        </p:txBody>
      </p:sp>
      <p:pic>
        <p:nvPicPr>
          <p:cNvPr id="4" name="Рисунок 2_0">
            <a:extLst>
              <a:ext uri="{FF2B5EF4-FFF2-40B4-BE49-F238E27FC236}">
                <a16:creationId xmlns:a16="http://schemas.microsoft.com/office/drawing/2014/main" id="{983BDB94-B8D4-41AA-9597-9A81842DE50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1280" y="7008479"/>
            <a:ext cx="806760" cy="4665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0EAD41-EBB4-4D8D-9053-D6925340FFD5}"/>
              </a:ext>
            </a:extLst>
          </p:cNvPr>
          <p:cNvSpPr txBox="1"/>
          <p:nvPr/>
        </p:nvSpPr>
        <p:spPr>
          <a:xfrm>
            <a:off x="152280" y="72360"/>
            <a:ext cx="9775800" cy="68939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26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13. ОТ СЕГОДНЯШНЕГО КРИЗИСА К ПОСЛЕЗАВТРАШНЕМУ</a:t>
            </a:r>
          </a:p>
        </p:txBody>
      </p:sp>
      <p:pic>
        <p:nvPicPr>
          <p:cNvPr id="6" name="">
            <a:extLst>
              <a:ext uri="{FF2B5EF4-FFF2-40B4-BE49-F238E27FC236}">
                <a16:creationId xmlns:a16="http://schemas.microsoft.com/office/drawing/2014/main" id="{B42DCEFE-5E0E-4806-AD6B-4112B3B0FD6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34999" y="720000"/>
            <a:ext cx="7532999" cy="582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_1">
            <a:extLst>
              <a:ext uri="{FF2B5EF4-FFF2-40B4-BE49-F238E27FC236}">
                <a16:creationId xmlns:a16="http://schemas.microsoft.com/office/drawing/2014/main" id="{7EE226F2-72B4-451E-A862-4B55EAF482BA}"/>
              </a:ext>
            </a:extLst>
          </p:cNvPr>
          <p:cNvSpPr/>
          <p:nvPr/>
        </p:nvSpPr>
        <p:spPr>
          <a:xfrm>
            <a:off x="0" y="6911640"/>
            <a:ext cx="10080720" cy="647280"/>
          </a:xfrm>
          <a:custGeom>
            <a:avLst>
              <a:gd name="f0" fmla="val 52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333333"/>
          </a:solidFill>
          <a:ln w="9360" cap="sq">
            <a:solidFill>
              <a:srgbClr val="808080"/>
            </a:solidFill>
            <a:prstDash val="solid"/>
            <a:miter/>
          </a:ln>
        </p:spPr>
        <p:txBody>
          <a:bodyPr wrap="none" lIns="90000" tIns="46800" rIns="90000" bIns="46800" anchor="ctr" anchorCtr="0" compatLnSpc="1">
            <a:noAutofit/>
          </a:bodyPr>
          <a:lstStyle/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ru-RU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3" name="Text Box 3_1">
            <a:extLst>
              <a:ext uri="{FF2B5EF4-FFF2-40B4-BE49-F238E27FC236}">
                <a16:creationId xmlns:a16="http://schemas.microsoft.com/office/drawing/2014/main" id="{7F34263D-8B81-41A7-ADCA-1FDE112EE7AE}"/>
              </a:ext>
            </a:extLst>
          </p:cNvPr>
          <p:cNvSpPr/>
          <p:nvPr/>
        </p:nvSpPr>
        <p:spPr>
          <a:xfrm>
            <a:off x="1368360" y="6982920"/>
            <a:ext cx="8423280" cy="503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52200" rIns="90000" bIns="45000" anchor="t" anchorCtr="0" compatLnSpc="1">
            <a:normAutofit/>
          </a:bodyPr>
          <a:lstStyle/>
          <a:p>
            <a:pPr marL="0" marR="0" lvl="0" indent="0" algn="l" rtl="0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800"/>
            </a:pPr>
            <a:r>
              <a:rPr lang="ru-RU" sz="2000" b="0" i="0" u="none" strike="noStrike" cap="non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Обидный вопрос и комплекс тестировщика</a:t>
            </a:r>
          </a:p>
        </p:txBody>
      </p:sp>
      <p:pic>
        <p:nvPicPr>
          <p:cNvPr id="4" name="Рисунок 2_1">
            <a:extLst>
              <a:ext uri="{FF2B5EF4-FFF2-40B4-BE49-F238E27FC236}">
                <a16:creationId xmlns:a16="http://schemas.microsoft.com/office/drawing/2014/main" id="{AA0344C6-8067-45A7-91FD-D2D4070FC33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1280" y="7008479"/>
            <a:ext cx="806760" cy="4665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9B62A4-046D-4B93-A0BD-EDF85AFE940C}"/>
              </a:ext>
            </a:extLst>
          </p:cNvPr>
          <p:cNvSpPr txBox="1"/>
          <p:nvPr/>
        </p:nvSpPr>
        <p:spPr>
          <a:xfrm>
            <a:off x="2107439" y="72360"/>
            <a:ext cx="5888160" cy="719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32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14. ПОЗИТИВНАЯ МАКСИМА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DB2E69-5EB4-4B80-948E-4F367620DC3C}"/>
              </a:ext>
            </a:extLst>
          </p:cNvPr>
          <p:cNvSpPr txBox="1"/>
          <p:nvPr/>
        </p:nvSpPr>
        <p:spPr>
          <a:xfrm>
            <a:off x="360000" y="2376000"/>
            <a:ext cx="4320000" cy="1908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44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Easy to learn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44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Hard to master</a:t>
            </a:r>
          </a:p>
        </p:txBody>
      </p:sp>
      <p:pic>
        <p:nvPicPr>
          <p:cNvPr id="7" name="">
            <a:extLst>
              <a:ext uri="{FF2B5EF4-FFF2-40B4-BE49-F238E27FC236}">
                <a16:creationId xmlns:a16="http://schemas.microsoft.com/office/drawing/2014/main" id="{0A6664B5-8E54-41EA-9720-59063C115EC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24000" y="1007999"/>
            <a:ext cx="5128559" cy="544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">
            <a:extLst>
              <a:ext uri="{FF2B5EF4-FFF2-40B4-BE49-F238E27FC236}">
                <a16:creationId xmlns:a16="http://schemas.microsoft.com/office/drawing/2014/main" id="{67DB105F-3E33-4372-A81E-2D90E7AC7C11}"/>
              </a:ext>
            </a:extLst>
          </p:cNvPr>
          <p:cNvSpPr/>
          <p:nvPr/>
        </p:nvSpPr>
        <p:spPr>
          <a:xfrm>
            <a:off x="0" y="6911640"/>
            <a:ext cx="10080720" cy="647280"/>
          </a:xfrm>
          <a:custGeom>
            <a:avLst>
              <a:gd name="f0" fmla="val 52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333333"/>
          </a:solidFill>
          <a:ln w="9360" cap="sq">
            <a:solidFill>
              <a:srgbClr val="808080"/>
            </a:solidFill>
            <a:prstDash val="solid"/>
            <a:miter/>
          </a:ln>
        </p:spPr>
        <p:txBody>
          <a:bodyPr wrap="none" lIns="90000" tIns="46800" rIns="90000" bIns="46800" anchor="ctr" anchorCtr="0" compatLnSpc="1">
            <a:noAutofit/>
          </a:bodyPr>
          <a:lstStyle/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ru-RU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C8742F2F-CD93-49C6-B0B4-6A7B1EA65E98}"/>
              </a:ext>
            </a:extLst>
          </p:cNvPr>
          <p:cNvSpPr/>
          <p:nvPr/>
        </p:nvSpPr>
        <p:spPr>
          <a:xfrm>
            <a:off x="1368360" y="6982920"/>
            <a:ext cx="8423280" cy="503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52200" rIns="90000" bIns="45000" anchor="t" anchorCtr="0" compatLnSpc="1">
            <a:normAutofit/>
          </a:bodyPr>
          <a:lstStyle/>
          <a:p>
            <a:pPr marL="0" marR="0" lvl="0" indent="0" algn="l" rtl="0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800"/>
            </a:pPr>
            <a:r>
              <a:rPr lang="ru-RU" sz="2000" b="0" i="0" u="none" strike="noStrike" cap="non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Обидный вопрос и комплекс тестировщика</a:t>
            </a:r>
          </a:p>
        </p:txBody>
      </p:sp>
      <p:pic>
        <p:nvPicPr>
          <p:cNvPr id="4" name="Рисунок 2">
            <a:extLst>
              <a:ext uri="{FF2B5EF4-FFF2-40B4-BE49-F238E27FC236}">
                <a16:creationId xmlns:a16="http://schemas.microsoft.com/office/drawing/2014/main" id="{2DABFD58-6188-4FBA-8CEE-CD3A8826975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1280" y="7008479"/>
            <a:ext cx="806760" cy="4665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8B9F4E-0BF7-4DD9-98EB-582118A350EA}"/>
              </a:ext>
            </a:extLst>
          </p:cNvPr>
          <p:cNvSpPr txBox="1"/>
          <p:nvPr/>
        </p:nvSpPr>
        <p:spPr>
          <a:xfrm>
            <a:off x="1916279" y="1798560"/>
            <a:ext cx="6247800" cy="20710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96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Спасибо!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A26364-8C43-487A-B918-D1E43C9CC69E}"/>
              </a:ext>
            </a:extLst>
          </p:cNvPr>
          <p:cNvSpPr txBox="1"/>
          <p:nvPr/>
        </p:nvSpPr>
        <p:spPr>
          <a:xfrm>
            <a:off x="5112000" y="1007999"/>
            <a:ext cx="2821680" cy="639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135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4B1463-D2C2-4BC1-9853-615E96C2F06B}"/>
              </a:ext>
            </a:extLst>
          </p:cNvPr>
          <p:cNvSpPr txBox="1"/>
          <p:nvPr/>
        </p:nvSpPr>
        <p:spPr>
          <a:xfrm>
            <a:off x="4248000" y="5214240"/>
            <a:ext cx="5544000" cy="1411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Email: </a:t>
            </a:r>
            <a:r>
              <a:rPr lang="ru-RU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  <a:hlinkClick r:id="rId4"/>
              </a:rPr>
              <a:t>fterekhov@gmail.com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Skype: fterekhov, Telegram: lozga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Вконтакте: </a:t>
            </a:r>
            <a:r>
              <a:rPr lang="ru-RU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  <a:hlinkClick r:id="rId5"/>
              </a:rPr>
              <a:t>https://vk.com/lozga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FB: </a:t>
            </a:r>
            <a:r>
              <a:rPr lang="ru-RU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  <a:hlinkClick r:id="rId6"/>
              </a:rPr>
              <a:t>https://www.facebook.com/filipp.terekhov.7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ru-RU" sz="1350" b="0" i="0" u="none" strike="noStrike" cap="none" baseline="0">
              <a:ln>
                <a:noFill/>
              </a:ln>
              <a:solidFill>
                <a:srgbClr val="000000"/>
              </a:solidFill>
              <a:latin typeface="Century Gothic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DE99DF-0472-4C64-929D-C8654BE3ABF4}"/>
              </a:ext>
            </a:extLst>
          </p:cNvPr>
          <p:cNvSpPr txBox="1"/>
          <p:nvPr/>
        </p:nvSpPr>
        <p:spPr>
          <a:xfrm>
            <a:off x="144000" y="5224680"/>
            <a:ext cx="4175279" cy="10958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24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Написать мне фидбек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24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или пригласить с лекцией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">
            <a:extLst>
              <a:ext uri="{FF2B5EF4-FFF2-40B4-BE49-F238E27FC236}">
                <a16:creationId xmlns:a16="http://schemas.microsoft.com/office/drawing/2014/main" id="{0AF7E4A6-EDA9-4918-9E88-61FFCDB72E03}"/>
              </a:ext>
            </a:extLst>
          </p:cNvPr>
          <p:cNvSpPr/>
          <p:nvPr/>
        </p:nvSpPr>
        <p:spPr>
          <a:xfrm>
            <a:off x="0" y="6911640"/>
            <a:ext cx="10080720" cy="647280"/>
          </a:xfrm>
          <a:custGeom>
            <a:avLst>
              <a:gd name="f0" fmla="val 52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333333"/>
          </a:solidFill>
          <a:ln w="9360" cap="sq">
            <a:solidFill>
              <a:srgbClr val="808080"/>
            </a:solidFill>
            <a:prstDash val="solid"/>
            <a:miter/>
          </a:ln>
        </p:spPr>
        <p:txBody>
          <a:bodyPr wrap="none" lIns="90000" tIns="46800" rIns="90000" bIns="46800" anchor="ctr" anchorCtr="0" compatLnSpc="1">
            <a:noAutofit/>
          </a:bodyPr>
          <a:lstStyle/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ru-RU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E264C356-6977-4FB6-A84E-748986595A75}"/>
              </a:ext>
            </a:extLst>
          </p:cNvPr>
          <p:cNvSpPr/>
          <p:nvPr/>
        </p:nvSpPr>
        <p:spPr>
          <a:xfrm>
            <a:off x="1368360" y="6982920"/>
            <a:ext cx="8423280" cy="503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52200" rIns="90000" bIns="45000" anchor="t" anchorCtr="0" compatLnSpc="1">
            <a:normAutofit/>
          </a:bodyPr>
          <a:lstStyle/>
          <a:p>
            <a:pPr marL="0" marR="0" lvl="0" indent="0" algn="l" rtl="0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800"/>
            </a:pPr>
            <a:r>
              <a:rPr lang="ru-RU" sz="2000" b="0" i="0" u="none" strike="noStrike" cap="non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Обидный вопрос и комплекс тестировщика</a:t>
            </a:r>
          </a:p>
        </p:txBody>
      </p:sp>
      <p:pic>
        <p:nvPicPr>
          <p:cNvPr id="4" name="Рисунок 2">
            <a:extLst>
              <a:ext uri="{FF2B5EF4-FFF2-40B4-BE49-F238E27FC236}">
                <a16:creationId xmlns:a16="http://schemas.microsoft.com/office/drawing/2014/main" id="{B19AC73A-9D44-40AC-B2C1-6B3940AACFB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1280" y="7008479"/>
            <a:ext cx="806760" cy="4665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079A47-9241-4F68-B7B0-308646C6669F}"/>
              </a:ext>
            </a:extLst>
          </p:cNvPr>
          <p:cNvSpPr txBox="1"/>
          <p:nvPr/>
        </p:nvSpPr>
        <p:spPr>
          <a:xfrm>
            <a:off x="586440" y="72000"/>
            <a:ext cx="8934480" cy="6940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32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1. ПАРА СЛОВ О СВОЕЙ ДВОЙНОЙ ЖИЗНИ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0C1C57-ECDA-425C-87C4-A6488C376367}"/>
              </a:ext>
            </a:extLst>
          </p:cNvPr>
          <p:cNvSpPr txBox="1"/>
          <p:nvPr/>
        </p:nvSpPr>
        <p:spPr>
          <a:xfrm>
            <a:off x="216000" y="766080"/>
            <a:ext cx="3960000" cy="350315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Тестировщик с 2010 года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ru-RU" sz="1350" b="0" i="0" u="none" strike="noStrike" cap="none" baseline="0">
              <a:ln>
                <a:noFill/>
              </a:ln>
              <a:solidFill>
                <a:srgbClr val="000000"/>
              </a:solidFill>
              <a:latin typeface="Century Gothic" pitchFamily="34"/>
              <a:ea typeface="Microsoft YaHei" pitchFamily="2"/>
              <a:cs typeface="Microsoft YaHei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Работал в: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Системном интеграторе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Банке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Стартапах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ru-RU" sz="1350" b="0" i="0" u="none" strike="noStrike" cap="none" baseline="0">
              <a:ln>
                <a:noFill/>
              </a:ln>
              <a:solidFill>
                <a:srgbClr val="000000"/>
              </a:solidFill>
              <a:latin typeface="Century Gothic" pitchFamily="34"/>
              <a:ea typeface="Microsoft YaHei" pitchFamily="2"/>
              <a:cs typeface="Microsoft YaHei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Сейчас тестирую складскую логистику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ru-RU" sz="135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8FB936-754C-4B70-AFB3-93929905C9B1}"/>
              </a:ext>
            </a:extLst>
          </p:cNvPr>
          <p:cNvSpPr txBox="1"/>
          <p:nvPr/>
        </p:nvSpPr>
        <p:spPr>
          <a:xfrm>
            <a:off x="4680000" y="766080"/>
            <a:ext cx="5042063" cy="1683623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18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Популяризатор космонавтики с 2013 года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ru-RU" sz="1350" b="0" i="0" u="none" strike="noStrike" cap="none" baseline="0" dirty="0">
              <a:ln>
                <a:noFill/>
              </a:ln>
              <a:solidFill>
                <a:srgbClr val="000000"/>
              </a:solidFill>
              <a:latin typeface="Century Gothic" pitchFamily="34"/>
              <a:ea typeface="Microsoft YaHei" pitchFamily="2"/>
              <a:cs typeface="Microsoft YaHei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18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Мои материалы можно увидеть в ЖЖ, 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18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на </a:t>
            </a:r>
            <a:r>
              <a:rPr lang="ru-RU" sz="1800" b="0" i="0" u="none" strike="noStrike" cap="none" baseline="0" dirty="0" err="1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Хабре</a:t>
            </a:r>
            <a:r>
              <a:rPr lang="ru-RU" sz="18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, в журнале «Русский космос», 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18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«Медузе», «Чердаке», N+1, Игры@mail.ru, 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18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«Ноже»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82AAA9-940C-49CA-8618-CD93BFF8BBA7}"/>
              </a:ext>
            </a:extLst>
          </p:cNvPr>
          <p:cNvSpPr txBox="1"/>
          <p:nvPr/>
        </p:nvSpPr>
        <p:spPr>
          <a:xfrm>
            <a:off x="2196000" y="6408000"/>
            <a:ext cx="5688000" cy="494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Email: </a:t>
            </a:r>
            <a:r>
              <a:rPr lang="ru-RU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  <a:hlinkClick r:id="rId4"/>
              </a:rPr>
              <a:t>fterekhov@gmail.com</a:t>
            </a:r>
            <a:r>
              <a:rPr lang="ru-RU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 Telegram: lozga</a:t>
            </a:r>
          </a:p>
        </p:txBody>
      </p:sp>
      <p:pic>
        <p:nvPicPr>
          <p:cNvPr id="9" name="">
            <a:extLst>
              <a:ext uri="{FF2B5EF4-FFF2-40B4-BE49-F238E27FC236}">
                <a16:creationId xmlns:a16="http://schemas.microsoft.com/office/drawing/2014/main" id="{72EC51A0-4368-4F07-BEA3-BEDCE501D1EF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871880" y="2520000"/>
            <a:ext cx="4416120" cy="331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">
            <a:extLst>
              <a:ext uri="{FF2B5EF4-FFF2-40B4-BE49-F238E27FC236}">
                <a16:creationId xmlns:a16="http://schemas.microsoft.com/office/drawing/2014/main" id="{F236ED5A-FE60-41AA-8392-9E98A63989C4}"/>
              </a:ext>
            </a:extLst>
          </p:cNvPr>
          <p:cNvSpPr/>
          <p:nvPr/>
        </p:nvSpPr>
        <p:spPr>
          <a:xfrm>
            <a:off x="0" y="6911640"/>
            <a:ext cx="10080720" cy="647280"/>
          </a:xfrm>
          <a:custGeom>
            <a:avLst>
              <a:gd name="f0" fmla="val 52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333333"/>
          </a:solidFill>
          <a:ln w="9360" cap="sq">
            <a:solidFill>
              <a:srgbClr val="808080"/>
            </a:solidFill>
            <a:prstDash val="solid"/>
            <a:miter/>
          </a:ln>
        </p:spPr>
        <p:txBody>
          <a:bodyPr wrap="none" lIns="90000" tIns="46800" rIns="90000" bIns="46800" anchor="ctr" anchorCtr="0" compatLnSpc="1">
            <a:noAutofit/>
          </a:bodyPr>
          <a:lstStyle/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ru-RU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D69243DF-1906-41A4-B7BB-B00A6E1334AA}"/>
              </a:ext>
            </a:extLst>
          </p:cNvPr>
          <p:cNvSpPr/>
          <p:nvPr/>
        </p:nvSpPr>
        <p:spPr>
          <a:xfrm>
            <a:off x="1368360" y="6982920"/>
            <a:ext cx="8423280" cy="503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52200" rIns="90000" bIns="45000" anchor="t" anchorCtr="0" compatLnSpc="1">
            <a:normAutofit/>
          </a:bodyPr>
          <a:lstStyle/>
          <a:p>
            <a:pPr marL="0" marR="0" lvl="0" indent="0" algn="l" rtl="0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800"/>
            </a:pPr>
            <a:r>
              <a:rPr lang="ru-RU" sz="2000" b="0" i="0" u="none" strike="noStrike" cap="non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Обидный вопрос и комплекс тестировщика</a:t>
            </a:r>
          </a:p>
        </p:txBody>
      </p:sp>
      <p:pic>
        <p:nvPicPr>
          <p:cNvPr id="4" name="Рисунок 2">
            <a:extLst>
              <a:ext uri="{FF2B5EF4-FFF2-40B4-BE49-F238E27FC236}">
                <a16:creationId xmlns:a16="http://schemas.microsoft.com/office/drawing/2014/main" id="{5E8F1305-DB48-4938-B763-260F6F61221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1280" y="7008479"/>
            <a:ext cx="806760" cy="4665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9D0E79-94D2-4C39-B884-CA751D8FC7B4}"/>
              </a:ext>
            </a:extLst>
          </p:cNvPr>
          <p:cNvSpPr txBox="1"/>
          <p:nvPr/>
        </p:nvSpPr>
        <p:spPr>
          <a:xfrm>
            <a:off x="2890440" y="72360"/>
            <a:ext cx="4299120" cy="647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32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2. ОДНАЖДЫ В ЧАТЕ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4FEDB1-F2A5-47BA-B4B9-78CC2F5CDC67}"/>
              </a:ext>
            </a:extLst>
          </p:cNvPr>
          <p:cNvSpPr txBox="1"/>
          <p:nvPr/>
        </p:nvSpPr>
        <p:spPr>
          <a:xfrm>
            <a:off x="360000" y="773280"/>
            <a:ext cx="9262770" cy="129120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26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«Тестирование — примитивная штука, ничего кроме 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26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классов эквивалентности и граничных значений знать 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26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не надо»</a:t>
            </a:r>
          </a:p>
        </p:txBody>
      </p:sp>
      <p:pic>
        <p:nvPicPr>
          <p:cNvPr id="7" name="">
            <a:extLst>
              <a:ext uri="{FF2B5EF4-FFF2-40B4-BE49-F238E27FC236}">
                <a16:creationId xmlns:a16="http://schemas.microsoft.com/office/drawing/2014/main" id="{5B636AC5-D0CF-4100-AB2D-7973DD6B032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598840" y="2293920"/>
            <a:ext cx="4882320" cy="4329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">
            <a:extLst>
              <a:ext uri="{FF2B5EF4-FFF2-40B4-BE49-F238E27FC236}">
                <a16:creationId xmlns:a16="http://schemas.microsoft.com/office/drawing/2014/main" id="{E6BCD212-D58A-4F3C-AFA7-630B36831E22}"/>
              </a:ext>
            </a:extLst>
          </p:cNvPr>
          <p:cNvSpPr/>
          <p:nvPr/>
        </p:nvSpPr>
        <p:spPr>
          <a:xfrm>
            <a:off x="0" y="6911640"/>
            <a:ext cx="10080720" cy="647280"/>
          </a:xfrm>
          <a:custGeom>
            <a:avLst>
              <a:gd name="f0" fmla="val 52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333333"/>
          </a:solidFill>
          <a:ln w="9360" cap="sq">
            <a:solidFill>
              <a:srgbClr val="808080"/>
            </a:solidFill>
            <a:prstDash val="solid"/>
            <a:miter/>
          </a:ln>
        </p:spPr>
        <p:txBody>
          <a:bodyPr wrap="none" lIns="90000" tIns="46800" rIns="90000" bIns="46800" anchor="ctr" anchorCtr="0" compatLnSpc="1">
            <a:noAutofit/>
          </a:bodyPr>
          <a:lstStyle/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ru-RU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797FD1D7-5DD0-4B72-B072-B832AA3F7F6B}"/>
              </a:ext>
            </a:extLst>
          </p:cNvPr>
          <p:cNvSpPr/>
          <p:nvPr/>
        </p:nvSpPr>
        <p:spPr>
          <a:xfrm>
            <a:off x="1368360" y="6982920"/>
            <a:ext cx="8423280" cy="503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52200" rIns="90000" bIns="45000" anchor="t" anchorCtr="0" compatLnSpc="1">
            <a:normAutofit/>
          </a:bodyPr>
          <a:lstStyle/>
          <a:p>
            <a:pPr marL="0" marR="0" lvl="0" indent="0" algn="l" rtl="0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800"/>
            </a:pPr>
            <a:r>
              <a:rPr lang="ru-RU" sz="2000" b="0" i="0" u="none" strike="noStrike" cap="non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Обидный вопрос и комплекс тестировщика</a:t>
            </a:r>
          </a:p>
        </p:txBody>
      </p:sp>
      <p:pic>
        <p:nvPicPr>
          <p:cNvPr id="4" name="Рисунок 2">
            <a:extLst>
              <a:ext uri="{FF2B5EF4-FFF2-40B4-BE49-F238E27FC236}">
                <a16:creationId xmlns:a16="http://schemas.microsoft.com/office/drawing/2014/main" id="{9EEDC6FE-C21E-4C80-8AFC-FCFCFB7F68B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1280" y="7008479"/>
            <a:ext cx="806760" cy="4665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42AB22-AA95-4633-AC16-3B6385521DB0}"/>
              </a:ext>
            </a:extLst>
          </p:cNvPr>
          <p:cNvSpPr txBox="1"/>
          <p:nvPr/>
        </p:nvSpPr>
        <p:spPr>
          <a:xfrm>
            <a:off x="2881800" y="73440"/>
            <a:ext cx="4333679" cy="68939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32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3. ДОКАЗАТЕЛЬСТВА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51AD6B-F2A8-429B-9BC1-7FDD1A156AC1}"/>
              </a:ext>
            </a:extLst>
          </p:cNvPr>
          <p:cNvSpPr txBox="1"/>
          <p:nvPr/>
        </p:nvSpPr>
        <p:spPr>
          <a:xfrm>
            <a:off x="144000" y="853919"/>
            <a:ext cx="4824000" cy="490931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SzPct val="45000"/>
              <a:buFont typeface="StarSymbol"/>
              <a:buChar char="●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32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Задачка по pairwise стала анекдотом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SzPct val="45000"/>
              <a:buFont typeface="StarSymbol"/>
              <a:buChar char="●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32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Личный опыт подтверждает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SzPct val="45000"/>
              <a:buFont typeface="StarSymbol"/>
              <a:buChar char="●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32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Кандидаты тоже не пользовались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SzPct val="45000"/>
              <a:buFont typeface="StarSymbol"/>
              <a:buChar char="●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32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Тестировщики думают «что дальше?»</a:t>
            </a:r>
          </a:p>
        </p:txBody>
      </p:sp>
      <p:pic>
        <p:nvPicPr>
          <p:cNvPr id="7" name="">
            <a:extLst>
              <a:ext uri="{FF2B5EF4-FFF2-40B4-BE49-F238E27FC236}">
                <a16:creationId xmlns:a16="http://schemas.microsoft.com/office/drawing/2014/main" id="{13D7FD6B-71BF-4345-93BB-A2D8EECAF75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220000" y="3694500"/>
            <a:ext cx="4571640" cy="2552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">
            <a:extLst>
              <a:ext uri="{FF2B5EF4-FFF2-40B4-BE49-F238E27FC236}">
                <a16:creationId xmlns:a16="http://schemas.microsoft.com/office/drawing/2014/main" id="{3DC6FE1B-91A4-4512-ADC1-8355BD2128C8}"/>
              </a:ext>
            </a:extLst>
          </p:cNvPr>
          <p:cNvSpPr/>
          <p:nvPr/>
        </p:nvSpPr>
        <p:spPr>
          <a:xfrm>
            <a:off x="0" y="6911640"/>
            <a:ext cx="10080720" cy="647280"/>
          </a:xfrm>
          <a:custGeom>
            <a:avLst>
              <a:gd name="f0" fmla="val 52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333333"/>
          </a:solidFill>
          <a:ln w="9360" cap="sq">
            <a:solidFill>
              <a:srgbClr val="808080"/>
            </a:solidFill>
            <a:prstDash val="solid"/>
            <a:miter/>
          </a:ln>
        </p:spPr>
        <p:txBody>
          <a:bodyPr wrap="none" lIns="90000" tIns="46800" rIns="90000" bIns="46800" anchor="ctr" anchorCtr="0" compatLnSpc="1">
            <a:noAutofit/>
          </a:bodyPr>
          <a:lstStyle/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ru-RU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FB9754D5-E21A-4E7F-9130-E12A0D5384B6}"/>
              </a:ext>
            </a:extLst>
          </p:cNvPr>
          <p:cNvSpPr/>
          <p:nvPr/>
        </p:nvSpPr>
        <p:spPr>
          <a:xfrm>
            <a:off x="1368360" y="6982920"/>
            <a:ext cx="8423280" cy="503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52200" rIns="90000" bIns="45000" anchor="t" anchorCtr="0" compatLnSpc="1">
            <a:normAutofit/>
          </a:bodyPr>
          <a:lstStyle/>
          <a:p>
            <a:pPr marL="0" marR="0" lvl="0" indent="0" algn="l" rtl="0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800"/>
            </a:pPr>
            <a:r>
              <a:rPr lang="ru-RU" sz="2000" b="0" i="0" u="none" strike="noStrike" cap="non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Обидный вопрос и комплекс тестировщика</a:t>
            </a:r>
          </a:p>
        </p:txBody>
      </p:sp>
      <p:pic>
        <p:nvPicPr>
          <p:cNvPr id="4" name="Рисунок 2">
            <a:extLst>
              <a:ext uri="{FF2B5EF4-FFF2-40B4-BE49-F238E27FC236}">
                <a16:creationId xmlns:a16="http://schemas.microsoft.com/office/drawing/2014/main" id="{0C71DF7C-0AE5-43DE-8A23-8DD105BB36C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1280" y="7008479"/>
            <a:ext cx="806760" cy="4665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8B9846-386C-4B47-AE11-B4C85D26991A}"/>
              </a:ext>
            </a:extLst>
          </p:cNvPr>
          <p:cNvSpPr txBox="1"/>
          <p:nvPr/>
        </p:nvSpPr>
        <p:spPr>
          <a:xfrm>
            <a:off x="1868040" y="72360"/>
            <a:ext cx="6368040" cy="68939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32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4. КОМПЛЕКС ТЕСТИРОВЩИКА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A7F6C9-91F9-4E4D-AD31-251EA6E0AB2D}"/>
              </a:ext>
            </a:extLst>
          </p:cNvPr>
          <p:cNvSpPr txBox="1"/>
          <p:nvPr/>
        </p:nvSpPr>
        <p:spPr>
          <a:xfrm>
            <a:off x="503999" y="963720"/>
            <a:ext cx="9072000" cy="1196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SzPct val="45000"/>
              <a:buFont typeface="StarSymbol"/>
              <a:buChar char="●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2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Тестирование — роль поддержки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SzPct val="45000"/>
              <a:buFont typeface="StarSymbol"/>
              <a:buChar char="●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2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Низкий порог входа и орды вайтишников</a:t>
            </a:r>
          </a:p>
        </p:txBody>
      </p:sp>
      <p:pic>
        <p:nvPicPr>
          <p:cNvPr id="7" name="">
            <a:extLst>
              <a:ext uri="{FF2B5EF4-FFF2-40B4-BE49-F238E27FC236}">
                <a16:creationId xmlns:a16="http://schemas.microsoft.com/office/drawing/2014/main" id="{3B5B041D-D208-4016-8CBE-0DA20CF101B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1360" y="2304000"/>
            <a:ext cx="9737640" cy="4391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">
            <a:extLst>
              <a:ext uri="{FF2B5EF4-FFF2-40B4-BE49-F238E27FC236}">
                <a16:creationId xmlns:a16="http://schemas.microsoft.com/office/drawing/2014/main" id="{B83F4587-56FE-4C33-88E0-E5F0B8CE16A1}"/>
              </a:ext>
            </a:extLst>
          </p:cNvPr>
          <p:cNvSpPr/>
          <p:nvPr/>
        </p:nvSpPr>
        <p:spPr>
          <a:xfrm>
            <a:off x="0" y="6911640"/>
            <a:ext cx="10080720" cy="647280"/>
          </a:xfrm>
          <a:custGeom>
            <a:avLst>
              <a:gd name="f0" fmla="val 52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333333"/>
          </a:solidFill>
          <a:ln w="9360" cap="sq">
            <a:solidFill>
              <a:srgbClr val="808080"/>
            </a:solidFill>
            <a:prstDash val="solid"/>
            <a:miter/>
          </a:ln>
        </p:spPr>
        <p:txBody>
          <a:bodyPr wrap="none" lIns="90000" tIns="46800" rIns="90000" bIns="46800" anchor="ctr" anchorCtr="0" compatLnSpc="1">
            <a:noAutofit/>
          </a:bodyPr>
          <a:lstStyle/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ru-RU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16D1D396-3608-4BBA-8625-2B41A55A9C05}"/>
              </a:ext>
            </a:extLst>
          </p:cNvPr>
          <p:cNvSpPr/>
          <p:nvPr/>
        </p:nvSpPr>
        <p:spPr>
          <a:xfrm>
            <a:off x="1368360" y="6982920"/>
            <a:ext cx="8423280" cy="503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52200" rIns="90000" bIns="45000" anchor="t" anchorCtr="0" compatLnSpc="1">
            <a:normAutofit/>
          </a:bodyPr>
          <a:lstStyle/>
          <a:p>
            <a:pPr marL="0" marR="0" lvl="0" indent="0" algn="l" rtl="0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800"/>
            </a:pPr>
            <a:r>
              <a:rPr lang="ru-RU" sz="2000" b="0" i="0" u="none" strike="noStrike" cap="non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Обидный вопрос и комплекс тестировщика</a:t>
            </a:r>
          </a:p>
        </p:txBody>
      </p:sp>
      <p:pic>
        <p:nvPicPr>
          <p:cNvPr id="4" name="Рисунок 2">
            <a:extLst>
              <a:ext uri="{FF2B5EF4-FFF2-40B4-BE49-F238E27FC236}">
                <a16:creationId xmlns:a16="http://schemas.microsoft.com/office/drawing/2014/main" id="{61F0F9CB-117A-4F3C-B2E5-47A5A8D1192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1280" y="7008839"/>
            <a:ext cx="806760" cy="4665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5C5CB5-CDBA-463A-A5F7-31036AC4B243}"/>
              </a:ext>
            </a:extLst>
          </p:cNvPr>
          <p:cNvSpPr txBox="1"/>
          <p:nvPr/>
        </p:nvSpPr>
        <p:spPr>
          <a:xfrm>
            <a:off x="2216519" y="72360"/>
            <a:ext cx="5670000" cy="719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32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5. ДРАМАТИЧЕСКАЯ ПАУЗА</a:t>
            </a:r>
          </a:p>
        </p:txBody>
      </p:sp>
      <p:pic>
        <p:nvPicPr>
          <p:cNvPr id="6" name="">
            <a:extLst>
              <a:ext uri="{FF2B5EF4-FFF2-40B4-BE49-F238E27FC236}">
                <a16:creationId xmlns:a16="http://schemas.microsoft.com/office/drawing/2014/main" id="{2F4974EA-FA64-4B22-AC75-87A30633A0F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104120" y="864000"/>
            <a:ext cx="7872120" cy="5903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">
            <a:extLst>
              <a:ext uri="{FF2B5EF4-FFF2-40B4-BE49-F238E27FC236}">
                <a16:creationId xmlns:a16="http://schemas.microsoft.com/office/drawing/2014/main" id="{29DC51F6-0904-46B6-8C80-213B68DF8C3F}"/>
              </a:ext>
            </a:extLst>
          </p:cNvPr>
          <p:cNvSpPr/>
          <p:nvPr/>
        </p:nvSpPr>
        <p:spPr>
          <a:xfrm>
            <a:off x="0" y="6911640"/>
            <a:ext cx="10080720" cy="647280"/>
          </a:xfrm>
          <a:custGeom>
            <a:avLst>
              <a:gd name="f0" fmla="val 52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333333"/>
          </a:solidFill>
          <a:ln w="9360" cap="sq">
            <a:solidFill>
              <a:srgbClr val="808080"/>
            </a:solidFill>
            <a:prstDash val="solid"/>
            <a:miter/>
          </a:ln>
        </p:spPr>
        <p:txBody>
          <a:bodyPr wrap="none" lIns="90000" tIns="46800" rIns="90000" bIns="46800" anchor="ctr" anchorCtr="0" compatLnSpc="1">
            <a:noAutofit/>
          </a:bodyPr>
          <a:lstStyle/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ru-RU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F6D25E3D-9D3F-435F-BDA5-CB6BE819DD41}"/>
              </a:ext>
            </a:extLst>
          </p:cNvPr>
          <p:cNvSpPr/>
          <p:nvPr/>
        </p:nvSpPr>
        <p:spPr>
          <a:xfrm>
            <a:off x="1368360" y="6982920"/>
            <a:ext cx="8423280" cy="503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52200" rIns="90000" bIns="45000" anchor="t" anchorCtr="0" compatLnSpc="1">
            <a:normAutofit/>
          </a:bodyPr>
          <a:lstStyle/>
          <a:p>
            <a:pPr marL="0" marR="0" lvl="0" indent="0" algn="l" rtl="0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800"/>
            </a:pPr>
            <a:r>
              <a:rPr lang="ru-RU" sz="2000" b="0" i="0" u="none" strike="noStrike" cap="non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Обидный вопрос и комплекс тестировщика</a:t>
            </a:r>
          </a:p>
        </p:txBody>
      </p:sp>
      <p:pic>
        <p:nvPicPr>
          <p:cNvPr id="4" name="Рисунок 2">
            <a:extLst>
              <a:ext uri="{FF2B5EF4-FFF2-40B4-BE49-F238E27FC236}">
                <a16:creationId xmlns:a16="http://schemas.microsoft.com/office/drawing/2014/main" id="{9A1ABB7F-B129-4B87-B37F-3EC5D0BE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1280" y="7008839"/>
            <a:ext cx="806760" cy="4665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2A3A6D-FA83-46D8-9872-1164D52C9994}"/>
              </a:ext>
            </a:extLst>
          </p:cNvPr>
          <p:cNvSpPr txBox="1"/>
          <p:nvPr/>
        </p:nvSpPr>
        <p:spPr>
          <a:xfrm>
            <a:off x="2342520" y="72360"/>
            <a:ext cx="5395320" cy="5778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32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6. ВСЕ-ТАКИ ЕСТЬ ЕЩЕ!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5D44EA-3425-4EC1-89D4-CD368C318521}"/>
              </a:ext>
            </a:extLst>
          </p:cNvPr>
          <p:cNvSpPr txBox="1"/>
          <p:nvPr/>
        </p:nvSpPr>
        <p:spPr>
          <a:xfrm>
            <a:off x="216360" y="838080"/>
            <a:ext cx="5910890" cy="289164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1417"/>
              </a:spcBef>
              <a:spcAft>
                <a:spcPts val="1417"/>
              </a:spcAft>
              <a:buSzPct val="45000"/>
              <a:buFont typeface="StarSymbol"/>
              <a:buChar char="●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28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Error</a:t>
            </a:r>
            <a:r>
              <a:rPr lang="ru-RU" sz="28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 </a:t>
            </a:r>
            <a:r>
              <a:rPr lang="en-US" sz="28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guessing</a:t>
            </a:r>
            <a:r>
              <a:rPr lang="ru-RU" sz="28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, которую многие 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1417"/>
              </a:spcBef>
              <a:spcAft>
                <a:spcPts val="1417"/>
              </a:spcAft>
              <a:buSzPct val="45000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28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применяют интуитивно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1417"/>
              </a:spcBef>
              <a:spcAft>
                <a:spcPts val="1417"/>
              </a:spcAft>
              <a:buSzPct val="45000"/>
              <a:buFont typeface="StarSymbol"/>
              <a:buChar char="●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28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Чек-листы выносятся в 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1417"/>
              </a:spcBef>
              <a:spcAft>
                <a:spcPts val="1417"/>
              </a:spcAft>
              <a:buSzPct val="45000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28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отдельную технику в ISTQB</a:t>
            </a:r>
          </a:p>
        </p:txBody>
      </p:sp>
      <p:pic>
        <p:nvPicPr>
          <p:cNvPr id="7" name="">
            <a:extLst>
              <a:ext uri="{FF2B5EF4-FFF2-40B4-BE49-F238E27FC236}">
                <a16:creationId xmlns:a16="http://schemas.microsoft.com/office/drawing/2014/main" id="{E024451B-7FEC-4008-8432-7BCD9BA0819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263999" y="772920"/>
            <a:ext cx="3384000" cy="6017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">
            <a:extLst>
              <a:ext uri="{FF2B5EF4-FFF2-40B4-BE49-F238E27FC236}">
                <a16:creationId xmlns:a16="http://schemas.microsoft.com/office/drawing/2014/main" id="{67A84C14-5E8A-4068-936D-891883E1BE31}"/>
              </a:ext>
            </a:extLst>
          </p:cNvPr>
          <p:cNvSpPr/>
          <p:nvPr/>
        </p:nvSpPr>
        <p:spPr>
          <a:xfrm>
            <a:off x="0" y="6911640"/>
            <a:ext cx="10080720" cy="647280"/>
          </a:xfrm>
          <a:custGeom>
            <a:avLst>
              <a:gd name="f0" fmla="val 52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333333"/>
          </a:solidFill>
          <a:ln w="9360" cap="sq">
            <a:solidFill>
              <a:srgbClr val="808080"/>
            </a:solidFill>
            <a:prstDash val="solid"/>
            <a:miter/>
          </a:ln>
        </p:spPr>
        <p:txBody>
          <a:bodyPr wrap="none" lIns="90000" tIns="46800" rIns="90000" bIns="46800" anchor="ctr" anchorCtr="0" compatLnSpc="1">
            <a:noAutofit/>
          </a:bodyPr>
          <a:lstStyle/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ru-RU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B7640FD2-C21E-4C98-94D8-1A77800F55F7}"/>
              </a:ext>
            </a:extLst>
          </p:cNvPr>
          <p:cNvSpPr/>
          <p:nvPr/>
        </p:nvSpPr>
        <p:spPr>
          <a:xfrm>
            <a:off x="1368360" y="6982920"/>
            <a:ext cx="8423280" cy="503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52200" rIns="90000" bIns="45000" anchor="t" anchorCtr="0" compatLnSpc="1">
            <a:normAutofit/>
          </a:bodyPr>
          <a:lstStyle/>
          <a:p>
            <a:pPr marL="0" marR="0" lvl="0" indent="0" algn="l" rtl="0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800"/>
            </a:pPr>
            <a:r>
              <a:rPr lang="ru-RU" sz="2000" b="0" i="0" u="none" strike="noStrike" cap="non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Обидный вопрос и комплекс тестировщика</a:t>
            </a:r>
          </a:p>
        </p:txBody>
      </p:sp>
      <p:pic>
        <p:nvPicPr>
          <p:cNvPr id="4" name="Рисунок 2">
            <a:extLst>
              <a:ext uri="{FF2B5EF4-FFF2-40B4-BE49-F238E27FC236}">
                <a16:creationId xmlns:a16="http://schemas.microsoft.com/office/drawing/2014/main" id="{2D3872FB-EC35-4576-8F52-9E01813D16C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1280" y="7008839"/>
            <a:ext cx="806760" cy="4665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70835D-50F8-454B-A693-28F04E311A89}"/>
              </a:ext>
            </a:extLst>
          </p:cNvPr>
          <p:cNvSpPr txBox="1"/>
          <p:nvPr/>
        </p:nvSpPr>
        <p:spPr>
          <a:xfrm>
            <a:off x="1616760" y="73440"/>
            <a:ext cx="6872760" cy="79055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32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7. О НУЖНОСТИ ТЕСТИРОВЩИКА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4F3159-F0C0-49A7-930E-D6E62C59987D}"/>
              </a:ext>
            </a:extLst>
          </p:cNvPr>
          <p:cNvSpPr txBox="1"/>
          <p:nvPr/>
        </p:nvSpPr>
        <p:spPr>
          <a:xfrm>
            <a:off x="1944000" y="864000"/>
            <a:ext cx="7703999" cy="648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2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Ошибки как наглядный пример</a:t>
            </a:r>
          </a:p>
        </p:txBody>
      </p:sp>
      <p:pic>
        <p:nvPicPr>
          <p:cNvPr id="7" name="">
            <a:extLst>
              <a:ext uri="{FF2B5EF4-FFF2-40B4-BE49-F238E27FC236}">
                <a16:creationId xmlns:a16="http://schemas.microsoft.com/office/drawing/2014/main" id="{1E9EEDAF-8FE8-425C-80AC-81609EEEA5E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604880" y="1368000"/>
            <a:ext cx="6870599" cy="5404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">
            <a:extLst>
              <a:ext uri="{FF2B5EF4-FFF2-40B4-BE49-F238E27FC236}">
                <a16:creationId xmlns:a16="http://schemas.microsoft.com/office/drawing/2014/main" id="{A0EF3D41-3AF4-4C01-AFB2-CC88BECC5997}"/>
              </a:ext>
            </a:extLst>
          </p:cNvPr>
          <p:cNvSpPr/>
          <p:nvPr/>
        </p:nvSpPr>
        <p:spPr>
          <a:xfrm>
            <a:off x="0" y="6911640"/>
            <a:ext cx="10080720" cy="647280"/>
          </a:xfrm>
          <a:custGeom>
            <a:avLst>
              <a:gd name="f0" fmla="val 52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333333"/>
          </a:solidFill>
          <a:ln w="9360" cap="sq">
            <a:solidFill>
              <a:srgbClr val="808080"/>
            </a:solidFill>
            <a:prstDash val="solid"/>
            <a:miter/>
          </a:ln>
        </p:spPr>
        <p:txBody>
          <a:bodyPr wrap="none" lIns="90000" tIns="46800" rIns="90000" bIns="46800" anchor="ctr" anchorCtr="0" compatLnSpc="1">
            <a:noAutofit/>
          </a:bodyPr>
          <a:lstStyle/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ru-RU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323ACB12-C374-4C1D-9D71-6ACE8EECC8D4}"/>
              </a:ext>
            </a:extLst>
          </p:cNvPr>
          <p:cNvSpPr/>
          <p:nvPr/>
        </p:nvSpPr>
        <p:spPr>
          <a:xfrm>
            <a:off x="1368360" y="6982920"/>
            <a:ext cx="8423280" cy="503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52200" rIns="90000" bIns="45000" anchor="t" anchorCtr="0" compatLnSpc="1">
            <a:normAutofit/>
          </a:bodyPr>
          <a:lstStyle/>
          <a:p>
            <a:pPr marL="0" marR="0" lvl="0" indent="0" algn="l" rtl="0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800"/>
            </a:pPr>
            <a:r>
              <a:rPr lang="ru-RU" sz="2000" b="0" i="0" u="none" strike="noStrike" cap="non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Обидный вопрос и комплекс тестировщика</a:t>
            </a:r>
          </a:p>
        </p:txBody>
      </p:sp>
      <p:pic>
        <p:nvPicPr>
          <p:cNvPr id="4" name="Рисунок 2">
            <a:extLst>
              <a:ext uri="{FF2B5EF4-FFF2-40B4-BE49-F238E27FC236}">
                <a16:creationId xmlns:a16="http://schemas.microsoft.com/office/drawing/2014/main" id="{85D65A34-E67A-4062-BCA4-6CCD28B8988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1280" y="7008839"/>
            <a:ext cx="806760" cy="4665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F37BBE-D63C-49E7-903A-0216FE052AE5}"/>
              </a:ext>
            </a:extLst>
          </p:cNvPr>
          <p:cNvSpPr txBox="1"/>
          <p:nvPr/>
        </p:nvSpPr>
        <p:spPr>
          <a:xfrm>
            <a:off x="3648959" y="72360"/>
            <a:ext cx="2792880" cy="68939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32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8. КУДЫ БЕЧЬ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3B5D81-3E3E-498F-863F-215DDE7D486C}"/>
              </a:ext>
            </a:extLst>
          </p:cNvPr>
          <p:cNvSpPr txBox="1"/>
          <p:nvPr/>
        </p:nvSpPr>
        <p:spPr>
          <a:xfrm>
            <a:off x="360000" y="864000"/>
            <a:ext cx="9836645" cy="27069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SzPct val="45000"/>
              <a:buFont typeface="StarSymbol"/>
              <a:buChar char="●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26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Взгляд в исторической перспективе показывает, что 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SzPct val="45000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26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отрасль развивается и будет развиваться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SzPct val="45000"/>
              <a:buFont typeface="StarSymbol"/>
              <a:buChar char="●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26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Старые книги рассказывают про устаревшие процессы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SzPct val="45000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26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(напр. Луиза </a:t>
            </a:r>
            <a:r>
              <a:rPr lang="ru-RU" sz="2600" b="0" i="0" u="none" strike="noStrike" cap="none" baseline="0" dirty="0" err="1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Тамре</a:t>
            </a:r>
            <a:r>
              <a:rPr lang="ru-RU" sz="26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 «Введение в тестирование 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SzPct val="45000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26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Century Gothic" pitchFamily="34"/>
                <a:ea typeface="Microsoft YaHei" pitchFamily="2"/>
                <a:cs typeface="Microsoft YaHei" pitchFamily="2"/>
              </a:rPr>
              <a:t>программного обеспечения»)</a:t>
            </a:r>
          </a:p>
        </p:txBody>
      </p:sp>
      <p:pic>
        <p:nvPicPr>
          <p:cNvPr id="7" name="">
            <a:extLst>
              <a:ext uri="{FF2B5EF4-FFF2-40B4-BE49-F238E27FC236}">
                <a16:creationId xmlns:a16="http://schemas.microsoft.com/office/drawing/2014/main" id="{705C4C0D-B610-49C2-9AC6-863BA22DA8D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60000" y="3515399"/>
            <a:ext cx="9335520" cy="338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5672</TotalTime>
  <Words>455</Words>
  <Application>Microsoft Office PowerPoint</Application>
  <PresentationFormat>Широкоэкранный</PresentationFormat>
  <Paragraphs>122</Paragraphs>
  <Slides>16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Century Gothic</vt:lpstr>
      <vt:lpstr>StarSymbol</vt:lpstr>
      <vt:lpstr>Times New Roman</vt:lpstr>
      <vt:lpstr>Обычный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vldcorp</dc:creator>
  <cp:lastModifiedBy>Владислав Орликов</cp:lastModifiedBy>
  <cp:revision>30</cp:revision>
  <dcterms:created xsi:type="dcterms:W3CDTF">2015-01-21T15:52:29Z</dcterms:created>
  <dcterms:modified xsi:type="dcterms:W3CDTF">2020-11-06T19:24:56Z</dcterms:modified>
</cp:coreProperties>
</file>