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8" r:id="rId3"/>
    <p:sldId id="256" r:id="rId4"/>
    <p:sldId id="259" r:id="rId5"/>
    <p:sldId id="270" r:id="rId6"/>
    <p:sldId id="271" r:id="rId7"/>
    <p:sldId id="269" r:id="rId8"/>
    <p:sldId id="272" r:id="rId9"/>
    <p:sldId id="273" r:id="rId10"/>
    <p:sldId id="260" r:id="rId11"/>
    <p:sldId id="261" r:id="rId12"/>
    <p:sldId id="262" r:id="rId13"/>
    <p:sldId id="263" r:id="rId14"/>
    <p:sldId id="264" r:id="rId15"/>
    <p:sldId id="274" r:id="rId16"/>
    <p:sldId id="267" r:id="rId17"/>
    <p:sldId id="268" r:id="rId18"/>
    <p:sldId id="275" r:id="rId19"/>
  </p:sldIdLst>
  <p:sldSz cx="10080625" cy="7559675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654" y="52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7894C2-0100-49CB-9420-30E5D78187A6}" type="doc">
      <dgm:prSet loTypeId="urn:microsoft.com/office/officeart/2005/8/layout/vProcess5" loCatId="process" qsTypeId="urn:microsoft.com/office/officeart/2005/8/quickstyle/simple3" qsCatId="simple" csTypeId="urn:microsoft.com/office/officeart/2005/8/colors/accent1_4" csCatId="accent1" phldr="1"/>
      <dgm:spPr/>
      <dgm:t>
        <a:bodyPr/>
        <a:lstStyle/>
        <a:p>
          <a:endParaRPr lang="pl-PL"/>
        </a:p>
      </dgm:t>
    </dgm:pt>
    <dgm:pt modelId="{3B6686EB-8C81-4C95-97A8-34CC08058EB4}">
      <dgm:prSet phldrT="[Text]" custT="1"/>
      <dgm:spPr/>
      <dgm:t>
        <a:bodyPr/>
        <a:lstStyle/>
        <a:p>
          <a:r>
            <a:rPr lang="pl-PL" sz="2000" dirty="0"/>
            <a:t>Understand Your limits</a:t>
          </a:r>
        </a:p>
      </dgm:t>
    </dgm:pt>
    <dgm:pt modelId="{69523AC4-5EE8-493A-B966-5B8E09CDABDD}" type="parTrans" cxnId="{7ECB3E57-3DCF-4663-AD75-C510CE705088}">
      <dgm:prSet/>
      <dgm:spPr/>
      <dgm:t>
        <a:bodyPr/>
        <a:lstStyle/>
        <a:p>
          <a:endParaRPr lang="pl-PL"/>
        </a:p>
      </dgm:t>
    </dgm:pt>
    <dgm:pt modelId="{E7F79041-D75C-4281-BA7A-036A2149990C}" type="sibTrans" cxnId="{7ECB3E57-3DCF-4663-AD75-C510CE705088}">
      <dgm:prSet/>
      <dgm:spPr>
        <a:ln>
          <a:solidFill>
            <a:schemeClr val="tx2">
              <a:alpha val="90000"/>
            </a:schemeClr>
          </a:solidFill>
        </a:ln>
      </dgm:spPr>
      <dgm:t>
        <a:bodyPr/>
        <a:lstStyle/>
        <a:p>
          <a:endParaRPr lang="pl-PL"/>
        </a:p>
      </dgm:t>
    </dgm:pt>
    <dgm:pt modelId="{6F2DB687-8BE5-4632-A533-475489AB9E67}">
      <dgm:prSet phldrT="[Text]" custT="1"/>
      <dgm:spPr/>
      <dgm:t>
        <a:bodyPr/>
        <a:lstStyle/>
        <a:p>
          <a:r>
            <a:rPr lang="pl-PL" sz="2000" dirty="0"/>
            <a:t>Recognize your preferences</a:t>
          </a:r>
        </a:p>
      </dgm:t>
    </dgm:pt>
    <dgm:pt modelId="{873BD051-645C-4AF2-A586-B0AC7D547BE2}" type="parTrans" cxnId="{2D5DE074-D60D-4B87-8B5B-CBA37BB500A9}">
      <dgm:prSet/>
      <dgm:spPr/>
      <dgm:t>
        <a:bodyPr/>
        <a:lstStyle/>
        <a:p>
          <a:endParaRPr lang="pl-PL"/>
        </a:p>
      </dgm:t>
    </dgm:pt>
    <dgm:pt modelId="{D9D7FFBE-182D-4DD5-B959-49A07F3793BA}" type="sibTrans" cxnId="{2D5DE074-D60D-4B87-8B5B-CBA37BB500A9}">
      <dgm:prSet/>
      <dgm:spPr>
        <a:ln>
          <a:solidFill>
            <a:schemeClr val="tx2">
              <a:alpha val="90000"/>
            </a:schemeClr>
          </a:solidFill>
        </a:ln>
      </dgm:spPr>
      <dgm:t>
        <a:bodyPr/>
        <a:lstStyle/>
        <a:p>
          <a:endParaRPr lang="pl-PL"/>
        </a:p>
      </dgm:t>
    </dgm:pt>
    <dgm:pt modelId="{CE05DC3C-F828-454F-8461-2CE0ACFA572D}">
      <dgm:prSet phldrT="[Text]"/>
      <dgm:spPr/>
      <dgm:t>
        <a:bodyPr/>
        <a:lstStyle/>
        <a:p>
          <a:r>
            <a:rPr lang="pl-PL" dirty="0"/>
            <a:t>Resist predicting outcomes on limited evidence</a:t>
          </a:r>
        </a:p>
      </dgm:t>
    </dgm:pt>
    <dgm:pt modelId="{6B88CC21-24BE-4AAF-B074-8CA23DB003B5}" type="parTrans" cxnId="{38613537-5320-457D-8D54-60E468D93F4D}">
      <dgm:prSet/>
      <dgm:spPr/>
      <dgm:t>
        <a:bodyPr/>
        <a:lstStyle/>
        <a:p>
          <a:endParaRPr lang="pl-PL"/>
        </a:p>
      </dgm:t>
    </dgm:pt>
    <dgm:pt modelId="{D3081634-7A1C-4417-962F-0856ED44E1A6}" type="sibTrans" cxnId="{38613537-5320-457D-8D54-60E468D93F4D}">
      <dgm:prSet/>
      <dgm:spPr>
        <a:ln>
          <a:solidFill>
            <a:schemeClr val="tx2">
              <a:alpha val="90000"/>
            </a:schemeClr>
          </a:solidFill>
        </a:ln>
      </dgm:spPr>
      <dgm:t>
        <a:bodyPr/>
        <a:lstStyle/>
        <a:p>
          <a:endParaRPr lang="pl-PL"/>
        </a:p>
      </dgm:t>
    </dgm:pt>
    <dgm:pt modelId="{C36AB51C-E7B6-457E-9C48-A2CB536C6698}">
      <dgm:prSet phldrT="[Text]"/>
      <dgm:spPr/>
      <dgm:t>
        <a:bodyPr/>
        <a:lstStyle/>
        <a:p>
          <a:r>
            <a:rPr lang="pl-PL" dirty="0"/>
            <a:t>Gather information before actions</a:t>
          </a:r>
        </a:p>
      </dgm:t>
    </dgm:pt>
    <dgm:pt modelId="{FFBBC3C4-FE0F-43FA-907C-EC4A39B9BAB0}" type="parTrans" cxnId="{0DAF0172-AC63-496D-B225-984B56DA15FF}">
      <dgm:prSet/>
      <dgm:spPr/>
      <dgm:t>
        <a:bodyPr/>
        <a:lstStyle/>
        <a:p>
          <a:endParaRPr lang="pl-PL"/>
        </a:p>
      </dgm:t>
    </dgm:pt>
    <dgm:pt modelId="{994C91C4-9893-4473-A345-FDCAEEBCD38B}" type="sibTrans" cxnId="{0DAF0172-AC63-496D-B225-984B56DA15FF}">
      <dgm:prSet/>
      <dgm:spPr/>
      <dgm:t>
        <a:bodyPr/>
        <a:lstStyle/>
        <a:p>
          <a:endParaRPr lang="pl-PL"/>
        </a:p>
      </dgm:t>
    </dgm:pt>
    <dgm:pt modelId="{7843FBE5-D036-4E37-858B-C9454476F7D6}">
      <dgm:prSet phldrT="[Text]"/>
      <dgm:spPr/>
      <dgm:t>
        <a:bodyPr/>
        <a:lstStyle/>
        <a:p>
          <a:r>
            <a:rPr lang="pl-PL" dirty="0"/>
            <a:t>Aknowledge bises that affect judgement</a:t>
          </a:r>
        </a:p>
      </dgm:t>
    </dgm:pt>
    <dgm:pt modelId="{FD5B6619-3D22-41B6-A550-CAC4AF1A93E0}" type="parTrans" cxnId="{C24C8B1B-9B9E-4D85-9D68-5FC782137FF8}">
      <dgm:prSet/>
      <dgm:spPr/>
      <dgm:t>
        <a:bodyPr/>
        <a:lstStyle/>
        <a:p>
          <a:endParaRPr lang="pl-PL"/>
        </a:p>
      </dgm:t>
    </dgm:pt>
    <dgm:pt modelId="{D417C29D-5A40-470B-A159-3578934165FA}" type="sibTrans" cxnId="{C24C8B1B-9B9E-4D85-9D68-5FC782137FF8}">
      <dgm:prSet/>
      <dgm:spPr>
        <a:ln>
          <a:solidFill>
            <a:schemeClr val="tx2">
              <a:alpha val="90000"/>
            </a:schemeClr>
          </a:solidFill>
        </a:ln>
      </dgm:spPr>
      <dgm:t>
        <a:bodyPr/>
        <a:lstStyle/>
        <a:p>
          <a:endParaRPr lang="pl-PL"/>
        </a:p>
      </dgm:t>
    </dgm:pt>
    <dgm:pt modelId="{A4571C4D-09D6-4884-93F2-18BB7315EA79}" type="pres">
      <dgm:prSet presAssocID="{3E7894C2-0100-49CB-9420-30E5D78187A6}" presName="outerComposite" presStyleCnt="0">
        <dgm:presLayoutVars>
          <dgm:chMax val="5"/>
          <dgm:dir/>
          <dgm:resizeHandles val="exact"/>
        </dgm:presLayoutVars>
      </dgm:prSet>
      <dgm:spPr/>
    </dgm:pt>
    <dgm:pt modelId="{D52E54AC-17FE-428B-814F-01D4FB0B655A}" type="pres">
      <dgm:prSet presAssocID="{3E7894C2-0100-49CB-9420-30E5D78187A6}" presName="dummyMaxCanvas" presStyleCnt="0">
        <dgm:presLayoutVars/>
      </dgm:prSet>
      <dgm:spPr/>
    </dgm:pt>
    <dgm:pt modelId="{F24D477E-F220-474E-9B1A-FDB2AC899991}" type="pres">
      <dgm:prSet presAssocID="{3E7894C2-0100-49CB-9420-30E5D78187A6}" presName="FiveNodes_1" presStyleLbl="node1" presStyleIdx="0" presStyleCnt="5">
        <dgm:presLayoutVars>
          <dgm:bulletEnabled val="1"/>
        </dgm:presLayoutVars>
      </dgm:prSet>
      <dgm:spPr/>
    </dgm:pt>
    <dgm:pt modelId="{F40960D2-57DA-494B-BCE8-E6FA8E841635}" type="pres">
      <dgm:prSet presAssocID="{3E7894C2-0100-49CB-9420-30E5D78187A6}" presName="FiveNodes_2" presStyleLbl="node1" presStyleIdx="1" presStyleCnt="5">
        <dgm:presLayoutVars>
          <dgm:bulletEnabled val="1"/>
        </dgm:presLayoutVars>
      </dgm:prSet>
      <dgm:spPr/>
    </dgm:pt>
    <dgm:pt modelId="{5915CF10-70A1-499D-B430-092C2D75B0D7}" type="pres">
      <dgm:prSet presAssocID="{3E7894C2-0100-49CB-9420-30E5D78187A6}" presName="FiveNodes_3" presStyleLbl="node1" presStyleIdx="2" presStyleCnt="5">
        <dgm:presLayoutVars>
          <dgm:bulletEnabled val="1"/>
        </dgm:presLayoutVars>
      </dgm:prSet>
      <dgm:spPr/>
    </dgm:pt>
    <dgm:pt modelId="{0B10926A-57B6-4A63-89B3-01253D42D628}" type="pres">
      <dgm:prSet presAssocID="{3E7894C2-0100-49CB-9420-30E5D78187A6}" presName="FiveNodes_4" presStyleLbl="node1" presStyleIdx="3" presStyleCnt="5">
        <dgm:presLayoutVars>
          <dgm:bulletEnabled val="1"/>
        </dgm:presLayoutVars>
      </dgm:prSet>
      <dgm:spPr/>
    </dgm:pt>
    <dgm:pt modelId="{7D595072-F77F-4AF6-AE0D-EB59BB593AE5}" type="pres">
      <dgm:prSet presAssocID="{3E7894C2-0100-49CB-9420-30E5D78187A6}" presName="FiveNodes_5" presStyleLbl="node1" presStyleIdx="4" presStyleCnt="5">
        <dgm:presLayoutVars>
          <dgm:bulletEnabled val="1"/>
        </dgm:presLayoutVars>
      </dgm:prSet>
      <dgm:spPr/>
    </dgm:pt>
    <dgm:pt modelId="{A9CEB6CF-34D7-4352-8A7B-B864F968869D}" type="pres">
      <dgm:prSet presAssocID="{3E7894C2-0100-49CB-9420-30E5D78187A6}" presName="FiveConn_1-2" presStyleLbl="fgAccFollowNode1" presStyleIdx="0" presStyleCnt="4">
        <dgm:presLayoutVars>
          <dgm:bulletEnabled val="1"/>
        </dgm:presLayoutVars>
      </dgm:prSet>
      <dgm:spPr/>
    </dgm:pt>
    <dgm:pt modelId="{BD6067A5-AC51-45F8-967A-552329E2EBC5}" type="pres">
      <dgm:prSet presAssocID="{3E7894C2-0100-49CB-9420-30E5D78187A6}" presName="FiveConn_2-3" presStyleLbl="fgAccFollowNode1" presStyleIdx="1" presStyleCnt="4">
        <dgm:presLayoutVars>
          <dgm:bulletEnabled val="1"/>
        </dgm:presLayoutVars>
      </dgm:prSet>
      <dgm:spPr/>
    </dgm:pt>
    <dgm:pt modelId="{65EFD108-9452-4C49-931E-9DB5DC1B2CAD}" type="pres">
      <dgm:prSet presAssocID="{3E7894C2-0100-49CB-9420-30E5D78187A6}" presName="FiveConn_3-4" presStyleLbl="fgAccFollowNode1" presStyleIdx="2" presStyleCnt="4">
        <dgm:presLayoutVars>
          <dgm:bulletEnabled val="1"/>
        </dgm:presLayoutVars>
      </dgm:prSet>
      <dgm:spPr/>
    </dgm:pt>
    <dgm:pt modelId="{745B539A-BCA0-4DBD-8CFA-0108C39E5D21}" type="pres">
      <dgm:prSet presAssocID="{3E7894C2-0100-49CB-9420-30E5D78187A6}" presName="FiveConn_4-5" presStyleLbl="fgAccFollowNode1" presStyleIdx="3" presStyleCnt="4">
        <dgm:presLayoutVars>
          <dgm:bulletEnabled val="1"/>
        </dgm:presLayoutVars>
      </dgm:prSet>
      <dgm:spPr/>
    </dgm:pt>
    <dgm:pt modelId="{9F97AE53-C036-4E09-81CF-1DEC6E038787}" type="pres">
      <dgm:prSet presAssocID="{3E7894C2-0100-49CB-9420-30E5D78187A6}" presName="FiveNodes_1_text" presStyleLbl="node1" presStyleIdx="4" presStyleCnt="5">
        <dgm:presLayoutVars>
          <dgm:bulletEnabled val="1"/>
        </dgm:presLayoutVars>
      </dgm:prSet>
      <dgm:spPr/>
    </dgm:pt>
    <dgm:pt modelId="{45D90503-BC03-4DCF-A03D-54089E8B07D2}" type="pres">
      <dgm:prSet presAssocID="{3E7894C2-0100-49CB-9420-30E5D78187A6}" presName="FiveNodes_2_text" presStyleLbl="node1" presStyleIdx="4" presStyleCnt="5">
        <dgm:presLayoutVars>
          <dgm:bulletEnabled val="1"/>
        </dgm:presLayoutVars>
      </dgm:prSet>
      <dgm:spPr/>
    </dgm:pt>
    <dgm:pt modelId="{BE7403F1-155A-431E-9DB0-FB8063D059B2}" type="pres">
      <dgm:prSet presAssocID="{3E7894C2-0100-49CB-9420-30E5D78187A6}" presName="FiveNodes_3_text" presStyleLbl="node1" presStyleIdx="4" presStyleCnt="5">
        <dgm:presLayoutVars>
          <dgm:bulletEnabled val="1"/>
        </dgm:presLayoutVars>
      </dgm:prSet>
      <dgm:spPr/>
    </dgm:pt>
    <dgm:pt modelId="{5BF9672D-056F-4762-B2F5-0DC4C30C310E}" type="pres">
      <dgm:prSet presAssocID="{3E7894C2-0100-49CB-9420-30E5D78187A6}" presName="FiveNodes_4_text" presStyleLbl="node1" presStyleIdx="4" presStyleCnt="5">
        <dgm:presLayoutVars>
          <dgm:bulletEnabled val="1"/>
        </dgm:presLayoutVars>
      </dgm:prSet>
      <dgm:spPr/>
    </dgm:pt>
    <dgm:pt modelId="{62D0B911-04FE-41EC-99B7-0317DF003159}" type="pres">
      <dgm:prSet presAssocID="{3E7894C2-0100-49CB-9420-30E5D78187A6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6161EA0D-ED96-4321-B8E1-0715AC313A8E}" type="presOf" srcId="{E7F79041-D75C-4281-BA7A-036A2149990C}" destId="{A9CEB6CF-34D7-4352-8A7B-B864F968869D}" srcOrd="0" destOrd="0" presId="urn:microsoft.com/office/officeart/2005/8/layout/vProcess5"/>
    <dgm:cxn modelId="{8B807510-7874-4975-A3A8-430632007222}" type="presOf" srcId="{6F2DB687-8BE5-4632-A533-475489AB9E67}" destId="{F40960D2-57DA-494B-BCE8-E6FA8E841635}" srcOrd="0" destOrd="0" presId="urn:microsoft.com/office/officeart/2005/8/layout/vProcess5"/>
    <dgm:cxn modelId="{C24C8B1B-9B9E-4D85-9D68-5FC782137FF8}" srcId="{3E7894C2-0100-49CB-9420-30E5D78187A6}" destId="{7843FBE5-D036-4E37-858B-C9454476F7D6}" srcOrd="2" destOrd="0" parTransId="{FD5B6619-3D22-41B6-A550-CAC4AF1A93E0}" sibTransId="{D417C29D-5A40-470B-A159-3578934165FA}"/>
    <dgm:cxn modelId="{38613537-5320-457D-8D54-60E468D93F4D}" srcId="{3E7894C2-0100-49CB-9420-30E5D78187A6}" destId="{CE05DC3C-F828-454F-8461-2CE0ACFA572D}" srcOrd="3" destOrd="0" parTransId="{6B88CC21-24BE-4AAF-B074-8CA23DB003B5}" sibTransId="{D3081634-7A1C-4417-962F-0856ED44E1A6}"/>
    <dgm:cxn modelId="{018EAD65-2C54-42F6-BDAD-72394CDD6270}" type="presOf" srcId="{3B6686EB-8C81-4C95-97A8-34CC08058EB4}" destId="{F24D477E-F220-474E-9B1A-FDB2AC899991}" srcOrd="0" destOrd="0" presId="urn:microsoft.com/office/officeart/2005/8/layout/vProcess5"/>
    <dgm:cxn modelId="{A3143471-BD12-4561-8D77-3D2F64CED484}" type="presOf" srcId="{3E7894C2-0100-49CB-9420-30E5D78187A6}" destId="{A4571C4D-09D6-4884-93F2-18BB7315EA79}" srcOrd="0" destOrd="0" presId="urn:microsoft.com/office/officeart/2005/8/layout/vProcess5"/>
    <dgm:cxn modelId="{0DAF0172-AC63-496D-B225-984B56DA15FF}" srcId="{3E7894C2-0100-49CB-9420-30E5D78187A6}" destId="{C36AB51C-E7B6-457E-9C48-A2CB536C6698}" srcOrd="4" destOrd="0" parTransId="{FFBBC3C4-FE0F-43FA-907C-EC4A39B9BAB0}" sibTransId="{994C91C4-9893-4473-A345-FDCAEEBCD38B}"/>
    <dgm:cxn modelId="{2D5DE074-D60D-4B87-8B5B-CBA37BB500A9}" srcId="{3E7894C2-0100-49CB-9420-30E5D78187A6}" destId="{6F2DB687-8BE5-4632-A533-475489AB9E67}" srcOrd="1" destOrd="0" parTransId="{873BD051-645C-4AF2-A586-B0AC7D547BE2}" sibTransId="{D9D7FFBE-182D-4DD5-B959-49A07F3793BA}"/>
    <dgm:cxn modelId="{EF6FF876-CF30-42E4-A759-6A453AAEF61E}" type="presOf" srcId="{3B6686EB-8C81-4C95-97A8-34CC08058EB4}" destId="{9F97AE53-C036-4E09-81CF-1DEC6E038787}" srcOrd="1" destOrd="0" presId="urn:microsoft.com/office/officeart/2005/8/layout/vProcess5"/>
    <dgm:cxn modelId="{7ECB3E57-3DCF-4663-AD75-C510CE705088}" srcId="{3E7894C2-0100-49CB-9420-30E5D78187A6}" destId="{3B6686EB-8C81-4C95-97A8-34CC08058EB4}" srcOrd="0" destOrd="0" parTransId="{69523AC4-5EE8-493A-B966-5B8E09CDABDD}" sibTransId="{E7F79041-D75C-4281-BA7A-036A2149990C}"/>
    <dgm:cxn modelId="{99EA5286-596C-475A-9A3F-6992D47EC15B}" type="presOf" srcId="{D3081634-7A1C-4417-962F-0856ED44E1A6}" destId="{745B539A-BCA0-4DBD-8CFA-0108C39E5D21}" srcOrd="0" destOrd="0" presId="urn:microsoft.com/office/officeart/2005/8/layout/vProcess5"/>
    <dgm:cxn modelId="{B6772C8B-D765-4098-8528-0F67E895BADF}" type="presOf" srcId="{C36AB51C-E7B6-457E-9C48-A2CB536C6698}" destId="{7D595072-F77F-4AF6-AE0D-EB59BB593AE5}" srcOrd="0" destOrd="0" presId="urn:microsoft.com/office/officeart/2005/8/layout/vProcess5"/>
    <dgm:cxn modelId="{F6207C95-9F1A-4A20-84EB-4D3B0010A0CF}" type="presOf" srcId="{D9D7FFBE-182D-4DD5-B959-49A07F3793BA}" destId="{BD6067A5-AC51-45F8-967A-552329E2EBC5}" srcOrd="0" destOrd="0" presId="urn:microsoft.com/office/officeart/2005/8/layout/vProcess5"/>
    <dgm:cxn modelId="{80FE109E-D121-41DB-8F05-A7A36DB2B1D9}" type="presOf" srcId="{D417C29D-5A40-470B-A159-3578934165FA}" destId="{65EFD108-9452-4C49-931E-9DB5DC1B2CAD}" srcOrd="0" destOrd="0" presId="urn:microsoft.com/office/officeart/2005/8/layout/vProcess5"/>
    <dgm:cxn modelId="{C27F73AF-FF12-4641-A333-E193928AB6C3}" type="presOf" srcId="{7843FBE5-D036-4E37-858B-C9454476F7D6}" destId="{BE7403F1-155A-431E-9DB0-FB8063D059B2}" srcOrd="1" destOrd="0" presId="urn:microsoft.com/office/officeart/2005/8/layout/vProcess5"/>
    <dgm:cxn modelId="{A6D1B8B3-F7DD-4D72-A906-95C4E31272F0}" type="presOf" srcId="{6F2DB687-8BE5-4632-A533-475489AB9E67}" destId="{45D90503-BC03-4DCF-A03D-54089E8B07D2}" srcOrd="1" destOrd="0" presId="urn:microsoft.com/office/officeart/2005/8/layout/vProcess5"/>
    <dgm:cxn modelId="{4C7DAABE-593F-4709-A58A-C5B717A83D68}" type="presOf" srcId="{CE05DC3C-F828-454F-8461-2CE0ACFA572D}" destId="{5BF9672D-056F-4762-B2F5-0DC4C30C310E}" srcOrd="1" destOrd="0" presId="urn:microsoft.com/office/officeart/2005/8/layout/vProcess5"/>
    <dgm:cxn modelId="{955530EF-2D65-4947-98CC-A2A26703C1EA}" type="presOf" srcId="{7843FBE5-D036-4E37-858B-C9454476F7D6}" destId="{5915CF10-70A1-499D-B430-092C2D75B0D7}" srcOrd="0" destOrd="0" presId="urn:microsoft.com/office/officeart/2005/8/layout/vProcess5"/>
    <dgm:cxn modelId="{04C08EF7-DFB2-4AEB-9CBE-7C4D5B6F4AFD}" type="presOf" srcId="{C36AB51C-E7B6-457E-9C48-A2CB536C6698}" destId="{62D0B911-04FE-41EC-99B7-0317DF003159}" srcOrd="1" destOrd="0" presId="urn:microsoft.com/office/officeart/2005/8/layout/vProcess5"/>
    <dgm:cxn modelId="{8C7ED6FC-BDB8-427C-B2D5-6626AEAFC9D9}" type="presOf" srcId="{CE05DC3C-F828-454F-8461-2CE0ACFA572D}" destId="{0B10926A-57B6-4A63-89B3-01253D42D628}" srcOrd="0" destOrd="0" presId="urn:microsoft.com/office/officeart/2005/8/layout/vProcess5"/>
    <dgm:cxn modelId="{B53AABE4-B350-4F51-91E0-DE1EFB051B1C}" type="presParOf" srcId="{A4571C4D-09D6-4884-93F2-18BB7315EA79}" destId="{D52E54AC-17FE-428B-814F-01D4FB0B655A}" srcOrd="0" destOrd="0" presId="urn:microsoft.com/office/officeart/2005/8/layout/vProcess5"/>
    <dgm:cxn modelId="{470C2A9B-7AA7-4408-B091-8A2A282FB1DE}" type="presParOf" srcId="{A4571C4D-09D6-4884-93F2-18BB7315EA79}" destId="{F24D477E-F220-474E-9B1A-FDB2AC899991}" srcOrd="1" destOrd="0" presId="urn:microsoft.com/office/officeart/2005/8/layout/vProcess5"/>
    <dgm:cxn modelId="{337DFA58-790C-477D-B71F-A74C73B12F12}" type="presParOf" srcId="{A4571C4D-09D6-4884-93F2-18BB7315EA79}" destId="{F40960D2-57DA-494B-BCE8-E6FA8E841635}" srcOrd="2" destOrd="0" presId="urn:microsoft.com/office/officeart/2005/8/layout/vProcess5"/>
    <dgm:cxn modelId="{4385E528-59DD-4DF6-8F8E-A26D55E81774}" type="presParOf" srcId="{A4571C4D-09D6-4884-93F2-18BB7315EA79}" destId="{5915CF10-70A1-499D-B430-092C2D75B0D7}" srcOrd="3" destOrd="0" presId="urn:microsoft.com/office/officeart/2005/8/layout/vProcess5"/>
    <dgm:cxn modelId="{DD5B7BE4-0B7D-42EC-9245-67D615E60011}" type="presParOf" srcId="{A4571C4D-09D6-4884-93F2-18BB7315EA79}" destId="{0B10926A-57B6-4A63-89B3-01253D42D628}" srcOrd="4" destOrd="0" presId="urn:microsoft.com/office/officeart/2005/8/layout/vProcess5"/>
    <dgm:cxn modelId="{6484972B-253D-47B9-98C6-9F1A24ABDF8A}" type="presParOf" srcId="{A4571C4D-09D6-4884-93F2-18BB7315EA79}" destId="{7D595072-F77F-4AF6-AE0D-EB59BB593AE5}" srcOrd="5" destOrd="0" presId="urn:microsoft.com/office/officeart/2005/8/layout/vProcess5"/>
    <dgm:cxn modelId="{11A75415-9F9B-4CCE-9BCB-63F060A27C13}" type="presParOf" srcId="{A4571C4D-09D6-4884-93F2-18BB7315EA79}" destId="{A9CEB6CF-34D7-4352-8A7B-B864F968869D}" srcOrd="6" destOrd="0" presId="urn:microsoft.com/office/officeart/2005/8/layout/vProcess5"/>
    <dgm:cxn modelId="{45DB9D8E-0E05-44BE-A645-1CE59758E109}" type="presParOf" srcId="{A4571C4D-09D6-4884-93F2-18BB7315EA79}" destId="{BD6067A5-AC51-45F8-967A-552329E2EBC5}" srcOrd="7" destOrd="0" presId="urn:microsoft.com/office/officeart/2005/8/layout/vProcess5"/>
    <dgm:cxn modelId="{0CC0B7B7-0985-4ADE-8571-FC03BB27831C}" type="presParOf" srcId="{A4571C4D-09D6-4884-93F2-18BB7315EA79}" destId="{65EFD108-9452-4C49-931E-9DB5DC1B2CAD}" srcOrd="8" destOrd="0" presId="urn:microsoft.com/office/officeart/2005/8/layout/vProcess5"/>
    <dgm:cxn modelId="{B5DB6448-BCD4-4F1C-93F4-1218BEA2DE27}" type="presParOf" srcId="{A4571C4D-09D6-4884-93F2-18BB7315EA79}" destId="{745B539A-BCA0-4DBD-8CFA-0108C39E5D21}" srcOrd="9" destOrd="0" presId="urn:microsoft.com/office/officeart/2005/8/layout/vProcess5"/>
    <dgm:cxn modelId="{A61CB88F-89A7-4E11-932F-F7834FF9254B}" type="presParOf" srcId="{A4571C4D-09D6-4884-93F2-18BB7315EA79}" destId="{9F97AE53-C036-4E09-81CF-1DEC6E038787}" srcOrd="10" destOrd="0" presId="urn:microsoft.com/office/officeart/2005/8/layout/vProcess5"/>
    <dgm:cxn modelId="{C1495A28-38F3-40BB-B8D5-018270115A37}" type="presParOf" srcId="{A4571C4D-09D6-4884-93F2-18BB7315EA79}" destId="{45D90503-BC03-4DCF-A03D-54089E8B07D2}" srcOrd="11" destOrd="0" presId="urn:microsoft.com/office/officeart/2005/8/layout/vProcess5"/>
    <dgm:cxn modelId="{7E7D6AB0-136C-448E-9575-244C1C95D1AE}" type="presParOf" srcId="{A4571C4D-09D6-4884-93F2-18BB7315EA79}" destId="{BE7403F1-155A-431E-9DB0-FB8063D059B2}" srcOrd="12" destOrd="0" presId="urn:microsoft.com/office/officeart/2005/8/layout/vProcess5"/>
    <dgm:cxn modelId="{E940DAD0-2E38-49AF-A359-62EBF9CD578A}" type="presParOf" srcId="{A4571C4D-09D6-4884-93F2-18BB7315EA79}" destId="{5BF9672D-056F-4762-B2F5-0DC4C30C310E}" srcOrd="13" destOrd="0" presId="urn:microsoft.com/office/officeart/2005/8/layout/vProcess5"/>
    <dgm:cxn modelId="{69248423-A8AC-4DB0-BAB9-BED0561CBD05}" type="presParOf" srcId="{A4571C4D-09D6-4884-93F2-18BB7315EA79}" destId="{62D0B911-04FE-41EC-99B7-0317DF003159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A290C9-5E8D-402B-9586-88F222407F15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A13EED51-894B-4BA5-88E0-BD6AC79E4AF8}">
      <dgm:prSet phldrT="[Text]"/>
      <dgm:spPr/>
      <dgm:t>
        <a:bodyPr/>
        <a:lstStyle/>
        <a:p>
          <a:endParaRPr lang="pl-PL" dirty="0"/>
        </a:p>
      </dgm:t>
    </dgm:pt>
    <dgm:pt modelId="{A0A26869-F7E5-46AF-AFA8-D6BCF5374FBF}" type="parTrans" cxnId="{44EA197D-07BC-4FEB-A533-56C0DE0BA415}">
      <dgm:prSet/>
      <dgm:spPr/>
      <dgm:t>
        <a:bodyPr/>
        <a:lstStyle/>
        <a:p>
          <a:endParaRPr lang="pl-PL"/>
        </a:p>
      </dgm:t>
    </dgm:pt>
    <dgm:pt modelId="{C7D0E6B9-354C-4897-BAEA-57A7EA004F90}" type="sibTrans" cxnId="{44EA197D-07BC-4FEB-A533-56C0DE0BA415}">
      <dgm:prSet/>
      <dgm:spPr/>
      <dgm:t>
        <a:bodyPr/>
        <a:lstStyle/>
        <a:p>
          <a:endParaRPr lang="pl-PL"/>
        </a:p>
      </dgm:t>
    </dgm:pt>
    <dgm:pt modelId="{66273DAA-6196-4E2D-A19E-E75FDD1B0BDA}">
      <dgm:prSet phldrT="[Text]"/>
      <dgm:spPr/>
      <dgm:t>
        <a:bodyPr/>
        <a:lstStyle/>
        <a:p>
          <a:r>
            <a:rPr lang="pl-PL" dirty="0"/>
            <a:t>Small initial investment</a:t>
          </a:r>
        </a:p>
      </dgm:t>
    </dgm:pt>
    <dgm:pt modelId="{FB439397-AE6A-4238-8B88-DAF717149F4C}" type="parTrans" cxnId="{0BA1AD1A-D0D7-418F-A822-F7C90F77D7DA}">
      <dgm:prSet/>
      <dgm:spPr/>
      <dgm:t>
        <a:bodyPr/>
        <a:lstStyle/>
        <a:p>
          <a:endParaRPr lang="pl-PL"/>
        </a:p>
      </dgm:t>
    </dgm:pt>
    <dgm:pt modelId="{98D00EDF-DEE7-44BD-A107-DDAA6D40BFA1}" type="sibTrans" cxnId="{0BA1AD1A-D0D7-418F-A822-F7C90F77D7DA}">
      <dgm:prSet/>
      <dgm:spPr/>
      <dgm:t>
        <a:bodyPr/>
        <a:lstStyle/>
        <a:p>
          <a:endParaRPr lang="pl-PL"/>
        </a:p>
      </dgm:t>
    </dgm:pt>
    <dgm:pt modelId="{F4C0F7A2-B607-4667-AF4A-F5B1EB045E3A}">
      <dgm:prSet phldrT="[Text]"/>
      <dgm:spPr/>
      <dgm:t>
        <a:bodyPr/>
        <a:lstStyle/>
        <a:p>
          <a:endParaRPr lang="pl-PL" dirty="0"/>
        </a:p>
      </dgm:t>
    </dgm:pt>
    <dgm:pt modelId="{6C7A6FCD-A2C5-4B80-A305-BCDB1E401946}" type="parTrans" cxnId="{1EDD0DA6-FFF2-4614-9900-9912D9E2D046}">
      <dgm:prSet/>
      <dgm:spPr/>
      <dgm:t>
        <a:bodyPr/>
        <a:lstStyle/>
        <a:p>
          <a:endParaRPr lang="pl-PL"/>
        </a:p>
      </dgm:t>
    </dgm:pt>
    <dgm:pt modelId="{B749A282-A002-4284-9B0B-5B2C6E74FE1F}" type="sibTrans" cxnId="{1EDD0DA6-FFF2-4614-9900-9912D9E2D046}">
      <dgm:prSet/>
      <dgm:spPr/>
      <dgm:t>
        <a:bodyPr/>
        <a:lstStyle/>
        <a:p>
          <a:endParaRPr lang="pl-PL"/>
        </a:p>
      </dgm:t>
    </dgm:pt>
    <dgm:pt modelId="{3BF82F31-3F3D-4CD4-ABAF-4ECA602C6A64}">
      <dgm:prSet phldrT="[Text]"/>
      <dgm:spPr/>
      <dgm:t>
        <a:bodyPr/>
        <a:lstStyle/>
        <a:p>
          <a:r>
            <a:rPr lang="pl-PL" dirty="0"/>
            <a:t>Build protorypes</a:t>
          </a:r>
        </a:p>
      </dgm:t>
    </dgm:pt>
    <dgm:pt modelId="{6E95229A-F7FF-42F0-BC5E-253EC799F1BB}" type="parTrans" cxnId="{449AAC4D-2E62-49CC-B356-A64C121A92D9}">
      <dgm:prSet/>
      <dgm:spPr/>
      <dgm:t>
        <a:bodyPr/>
        <a:lstStyle/>
        <a:p>
          <a:endParaRPr lang="pl-PL"/>
        </a:p>
      </dgm:t>
    </dgm:pt>
    <dgm:pt modelId="{0B06801C-555E-4670-A258-A9EF71899FAB}" type="sibTrans" cxnId="{449AAC4D-2E62-49CC-B356-A64C121A92D9}">
      <dgm:prSet/>
      <dgm:spPr/>
      <dgm:t>
        <a:bodyPr/>
        <a:lstStyle/>
        <a:p>
          <a:endParaRPr lang="pl-PL"/>
        </a:p>
      </dgm:t>
    </dgm:pt>
    <dgm:pt modelId="{21CB9A3D-B9AA-4571-9D4A-7AF7858B8BF9}">
      <dgm:prSet phldrT="[Text]"/>
      <dgm:spPr/>
      <dgm:t>
        <a:bodyPr/>
        <a:lstStyle/>
        <a:p>
          <a:r>
            <a:rPr lang="pl-PL" dirty="0"/>
            <a:t>Evluate the idea</a:t>
          </a:r>
        </a:p>
      </dgm:t>
    </dgm:pt>
    <dgm:pt modelId="{AD85DCD5-1422-4A38-8063-4D7077027AA5}" type="parTrans" cxnId="{6A3BD91D-6B27-495B-ADDB-5B0E5BD96623}">
      <dgm:prSet/>
      <dgm:spPr/>
      <dgm:t>
        <a:bodyPr/>
        <a:lstStyle/>
        <a:p>
          <a:endParaRPr lang="pl-PL"/>
        </a:p>
      </dgm:t>
    </dgm:pt>
    <dgm:pt modelId="{0ACE5E6D-EA15-4AA3-8FE2-95D8D1EF6222}" type="sibTrans" cxnId="{6A3BD91D-6B27-495B-ADDB-5B0E5BD96623}">
      <dgm:prSet/>
      <dgm:spPr/>
      <dgm:t>
        <a:bodyPr/>
        <a:lstStyle/>
        <a:p>
          <a:endParaRPr lang="pl-PL"/>
        </a:p>
      </dgm:t>
    </dgm:pt>
    <dgm:pt modelId="{7270722F-DD4C-4DB4-975D-0EAB8A98929B}">
      <dgm:prSet phldrT="[Text]"/>
      <dgm:spPr/>
      <dgm:t>
        <a:bodyPr/>
        <a:lstStyle/>
        <a:p>
          <a:endParaRPr lang="pl-PL" dirty="0"/>
        </a:p>
      </dgm:t>
    </dgm:pt>
    <dgm:pt modelId="{1D24EB1A-38FC-4CBD-9BA7-42049D4AEBFE}" type="parTrans" cxnId="{EFF7C029-8CBA-400B-9C2A-8C0D38A24FBF}">
      <dgm:prSet/>
      <dgm:spPr/>
      <dgm:t>
        <a:bodyPr/>
        <a:lstStyle/>
        <a:p>
          <a:endParaRPr lang="pl-PL"/>
        </a:p>
      </dgm:t>
    </dgm:pt>
    <dgm:pt modelId="{008FD081-DCF6-4483-9A6A-70EE34B0CE99}" type="sibTrans" cxnId="{EFF7C029-8CBA-400B-9C2A-8C0D38A24FBF}">
      <dgm:prSet/>
      <dgm:spPr/>
      <dgm:t>
        <a:bodyPr/>
        <a:lstStyle/>
        <a:p>
          <a:endParaRPr lang="pl-PL"/>
        </a:p>
      </dgm:t>
    </dgm:pt>
    <dgm:pt modelId="{DAB71649-F8D5-445F-A10B-83FB7EB964D9}">
      <dgm:prSet phldrT="[Text]"/>
      <dgm:spPr/>
      <dgm:t>
        <a:bodyPr/>
        <a:lstStyle/>
        <a:p>
          <a:r>
            <a:rPr lang="pl-PL" dirty="0"/>
            <a:t>Work as it is experiment</a:t>
          </a:r>
        </a:p>
      </dgm:t>
    </dgm:pt>
    <dgm:pt modelId="{087D04FF-C1A1-4C3F-8D5C-91D4099657FC}" type="parTrans" cxnId="{13CA1A2D-79B3-4E8C-B12B-7FCFCAB6B0AA}">
      <dgm:prSet/>
      <dgm:spPr/>
      <dgm:t>
        <a:bodyPr/>
        <a:lstStyle/>
        <a:p>
          <a:endParaRPr lang="pl-PL"/>
        </a:p>
      </dgm:t>
    </dgm:pt>
    <dgm:pt modelId="{B8D31B9B-59A3-4F83-AB42-2B24968DBA1B}" type="sibTrans" cxnId="{13CA1A2D-79B3-4E8C-B12B-7FCFCAB6B0AA}">
      <dgm:prSet/>
      <dgm:spPr/>
      <dgm:t>
        <a:bodyPr/>
        <a:lstStyle/>
        <a:p>
          <a:endParaRPr lang="pl-PL"/>
        </a:p>
      </dgm:t>
    </dgm:pt>
    <dgm:pt modelId="{46532672-9DC5-46A8-A590-19B9058E2280}">
      <dgm:prSet phldrT="[Text]"/>
      <dgm:spPr/>
      <dgm:t>
        <a:bodyPr/>
        <a:lstStyle/>
        <a:p>
          <a:r>
            <a:rPr lang="pl-PL" dirty="0"/>
            <a:t>Decide if invest further</a:t>
          </a:r>
        </a:p>
      </dgm:t>
    </dgm:pt>
    <dgm:pt modelId="{5D634F6B-7D8D-4771-B7B6-048892AC0DF0}" type="parTrans" cxnId="{8AF0D762-9CF2-4692-8650-BA800C91276C}">
      <dgm:prSet/>
      <dgm:spPr/>
      <dgm:t>
        <a:bodyPr/>
        <a:lstStyle/>
        <a:p>
          <a:endParaRPr lang="pl-PL"/>
        </a:p>
      </dgm:t>
    </dgm:pt>
    <dgm:pt modelId="{1155A45F-3ADA-4D16-B2E2-291A4EC2BB2F}" type="sibTrans" cxnId="{8AF0D762-9CF2-4692-8650-BA800C91276C}">
      <dgm:prSet/>
      <dgm:spPr/>
      <dgm:t>
        <a:bodyPr/>
        <a:lstStyle/>
        <a:p>
          <a:endParaRPr lang="pl-PL"/>
        </a:p>
      </dgm:t>
    </dgm:pt>
    <dgm:pt modelId="{B6E5083F-16D3-44DA-B196-6EE948968C66}">
      <dgm:prSet phldrT="[Text]"/>
      <dgm:spPr/>
      <dgm:t>
        <a:bodyPr/>
        <a:lstStyle/>
        <a:p>
          <a:endParaRPr lang="pl-PL" dirty="0"/>
        </a:p>
      </dgm:t>
    </dgm:pt>
    <dgm:pt modelId="{C67C17D4-4E7F-478A-82CC-E9276D349CAC}" type="parTrans" cxnId="{ECE1CFF0-4CD9-4A54-BB4C-A31999B1555A}">
      <dgm:prSet/>
      <dgm:spPr/>
      <dgm:t>
        <a:bodyPr/>
        <a:lstStyle/>
        <a:p>
          <a:endParaRPr lang="pl-PL"/>
        </a:p>
      </dgm:t>
    </dgm:pt>
    <dgm:pt modelId="{F6B647DC-A0AF-48B7-9CC3-F5D5AE54AF97}" type="sibTrans" cxnId="{ECE1CFF0-4CD9-4A54-BB4C-A31999B1555A}">
      <dgm:prSet/>
      <dgm:spPr/>
      <dgm:t>
        <a:bodyPr/>
        <a:lstStyle/>
        <a:p>
          <a:endParaRPr lang="pl-PL"/>
        </a:p>
      </dgm:t>
    </dgm:pt>
    <dgm:pt modelId="{42210592-EB89-4848-AB81-4FFE8DFE7A04}">
      <dgm:prSet phldrT="[Text]"/>
      <dgm:spPr/>
      <dgm:t>
        <a:bodyPr/>
        <a:lstStyle/>
        <a:p>
          <a:r>
            <a:rPr lang="pl-PL" dirty="0"/>
            <a:t>Test and collect information</a:t>
          </a:r>
        </a:p>
      </dgm:t>
    </dgm:pt>
    <dgm:pt modelId="{0DC58BB7-BB5E-4DE4-A4F1-22164B1A4D8B}" type="parTrans" cxnId="{3FC21EAB-FC7C-4575-B5DE-76622C5C13BB}">
      <dgm:prSet/>
      <dgm:spPr/>
      <dgm:t>
        <a:bodyPr/>
        <a:lstStyle/>
        <a:p>
          <a:endParaRPr lang="pl-PL"/>
        </a:p>
      </dgm:t>
    </dgm:pt>
    <dgm:pt modelId="{09BEAF14-649B-45AF-A33B-BD051B7724F2}" type="sibTrans" cxnId="{3FC21EAB-FC7C-4575-B5DE-76622C5C13BB}">
      <dgm:prSet/>
      <dgm:spPr/>
      <dgm:t>
        <a:bodyPr/>
        <a:lstStyle/>
        <a:p>
          <a:endParaRPr lang="pl-PL"/>
        </a:p>
      </dgm:t>
    </dgm:pt>
    <dgm:pt modelId="{E34EC0C8-4A00-42E8-85BC-5B7F1BEEF195}">
      <dgm:prSet phldrT="[Text]"/>
      <dgm:spPr/>
      <dgm:t>
        <a:bodyPr/>
        <a:lstStyle/>
        <a:p>
          <a:endParaRPr lang="pl-PL" dirty="0"/>
        </a:p>
      </dgm:t>
    </dgm:pt>
    <dgm:pt modelId="{411920D4-9F74-4204-97FA-5536A2DDE578}" type="parTrans" cxnId="{F5838117-E443-475F-BE8D-D244AAE35B9E}">
      <dgm:prSet/>
      <dgm:spPr/>
      <dgm:t>
        <a:bodyPr/>
        <a:lstStyle/>
        <a:p>
          <a:endParaRPr lang="pl-PL"/>
        </a:p>
      </dgm:t>
    </dgm:pt>
    <dgm:pt modelId="{D1E2551C-9263-497C-9D38-57F6A05D4AB8}" type="sibTrans" cxnId="{F5838117-E443-475F-BE8D-D244AAE35B9E}">
      <dgm:prSet/>
      <dgm:spPr/>
      <dgm:t>
        <a:bodyPr/>
        <a:lstStyle/>
        <a:p>
          <a:endParaRPr lang="pl-PL"/>
        </a:p>
      </dgm:t>
    </dgm:pt>
    <dgm:pt modelId="{298065DA-9660-4C60-9CB0-87D7FC52FE62}">
      <dgm:prSet phldrT="[Text]"/>
      <dgm:spPr/>
      <dgm:t>
        <a:bodyPr/>
        <a:lstStyle/>
        <a:p>
          <a:endParaRPr lang="pl-PL" dirty="0"/>
        </a:p>
      </dgm:t>
    </dgm:pt>
    <dgm:pt modelId="{66D8B7AF-F26A-4C9C-AF3F-1470C03E347A}" type="sibTrans" cxnId="{4C51AB1B-B0D9-423D-B2B8-755B3910D4A2}">
      <dgm:prSet/>
      <dgm:spPr/>
      <dgm:t>
        <a:bodyPr/>
        <a:lstStyle/>
        <a:p>
          <a:endParaRPr lang="pl-PL"/>
        </a:p>
      </dgm:t>
    </dgm:pt>
    <dgm:pt modelId="{0F2263F9-62D2-4C25-8B9B-10D313C4B8A9}" type="parTrans" cxnId="{4C51AB1B-B0D9-423D-B2B8-755B3910D4A2}">
      <dgm:prSet/>
      <dgm:spPr/>
      <dgm:t>
        <a:bodyPr/>
        <a:lstStyle/>
        <a:p>
          <a:endParaRPr lang="pl-PL"/>
        </a:p>
      </dgm:t>
    </dgm:pt>
    <dgm:pt modelId="{1AC1DB8B-AAF5-493F-8AE0-72968DAA6E9E}" type="pres">
      <dgm:prSet presAssocID="{B2A290C9-5E8D-402B-9586-88F222407F15}" presName="Name0" presStyleCnt="0">
        <dgm:presLayoutVars>
          <dgm:chMax/>
          <dgm:chPref/>
          <dgm:dir/>
        </dgm:presLayoutVars>
      </dgm:prSet>
      <dgm:spPr/>
    </dgm:pt>
    <dgm:pt modelId="{E94620DE-F54C-4DD9-8E13-AED7AFB74048}" type="pres">
      <dgm:prSet presAssocID="{A13EED51-894B-4BA5-88E0-BD6AC79E4AF8}" presName="parenttextcomposite" presStyleCnt="0"/>
      <dgm:spPr/>
    </dgm:pt>
    <dgm:pt modelId="{84545E8D-7413-4070-92A2-4BC0F05DF7D8}" type="pres">
      <dgm:prSet presAssocID="{A13EED51-894B-4BA5-88E0-BD6AC79E4AF8}" presName="parenttext" presStyleLbl="revTx" presStyleIdx="0" presStyleCnt="6">
        <dgm:presLayoutVars>
          <dgm:chMax/>
          <dgm:chPref val="2"/>
          <dgm:bulletEnabled val="1"/>
        </dgm:presLayoutVars>
      </dgm:prSet>
      <dgm:spPr/>
    </dgm:pt>
    <dgm:pt modelId="{9E3DF854-4487-4229-A7A8-7513D369A109}" type="pres">
      <dgm:prSet presAssocID="{A13EED51-894B-4BA5-88E0-BD6AC79E4AF8}" presName="composite" presStyleCnt="0"/>
      <dgm:spPr/>
    </dgm:pt>
    <dgm:pt modelId="{D5771619-CF4A-4EF8-AD31-2E15361815A7}" type="pres">
      <dgm:prSet presAssocID="{A13EED51-894B-4BA5-88E0-BD6AC79E4AF8}" presName="chevron1" presStyleLbl="alignNode1" presStyleIdx="0" presStyleCnt="42"/>
      <dgm:spPr/>
    </dgm:pt>
    <dgm:pt modelId="{7D1D9527-BC67-4497-8F81-8E3D53E42CC2}" type="pres">
      <dgm:prSet presAssocID="{A13EED51-894B-4BA5-88E0-BD6AC79E4AF8}" presName="chevron2" presStyleLbl="alignNode1" presStyleIdx="1" presStyleCnt="42"/>
      <dgm:spPr/>
    </dgm:pt>
    <dgm:pt modelId="{CCE25BEB-AB7B-408B-8C27-BE6CC4EDD8F4}" type="pres">
      <dgm:prSet presAssocID="{A13EED51-894B-4BA5-88E0-BD6AC79E4AF8}" presName="chevron3" presStyleLbl="alignNode1" presStyleIdx="2" presStyleCnt="42"/>
      <dgm:spPr/>
    </dgm:pt>
    <dgm:pt modelId="{4EC5EA7B-914B-4740-8861-5C627FDB5054}" type="pres">
      <dgm:prSet presAssocID="{A13EED51-894B-4BA5-88E0-BD6AC79E4AF8}" presName="chevron4" presStyleLbl="alignNode1" presStyleIdx="3" presStyleCnt="42"/>
      <dgm:spPr/>
    </dgm:pt>
    <dgm:pt modelId="{9D5C30D4-E24F-4EA4-BF5F-B164B5D6E342}" type="pres">
      <dgm:prSet presAssocID="{A13EED51-894B-4BA5-88E0-BD6AC79E4AF8}" presName="chevron5" presStyleLbl="alignNode1" presStyleIdx="4" presStyleCnt="42"/>
      <dgm:spPr/>
    </dgm:pt>
    <dgm:pt modelId="{D77A1F81-1717-466D-83DE-E23181127DC4}" type="pres">
      <dgm:prSet presAssocID="{A13EED51-894B-4BA5-88E0-BD6AC79E4AF8}" presName="chevron6" presStyleLbl="alignNode1" presStyleIdx="5" presStyleCnt="42"/>
      <dgm:spPr/>
    </dgm:pt>
    <dgm:pt modelId="{29450BF2-E451-48CD-B45B-A8AB9BF4E2E1}" type="pres">
      <dgm:prSet presAssocID="{A13EED51-894B-4BA5-88E0-BD6AC79E4AF8}" presName="chevron7" presStyleLbl="alignNode1" presStyleIdx="6" presStyleCnt="42"/>
      <dgm:spPr/>
    </dgm:pt>
    <dgm:pt modelId="{0EE5EB3C-BD12-438C-B0A2-72E9D91EF5AC}" type="pres">
      <dgm:prSet presAssocID="{A13EED51-894B-4BA5-88E0-BD6AC79E4AF8}" presName="childtext" presStyleLbl="solidFgAcc1" presStyleIdx="0" presStyleCnt="6">
        <dgm:presLayoutVars>
          <dgm:chMax/>
          <dgm:chPref val="0"/>
          <dgm:bulletEnabled val="1"/>
        </dgm:presLayoutVars>
      </dgm:prSet>
      <dgm:spPr/>
    </dgm:pt>
    <dgm:pt modelId="{C41DEF05-585D-4756-9FE5-206F5679B97E}" type="pres">
      <dgm:prSet presAssocID="{C7D0E6B9-354C-4897-BAEA-57A7EA004F90}" presName="sibTrans" presStyleCnt="0"/>
      <dgm:spPr/>
    </dgm:pt>
    <dgm:pt modelId="{1B4D15BE-780E-4E4A-AB4D-F777CB071122}" type="pres">
      <dgm:prSet presAssocID="{F4C0F7A2-B607-4667-AF4A-F5B1EB045E3A}" presName="parenttextcomposite" presStyleCnt="0"/>
      <dgm:spPr/>
    </dgm:pt>
    <dgm:pt modelId="{9E581962-AC6D-468F-B380-21765E6E273C}" type="pres">
      <dgm:prSet presAssocID="{F4C0F7A2-B607-4667-AF4A-F5B1EB045E3A}" presName="parenttext" presStyleLbl="revTx" presStyleIdx="1" presStyleCnt="6">
        <dgm:presLayoutVars>
          <dgm:chMax/>
          <dgm:chPref val="2"/>
          <dgm:bulletEnabled val="1"/>
        </dgm:presLayoutVars>
      </dgm:prSet>
      <dgm:spPr/>
    </dgm:pt>
    <dgm:pt modelId="{3796C24E-D7E1-418B-BC9A-B45E97F9DAC1}" type="pres">
      <dgm:prSet presAssocID="{F4C0F7A2-B607-4667-AF4A-F5B1EB045E3A}" presName="composite" presStyleCnt="0"/>
      <dgm:spPr/>
    </dgm:pt>
    <dgm:pt modelId="{25D539CC-B26B-40B0-8BCA-59A446169095}" type="pres">
      <dgm:prSet presAssocID="{F4C0F7A2-B607-4667-AF4A-F5B1EB045E3A}" presName="chevron1" presStyleLbl="alignNode1" presStyleIdx="7" presStyleCnt="42"/>
      <dgm:spPr/>
    </dgm:pt>
    <dgm:pt modelId="{D4CB116A-8628-4D8A-BF48-614540281BE9}" type="pres">
      <dgm:prSet presAssocID="{F4C0F7A2-B607-4667-AF4A-F5B1EB045E3A}" presName="chevron2" presStyleLbl="alignNode1" presStyleIdx="8" presStyleCnt="42"/>
      <dgm:spPr/>
    </dgm:pt>
    <dgm:pt modelId="{1A7A9E22-DCCD-4D2C-A4B4-35956B62F169}" type="pres">
      <dgm:prSet presAssocID="{F4C0F7A2-B607-4667-AF4A-F5B1EB045E3A}" presName="chevron3" presStyleLbl="alignNode1" presStyleIdx="9" presStyleCnt="42"/>
      <dgm:spPr/>
    </dgm:pt>
    <dgm:pt modelId="{86D9943E-6470-4C84-9F0C-CF7413B89A34}" type="pres">
      <dgm:prSet presAssocID="{F4C0F7A2-B607-4667-AF4A-F5B1EB045E3A}" presName="chevron4" presStyleLbl="alignNode1" presStyleIdx="10" presStyleCnt="42"/>
      <dgm:spPr/>
    </dgm:pt>
    <dgm:pt modelId="{C013DCAE-D343-47DB-80E3-82D1B44B8CCF}" type="pres">
      <dgm:prSet presAssocID="{F4C0F7A2-B607-4667-AF4A-F5B1EB045E3A}" presName="chevron5" presStyleLbl="alignNode1" presStyleIdx="11" presStyleCnt="42"/>
      <dgm:spPr/>
    </dgm:pt>
    <dgm:pt modelId="{CFF72482-F2EC-47D8-A8DB-957BAB28AEAE}" type="pres">
      <dgm:prSet presAssocID="{F4C0F7A2-B607-4667-AF4A-F5B1EB045E3A}" presName="chevron6" presStyleLbl="alignNode1" presStyleIdx="12" presStyleCnt="42"/>
      <dgm:spPr/>
    </dgm:pt>
    <dgm:pt modelId="{4FA4685D-A946-4127-9074-C2D67AAD3527}" type="pres">
      <dgm:prSet presAssocID="{F4C0F7A2-B607-4667-AF4A-F5B1EB045E3A}" presName="chevron7" presStyleLbl="alignNode1" presStyleIdx="13" presStyleCnt="42"/>
      <dgm:spPr/>
    </dgm:pt>
    <dgm:pt modelId="{244A1B37-73A8-4749-B5EB-F849EA56F1D8}" type="pres">
      <dgm:prSet presAssocID="{F4C0F7A2-B607-4667-AF4A-F5B1EB045E3A}" presName="childtext" presStyleLbl="solidFgAcc1" presStyleIdx="1" presStyleCnt="6">
        <dgm:presLayoutVars>
          <dgm:chMax/>
          <dgm:chPref val="0"/>
          <dgm:bulletEnabled val="1"/>
        </dgm:presLayoutVars>
      </dgm:prSet>
      <dgm:spPr/>
    </dgm:pt>
    <dgm:pt modelId="{1046EFF7-EE1B-4C84-9711-AD233902F555}" type="pres">
      <dgm:prSet presAssocID="{B749A282-A002-4284-9B0B-5B2C6E74FE1F}" presName="sibTrans" presStyleCnt="0"/>
      <dgm:spPr/>
    </dgm:pt>
    <dgm:pt modelId="{5428E209-E888-4053-9574-1DD950C88E40}" type="pres">
      <dgm:prSet presAssocID="{298065DA-9660-4C60-9CB0-87D7FC52FE62}" presName="parenttextcomposite" presStyleCnt="0"/>
      <dgm:spPr/>
    </dgm:pt>
    <dgm:pt modelId="{AEF01392-A798-4CCE-9861-3909E8F01454}" type="pres">
      <dgm:prSet presAssocID="{298065DA-9660-4C60-9CB0-87D7FC52FE62}" presName="parenttext" presStyleLbl="revTx" presStyleIdx="2" presStyleCnt="6">
        <dgm:presLayoutVars>
          <dgm:chMax/>
          <dgm:chPref val="2"/>
          <dgm:bulletEnabled val="1"/>
        </dgm:presLayoutVars>
      </dgm:prSet>
      <dgm:spPr/>
    </dgm:pt>
    <dgm:pt modelId="{88A4EE49-148B-478E-9588-A216F41684E9}" type="pres">
      <dgm:prSet presAssocID="{298065DA-9660-4C60-9CB0-87D7FC52FE62}" presName="composite" presStyleCnt="0"/>
      <dgm:spPr/>
    </dgm:pt>
    <dgm:pt modelId="{7C1D692D-8200-4C31-855F-A7E430407D64}" type="pres">
      <dgm:prSet presAssocID="{298065DA-9660-4C60-9CB0-87D7FC52FE62}" presName="chevron1" presStyleLbl="alignNode1" presStyleIdx="14" presStyleCnt="42"/>
      <dgm:spPr/>
    </dgm:pt>
    <dgm:pt modelId="{3C20EA10-420F-412B-BAC6-6FE59695058D}" type="pres">
      <dgm:prSet presAssocID="{298065DA-9660-4C60-9CB0-87D7FC52FE62}" presName="chevron2" presStyleLbl="alignNode1" presStyleIdx="15" presStyleCnt="42"/>
      <dgm:spPr/>
    </dgm:pt>
    <dgm:pt modelId="{685AD493-8AB4-446D-AECC-699CB8507CFB}" type="pres">
      <dgm:prSet presAssocID="{298065DA-9660-4C60-9CB0-87D7FC52FE62}" presName="chevron3" presStyleLbl="alignNode1" presStyleIdx="16" presStyleCnt="42"/>
      <dgm:spPr/>
    </dgm:pt>
    <dgm:pt modelId="{7A0F8C2B-1330-4AC0-8797-34B049F3C722}" type="pres">
      <dgm:prSet presAssocID="{298065DA-9660-4C60-9CB0-87D7FC52FE62}" presName="chevron4" presStyleLbl="alignNode1" presStyleIdx="17" presStyleCnt="42"/>
      <dgm:spPr/>
    </dgm:pt>
    <dgm:pt modelId="{28667661-243A-4F14-A7F8-7D2D932CF643}" type="pres">
      <dgm:prSet presAssocID="{298065DA-9660-4C60-9CB0-87D7FC52FE62}" presName="chevron5" presStyleLbl="alignNode1" presStyleIdx="18" presStyleCnt="42"/>
      <dgm:spPr/>
    </dgm:pt>
    <dgm:pt modelId="{2CF5B0AE-8939-4D07-B738-4077004C24F8}" type="pres">
      <dgm:prSet presAssocID="{298065DA-9660-4C60-9CB0-87D7FC52FE62}" presName="chevron6" presStyleLbl="alignNode1" presStyleIdx="19" presStyleCnt="42"/>
      <dgm:spPr/>
    </dgm:pt>
    <dgm:pt modelId="{CFC361F1-42CB-4904-BCE7-A807AE931617}" type="pres">
      <dgm:prSet presAssocID="{298065DA-9660-4C60-9CB0-87D7FC52FE62}" presName="chevron7" presStyleLbl="alignNode1" presStyleIdx="20" presStyleCnt="42"/>
      <dgm:spPr/>
    </dgm:pt>
    <dgm:pt modelId="{2B61E3F4-8802-406E-9C6A-4F06253DE7F2}" type="pres">
      <dgm:prSet presAssocID="{298065DA-9660-4C60-9CB0-87D7FC52FE62}" presName="childtext" presStyleLbl="solidFgAcc1" presStyleIdx="2" presStyleCnt="6">
        <dgm:presLayoutVars>
          <dgm:chMax/>
          <dgm:chPref val="0"/>
          <dgm:bulletEnabled val="1"/>
        </dgm:presLayoutVars>
      </dgm:prSet>
      <dgm:spPr/>
    </dgm:pt>
    <dgm:pt modelId="{4D9F7363-652A-41D4-A111-C4BB499979F0}" type="pres">
      <dgm:prSet presAssocID="{66D8B7AF-F26A-4C9C-AF3F-1470C03E347A}" presName="sibTrans" presStyleCnt="0"/>
      <dgm:spPr/>
    </dgm:pt>
    <dgm:pt modelId="{D77B5483-422B-46FA-BC86-F607329B4E22}" type="pres">
      <dgm:prSet presAssocID="{7270722F-DD4C-4DB4-975D-0EAB8A98929B}" presName="parenttextcomposite" presStyleCnt="0"/>
      <dgm:spPr/>
    </dgm:pt>
    <dgm:pt modelId="{83660DF2-2556-438C-8CCE-D4C1D6162AA2}" type="pres">
      <dgm:prSet presAssocID="{7270722F-DD4C-4DB4-975D-0EAB8A98929B}" presName="parenttext" presStyleLbl="revTx" presStyleIdx="3" presStyleCnt="6">
        <dgm:presLayoutVars>
          <dgm:chMax/>
          <dgm:chPref val="2"/>
          <dgm:bulletEnabled val="1"/>
        </dgm:presLayoutVars>
      </dgm:prSet>
      <dgm:spPr/>
    </dgm:pt>
    <dgm:pt modelId="{849306F3-BE80-4E32-B8F1-05563F6BB0BE}" type="pres">
      <dgm:prSet presAssocID="{7270722F-DD4C-4DB4-975D-0EAB8A98929B}" presName="composite" presStyleCnt="0"/>
      <dgm:spPr/>
    </dgm:pt>
    <dgm:pt modelId="{F626FC47-0954-451D-99B0-A504910E077B}" type="pres">
      <dgm:prSet presAssocID="{7270722F-DD4C-4DB4-975D-0EAB8A98929B}" presName="chevron1" presStyleLbl="alignNode1" presStyleIdx="21" presStyleCnt="42"/>
      <dgm:spPr/>
    </dgm:pt>
    <dgm:pt modelId="{7F7D2C0F-FFF0-4172-BD3C-4E2693761B28}" type="pres">
      <dgm:prSet presAssocID="{7270722F-DD4C-4DB4-975D-0EAB8A98929B}" presName="chevron2" presStyleLbl="alignNode1" presStyleIdx="22" presStyleCnt="42"/>
      <dgm:spPr/>
    </dgm:pt>
    <dgm:pt modelId="{35CEF3BF-127E-4636-9BDF-92D82845586D}" type="pres">
      <dgm:prSet presAssocID="{7270722F-DD4C-4DB4-975D-0EAB8A98929B}" presName="chevron3" presStyleLbl="alignNode1" presStyleIdx="23" presStyleCnt="42"/>
      <dgm:spPr/>
    </dgm:pt>
    <dgm:pt modelId="{6BBF5528-8350-4B5B-907C-B2004AD14433}" type="pres">
      <dgm:prSet presAssocID="{7270722F-DD4C-4DB4-975D-0EAB8A98929B}" presName="chevron4" presStyleLbl="alignNode1" presStyleIdx="24" presStyleCnt="42"/>
      <dgm:spPr/>
    </dgm:pt>
    <dgm:pt modelId="{0B5481B6-3CEE-42C4-9FFD-AD51F8A00222}" type="pres">
      <dgm:prSet presAssocID="{7270722F-DD4C-4DB4-975D-0EAB8A98929B}" presName="chevron5" presStyleLbl="alignNode1" presStyleIdx="25" presStyleCnt="42"/>
      <dgm:spPr/>
    </dgm:pt>
    <dgm:pt modelId="{002A00F7-07F3-45A9-81B2-63B7819C645C}" type="pres">
      <dgm:prSet presAssocID="{7270722F-DD4C-4DB4-975D-0EAB8A98929B}" presName="chevron6" presStyleLbl="alignNode1" presStyleIdx="26" presStyleCnt="42"/>
      <dgm:spPr/>
    </dgm:pt>
    <dgm:pt modelId="{F1818F13-6D5F-410E-BA89-95C5C202DA6E}" type="pres">
      <dgm:prSet presAssocID="{7270722F-DD4C-4DB4-975D-0EAB8A98929B}" presName="chevron7" presStyleLbl="alignNode1" presStyleIdx="27" presStyleCnt="42"/>
      <dgm:spPr/>
    </dgm:pt>
    <dgm:pt modelId="{6E9E9F65-186B-49A7-8D9B-4691DE1AEDBA}" type="pres">
      <dgm:prSet presAssocID="{7270722F-DD4C-4DB4-975D-0EAB8A98929B}" presName="childtext" presStyleLbl="solidFgAcc1" presStyleIdx="3" presStyleCnt="6">
        <dgm:presLayoutVars>
          <dgm:chMax/>
          <dgm:chPref val="0"/>
          <dgm:bulletEnabled val="1"/>
        </dgm:presLayoutVars>
      </dgm:prSet>
      <dgm:spPr/>
    </dgm:pt>
    <dgm:pt modelId="{80FBE6E3-A40B-4B94-9AF0-05BEC9162527}" type="pres">
      <dgm:prSet presAssocID="{008FD081-DCF6-4483-9A6A-70EE34B0CE99}" presName="sibTrans" presStyleCnt="0"/>
      <dgm:spPr/>
    </dgm:pt>
    <dgm:pt modelId="{BAA6BB7F-1C3B-4A5C-B522-0EC6F9F09490}" type="pres">
      <dgm:prSet presAssocID="{B6E5083F-16D3-44DA-B196-6EE948968C66}" presName="parenttextcomposite" presStyleCnt="0"/>
      <dgm:spPr/>
    </dgm:pt>
    <dgm:pt modelId="{41FD0BF3-ECDC-4294-89E7-1A957A02D25F}" type="pres">
      <dgm:prSet presAssocID="{B6E5083F-16D3-44DA-B196-6EE948968C66}" presName="parenttext" presStyleLbl="revTx" presStyleIdx="4" presStyleCnt="6">
        <dgm:presLayoutVars>
          <dgm:chMax/>
          <dgm:chPref val="2"/>
          <dgm:bulletEnabled val="1"/>
        </dgm:presLayoutVars>
      </dgm:prSet>
      <dgm:spPr/>
    </dgm:pt>
    <dgm:pt modelId="{D4ADAB8F-8FDE-41C0-A930-F819AD793054}" type="pres">
      <dgm:prSet presAssocID="{B6E5083F-16D3-44DA-B196-6EE948968C66}" presName="composite" presStyleCnt="0"/>
      <dgm:spPr/>
    </dgm:pt>
    <dgm:pt modelId="{924C77F8-CC89-4493-BAB7-CFC703356880}" type="pres">
      <dgm:prSet presAssocID="{B6E5083F-16D3-44DA-B196-6EE948968C66}" presName="chevron1" presStyleLbl="alignNode1" presStyleIdx="28" presStyleCnt="42"/>
      <dgm:spPr/>
    </dgm:pt>
    <dgm:pt modelId="{4B0F2770-0121-45FA-8F89-61C50D4747FE}" type="pres">
      <dgm:prSet presAssocID="{B6E5083F-16D3-44DA-B196-6EE948968C66}" presName="chevron2" presStyleLbl="alignNode1" presStyleIdx="29" presStyleCnt="42"/>
      <dgm:spPr/>
    </dgm:pt>
    <dgm:pt modelId="{A1B6649D-9218-441B-A55B-7DE2A29F16F6}" type="pres">
      <dgm:prSet presAssocID="{B6E5083F-16D3-44DA-B196-6EE948968C66}" presName="chevron3" presStyleLbl="alignNode1" presStyleIdx="30" presStyleCnt="42"/>
      <dgm:spPr/>
    </dgm:pt>
    <dgm:pt modelId="{1138FC79-B88B-4F8A-AC51-B871181966F3}" type="pres">
      <dgm:prSet presAssocID="{B6E5083F-16D3-44DA-B196-6EE948968C66}" presName="chevron4" presStyleLbl="alignNode1" presStyleIdx="31" presStyleCnt="42"/>
      <dgm:spPr/>
    </dgm:pt>
    <dgm:pt modelId="{A3EA4D76-5989-48E9-8A9D-A1EC7C771B54}" type="pres">
      <dgm:prSet presAssocID="{B6E5083F-16D3-44DA-B196-6EE948968C66}" presName="chevron5" presStyleLbl="alignNode1" presStyleIdx="32" presStyleCnt="42"/>
      <dgm:spPr/>
    </dgm:pt>
    <dgm:pt modelId="{EB88DB93-EEAD-498D-AA56-31E24D198154}" type="pres">
      <dgm:prSet presAssocID="{B6E5083F-16D3-44DA-B196-6EE948968C66}" presName="chevron6" presStyleLbl="alignNode1" presStyleIdx="33" presStyleCnt="42"/>
      <dgm:spPr/>
    </dgm:pt>
    <dgm:pt modelId="{1724F2A2-E90A-4A11-9D79-030C4582BDA4}" type="pres">
      <dgm:prSet presAssocID="{B6E5083F-16D3-44DA-B196-6EE948968C66}" presName="chevron7" presStyleLbl="alignNode1" presStyleIdx="34" presStyleCnt="42"/>
      <dgm:spPr/>
    </dgm:pt>
    <dgm:pt modelId="{C7A466D4-BE48-411A-9E7E-EB478BECFE55}" type="pres">
      <dgm:prSet presAssocID="{B6E5083F-16D3-44DA-B196-6EE948968C66}" presName="childtext" presStyleLbl="solidFgAcc1" presStyleIdx="4" presStyleCnt="6">
        <dgm:presLayoutVars>
          <dgm:chMax/>
          <dgm:chPref val="0"/>
          <dgm:bulletEnabled val="1"/>
        </dgm:presLayoutVars>
      </dgm:prSet>
      <dgm:spPr/>
    </dgm:pt>
    <dgm:pt modelId="{71509377-E8C9-4862-A9C0-E2A8382F187C}" type="pres">
      <dgm:prSet presAssocID="{F6B647DC-A0AF-48B7-9CC3-F5D5AE54AF97}" presName="sibTrans" presStyleCnt="0"/>
      <dgm:spPr/>
    </dgm:pt>
    <dgm:pt modelId="{342BB007-E503-49CA-9DCD-35ED3C469587}" type="pres">
      <dgm:prSet presAssocID="{E34EC0C8-4A00-42E8-85BC-5B7F1BEEF195}" presName="parenttextcomposite" presStyleCnt="0"/>
      <dgm:spPr/>
    </dgm:pt>
    <dgm:pt modelId="{95999C48-684C-44EF-B9F3-665D23BFB083}" type="pres">
      <dgm:prSet presAssocID="{E34EC0C8-4A00-42E8-85BC-5B7F1BEEF195}" presName="parenttext" presStyleLbl="revTx" presStyleIdx="5" presStyleCnt="6">
        <dgm:presLayoutVars>
          <dgm:chMax/>
          <dgm:chPref val="2"/>
          <dgm:bulletEnabled val="1"/>
        </dgm:presLayoutVars>
      </dgm:prSet>
      <dgm:spPr/>
    </dgm:pt>
    <dgm:pt modelId="{AA764B86-FA31-4089-96E9-F97C014DACDC}" type="pres">
      <dgm:prSet presAssocID="{E34EC0C8-4A00-42E8-85BC-5B7F1BEEF195}" presName="composite" presStyleCnt="0"/>
      <dgm:spPr/>
    </dgm:pt>
    <dgm:pt modelId="{F92CB2CD-B7C6-4E06-986B-CB3E72E9DA0E}" type="pres">
      <dgm:prSet presAssocID="{E34EC0C8-4A00-42E8-85BC-5B7F1BEEF195}" presName="chevron1" presStyleLbl="alignNode1" presStyleIdx="35" presStyleCnt="42"/>
      <dgm:spPr/>
    </dgm:pt>
    <dgm:pt modelId="{A9256646-5DB1-40DA-AACF-1BD5CEAC6488}" type="pres">
      <dgm:prSet presAssocID="{E34EC0C8-4A00-42E8-85BC-5B7F1BEEF195}" presName="chevron2" presStyleLbl="alignNode1" presStyleIdx="36" presStyleCnt="42"/>
      <dgm:spPr/>
    </dgm:pt>
    <dgm:pt modelId="{020DBD3C-77FC-4B2E-92F8-09FCE8B554A7}" type="pres">
      <dgm:prSet presAssocID="{E34EC0C8-4A00-42E8-85BC-5B7F1BEEF195}" presName="chevron3" presStyleLbl="alignNode1" presStyleIdx="37" presStyleCnt="42"/>
      <dgm:spPr/>
    </dgm:pt>
    <dgm:pt modelId="{68DA1870-B412-4D4A-9916-D065FBAFEAEF}" type="pres">
      <dgm:prSet presAssocID="{E34EC0C8-4A00-42E8-85BC-5B7F1BEEF195}" presName="chevron4" presStyleLbl="alignNode1" presStyleIdx="38" presStyleCnt="42"/>
      <dgm:spPr/>
    </dgm:pt>
    <dgm:pt modelId="{82A2BD92-24EE-45A3-83C5-9BF84694A220}" type="pres">
      <dgm:prSet presAssocID="{E34EC0C8-4A00-42E8-85BC-5B7F1BEEF195}" presName="chevron5" presStyleLbl="alignNode1" presStyleIdx="39" presStyleCnt="42"/>
      <dgm:spPr/>
    </dgm:pt>
    <dgm:pt modelId="{9A68F4EB-5E35-4536-A420-3FBC34C53B3E}" type="pres">
      <dgm:prSet presAssocID="{E34EC0C8-4A00-42E8-85BC-5B7F1BEEF195}" presName="chevron6" presStyleLbl="alignNode1" presStyleIdx="40" presStyleCnt="42"/>
      <dgm:spPr/>
    </dgm:pt>
    <dgm:pt modelId="{DC5ED0A8-CE06-4A0F-9CA2-CECD30C3EABC}" type="pres">
      <dgm:prSet presAssocID="{E34EC0C8-4A00-42E8-85BC-5B7F1BEEF195}" presName="chevron7" presStyleLbl="alignNode1" presStyleIdx="41" presStyleCnt="42"/>
      <dgm:spPr/>
    </dgm:pt>
    <dgm:pt modelId="{63073434-61FD-4CFE-968E-C40CDAAE3182}" type="pres">
      <dgm:prSet presAssocID="{E34EC0C8-4A00-42E8-85BC-5B7F1BEEF195}" presName="childtext" presStyleLbl="solidFgAcc1" presStyleIdx="5" presStyleCnt="6">
        <dgm:presLayoutVars>
          <dgm:chMax/>
          <dgm:chPref val="0"/>
          <dgm:bulletEnabled val="1"/>
        </dgm:presLayoutVars>
      </dgm:prSet>
      <dgm:spPr/>
    </dgm:pt>
  </dgm:ptLst>
  <dgm:cxnLst>
    <dgm:cxn modelId="{7D002D10-1DB5-42C8-8B87-E34C0C8221FA}" type="presOf" srcId="{B6E5083F-16D3-44DA-B196-6EE948968C66}" destId="{41FD0BF3-ECDC-4294-89E7-1A957A02D25F}" srcOrd="0" destOrd="0" presId="urn:microsoft.com/office/officeart/2008/layout/VerticalAccentList"/>
    <dgm:cxn modelId="{DE9FA912-E823-43FC-B3B4-CC448BBB9E73}" type="presOf" srcId="{E34EC0C8-4A00-42E8-85BC-5B7F1BEEF195}" destId="{95999C48-684C-44EF-B9F3-665D23BFB083}" srcOrd="0" destOrd="0" presId="urn:microsoft.com/office/officeart/2008/layout/VerticalAccentList"/>
    <dgm:cxn modelId="{F5838117-E443-475F-BE8D-D244AAE35B9E}" srcId="{B2A290C9-5E8D-402B-9586-88F222407F15}" destId="{E34EC0C8-4A00-42E8-85BC-5B7F1BEEF195}" srcOrd="5" destOrd="0" parTransId="{411920D4-9F74-4204-97FA-5536A2DDE578}" sibTransId="{D1E2551C-9263-497C-9D38-57F6A05D4AB8}"/>
    <dgm:cxn modelId="{117C4019-7597-47E7-B1E2-CCE7804A4D75}" type="presOf" srcId="{B2A290C9-5E8D-402B-9586-88F222407F15}" destId="{1AC1DB8B-AAF5-493F-8AE0-72968DAA6E9E}" srcOrd="0" destOrd="0" presId="urn:microsoft.com/office/officeart/2008/layout/VerticalAccentList"/>
    <dgm:cxn modelId="{0BA1AD1A-D0D7-418F-A822-F7C90F77D7DA}" srcId="{A13EED51-894B-4BA5-88E0-BD6AC79E4AF8}" destId="{66273DAA-6196-4E2D-A19E-E75FDD1B0BDA}" srcOrd="0" destOrd="0" parTransId="{FB439397-AE6A-4238-8B88-DAF717149F4C}" sibTransId="{98D00EDF-DEE7-44BD-A107-DDAA6D40BFA1}"/>
    <dgm:cxn modelId="{4C51AB1B-B0D9-423D-B2B8-755B3910D4A2}" srcId="{B2A290C9-5E8D-402B-9586-88F222407F15}" destId="{298065DA-9660-4C60-9CB0-87D7FC52FE62}" srcOrd="2" destOrd="0" parTransId="{0F2263F9-62D2-4C25-8B9B-10D313C4B8A9}" sibTransId="{66D8B7AF-F26A-4C9C-AF3F-1470C03E347A}"/>
    <dgm:cxn modelId="{6A3BD91D-6B27-495B-ADDB-5B0E5BD96623}" srcId="{F4C0F7A2-B607-4667-AF4A-F5B1EB045E3A}" destId="{21CB9A3D-B9AA-4571-9D4A-7AF7858B8BF9}" srcOrd="0" destOrd="0" parTransId="{AD85DCD5-1422-4A38-8063-4D7077027AA5}" sibTransId="{0ACE5E6D-EA15-4AA3-8FE2-95D8D1EF6222}"/>
    <dgm:cxn modelId="{EFF7C029-8CBA-400B-9C2A-8C0D38A24FBF}" srcId="{B2A290C9-5E8D-402B-9586-88F222407F15}" destId="{7270722F-DD4C-4DB4-975D-0EAB8A98929B}" srcOrd="3" destOrd="0" parTransId="{1D24EB1A-38FC-4CBD-9BA7-42049D4AEBFE}" sibTransId="{008FD081-DCF6-4483-9A6A-70EE34B0CE99}"/>
    <dgm:cxn modelId="{13CA1A2D-79B3-4E8C-B12B-7FCFCAB6B0AA}" srcId="{298065DA-9660-4C60-9CB0-87D7FC52FE62}" destId="{DAB71649-F8D5-445F-A10B-83FB7EB964D9}" srcOrd="0" destOrd="0" parTransId="{087D04FF-C1A1-4C3F-8D5C-91D4099657FC}" sibTransId="{B8D31B9B-59A3-4F83-AB42-2B24968DBA1B}"/>
    <dgm:cxn modelId="{4BD53E36-CE4E-4887-9BC6-1CC79E79A2AA}" type="presOf" srcId="{DAB71649-F8D5-445F-A10B-83FB7EB964D9}" destId="{2B61E3F4-8802-406E-9C6A-4F06253DE7F2}" srcOrd="0" destOrd="0" presId="urn:microsoft.com/office/officeart/2008/layout/VerticalAccentList"/>
    <dgm:cxn modelId="{69B5DE36-42E8-49AA-970F-3472D2C0FFDB}" type="presOf" srcId="{21CB9A3D-B9AA-4571-9D4A-7AF7858B8BF9}" destId="{244A1B37-73A8-4749-B5EB-F849EA56F1D8}" srcOrd="0" destOrd="0" presId="urn:microsoft.com/office/officeart/2008/layout/VerticalAccentList"/>
    <dgm:cxn modelId="{8AF0D762-9CF2-4692-8650-BA800C91276C}" srcId="{E34EC0C8-4A00-42E8-85BC-5B7F1BEEF195}" destId="{46532672-9DC5-46A8-A590-19B9058E2280}" srcOrd="0" destOrd="0" parTransId="{5D634F6B-7D8D-4771-B7B6-048892AC0DF0}" sibTransId="{1155A45F-3ADA-4D16-B2E2-291A4EC2BB2F}"/>
    <dgm:cxn modelId="{5C7B3166-4559-45D2-93F8-6DE2336F0F70}" type="presOf" srcId="{F4C0F7A2-B607-4667-AF4A-F5B1EB045E3A}" destId="{9E581962-AC6D-468F-B380-21765E6E273C}" srcOrd="0" destOrd="0" presId="urn:microsoft.com/office/officeart/2008/layout/VerticalAccentList"/>
    <dgm:cxn modelId="{449AAC4D-2E62-49CC-B356-A64C121A92D9}" srcId="{7270722F-DD4C-4DB4-975D-0EAB8A98929B}" destId="{3BF82F31-3F3D-4CD4-ABAF-4ECA602C6A64}" srcOrd="0" destOrd="0" parTransId="{6E95229A-F7FF-42F0-BC5E-253EC799F1BB}" sibTransId="{0B06801C-555E-4670-A258-A9EF71899FAB}"/>
    <dgm:cxn modelId="{1290F06D-7611-400B-8C1E-DC6E6CB9F661}" type="presOf" srcId="{A13EED51-894B-4BA5-88E0-BD6AC79E4AF8}" destId="{84545E8D-7413-4070-92A2-4BC0F05DF7D8}" srcOrd="0" destOrd="0" presId="urn:microsoft.com/office/officeart/2008/layout/VerticalAccentList"/>
    <dgm:cxn modelId="{7DFCEA70-BE5F-4573-97A6-3955A429F69A}" type="presOf" srcId="{3BF82F31-3F3D-4CD4-ABAF-4ECA602C6A64}" destId="{6E9E9F65-186B-49A7-8D9B-4691DE1AEDBA}" srcOrd="0" destOrd="0" presId="urn:microsoft.com/office/officeart/2008/layout/VerticalAccentList"/>
    <dgm:cxn modelId="{44EA197D-07BC-4FEB-A533-56C0DE0BA415}" srcId="{B2A290C9-5E8D-402B-9586-88F222407F15}" destId="{A13EED51-894B-4BA5-88E0-BD6AC79E4AF8}" srcOrd="0" destOrd="0" parTransId="{A0A26869-F7E5-46AF-AFA8-D6BCF5374FBF}" sibTransId="{C7D0E6B9-354C-4897-BAEA-57A7EA004F90}"/>
    <dgm:cxn modelId="{1CEEEE85-9717-4DF1-9B70-9BCF92C9E423}" type="presOf" srcId="{66273DAA-6196-4E2D-A19E-E75FDD1B0BDA}" destId="{0EE5EB3C-BD12-438C-B0A2-72E9D91EF5AC}" srcOrd="0" destOrd="0" presId="urn:microsoft.com/office/officeart/2008/layout/VerticalAccentList"/>
    <dgm:cxn modelId="{D3CE399A-B981-4796-915D-88F7F60D8F5E}" type="presOf" srcId="{7270722F-DD4C-4DB4-975D-0EAB8A98929B}" destId="{83660DF2-2556-438C-8CCE-D4C1D6162AA2}" srcOrd="0" destOrd="0" presId="urn:microsoft.com/office/officeart/2008/layout/VerticalAccentList"/>
    <dgm:cxn modelId="{1EDD0DA6-FFF2-4614-9900-9912D9E2D046}" srcId="{B2A290C9-5E8D-402B-9586-88F222407F15}" destId="{F4C0F7A2-B607-4667-AF4A-F5B1EB045E3A}" srcOrd="1" destOrd="0" parTransId="{6C7A6FCD-A2C5-4B80-A305-BCDB1E401946}" sibTransId="{B749A282-A002-4284-9B0B-5B2C6E74FE1F}"/>
    <dgm:cxn modelId="{3FC21EAB-FC7C-4575-B5DE-76622C5C13BB}" srcId="{B6E5083F-16D3-44DA-B196-6EE948968C66}" destId="{42210592-EB89-4848-AB81-4FFE8DFE7A04}" srcOrd="0" destOrd="0" parTransId="{0DC58BB7-BB5E-4DE4-A4F1-22164B1A4D8B}" sibTransId="{09BEAF14-649B-45AF-A33B-BD051B7724F2}"/>
    <dgm:cxn modelId="{38219EBA-DB9F-49F6-B4A0-E673E347AB1A}" type="presOf" srcId="{46532672-9DC5-46A8-A590-19B9058E2280}" destId="{63073434-61FD-4CFE-968E-C40CDAAE3182}" srcOrd="0" destOrd="0" presId="urn:microsoft.com/office/officeart/2008/layout/VerticalAccentList"/>
    <dgm:cxn modelId="{9F26B6D0-3421-4FC9-8CDB-661B2E2AAAAB}" type="presOf" srcId="{298065DA-9660-4C60-9CB0-87D7FC52FE62}" destId="{AEF01392-A798-4CCE-9861-3909E8F01454}" srcOrd="0" destOrd="0" presId="urn:microsoft.com/office/officeart/2008/layout/VerticalAccentList"/>
    <dgm:cxn modelId="{ECE1CFF0-4CD9-4A54-BB4C-A31999B1555A}" srcId="{B2A290C9-5E8D-402B-9586-88F222407F15}" destId="{B6E5083F-16D3-44DA-B196-6EE948968C66}" srcOrd="4" destOrd="0" parTransId="{C67C17D4-4E7F-478A-82CC-E9276D349CAC}" sibTransId="{F6B647DC-A0AF-48B7-9CC3-F5D5AE54AF97}"/>
    <dgm:cxn modelId="{99547EFD-3DED-414F-ACDE-DA9DE060C613}" type="presOf" srcId="{42210592-EB89-4848-AB81-4FFE8DFE7A04}" destId="{C7A466D4-BE48-411A-9E7E-EB478BECFE55}" srcOrd="0" destOrd="0" presId="urn:microsoft.com/office/officeart/2008/layout/VerticalAccentList"/>
    <dgm:cxn modelId="{84301B76-7CC0-464D-BF1A-0A3891FCF183}" type="presParOf" srcId="{1AC1DB8B-AAF5-493F-8AE0-72968DAA6E9E}" destId="{E94620DE-F54C-4DD9-8E13-AED7AFB74048}" srcOrd="0" destOrd="0" presId="urn:microsoft.com/office/officeart/2008/layout/VerticalAccentList"/>
    <dgm:cxn modelId="{39822534-5CDA-428C-BD88-BEADBAA04D86}" type="presParOf" srcId="{E94620DE-F54C-4DD9-8E13-AED7AFB74048}" destId="{84545E8D-7413-4070-92A2-4BC0F05DF7D8}" srcOrd="0" destOrd="0" presId="urn:microsoft.com/office/officeart/2008/layout/VerticalAccentList"/>
    <dgm:cxn modelId="{82DA9F58-F977-4D84-A2F4-57933C97D0E4}" type="presParOf" srcId="{1AC1DB8B-AAF5-493F-8AE0-72968DAA6E9E}" destId="{9E3DF854-4487-4229-A7A8-7513D369A109}" srcOrd="1" destOrd="0" presId="urn:microsoft.com/office/officeart/2008/layout/VerticalAccentList"/>
    <dgm:cxn modelId="{6A008E45-5571-455A-97F2-C5AE3DEC581B}" type="presParOf" srcId="{9E3DF854-4487-4229-A7A8-7513D369A109}" destId="{D5771619-CF4A-4EF8-AD31-2E15361815A7}" srcOrd="0" destOrd="0" presId="urn:microsoft.com/office/officeart/2008/layout/VerticalAccentList"/>
    <dgm:cxn modelId="{4FBBEC86-B30E-4EDD-A2E6-EBF1469B152B}" type="presParOf" srcId="{9E3DF854-4487-4229-A7A8-7513D369A109}" destId="{7D1D9527-BC67-4497-8F81-8E3D53E42CC2}" srcOrd="1" destOrd="0" presId="urn:microsoft.com/office/officeart/2008/layout/VerticalAccentList"/>
    <dgm:cxn modelId="{0DA5F95A-CCED-459B-BCCA-904D6C542C17}" type="presParOf" srcId="{9E3DF854-4487-4229-A7A8-7513D369A109}" destId="{CCE25BEB-AB7B-408B-8C27-BE6CC4EDD8F4}" srcOrd="2" destOrd="0" presId="urn:microsoft.com/office/officeart/2008/layout/VerticalAccentList"/>
    <dgm:cxn modelId="{C9B1C72B-B21A-479B-9816-4809E159AA45}" type="presParOf" srcId="{9E3DF854-4487-4229-A7A8-7513D369A109}" destId="{4EC5EA7B-914B-4740-8861-5C627FDB5054}" srcOrd="3" destOrd="0" presId="urn:microsoft.com/office/officeart/2008/layout/VerticalAccentList"/>
    <dgm:cxn modelId="{4EADBEB8-8D2A-42E3-8056-3AB94B9D3864}" type="presParOf" srcId="{9E3DF854-4487-4229-A7A8-7513D369A109}" destId="{9D5C30D4-E24F-4EA4-BF5F-B164B5D6E342}" srcOrd="4" destOrd="0" presId="urn:microsoft.com/office/officeart/2008/layout/VerticalAccentList"/>
    <dgm:cxn modelId="{AEF41D86-D342-43E0-B4C2-FD6BA39C6004}" type="presParOf" srcId="{9E3DF854-4487-4229-A7A8-7513D369A109}" destId="{D77A1F81-1717-466D-83DE-E23181127DC4}" srcOrd="5" destOrd="0" presId="urn:microsoft.com/office/officeart/2008/layout/VerticalAccentList"/>
    <dgm:cxn modelId="{BA9E128D-BB32-4CFF-B262-E526F615223F}" type="presParOf" srcId="{9E3DF854-4487-4229-A7A8-7513D369A109}" destId="{29450BF2-E451-48CD-B45B-A8AB9BF4E2E1}" srcOrd="6" destOrd="0" presId="urn:microsoft.com/office/officeart/2008/layout/VerticalAccentList"/>
    <dgm:cxn modelId="{3B6174EA-1F66-4561-BF30-BA141051EFDC}" type="presParOf" srcId="{9E3DF854-4487-4229-A7A8-7513D369A109}" destId="{0EE5EB3C-BD12-438C-B0A2-72E9D91EF5AC}" srcOrd="7" destOrd="0" presId="urn:microsoft.com/office/officeart/2008/layout/VerticalAccentList"/>
    <dgm:cxn modelId="{F2A3E3B7-1747-4B59-9187-36B4881DA0E3}" type="presParOf" srcId="{1AC1DB8B-AAF5-493F-8AE0-72968DAA6E9E}" destId="{C41DEF05-585D-4756-9FE5-206F5679B97E}" srcOrd="2" destOrd="0" presId="urn:microsoft.com/office/officeart/2008/layout/VerticalAccentList"/>
    <dgm:cxn modelId="{5A77B2DA-E0DC-4377-A859-CD9B4F4026D3}" type="presParOf" srcId="{1AC1DB8B-AAF5-493F-8AE0-72968DAA6E9E}" destId="{1B4D15BE-780E-4E4A-AB4D-F777CB071122}" srcOrd="3" destOrd="0" presId="urn:microsoft.com/office/officeart/2008/layout/VerticalAccentList"/>
    <dgm:cxn modelId="{ACDB91CC-9466-4824-9C8D-2E6A21ABF3F9}" type="presParOf" srcId="{1B4D15BE-780E-4E4A-AB4D-F777CB071122}" destId="{9E581962-AC6D-468F-B380-21765E6E273C}" srcOrd="0" destOrd="0" presId="urn:microsoft.com/office/officeart/2008/layout/VerticalAccentList"/>
    <dgm:cxn modelId="{0B23CBB7-5594-45F8-A468-2C61C2A65A2A}" type="presParOf" srcId="{1AC1DB8B-AAF5-493F-8AE0-72968DAA6E9E}" destId="{3796C24E-D7E1-418B-BC9A-B45E97F9DAC1}" srcOrd="4" destOrd="0" presId="urn:microsoft.com/office/officeart/2008/layout/VerticalAccentList"/>
    <dgm:cxn modelId="{AFA2A3A3-C8E0-4455-A566-13CE1428FFCE}" type="presParOf" srcId="{3796C24E-D7E1-418B-BC9A-B45E97F9DAC1}" destId="{25D539CC-B26B-40B0-8BCA-59A446169095}" srcOrd="0" destOrd="0" presId="urn:microsoft.com/office/officeart/2008/layout/VerticalAccentList"/>
    <dgm:cxn modelId="{11AF9DF4-3FE4-4CD2-BFC9-F48D5A19E2AC}" type="presParOf" srcId="{3796C24E-D7E1-418B-BC9A-B45E97F9DAC1}" destId="{D4CB116A-8628-4D8A-BF48-614540281BE9}" srcOrd="1" destOrd="0" presId="urn:microsoft.com/office/officeart/2008/layout/VerticalAccentList"/>
    <dgm:cxn modelId="{C35381F6-8642-441B-887C-CEBDC6C5FC9A}" type="presParOf" srcId="{3796C24E-D7E1-418B-BC9A-B45E97F9DAC1}" destId="{1A7A9E22-DCCD-4D2C-A4B4-35956B62F169}" srcOrd="2" destOrd="0" presId="urn:microsoft.com/office/officeart/2008/layout/VerticalAccentList"/>
    <dgm:cxn modelId="{03D5B12F-7370-492E-9C9E-7C26C8A35D4B}" type="presParOf" srcId="{3796C24E-D7E1-418B-BC9A-B45E97F9DAC1}" destId="{86D9943E-6470-4C84-9F0C-CF7413B89A34}" srcOrd="3" destOrd="0" presId="urn:microsoft.com/office/officeart/2008/layout/VerticalAccentList"/>
    <dgm:cxn modelId="{99FAFE70-F14B-485E-846D-30C88AE1F8CE}" type="presParOf" srcId="{3796C24E-D7E1-418B-BC9A-B45E97F9DAC1}" destId="{C013DCAE-D343-47DB-80E3-82D1B44B8CCF}" srcOrd="4" destOrd="0" presId="urn:microsoft.com/office/officeart/2008/layout/VerticalAccentList"/>
    <dgm:cxn modelId="{E3B62CCB-D1F9-4629-A228-7FE857955708}" type="presParOf" srcId="{3796C24E-D7E1-418B-BC9A-B45E97F9DAC1}" destId="{CFF72482-F2EC-47D8-A8DB-957BAB28AEAE}" srcOrd="5" destOrd="0" presId="urn:microsoft.com/office/officeart/2008/layout/VerticalAccentList"/>
    <dgm:cxn modelId="{F9E32D94-C304-4690-A5B3-294AE715D589}" type="presParOf" srcId="{3796C24E-D7E1-418B-BC9A-B45E97F9DAC1}" destId="{4FA4685D-A946-4127-9074-C2D67AAD3527}" srcOrd="6" destOrd="0" presId="urn:microsoft.com/office/officeart/2008/layout/VerticalAccentList"/>
    <dgm:cxn modelId="{AA48CB25-97F3-4B8B-8284-10367873FFB3}" type="presParOf" srcId="{3796C24E-D7E1-418B-BC9A-B45E97F9DAC1}" destId="{244A1B37-73A8-4749-B5EB-F849EA56F1D8}" srcOrd="7" destOrd="0" presId="urn:microsoft.com/office/officeart/2008/layout/VerticalAccentList"/>
    <dgm:cxn modelId="{CAC1234E-E401-4418-B8E4-01B44BC06EAF}" type="presParOf" srcId="{1AC1DB8B-AAF5-493F-8AE0-72968DAA6E9E}" destId="{1046EFF7-EE1B-4C84-9711-AD233902F555}" srcOrd="5" destOrd="0" presId="urn:microsoft.com/office/officeart/2008/layout/VerticalAccentList"/>
    <dgm:cxn modelId="{C074482C-E5BF-490E-BDE2-E1BCFB9488BF}" type="presParOf" srcId="{1AC1DB8B-AAF5-493F-8AE0-72968DAA6E9E}" destId="{5428E209-E888-4053-9574-1DD950C88E40}" srcOrd="6" destOrd="0" presId="urn:microsoft.com/office/officeart/2008/layout/VerticalAccentList"/>
    <dgm:cxn modelId="{089C9230-6E5F-4FE0-AC7F-3F4023A2AEEC}" type="presParOf" srcId="{5428E209-E888-4053-9574-1DD950C88E40}" destId="{AEF01392-A798-4CCE-9861-3909E8F01454}" srcOrd="0" destOrd="0" presId="urn:microsoft.com/office/officeart/2008/layout/VerticalAccentList"/>
    <dgm:cxn modelId="{4E9038FD-8601-462C-B8C2-C9E6735BDD6C}" type="presParOf" srcId="{1AC1DB8B-AAF5-493F-8AE0-72968DAA6E9E}" destId="{88A4EE49-148B-478E-9588-A216F41684E9}" srcOrd="7" destOrd="0" presId="urn:microsoft.com/office/officeart/2008/layout/VerticalAccentList"/>
    <dgm:cxn modelId="{89A2D6F4-9EF8-4D11-A572-8BE9337ED1AA}" type="presParOf" srcId="{88A4EE49-148B-478E-9588-A216F41684E9}" destId="{7C1D692D-8200-4C31-855F-A7E430407D64}" srcOrd="0" destOrd="0" presId="urn:microsoft.com/office/officeart/2008/layout/VerticalAccentList"/>
    <dgm:cxn modelId="{0C307945-C35F-42BC-AAF1-F237DFB8F13B}" type="presParOf" srcId="{88A4EE49-148B-478E-9588-A216F41684E9}" destId="{3C20EA10-420F-412B-BAC6-6FE59695058D}" srcOrd="1" destOrd="0" presId="urn:microsoft.com/office/officeart/2008/layout/VerticalAccentList"/>
    <dgm:cxn modelId="{BC2BF3C3-171A-4DE3-A1BF-BC11DB0CF21E}" type="presParOf" srcId="{88A4EE49-148B-478E-9588-A216F41684E9}" destId="{685AD493-8AB4-446D-AECC-699CB8507CFB}" srcOrd="2" destOrd="0" presId="urn:microsoft.com/office/officeart/2008/layout/VerticalAccentList"/>
    <dgm:cxn modelId="{9784AAB0-FFAE-43A8-B553-785625F2E931}" type="presParOf" srcId="{88A4EE49-148B-478E-9588-A216F41684E9}" destId="{7A0F8C2B-1330-4AC0-8797-34B049F3C722}" srcOrd="3" destOrd="0" presId="urn:microsoft.com/office/officeart/2008/layout/VerticalAccentList"/>
    <dgm:cxn modelId="{23F7256F-96F9-4C09-A64C-826A887F4DD5}" type="presParOf" srcId="{88A4EE49-148B-478E-9588-A216F41684E9}" destId="{28667661-243A-4F14-A7F8-7D2D932CF643}" srcOrd="4" destOrd="0" presId="urn:microsoft.com/office/officeart/2008/layout/VerticalAccentList"/>
    <dgm:cxn modelId="{FFE3D445-3E42-4E3C-90F5-4388ED86304F}" type="presParOf" srcId="{88A4EE49-148B-478E-9588-A216F41684E9}" destId="{2CF5B0AE-8939-4D07-B738-4077004C24F8}" srcOrd="5" destOrd="0" presId="urn:microsoft.com/office/officeart/2008/layout/VerticalAccentList"/>
    <dgm:cxn modelId="{8A4FEA2C-E0EC-486A-A76E-32F5291A89FC}" type="presParOf" srcId="{88A4EE49-148B-478E-9588-A216F41684E9}" destId="{CFC361F1-42CB-4904-BCE7-A807AE931617}" srcOrd="6" destOrd="0" presId="urn:microsoft.com/office/officeart/2008/layout/VerticalAccentList"/>
    <dgm:cxn modelId="{6B230563-6FAE-46C9-AD6E-F7C7C61937FF}" type="presParOf" srcId="{88A4EE49-148B-478E-9588-A216F41684E9}" destId="{2B61E3F4-8802-406E-9C6A-4F06253DE7F2}" srcOrd="7" destOrd="0" presId="urn:microsoft.com/office/officeart/2008/layout/VerticalAccentList"/>
    <dgm:cxn modelId="{AFB52E4E-2480-45F9-87CE-E7CDEEB5D16E}" type="presParOf" srcId="{1AC1DB8B-AAF5-493F-8AE0-72968DAA6E9E}" destId="{4D9F7363-652A-41D4-A111-C4BB499979F0}" srcOrd="8" destOrd="0" presId="urn:microsoft.com/office/officeart/2008/layout/VerticalAccentList"/>
    <dgm:cxn modelId="{5ADAD6C4-9971-405F-B117-08AF232C0436}" type="presParOf" srcId="{1AC1DB8B-AAF5-493F-8AE0-72968DAA6E9E}" destId="{D77B5483-422B-46FA-BC86-F607329B4E22}" srcOrd="9" destOrd="0" presId="urn:microsoft.com/office/officeart/2008/layout/VerticalAccentList"/>
    <dgm:cxn modelId="{E0194DB2-0399-4180-BE65-ECF12FABD72A}" type="presParOf" srcId="{D77B5483-422B-46FA-BC86-F607329B4E22}" destId="{83660DF2-2556-438C-8CCE-D4C1D6162AA2}" srcOrd="0" destOrd="0" presId="urn:microsoft.com/office/officeart/2008/layout/VerticalAccentList"/>
    <dgm:cxn modelId="{88C35F3A-C8CB-48E9-8CB6-3FD227D632C1}" type="presParOf" srcId="{1AC1DB8B-AAF5-493F-8AE0-72968DAA6E9E}" destId="{849306F3-BE80-4E32-B8F1-05563F6BB0BE}" srcOrd="10" destOrd="0" presId="urn:microsoft.com/office/officeart/2008/layout/VerticalAccentList"/>
    <dgm:cxn modelId="{6B859E3B-CADA-4AFD-B0C2-336925C2057E}" type="presParOf" srcId="{849306F3-BE80-4E32-B8F1-05563F6BB0BE}" destId="{F626FC47-0954-451D-99B0-A504910E077B}" srcOrd="0" destOrd="0" presId="urn:microsoft.com/office/officeart/2008/layout/VerticalAccentList"/>
    <dgm:cxn modelId="{396B54B3-EF43-45FA-B8BB-5F1F6E9C93B4}" type="presParOf" srcId="{849306F3-BE80-4E32-B8F1-05563F6BB0BE}" destId="{7F7D2C0F-FFF0-4172-BD3C-4E2693761B28}" srcOrd="1" destOrd="0" presId="urn:microsoft.com/office/officeart/2008/layout/VerticalAccentList"/>
    <dgm:cxn modelId="{6B342319-908E-4329-8D23-3CD75E3B936A}" type="presParOf" srcId="{849306F3-BE80-4E32-B8F1-05563F6BB0BE}" destId="{35CEF3BF-127E-4636-9BDF-92D82845586D}" srcOrd="2" destOrd="0" presId="urn:microsoft.com/office/officeart/2008/layout/VerticalAccentList"/>
    <dgm:cxn modelId="{E2DF7140-A0EE-4719-911A-2089429CEB44}" type="presParOf" srcId="{849306F3-BE80-4E32-B8F1-05563F6BB0BE}" destId="{6BBF5528-8350-4B5B-907C-B2004AD14433}" srcOrd="3" destOrd="0" presId="urn:microsoft.com/office/officeart/2008/layout/VerticalAccentList"/>
    <dgm:cxn modelId="{DE0A183D-FD40-4934-9F9A-8A251B0554C7}" type="presParOf" srcId="{849306F3-BE80-4E32-B8F1-05563F6BB0BE}" destId="{0B5481B6-3CEE-42C4-9FFD-AD51F8A00222}" srcOrd="4" destOrd="0" presId="urn:microsoft.com/office/officeart/2008/layout/VerticalAccentList"/>
    <dgm:cxn modelId="{0796AD98-16DA-4AEC-BF1C-B35A37E8F060}" type="presParOf" srcId="{849306F3-BE80-4E32-B8F1-05563F6BB0BE}" destId="{002A00F7-07F3-45A9-81B2-63B7819C645C}" srcOrd="5" destOrd="0" presId="urn:microsoft.com/office/officeart/2008/layout/VerticalAccentList"/>
    <dgm:cxn modelId="{B26FEB67-717D-4A24-96DF-C34285C95417}" type="presParOf" srcId="{849306F3-BE80-4E32-B8F1-05563F6BB0BE}" destId="{F1818F13-6D5F-410E-BA89-95C5C202DA6E}" srcOrd="6" destOrd="0" presId="urn:microsoft.com/office/officeart/2008/layout/VerticalAccentList"/>
    <dgm:cxn modelId="{75423E10-1804-4624-AC73-6DA0BDA7A6D9}" type="presParOf" srcId="{849306F3-BE80-4E32-B8F1-05563F6BB0BE}" destId="{6E9E9F65-186B-49A7-8D9B-4691DE1AEDBA}" srcOrd="7" destOrd="0" presId="urn:microsoft.com/office/officeart/2008/layout/VerticalAccentList"/>
    <dgm:cxn modelId="{88BA0CCC-7DCB-4E5F-84F3-47B7C0253990}" type="presParOf" srcId="{1AC1DB8B-AAF5-493F-8AE0-72968DAA6E9E}" destId="{80FBE6E3-A40B-4B94-9AF0-05BEC9162527}" srcOrd="11" destOrd="0" presId="urn:microsoft.com/office/officeart/2008/layout/VerticalAccentList"/>
    <dgm:cxn modelId="{99E4D983-81AE-4EEB-BC66-C10F1C7CA81E}" type="presParOf" srcId="{1AC1DB8B-AAF5-493F-8AE0-72968DAA6E9E}" destId="{BAA6BB7F-1C3B-4A5C-B522-0EC6F9F09490}" srcOrd="12" destOrd="0" presId="urn:microsoft.com/office/officeart/2008/layout/VerticalAccentList"/>
    <dgm:cxn modelId="{94D65684-B553-493C-932E-3798910EED5B}" type="presParOf" srcId="{BAA6BB7F-1C3B-4A5C-B522-0EC6F9F09490}" destId="{41FD0BF3-ECDC-4294-89E7-1A957A02D25F}" srcOrd="0" destOrd="0" presId="urn:microsoft.com/office/officeart/2008/layout/VerticalAccentList"/>
    <dgm:cxn modelId="{F09FDE87-C2EE-4E34-BF60-37CE96708AE2}" type="presParOf" srcId="{1AC1DB8B-AAF5-493F-8AE0-72968DAA6E9E}" destId="{D4ADAB8F-8FDE-41C0-A930-F819AD793054}" srcOrd="13" destOrd="0" presId="urn:microsoft.com/office/officeart/2008/layout/VerticalAccentList"/>
    <dgm:cxn modelId="{10BE8A30-5E32-4B27-8B1B-D42006C12454}" type="presParOf" srcId="{D4ADAB8F-8FDE-41C0-A930-F819AD793054}" destId="{924C77F8-CC89-4493-BAB7-CFC703356880}" srcOrd="0" destOrd="0" presId="urn:microsoft.com/office/officeart/2008/layout/VerticalAccentList"/>
    <dgm:cxn modelId="{752E650B-3C64-4C1D-976A-DBA88D8C401D}" type="presParOf" srcId="{D4ADAB8F-8FDE-41C0-A930-F819AD793054}" destId="{4B0F2770-0121-45FA-8F89-61C50D4747FE}" srcOrd="1" destOrd="0" presId="urn:microsoft.com/office/officeart/2008/layout/VerticalAccentList"/>
    <dgm:cxn modelId="{3CCB1D1B-CB6F-4173-A63A-418859FD5EFA}" type="presParOf" srcId="{D4ADAB8F-8FDE-41C0-A930-F819AD793054}" destId="{A1B6649D-9218-441B-A55B-7DE2A29F16F6}" srcOrd="2" destOrd="0" presId="urn:microsoft.com/office/officeart/2008/layout/VerticalAccentList"/>
    <dgm:cxn modelId="{0D3D0ED0-702C-4F07-BB7B-BDE05F1F3DA5}" type="presParOf" srcId="{D4ADAB8F-8FDE-41C0-A930-F819AD793054}" destId="{1138FC79-B88B-4F8A-AC51-B871181966F3}" srcOrd="3" destOrd="0" presId="urn:microsoft.com/office/officeart/2008/layout/VerticalAccentList"/>
    <dgm:cxn modelId="{C56B366E-DCE2-42BB-A78A-E67C9B705822}" type="presParOf" srcId="{D4ADAB8F-8FDE-41C0-A930-F819AD793054}" destId="{A3EA4D76-5989-48E9-8A9D-A1EC7C771B54}" srcOrd="4" destOrd="0" presId="urn:microsoft.com/office/officeart/2008/layout/VerticalAccentList"/>
    <dgm:cxn modelId="{4D4337DD-2B8C-4A9F-992C-120DFAA192D6}" type="presParOf" srcId="{D4ADAB8F-8FDE-41C0-A930-F819AD793054}" destId="{EB88DB93-EEAD-498D-AA56-31E24D198154}" srcOrd="5" destOrd="0" presId="urn:microsoft.com/office/officeart/2008/layout/VerticalAccentList"/>
    <dgm:cxn modelId="{87EACBDA-B3DF-42BB-A51D-E39F4FAF641B}" type="presParOf" srcId="{D4ADAB8F-8FDE-41C0-A930-F819AD793054}" destId="{1724F2A2-E90A-4A11-9D79-030C4582BDA4}" srcOrd="6" destOrd="0" presId="urn:microsoft.com/office/officeart/2008/layout/VerticalAccentList"/>
    <dgm:cxn modelId="{2CB64ABF-0D19-49C4-90DA-C369B57F11BE}" type="presParOf" srcId="{D4ADAB8F-8FDE-41C0-A930-F819AD793054}" destId="{C7A466D4-BE48-411A-9E7E-EB478BECFE55}" srcOrd="7" destOrd="0" presId="urn:microsoft.com/office/officeart/2008/layout/VerticalAccentList"/>
    <dgm:cxn modelId="{EBFEC3CF-D4D6-4F70-AFD1-3969C68C4798}" type="presParOf" srcId="{1AC1DB8B-AAF5-493F-8AE0-72968DAA6E9E}" destId="{71509377-E8C9-4862-A9C0-E2A8382F187C}" srcOrd="14" destOrd="0" presId="urn:microsoft.com/office/officeart/2008/layout/VerticalAccentList"/>
    <dgm:cxn modelId="{2B240BF9-EEEA-417E-A346-8535A4497ECA}" type="presParOf" srcId="{1AC1DB8B-AAF5-493F-8AE0-72968DAA6E9E}" destId="{342BB007-E503-49CA-9DCD-35ED3C469587}" srcOrd="15" destOrd="0" presId="urn:microsoft.com/office/officeart/2008/layout/VerticalAccentList"/>
    <dgm:cxn modelId="{ED8576E8-11C9-4605-97D4-354C1F3C3A9D}" type="presParOf" srcId="{342BB007-E503-49CA-9DCD-35ED3C469587}" destId="{95999C48-684C-44EF-B9F3-665D23BFB083}" srcOrd="0" destOrd="0" presId="urn:microsoft.com/office/officeart/2008/layout/VerticalAccentList"/>
    <dgm:cxn modelId="{7EDFD87C-1E04-4CAB-A83D-7AFC967D531A}" type="presParOf" srcId="{1AC1DB8B-AAF5-493F-8AE0-72968DAA6E9E}" destId="{AA764B86-FA31-4089-96E9-F97C014DACDC}" srcOrd="16" destOrd="0" presId="urn:microsoft.com/office/officeart/2008/layout/VerticalAccentList"/>
    <dgm:cxn modelId="{F46B3610-F045-436F-9F99-C7340261D5D4}" type="presParOf" srcId="{AA764B86-FA31-4089-96E9-F97C014DACDC}" destId="{F92CB2CD-B7C6-4E06-986B-CB3E72E9DA0E}" srcOrd="0" destOrd="0" presId="urn:microsoft.com/office/officeart/2008/layout/VerticalAccentList"/>
    <dgm:cxn modelId="{0EC9EE83-9708-40E3-81FB-92080700F3B0}" type="presParOf" srcId="{AA764B86-FA31-4089-96E9-F97C014DACDC}" destId="{A9256646-5DB1-40DA-AACF-1BD5CEAC6488}" srcOrd="1" destOrd="0" presId="urn:microsoft.com/office/officeart/2008/layout/VerticalAccentList"/>
    <dgm:cxn modelId="{AE9918C6-94C2-4FDB-809C-3D6D5D303208}" type="presParOf" srcId="{AA764B86-FA31-4089-96E9-F97C014DACDC}" destId="{020DBD3C-77FC-4B2E-92F8-09FCE8B554A7}" srcOrd="2" destOrd="0" presId="urn:microsoft.com/office/officeart/2008/layout/VerticalAccentList"/>
    <dgm:cxn modelId="{C7582D02-A974-49E4-9866-3D9D95F2FC7C}" type="presParOf" srcId="{AA764B86-FA31-4089-96E9-F97C014DACDC}" destId="{68DA1870-B412-4D4A-9916-D065FBAFEAEF}" srcOrd="3" destOrd="0" presId="urn:microsoft.com/office/officeart/2008/layout/VerticalAccentList"/>
    <dgm:cxn modelId="{336A7914-41A2-45E4-816C-306218FFA827}" type="presParOf" srcId="{AA764B86-FA31-4089-96E9-F97C014DACDC}" destId="{82A2BD92-24EE-45A3-83C5-9BF84694A220}" srcOrd="4" destOrd="0" presId="urn:microsoft.com/office/officeart/2008/layout/VerticalAccentList"/>
    <dgm:cxn modelId="{197E03DD-FD4C-4A52-A55C-FB069F1D8BD8}" type="presParOf" srcId="{AA764B86-FA31-4089-96E9-F97C014DACDC}" destId="{9A68F4EB-5E35-4536-A420-3FBC34C53B3E}" srcOrd="5" destOrd="0" presId="urn:microsoft.com/office/officeart/2008/layout/VerticalAccentList"/>
    <dgm:cxn modelId="{87B4F185-E07E-4D41-8D45-2998444283C2}" type="presParOf" srcId="{AA764B86-FA31-4089-96E9-F97C014DACDC}" destId="{DC5ED0A8-CE06-4A0F-9CA2-CECD30C3EABC}" srcOrd="6" destOrd="0" presId="urn:microsoft.com/office/officeart/2008/layout/VerticalAccentList"/>
    <dgm:cxn modelId="{7347E5BE-9F46-4CBF-9D19-C343394A40A0}" type="presParOf" srcId="{AA764B86-FA31-4089-96E9-F97C014DACDC}" destId="{63073434-61FD-4CFE-968E-C40CDAAE3182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D1F4B05-0F02-47F0-9C93-427FDD58792B}" type="doc">
      <dgm:prSet loTypeId="urn:microsoft.com/office/officeart/2005/8/layout/vList2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pl-PL"/>
        </a:p>
      </dgm:t>
    </dgm:pt>
    <dgm:pt modelId="{07D7CF9A-E190-4236-8A3C-3E21F1A2FE5E}">
      <dgm:prSet phldrT="[Text]"/>
      <dgm:spPr/>
      <dgm:t>
        <a:bodyPr/>
        <a:lstStyle/>
        <a:p>
          <a:r>
            <a:rPr lang="pl-PL" dirty="0"/>
            <a:t>It affects Your learning</a:t>
          </a:r>
        </a:p>
      </dgm:t>
    </dgm:pt>
    <dgm:pt modelId="{A98509AE-2E77-4BEE-962E-A2EC97DCD142}" type="parTrans" cxnId="{C5C356B8-BCA6-44F9-935F-1945DADB02D0}">
      <dgm:prSet/>
      <dgm:spPr/>
      <dgm:t>
        <a:bodyPr/>
        <a:lstStyle/>
        <a:p>
          <a:endParaRPr lang="pl-PL"/>
        </a:p>
      </dgm:t>
    </dgm:pt>
    <dgm:pt modelId="{176A557D-B946-409C-AB4D-FC3DF8F2309B}" type="sibTrans" cxnId="{C5C356B8-BCA6-44F9-935F-1945DADB02D0}">
      <dgm:prSet/>
      <dgm:spPr/>
      <dgm:t>
        <a:bodyPr/>
        <a:lstStyle/>
        <a:p>
          <a:endParaRPr lang="pl-PL"/>
        </a:p>
      </dgm:t>
    </dgm:pt>
    <dgm:pt modelId="{40FE05EA-F43E-4637-A8BD-D5FEC4ACA6CB}">
      <dgm:prSet phldrT="[Text]"/>
      <dgm:spPr/>
      <dgm:t>
        <a:bodyPr/>
        <a:lstStyle/>
        <a:p>
          <a:r>
            <a:rPr lang="pl-PL" dirty="0"/>
            <a:t>It affects Your projects</a:t>
          </a:r>
        </a:p>
      </dgm:t>
    </dgm:pt>
    <dgm:pt modelId="{DCD8E659-5309-4E31-B49F-B8CB8A714DE1}" type="parTrans" cxnId="{651093FB-DA6F-4FB4-AA8C-ACC11DFCC769}">
      <dgm:prSet/>
      <dgm:spPr/>
      <dgm:t>
        <a:bodyPr/>
        <a:lstStyle/>
        <a:p>
          <a:endParaRPr lang="pl-PL"/>
        </a:p>
      </dgm:t>
    </dgm:pt>
    <dgm:pt modelId="{2503B684-722B-4924-B626-33BD2B9C5503}" type="sibTrans" cxnId="{651093FB-DA6F-4FB4-AA8C-ACC11DFCC769}">
      <dgm:prSet/>
      <dgm:spPr/>
      <dgm:t>
        <a:bodyPr/>
        <a:lstStyle/>
        <a:p>
          <a:endParaRPr lang="pl-PL"/>
        </a:p>
      </dgm:t>
    </dgm:pt>
    <dgm:pt modelId="{584D37DE-CA1F-4CCF-945E-290CA015D23E}">
      <dgm:prSet phldrT="[Text]"/>
      <dgm:spPr/>
      <dgm:t>
        <a:bodyPr/>
        <a:lstStyle/>
        <a:p>
          <a:r>
            <a:rPr lang="pl-PL" dirty="0"/>
            <a:t>Stay positive to all counters to Your idea or concept</a:t>
          </a:r>
        </a:p>
      </dgm:t>
    </dgm:pt>
    <dgm:pt modelId="{105BB715-B73F-49BD-A65B-096527FBE28F}" type="parTrans" cxnId="{AA2EF001-5522-4462-9CDF-4844D805D262}">
      <dgm:prSet/>
      <dgm:spPr/>
      <dgm:t>
        <a:bodyPr/>
        <a:lstStyle/>
        <a:p>
          <a:endParaRPr lang="pl-PL"/>
        </a:p>
      </dgm:t>
    </dgm:pt>
    <dgm:pt modelId="{2FFFEC4B-9802-49CC-AAC7-FB97BB70F981}" type="sibTrans" cxnId="{AA2EF001-5522-4462-9CDF-4844D805D262}">
      <dgm:prSet/>
      <dgm:spPr/>
      <dgm:t>
        <a:bodyPr/>
        <a:lstStyle/>
        <a:p>
          <a:endParaRPr lang="pl-PL"/>
        </a:p>
      </dgm:t>
    </dgm:pt>
    <dgm:pt modelId="{BA32DC54-92F3-4F2D-8A5F-27DDB83D84C7}">
      <dgm:prSet phldrT="[Text]"/>
      <dgm:spPr/>
      <dgm:t>
        <a:bodyPr/>
        <a:lstStyle/>
        <a:p>
          <a:r>
            <a:rPr lang="pl-PL" dirty="0"/>
            <a:t>It affects Your decisions</a:t>
          </a:r>
        </a:p>
      </dgm:t>
    </dgm:pt>
    <dgm:pt modelId="{B8B7BB59-3486-47B7-9517-ADD0C601A27F}" type="parTrans" cxnId="{B50F29FC-78C2-4B6D-B3F6-83A8B5269891}">
      <dgm:prSet/>
      <dgm:spPr/>
      <dgm:t>
        <a:bodyPr/>
        <a:lstStyle/>
        <a:p>
          <a:endParaRPr lang="pl-PL"/>
        </a:p>
      </dgm:t>
    </dgm:pt>
    <dgm:pt modelId="{550D44BF-1C46-4E78-93E7-49DF9AD41B13}" type="sibTrans" cxnId="{B50F29FC-78C2-4B6D-B3F6-83A8B5269891}">
      <dgm:prSet/>
      <dgm:spPr/>
      <dgm:t>
        <a:bodyPr/>
        <a:lstStyle/>
        <a:p>
          <a:endParaRPr lang="pl-PL"/>
        </a:p>
      </dgm:t>
    </dgm:pt>
    <dgm:pt modelId="{624A1319-04F2-40E2-A97D-36833606F436}">
      <dgm:prSet phldrT="[Text]"/>
      <dgm:spPr/>
      <dgm:t>
        <a:bodyPr/>
        <a:lstStyle/>
        <a:p>
          <a:r>
            <a:rPr lang="pl-PL" dirty="0"/>
            <a:t>Consult with people with opposite view</a:t>
          </a:r>
        </a:p>
      </dgm:t>
    </dgm:pt>
    <dgm:pt modelId="{3B0FEBCC-3BAF-47CA-AFD1-7A693DEEF694}" type="parTrans" cxnId="{ACED4D3B-E560-4E9D-BFE5-F20BBB358F67}">
      <dgm:prSet/>
      <dgm:spPr/>
      <dgm:t>
        <a:bodyPr/>
        <a:lstStyle/>
        <a:p>
          <a:endParaRPr lang="pl-PL"/>
        </a:p>
      </dgm:t>
    </dgm:pt>
    <dgm:pt modelId="{21814389-3A4C-4A3F-8C26-C1F2D0B3B0F5}" type="sibTrans" cxnId="{ACED4D3B-E560-4E9D-BFE5-F20BBB358F67}">
      <dgm:prSet/>
      <dgm:spPr/>
      <dgm:t>
        <a:bodyPr/>
        <a:lstStyle/>
        <a:p>
          <a:endParaRPr lang="pl-PL"/>
        </a:p>
      </dgm:t>
    </dgm:pt>
    <dgm:pt modelId="{7E5B685A-9CB5-4852-8FD0-11BE757DCF3D}" type="pres">
      <dgm:prSet presAssocID="{AD1F4B05-0F02-47F0-9C93-427FDD58792B}" presName="linear" presStyleCnt="0">
        <dgm:presLayoutVars>
          <dgm:animLvl val="lvl"/>
          <dgm:resizeHandles val="exact"/>
        </dgm:presLayoutVars>
      </dgm:prSet>
      <dgm:spPr/>
    </dgm:pt>
    <dgm:pt modelId="{60566E3C-C3D8-4FA9-8EDD-95C1DC3D1014}" type="pres">
      <dgm:prSet presAssocID="{07D7CF9A-E190-4236-8A3C-3E21F1A2FE5E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C9226CC-9078-4B94-ACE1-67FFD553D4CA}" type="pres">
      <dgm:prSet presAssocID="{176A557D-B946-409C-AB4D-FC3DF8F2309B}" presName="spacer" presStyleCnt="0"/>
      <dgm:spPr/>
    </dgm:pt>
    <dgm:pt modelId="{AA9633C9-BEE0-46A5-AE90-92584A35680A}" type="pres">
      <dgm:prSet presAssocID="{40FE05EA-F43E-4637-A8BD-D5FEC4ACA6C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08958ED-B9DA-44A9-A9DA-A3237913B17C}" type="pres">
      <dgm:prSet presAssocID="{2503B684-722B-4924-B626-33BD2B9C5503}" presName="spacer" presStyleCnt="0"/>
      <dgm:spPr/>
    </dgm:pt>
    <dgm:pt modelId="{73D79C47-2F44-4AD5-A52C-815935E74FBD}" type="pres">
      <dgm:prSet presAssocID="{BA32DC54-92F3-4F2D-8A5F-27DDB83D84C7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ADE0F1C-B53A-4E89-9AC5-F483910BF7EA}" type="pres">
      <dgm:prSet presAssocID="{550D44BF-1C46-4E78-93E7-49DF9AD41B13}" presName="spacer" presStyleCnt="0"/>
      <dgm:spPr/>
    </dgm:pt>
    <dgm:pt modelId="{84CD4CA2-1305-4790-BDAA-B61036A52600}" type="pres">
      <dgm:prSet presAssocID="{624A1319-04F2-40E2-A97D-36833606F43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E353A6C-0C01-4D29-8BE1-32A77DFD0D55}" type="pres">
      <dgm:prSet presAssocID="{21814389-3A4C-4A3F-8C26-C1F2D0B3B0F5}" presName="spacer" presStyleCnt="0"/>
      <dgm:spPr/>
    </dgm:pt>
    <dgm:pt modelId="{71ABBB56-98D7-48AD-8C73-D4C469BABCB5}" type="pres">
      <dgm:prSet presAssocID="{584D37DE-CA1F-4CCF-945E-290CA015D23E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A2EF001-5522-4462-9CDF-4844D805D262}" srcId="{AD1F4B05-0F02-47F0-9C93-427FDD58792B}" destId="{584D37DE-CA1F-4CCF-945E-290CA015D23E}" srcOrd="4" destOrd="0" parTransId="{105BB715-B73F-49BD-A65B-096527FBE28F}" sibTransId="{2FFFEC4B-9802-49CC-AAC7-FB97BB70F981}"/>
    <dgm:cxn modelId="{ACED4D3B-E560-4E9D-BFE5-F20BBB358F67}" srcId="{AD1F4B05-0F02-47F0-9C93-427FDD58792B}" destId="{624A1319-04F2-40E2-A97D-36833606F436}" srcOrd="3" destOrd="0" parTransId="{3B0FEBCC-3BAF-47CA-AFD1-7A693DEEF694}" sibTransId="{21814389-3A4C-4A3F-8C26-C1F2D0B3B0F5}"/>
    <dgm:cxn modelId="{D034A959-4CCC-4797-BB12-168C13FBE211}" type="presOf" srcId="{BA32DC54-92F3-4F2D-8A5F-27DDB83D84C7}" destId="{73D79C47-2F44-4AD5-A52C-815935E74FBD}" srcOrd="0" destOrd="0" presId="urn:microsoft.com/office/officeart/2005/8/layout/vList2"/>
    <dgm:cxn modelId="{FE8B389A-8098-4324-BDA4-92B6A6C39509}" type="presOf" srcId="{AD1F4B05-0F02-47F0-9C93-427FDD58792B}" destId="{7E5B685A-9CB5-4852-8FD0-11BE757DCF3D}" srcOrd="0" destOrd="0" presId="urn:microsoft.com/office/officeart/2005/8/layout/vList2"/>
    <dgm:cxn modelId="{380EEC9A-F84B-4FB0-9C1F-24BA7D6D5C9E}" type="presOf" srcId="{584D37DE-CA1F-4CCF-945E-290CA015D23E}" destId="{71ABBB56-98D7-48AD-8C73-D4C469BABCB5}" srcOrd="0" destOrd="0" presId="urn:microsoft.com/office/officeart/2005/8/layout/vList2"/>
    <dgm:cxn modelId="{C5C356B8-BCA6-44F9-935F-1945DADB02D0}" srcId="{AD1F4B05-0F02-47F0-9C93-427FDD58792B}" destId="{07D7CF9A-E190-4236-8A3C-3E21F1A2FE5E}" srcOrd="0" destOrd="0" parTransId="{A98509AE-2E77-4BEE-962E-A2EC97DCD142}" sibTransId="{176A557D-B946-409C-AB4D-FC3DF8F2309B}"/>
    <dgm:cxn modelId="{EDF52EE3-CF4D-4A25-A748-8D64792264A9}" type="presOf" srcId="{624A1319-04F2-40E2-A97D-36833606F436}" destId="{84CD4CA2-1305-4790-BDAA-B61036A52600}" srcOrd="0" destOrd="0" presId="urn:microsoft.com/office/officeart/2005/8/layout/vList2"/>
    <dgm:cxn modelId="{F5D3D3E8-47F2-466C-B726-A153978F4FF9}" type="presOf" srcId="{40FE05EA-F43E-4637-A8BD-D5FEC4ACA6CB}" destId="{AA9633C9-BEE0-46A5-AE90-92584A35680A}" srcOrd="0" destOrd="0" presId="urn:microsoft.com/office/officeart/2005/8/layout/vList2"/>
    <dgm:cxn modelId="{C83E92F1-EAC7-4494-AB44-EB0A750D40E3}" type="presOf" srcId="{07D7CF9A-E190-4236-8A3C-3E21F1A2FE5E}" destId="{60566E3C-C3D8-4FA9-8EDD-95C1DC3D1014}" srcOrd="0" destOrd="0" presId="urn:microsoft.com/office/officeart/2005/8/layout/vList2"/>
    <dgm:cxn modelId="{651093FB-DA6F-4FB4-AA8C-ACC11DFCC769}" srcId="{AD1F4B05-0F02-47F0-9C93-427FDD58792B}" destId="{40FE05EA-F43E-4637-A8BD-D5FEC4ACA6CB}" srcOrd="1" destOrd="0" parTransId="{DCD8E659-5309-4E31-B49F-B8CB8A714DE1}" sibTransId="{2503B684-722B-4924-B626-33BD2B9C5503}"/>
    <dgm:cxn modelId="{B50F29FC-78C2-4B6D-B3F6-83A8B5269891}" srcId="{AD1F4B05-0F02-47F0-9C93-427FDD58792B}" destId="{BA32DC54-92F3-4F2D-8A5F-27DDB83D84C7}" srcOrd="2" destOrd="0" parTransId="{B8B7BB59-3486-47B7-9517-ADD0C601A27F}" sibTransId="{550D44BF-1C46-4E78-93E7-49DF9AD41B13}"/>
    <dgm:cxn modelId="{79BECB64-9D3E-485F-AD66-00130DF44EF9}" type="presParOf" srcId="{7E5B685A-9CB5-4852-8FD0-11BE757DCF3D}" destId="{60566E3C-C3D8-4FA9-8EDD-95C1DC3D1014}" srcOrd="0" destOrd="0" presId="urn:microsoft.com/office/officeart/2005/8/layout/vList2"/>
    <dgm:cxn modelId="{8060BB6F-DDDB-4878-9A29-203E2CB24EB2}" type="presParOf" srcId="{7E5B685A-9CB5-4852-8FD0-11BE757DCF3D}" destId="{BC9226CC-9078-4B94-ACE1-67FFD553D4CA}" srcOrd="1" destOrd="0" presId="urn:microsoft.com/office/officeart/2005/8/layout/vList2"/>
    <dgm:cxn modelId="{3711CFA1-DF05-4A50-B42C-B53D3FBCD9D2}" type="presParOf" srcId="{7E5B685A-9CB5-4852-8FD0-11BE757DCF3D}" destId="{AA9633C9-BEE0-46A5-AE90-92584A35680A}" srcOrd="2" destOrd="0" presId="urn:microsoft.com/office/officeart/2005/8/layout/vList2"/>
    <dgm:cxn modelId="{0087E9B5-4031-42C0-99DC-8275FBF6341A}" type="presParOf" srcId="{7E5B685A-9CB5-4852-8FD0-11BE757DCF3D}" destId="{108958ED-B9DA-44A9-A9DA-A3237913B17C}" srcOrd="3" destOrd="0" presId="urn:microsoft.com/office/officeart/2005/8/layout/vList2"/>
    <dgm:cxn modelId="{B935EBAC-BC8B-489B-98C3-4E9A6E21A516}" type="presParOf" srcId="{7E5B685A-9CB5-4852-8FD0-11BE757DCF3D}" destId="{73D79C47-2F44-4AD5-A52C-815935E74FBD}" srcOrd="4" destOrd="0" presId="urn:microsoft.com/office/officeart/2005/8/layout/vList2"/>
    <dgm:cxn modelId="{1DD5EEC7-675C-49C9-B349-C076429CC999}" type="presParOf" srcId="{7E5B685A-9CB5-4852-8FD0-11BE757DCF3D}" destId="{3ADE0F1C-B53A-4E89-9AC5-F483910BF7EA}" srcOrd="5" destOrd="0" presId="urn:microsoft.com/office/officeart/2005/8/layout/vList2"/>
    <dgm:cxn modelId="{4DCAEAFF-0A76-4302-9A24-DD41D8D4B8E8}" type="presParOf" srcId="{7E5B685A-9CB5-4852-8FD0-11BE757DCF3D}" destId="{84CD4CA2-1305-4790-BDAA-B61036A52600}" srcOrd="6" destOrd="0" presId="urn:microsoft.com/office/officeart/2005/8/layout/vList2"/>
    <dgm:cxn modelId="{7D326751-64C1-444D-A8CD-7014DC132E2E}" type="presParOf" srcId="{7E5B685A-9CB5-4852-8FD0-11BE757DCF3D}" destId="{EE353A6C-0C01-4D29-8BE1-32A77DFD0D55}" srcOrd="7" destOrd="0" presId="urn:microsoft.com/office/officeart/2005/8/layout/vList2"/>
    <dgm:cxn modelId="{BEB02655-30C3-4257-8732-6D5677BEA23B}" type="presParOf" srcId="{7E5B685A-9CB5-4852-8FD0-11BE757DCF3D}" destId="{71ABBB56-98D7-48AD-8C73-D4C469BABCB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DB466B6-20AD-4CBE-90C5-DD5F62F7DF39}" type="doc">
      <dgm:prSet loTypeId="urn:microsoft.com/office/officeart/2005/8/layout/list1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pl-PL"/>
        </a:p>
      </dgm:t>
    </dgm:pt>
    <dgm:pt modelId="{D7157B0F-E97F-4401-8B45-00A0A493ACD0}">
      <dgm:prSet phldrT="[Text]"/>
      <dgm:spPr/>
      <dgm:t>
        <a:bodyPr/>
        <a:lstStyle/>
        <a:p>
          <a:r>
            <a:rPr lang="pl-PL" dirty="0"/>
            <a:t>Envision the future</a:t>
          </a:r>
        </a:p>
      </dgm:t>
    </dgm:pt>
    <dgm:pt modelId="{E444FC9D-298C-4B7D-8CB9-D061D679458E}" type="parTrans" cxnId="{7AE08B83-7357-4E9C-84A4-622EABFD7B09}">
      <dgm:prSet/>
      <dgm:spPr/>
      <dgm:t>
        <a:bodyPr/>
        <a:lstStyle/>
        <a:p>
          <a:endParaRPr lang="pl-PL"/>
        </a:p>
      </dgm:t>
    </dgm:pt>
    <dgm:pt modelId="{79087123-024D-41AA-8B70-67E153F3722F}" type="sibTrans" cxnId="{7AE08B83-7357-4E9C-84A4-622EABFD7B09}">
      <dgm:prSet/>
      <dgm:spPr/>
      <dgm:t>
        <a:bodyPr/>
        <a:lstStyle/>
        <a:p>
          <a:endParaRPr lang="pl-PL"/>
        </a:p>
      </dgm:t>
    </dgm:pt>
    <dgm:pt modelId="{4C7BA41C-B00B-476C-84DE-B3DE7E4536E4}">
      <dgm:prSet phldrT="[Text]"/>
      <dgm:spPr/>
      <dgm:t>
        <a:bodyPr/>
        <a:lstStyle/>
        <a:p>
          <a:r>
            <a:rPr lang="pl-PL" dirty="0"/>
            <a:t>Analyze different directions</a:t>
          </a:r>
        </a:p>
      </dgm:t>
    </dgm:pt>
    <dgm:pt modelId="{1E5EC346-41B2-4FDB-869A-67448F38FC8E}" type="parTrans" cxnId="{653FD584-4FEA-46BE-9CC9-816063A4613C}">
      <dgm:prSet/>
      <dgm:spPr/>
      <dgm:t>
        <a:bodyPr/>
        <a:lstStyle/>
        <a:p>
          <a:endParaRPr lang="pl-PL"/>
        </a:p>
      </dgm:t>
    </dgm:pt>
    <dgm:pt modelId="{F57E7A43-6FC5-46B8-85AD-0EAAA1F76027}" type="sibTrans" cxnId="{653FD584-4FEA-46BE-9CC9-816063A4613C}">
      <dgm:prSet/>
      <dgm:spPr/>
      <dgm:t>
        <a:bodyPr/>
        <a:lstStyle/>
        <a:p>
          <a:endParaRPr lang="pl-PL"/>
        </a:p>
      </dgm:t>
    </dgm:pt>
    <dgm:pt modelId="{E0581BEB-ACE0-47D5-B06F-13204F0CD85A}">
      <dgm:prSet phldrT="[Text]"/>
      <dgm:spPr/>
      <dgm:t>
        <a:bodyPr/>
        <a:lstStyle/>
        <a:p>
          <a:r>
            <a:rPr lang="pl-PL" dirty="0"/>
            <a:t>Estimate outcomes in all directions</a:t>
          </a:r>
        </a:p>
      </dgm:t>
    </dgm:pt>
    <dgm:pt modelId="{FABA6D4E-3F52-478D-BF09-AFE92B250893}" type="parTrans" cxnId="{9CD959BF-4DBF-482C-9F08-F923A61867A2}">
      <dgm:prSet/>
      <dgm:spPr/>
      <dgm:t>
        <a:bodyPr/>
        <a:lstStyle/>
        <a:p>
          <a:endParaRPr lang="pl-PL"/>
        </a:p>
      </dgm:t>
    </dgm:pt>
    <dgm:pt modelId="{C2DBCEC8-A811-4129-9CDA-007AC9A3620F}" type="sibTrans" cxnId="{9CD959BF-4DBF-482C-9F08-F923A61867A2}">
      <dgm:prSet/>
      <dgm:spPr/>
      <dgm:t>
        <a:bodyPr/>
        <a:lstStyle/>
        <a:p>
          <a:endParaRPr lang="pl-PL"/>
        </a:p>
      </dgm:t>
    </dgm:pt>
    <dgm:pt modelId="{230E58BB-C918-45A0-9094-BD1A33E453D8}">
      <dgm:prSet phldrT="[Text]"/>
      <dgm:spPr/>
      <dgm:t>
        <a:bodyPr/>
        <a:lstStyle/>
        <a:p>
          <a:r>
            <a:rPr lang="pl-PL" dirty="0"/>
            <a:t>Bring the potential risks into the light</a:t>
          </a:r>
        </a:p>
      </dgm:t>
    </dgm:pt>
    <dgm:pt modelId="{CFC2A4DB-9847-48F2-B605-818301DC7C70}" type="parTrans" cxnId="{B6E4A33F-99B6-418A-B2EC-AE9C421BD4B1}">
      <dgm:prSet/>
      <dgm:spPr/>
      <dgm:t>
        <a:bodyPr/>
        <a:lstStyle/>
        <a:p>
          <a:endParaRPr lang="pl-PL"/>
        </a:p>
      </dgm:t>
    </dgm:pt>
    <dgm:pt modelId="{A34CCCA4-FA61-4B3A-A2E4-4B14D67678DF}" type="sibTrans" cxnId="{B6E4A33F-99B6-418A-B2EC-AE9C421BD4B1}">
      <dgm:prSet/>
      <dgm:spPr/>
      <dgm:t>
        <a:bodyPr/>
        <a:lstStyle/>
        <a:p>
          <a:endParaRPr lang="pl-PL"/>
        </a:p>
      </dgm:t>
    </dgm:pt>
    <dgm:pt modelId="{AD53552C-4BDA-489A-9F6D-59AE50779251}">
      <dgm:prSet phldrT="[Text]"/>
      <dgm:spPr/>
      <dgm:t>
        <a:bodyPr/>
        <a:lstStyle/>
        <a:p>
          <a:r>
            <a:rPr lang="pl-PL" dirty="0"/>
            <a:t>Balance the chosen path against existing risks</a:t>
          </a:r>
        </a:p>
      </dgm:t>
    </dgm:pt>
    <dgm:pt modelId="{68841ED3-3336-45EF-8AD7-BA099FB04224}" type="parTrans" cxnId="{1648E25B-3887-4499-86DF-8D8A5FBD7E26}">
      <dgm:prSet/>
      <dgm:spPr/>
      <dgm:t>
        <a:bodyPr/>
        <a:lstStyle/>
        <a:p>
          <a:endParaRPr lang="pl-PL"/>
        </a:p>
      </dgm:t>
    </dgm:pt>
    <dgm:pt modelId="{00F93763-BC82-45A4-B874-F4DF57A63369}" type="sibTrans" cxnId="{1648E25B-3887-4499-86DF-8D8A5FBD7E26}">
      <dgm:prSet/>
      <dgm:spPr/>
      <dgm:t>
        <a:bodyPr/>
        <a:lstStyle/>
        <a:p>
          <a:endParaRPr lang="pl-PL"/>
        </a:p>
      </dgm:t>
    </dgm:pt>
    <dgm:pt modelId="{EDB4B520-8F87-4DF7-A064-D42CF8ED65AA}" type="pres">
      <dgm:prSet presAssocID="{7DB466B6-20AD-4CBE-90C5-DD5F62F7DF39}" presName="linear" presStyleCnt="0">
        <dgm:presLayoutVars>
          <dgm:dir/>
          <dgm:animLvl val="lvl"/>
          <dgm:resizeHandles val="exact"/>
        </dgm:presLayoutVars>
      </dgm:prSet>
      <dgm:spPr/>
    </dgm:pt>
    <dgm:pt modelId="{7B1DBCF5-2966-4E45-9261-ABEF081F42DD}" type="pres">
      <dgm:prSet presAssocID="{D7157B0F-E97F-4401-8B45-00A0A493ACD0}" presName="parentLin" presStyleCnt="0"/>
      <dgm:spPr/>
    </dgm:pt>
    <dgm:pt modelId="{B6F6DA94-9985-4E5A-A9DF-292F1EB9A3A3}" type="pres">
      <dgm:prSet presAssocID="{D7157B0F-E97F-4401-8B45-00A0A493ACD0}" presName="parentLeftMargin" presStyleLbl="node1" presStyleIdx="0" presStyleCnt="5"/>
      <dgm:spPr/>
    </dgm:pt>
    <dgm:pt modelId="{B11537C3-C20E-4034-911D-03E181A46B7F}" type="pres">
      <dgm:prSet presAssocID="{D7157B0F-E97F-4401-8B45-00A0A493ACD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FFA9490-7974-4138-96F7-F7827D475D40}" type="pres">
      <dgm:prSet presAssocID="{D7157B0F-E97F-4401-8B45-00A0A493ACD0}" presName="negativeSpace" presStyleCnt="0"/>
      <dgm:spPr/>
    </dgm:pt>
    <dgm:pt modelId="{7DC1246A-76D1-48CC-A52A-F7FBBA9654FB}" type="pres">
      <dgm:prSet presAssocID="{D7157B0F-E97F-4401-8B45-00A0A493ACD0}" presName="childText" presStyleLbl="conFgAcc1" presStyleIdx="0" presStyleCnt="5">
        <dgm:presLayoutVars>
          <dgm:bulletEnabled val="1"/>
        </dgm:presLayoutVars>
      </dgm:prSet>
      <dgm:spPr/>
    </dgm:pt>
    <dgm:pt modelId="{5BA9B04C-5462-48D3-9FC6-65397AFC6875}" type="pres">
      <dgm:prSet presAssocID="{79087123-024D-41AA-8B70-67E153F3722F}" presName="spaceBetweenRectangles" presStyleCnt="0"/>
      <dgm:spPr/>
    </dgm:pt>
    <dgm:pt modelId="{CAF14A48-497A-424E-961C-1E3D2B05B8FB}" type="pres">
      <dgm:prSet presAssocID="{4C7BA41C-B00B-476C-84DE-B3DE7E4536E4}" presName="parentLin" presStyleCnt="0"/>
      <dgm:spPr/>
    </dgm:pt>
    <dgm:pt modelId="{33F2F2F4-5E6F-44C5-BAF4-F72ED6072C0D}" type="pres">
      <dgm:prSet presAssocID="{4C7BA41C-B00B-476C-84DE-B3DE7E4536E4}" presName="parentLeftMargin" presStyleLbl="node1" presStyleIdx="0" presStyleCnt="5"/>
      <dgm:spPr/>
    </dgm:pt>
    <dgm:pt modelId="{EAA50C77-111C-455E-8FBB-7285C5010A03}" type="pres">
      <dgm:prSet presAssocID="{4C7BA41C-B00B-476C-84DE-B3DE7E4536E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E4319A98-1091-49B3-9CEC-4ED1C22A08FA}" type="pres">
      <dgm:prSet presAssocID="{4C7BA41C-B00B-476C-84DE-B3DE7E4536E4}" presName="negativeSpace" presStyleCnt="0"/>
      <dgm:spPr/>
    </dgm:pt>
    <dgm:pt modelId="{DB2D37CB-F9F8-4006-8E23-AE548C947D3B}" type="pres">
      <dgm:prSet presAssocID="{4C7BA41C-B00B-476C-84DE-B3DE7E4536E4}" presName="childText" presStyleLbl="conFgAcc1" presStyleIdx="1" presStyleCnt="5">
        <dgm:presLayoutVars>
          <dgm:bulletEnabled val="1"/>
        </dgm:presLayoutVars>
      </dgm:prSet>
      <dgm:spPr/>
    </dgm:pt>
    <dgm:pt modelId="{40856DFB-5892-457E-AFA4-711985B23045}" type="pres">
      <dgm:prSet presAssocID="{F57E7A43-6FC5-46B8-85AD-0EAAA1F76027}" presName="spaceBetweenRectangles" presStyleCnt="0"/>
      <dgm:spPr/>
    </dgm:pt>
    <dgm:pt modelId="{A5EB1009-63C2-4C37-8D6D-08390A1F1FAA}" type="pres">
      <dgm:prSet presAssocID="{E0581BEB-ACE0-47D5-B06F-13204F0CD85A}" presName="parentLin" presStyleCnt="0"/>
      <dgm:spPr/>
    </dgm:pt>
    <dgm:pt modelId="{C1263AD6-6436-4539-AC23-3DA3003645E1}" type="pres">
      <dgm:prSet presAssocID="{E0581BEB-ACE0-47D5-B06F-13204F0CD85A}" presName="parentLeftMargin" presStyleLbl="node1" presStyleIdx="1" presStyleCnt="5"/>
      <dgm:spPr/>
    </dgm:pt>
    <dgm:pt modelId="{4E9DEEDF-2E54-491B-9515-90B72188A659}" type="pres">
      <dgm:prSet presAssocID="{E0581BEB-ACE0-47D5-B06F-13204F0CD85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0127C62-61E8-4C05-B8E8-081697460E90}" type="pres">
      <dgm:prSet presAssocID="{E0581BEB-ACE0-47D5-B06F-13204F0CD85A}" presName="negativeSpace" presStyleCnt="0"/>
      <dgm:spPr/>
    </dgm:pt>
    <dgm:pt modelId="{2EE893A7-7E8D-4F03-BBA8-B9F717630CF9}" type="pres">
      <dgm:prSet presAssocID="{E0581BEB-ACE0-47D5-B06F-13204F0CD85A}" presName="childText" presStyleLbl="conFgAcc1" presStyleIdx="2" presStyleCnt="5">
        <dgm:presLayoutVars>
          <dgm:bulletEnabled val="1"/>
        </dgm:presLayoutVars>
      </dgm:prSet>
      <dgm:spPr/>
    </dgm:pt>
    <dgm:pt modelId="{A3908197-4331-426B-81E1-F6A5122F25B6}" type="pres">
      <dgm:prSet presAssocID="{C2DBCEC8-A811-4129-9CDA-007AC9A3620F}" presName="spaceBetweenRectangles" presStyleCnt="0"/>
      <dgm:spPr/>
    </dgm:pt>
    <dgm:pt modelId="{1BB4BBA9-393B-4329-86FB-D79AF8974DE8}" type="pres">
      <dgm:prSet presAssocID="{230E58BB-C918-45A0-9094-BD1A33E453D8}" presName="parentLin" presStyleCnt="0"/>
      <dgm:spPr/>
    </dgm:pt>
    <dgm:pt modelId="{ED757AA7-389F-4C06-818A-FA92F206E022}" type="pres">
      <dgm:prSet presAssocID="{230E58BB-C918-45A0-9094-BD1A33E453D8}" presName="parentLeftMargin" presStyleLbl="node1" presStyleIdx="2" presStyleCnt="5"/>
      <dgm:spPr/>
    </dgm:pt>
    <dgm:pt modelId="{8BA6DA9F-63B3-47B1-8426-17BA477C5DA1}" type="pres">
      <dgm:prSet presAssocID="{230E58BB-C918-45A0-9094-BD1A33E453D8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81AEB2D-2714-4E3E-ABD1-480D09EAC3A5}" type="pres">
      <dgm:prSet presAssocID="{230E58BB-C918-45A0-9094-BD1A33E453D8}" presName="negativeSpace" presStyleCnt="0"/>
      <dgm:spPr/>
    </dgm:pt>
    <dgm:pt modelId="{C7C90E94-E853-4CA0-BD07-0438CD58FC6D}" type="pres">
      <dgm:prSet presAssocID="{230E58BB-C918-45A0-9094-BD1A33E453D8}" presName="childText" presStyleLbl="conFgAcc1" presStyleIdx="3" presStyleCnt="5">
        <dgm:presLayoutVars>
          <dgm:bulletEnabled val="1"/>
        </dgm:presLayoutVars>
      </dgm:prSet>
      <dgm:spPr/>
    </dgm:pt>
    <dgm:pt modelId="{6500966E-692B-4900-A658-67CF0546283A}" type="pres">
      <dgm:prSet presAssocID="{A34CCCA4-FA61-4B3A-A2E4-4B14D67678DF}" presName="spaceBetweenRectangles" presStyleCnt="0"/>
      <dgm:spPr/>
    </dgm:pt>
    <dgm:pt modelId="{4F2295A4-4F66-44EB-8547-355B30F66454}" type="pres">
      <dgm:prSet presAssocID="{AD53552C-4BDA-489A-9F6D-59AE50779251}" presName="parentLin" presStyleCnt="0"/>
      <dgm:spPr/>
    </dgm:pt>
    <dgm:pt modelId="{A42EB4FE-1208-4DB5-AD4E-9FA7ECA538F1}" type="pres">
      <dgm:prSet presAssocID="{AD53552C-4BDA-489A-9F6D-59AE50779251}" presName="parentLeftMargin" presStyleLbl="node1" presStyleIdx="3" presStyleCnt="5"/>
      <dgm:spPr/>
    </dgm:pt>
    <dgm:pt modelId="{8DB021D7-4D23-49AB-9B9B-E69B4D9DBAE9}" type="pres">
      <dgm:prSet presAssocID="{AD53552C-4BDA-489A-9F6D-59AE50779251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6CF0FA11-5C2D-4D4B-ABF7-E7C5EFE3EAC0}" type="pres">
      <dgm:prSet presAssocID="{AD53552C-4BDA-489A-9F6D-59AE50779251}" presName="negativeSpace" presStyleCnt="0"/>
      <dgm:spPr/>
    </dgm:pt>
    <dgm:pt modelId="{374581E8-A2CE-43FF-B12F-1FCD92664D2C}" type="pres">
      <dgm:prSet presAssocID="{AD53552C-4BDA-489A-9F6D-59AE50779251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36112F16-FACD-43FB-8C01-876E477F1E1C}" type="presOf" srcId="{AD53552C-4BDA-489A-9F6D-59AE50779251}" destId="{A42EB4FE-1208-4DB5-AD4E-9FA7ECA538F1}" srcOrd="0" destOrd="0" presId="urn:microsoft.com/office/officeart/2005/8/layout/list1"/>
    <dgm:cxn modelId="{84F67C1D-5DA8-4AFB-98F6-7A76530B90CB}" type="presOf" srcId="{D7157B0F-E97F-4401-8B45-00A0A493ACD0}" destId="{B6F6DA94-9985-4E5A-A9DF-292F1EB9A3A3}" srcOrd="0" destOrd="0" presId="urn:microsoft.com/office/officeart/2005/8/layout/list1"/>
    <dgm:cxn modelId="{3910F02D-53D2-4F69-B706-262A9EC91CDC}" type="presOf" srcId="{AD53552C-4BDA-489A-9F6D-59AE50779251}" destId="{8DB021D7-4D23-49AB-9B9B-E69B4D9DBAE9}" srcOrd="1" destOrd="0" presId="urn:microsoft.com/office/officeart/2005/8/layout/list1"/>
    <dgm:cxn modelId="{B6E4A33F-99B6-418A-B2EC-AE9C421BD4B1}" srcId="{7DB466B6-20AD-4CBE-90C5-DD5F62F7DF39}" destId="{230E58BB-C918-45A0-9094-BD1A33E453D8}" srcOrd="3" destOrd="0" parTransId="{CFC2A4DB-9847-48F2-B605-818301DC7C70}" sibTransId="{A34CCCA4-FA61-4B3A-A2E4-4B14D67678DF}"/>
    <dgm:cxn modelId="{1648E25B-3887-4499-86DF-8D8A5FBD7E26}" srcId="{7DB466B6-20AD-4CBE-90C5-DD5F62F7DF39}" destId="{AD53552C-4BDA-489A-9F6D-59AE50779251}" srcOrd="4" destOrd="0" parTransId="{68841ED3-3336-45EF-8AD7-BA099FB04224}" sibTransId="{00F93763-BC82-45A4-B874-F4DF57A63369}"/>
    <dgm:cxn modelId="{E2CBF852-BEDE-4115-833F-B09ABFD458EF}" type="presOf" srcId="{4C7BA41C-B00B-476C-84DE-B3DE7E4536E4}" destId="{EAA50C77-111C-455E-8FBB-7285C5010A03}" srcOrd="1" destOrd="0" presId="urn:microsoft.com/office/officeart/2005/8/layout/list1"/>
    <dgm:cxn modelId="{B4862E76-8143-4CF6-942F-4EE5DDDC05A9}" type="presOf" srcId="{230E58BB-C918-45A0-9094-BD1A33E453D8}" destId="{ED757AA7-389F-4C06-818A-FA92F206E022}" srcOrd="0" destOrd="0" presId="urn:microsoft.com/office/officeart/2005/8/layout/list1"/>
    <dgm:cxn modelId="{6491FF82-423B-4BD7-8156-1EBC6909A99C}" type="presOf" srcId="{E0581BEB-ACE0-47D5-B06F-13204F0CD85A}" destId="{C1263AD6-6436-4539-AC23-3DA3003645E1}" srcOrd="0" destOrd="0" presId="urn:microsoft.com/office/officeart/2005/8/layout/list1"/>
    <dgm:cxn modelId="{7AE08B83-7357-4E9C-84A4-622EABFD7B09}" srcId="{7DB466B6-20AD-4CBE-90C5-DD5F62F7DF39}" destId="{D7157B0F-E97F-4401-8B45-00A0A493ACD0}" srcOrd="0" destOrd="0" parTransId="{E444FC9D-298C-4B7D-8CB9-D061D679458E}" sibTransId="{79087123-024D-41AA-8B70-67E153F3722F}"/>
    <dgm:cxn modelId="{653FD584-4FEA-46BE-9CC9-816063A4613C}" srcId="{7DB466B6-20AD-4CBE-90C5-DD5F62F7DF39}" destId="{4C7BA41C-B00B-476C-84DE-B3DE7E4536E4}" srcOrd="1" destOrd="0" parTransId="{1E5EC346-41B2-4FDB-869A-67448F38FC8E}" sibTransId="{F57E7A43-6FC5-46B8-85AD-0EAAA1F76027}"/>
    <dgm:cxn modelId="{F1133595-E3E0-404F-B27F-46178AB1A649}" type="presOf" srcId="{E0581BEB-ACE0-47D5-B06F-13204F0CD85A}" destId="{4E9DEEDF-2E54-491B-9515-90B72188A659}" srcOrd="1" destOrd="0" presId="urn:microsoft.com/office/officeart/2005/8/layout/list1"/>
    <dgm:cxn modelId="{6FB3549E-C86F-4549-B5E1-DB9278A3C1C3}" type="presOf" srcId="{4C7BA41C-B00B-476C-84DE-B3DE7E4536E4}" destId="{33F2F2F4-5E6F-44C5-BAF4-F72ED6072C0D}" srcOrd="0" destOrd="0" presId="urn:microsoft.com/office/officeart/2005/8/layout/list1"/>
    <dgm:cxn modelId="{9CD959BF-4DBF-482C-9F08-F923A61867A2}" srcId="{7DB466B6-20AD-4CBE-90C5-DD5F62F7DF39}" destId="{E0581BEB-ACE0-47D5-B06F-13204F0CD85A}" srcOrd="2" destOrd="0" parTransId="{FABA6D4E-3F52-478D-BF09-AFE92B250893}" sibTransId="{C2DBCEC8-A811-4129-9CDA-007AC9A3620F}"/>
    <dgm:cxn modelId="{4AA72CC3-C52B-43F3-846B-E37219F92BEC}" type="presOf" srcId="{D7157B0F-E97F-4401-8B45-00A0A493ACD0}" destId="{B11537C3-C20E-4034-911D-03E181A46B7F}" srcOrd="1" destOrd="0" presId="urn:microsoft.com/office/officeart/2005/8/layout/list1"/>
    <dgm:cxn modelId="{C713CDD1-9A1E-4D74-90C5-1C8DA4B7F078}" type="presOf" srcId="{7DB466B6-20AD-4CBE-90C5-DD5F62F7DF39}" destId="{EDB4B520-8F87-4DF7-A064-D42CF8ED65AA}" srcOrd="0" destOrd="0" presId="urn:microsoft.com/office/officeart/2005/8/layout/list1"/>
    <dgm:cxn modelId="{D2A996DB-B9CD-4188-85E2-987B5AC2D068}" type="presOf" srcId="{230E58BB-C918-45A0-9094-BD1A33E453D8}" destId="{8BA6DA9F-63B3-47B1-8426-17BA477C5DA1}" srcOrd="1" destOrd="0" presId="urn:microsoft.com/office/officeart/2005/8/layout/list1"/>
    <dgm:cxn modelId="{F8E411C2-6F13-4216-99C9-FB6D77861ECB}" type="presParOf" srcId="{EDB4B520-8F87-4DF7-A064-D42CF8ED65AA}" destId="{7B1DBCF5-2966-4E45-9261-ABEF081F42DD}" srcOrd="0" destOrd="0" presId="urn:microsoft.com/office/officeart/2005/8/layout/list1"/>
    <dgm:cxn modelId="{BB824ECD-D4F9-4007-8501-68ACFDBAE0AC}" type="presParOf" srcId="{7B1DBCF5-2966-4E45-9261-ABEF081F42DD}" destId="{B6F6DA94-9985-4E5A-A9DF-292F1EB9A3A3}" srcOrd="0" destOrd="0" presId="urn:microsoft.com/office/officeart/2005/8/layout/list1"/>
    <dgm:cxn modelId="{481D772F-0434-4EBF-931D-0520A62B5B13}" type="presParOf" srcId="{7B1DBCF5-2966-4E45-9261-ABEF081F42DD}" destId="{B11537C3-C20E-4034-911D-03E181A46B7F}" srcOrd="1" destOrd="0" presId="urn:microsoft.com/office/officeart/2005/8/layout/list1"/>
    <dgm:cxn modelId="{31F8C9C9-7733-45FF-9E62-B4B324B567D2}" type="presParOf" srcId="{EDB4B520-8F87-4DF7-A064-D42CF8ED65AA}" destId="{CFFA9490-7974-4138-96F7-F7827D475D40}" srcOrd="1" destOrd="0" presId="urn:microsoft.com/office/officeart/2005/8/layout/list1"/>
    <dgm:cxn modelId="{73938ED0-8ED6-40F1-A5F2-C0C8E919BACA}" type="presParOf" srcId="{EDB4B520-8F87-4DF7-A064-D42CF8ED65AA}" destId="{7DC1246A-76D1-48CC-A52A-F7FBBA9654FB}" srcOrd="2" destOrd="0" presId="urn:microsoft.com/office/officeart/2005/8/layout/list1"/>
    <dgm:cxn modelId="{C39BA8D6-2B69-40AB-A986-622D3F800E07}" type="presParOf" srcId="{EDB4B520-8F87-4DF7-A064-D42CF8ED65AA}" destId="{5BA9B04C-5462-48D3-9FC6-65397AFC6875}" srcOrd="3" destOrd="0" presId="urn:microsoft.com/office/officeart/2005/8/layout/list1"/>
    <dgm:cxn modelId="{35CB6739-6726-4D9B-B7F2-72669E2639C9}" type="presParOf" srcId="{EDB4B520-8F87-4DF7-A064-D42CF8ED65AA}" destId="{CAF14A48-497A-424E-961C-1E3D2B05B8FB}" srcOrd="4" destOrd="0" presId="urn:microsoft.com/office/officeart/2005/8/layout/list1"/>
    <dgm:cxn modelId="{69E0C532-AB68-43D5-A84B-E2F162159F4F}" type="presParOf" srcId="{CAF14A48-497A-424E-961C-1E3D2B05B8FB}" destId="{33F2F2F4-5E6F-44C5-BAF4-F72ED6072C0D}" srcOrd="0" destOrd="0" presId="urn:microsoft.com/office/officeart/2005/8/layout/list1"/>
    <dgm:cxn modelId="{F5409514-FFA9-49A3-9E11-89DECE6E1FD0}" type="presParOf" srcId="{CAF14A48-497A-424E-961C-1E3D2B05B8FB}" destId="{EAA50C77-111C-455E-8FBB-7285C5010A03}" srcOrd="1" destOrd="0" presId="urn:microsoft.com/office/officeart/2005/8/layout/list1"/>
    <dgm:cxn modelId="{81CF87B1-7251-4327-8F88-AC13AF67620D}" type="presParOf" srcId="{EDB4B520-8F87-4DF7-A064-D42CF8ED65AA}" destId="{E4319A98-1091-49B3-9CEC-4ED1C22A08FA}" srcOrd="5" destOrd="0" presId="urn:microsoft.com/office/officeart/2005/8/layout/list1"/>
    <dgm:cxn modelId="{17F7C1F3-F1B9-4B33-807B-40FA9DFB3F04}" type="presParOf" srcId="{EDB4B520-8F87-4DF7-A064-D42CF8ED65AA}" destId="{DB2D37CB-F9F8-4006-8E23-AE548C947D3B}" srcOrd="6" destOrd="0" presId="urn:microsoft.com/office/officeart/2005/8/layout/list1"/>
    <dgm:cxn modelId="{ADAC77BF-155A-405E-9228-14EAEBB5B82C}" type="presParOf" srcId="{EDB4B520-8F87-4DF7-A064-D42CF8ED65AA}" destId="{40856DFB-5892-457E-AFA4-711985B23045}" srcOrd="7" destOrd="0" presId="urn:microsoft.com/office/officeart/2005/8/layout/list1"/>
    <dgm:cxn modelId="{FDB1CC6B-C854-4BFA-A7F9-AF89470F1220}" type="presParOf" srcId="{EDB4B520-8F87-4DF7-A064-D42CF8ED65AA}" destId="{A5EB1009-63C2-4C37-8D6D-08390A1F1FAA}" srcOrd="8" destOrd="0" presId="urn:microsoft.com/office/officeart/2005/8/layout/list1"/>
    <dgm:cxn modelId="{C975D8A8-A747-4843-AE11-5E4084FF9009}" type="presParOf" srcId="{A5EB1009-63C2-4C37-8D6D-08390A1F1FAA}" destId="{C1263AD6-6436-4539-AC23-3DA3003645E1}" srcOrd="0" destOrd="0" presId="urn:microsoft.com/office/officeart/2005/8/layout/list1"/>
    <dgm:cxn modelId="{9EE8C2DC-AABC-49F0-BDE3-EAEBE9457D1F}" type="presParOf" srcId="{A5EB1009-63C2-4C37-8D6D-08390A1F1FAA}" destId="{4E9DEEDF-2E54-491B-9515-90B72188A659}" srcOrd="1" destOrd="0" presId="urn:microsoft.com/office/officeart/2005/8/layout/list1"/>
    <dgm:cxn modelId="{010C17B4-5EBC-41F7-97F9-8A5BEED81013}" type="presParOf" srcId="{EDB4B520-8F87-4DF7-A064-D42CF8ED65AA}" destId="{80127C62-61E8-4C05-B8E8-081697460E90}" srcOrd="9" destOrd="0" presId="urn:microsoft.com/office/officeart/2005/8/layout/list1"/>
    <dgm:cxn modelId="{0294BBBA-26B7-4E61-9DF8-5A9AB36F59AA}" type="presParOf" srcId="{EDB4B520-8F87-4DF7-A064-D42CF8ED65AA}" destId="{2EE893A7-7E8D-4F03-BBA8-B9F717630CF9}" srcOrd="10" destOrd="0" presId="urn:microsoft.com/office/officeart/2005/8/layout/list1"/>
    <dgm:cxn modelId="{D7FB8D3E-3582-4B38-9AE8-16E5D919ED9C}" type="presParOf" srcId="{EDB4B520-8F87-4DF7-A064-D42CF8ED65AA}" destId="{A3908197-4331-426B-81E1-F6A5122F25B6}" srcOrd="11" destOrd="0" presId="urn:microsoft.com/office/officeart/2005/8/layout/list1"/>
    <dgm:cxn modelId="{EE1A5EC2-4847-42AB-BADA-B4B7447B865E}" type="presParOf" srcId="{EDB4B520-8F87-4DF7-A064-D42CF8ED65AA}" destId="{1BB4BBA9-393B-4329-86FB-D79AF8974DE8}" srcOrd="12" destOrd="0" presId="urn:microsoft.com/office/officeart/2005/8/layout/list1"/>
    <dgm:cxn modelId="{24CD2C23-314D-452D-9225-6D177723A4D5}" type="presParOf" srcId="{1BB4BBA9-393B-4329-86FB-D79AF8974DE8}" destId="{ED757AA7-389F-4C06-818A-FA92F206E022}" srcOrd="0" destOrd="0" presId="urn:microsoft.com/office/officeart/2005/8/layout/list1"/>
    <dgm:cxn modelId="{CCC47803-613E-438D-B199-3B4F5FC847CD}" type="presParOf" srcId="{1BB4BBA9-393B-4329-86FB-D79AF8974DE8}" destId="{8BA6DA9F-63B3-47B1-8426-17BA477C5DA1}" srcOrd="1" destOrd="0" presId="urn:microsoft.com/office/officeart/2005/8/layout/list1"/>
    <dgm:cxn modelId="{707BEFBD-A58B-45BC-95D5-9C9F7A6332D2}" type="presParOf" srcId="{EDB4B520-8F87-4DF7-A064-D42CF8ED65AA}" destId="{A81AEB2D-2714-4E3E-ABD1-480D09EAC3A5}" srcOrd="13" destOrd="0" presId="urn:microsoft.com/office/officeart/2005/8/layout/list1"/>
    <dgm:cxn modelId="{BBC05273-B833-4844-9B2D-02D8AD69F655}" type="presParOf" srcId="{EDB4B520-8F87-4DF7-A064-D42CF8ED65AA}" destId="{C7C90E94-E853-4CA0-BD07-0438CD58FC6D}" srcOrd="14" destOrd="0" presId="urn:microsoft.com/office/officeart/2005/8/layout/list1"/>
    <dgm:cxn modelId="{FA98953E-FFB5-4771-9AA6-EB88768B02F0}" type="presParOf" srcId="{EDB4B520-8F87-4DF7-A064-D42CF8ED65AA}" destId="{6500966E-692B-4900-A658-67CF0546283A}" srcOrd="15" destOrd="0" presId="urn:microsoft.com/office/officeart/2005/8/layout/list1"/>
    <dgm:cxn modelId="{662B4D47-5521-44AC-B3EE-209276E01AB3}" type="presParOf" srcId="{EDB4B520-8F87-4DF7-A064-D42CF8ED65AA}" destId="{4F2295A4-4F66-44EB-8547-355B30F66454}" srcOrd="16" destOrd="0" presId="urn:microsoft.com/office/officeart/2005/8/layout/list1"/>
    <dgm:cxn modelId="{B4DFE3CA-C9AA-4649-8315-AFCB364C62C7}" type="presParOf" srcId="{4F2295A4-4F66-44EB-8547-355B30F66454}" destId="{A42EB4FE-1208-4DB5-AD4E-9FA7ECA538F1}" srcOrd="0" destOrd="0" presId="urn:microsoft.com/office/officeart/2005/8/layout/list1"/>
    <dgm:cxn modelId="{2A0A7F6A-F917-490C-B25F-9C46B3E5155E}" type="presParOf" srcId="{4F2295A4-4F66-44EB-8547-355B30F66454}" destId="{8DB021D7-4D23-49AB-9B9B-E69B4D9DBAE9}" srcOrd="1" destOrd="0" presId="urn:microsoft.com/office/officeart/2005/8/layout/list1"/>
    <dgm:cxn modelId="{253F37BC-E2FB-4EA9-90EB-9E933EBAC7AC}" type="presParOf" srcId="{EDB4B520-8F87-4DF7-A064-D42CF8ED65AA}" destId="{6CF0FA11-5C2D-4D4B-ABF7-E7C5EFE3EAC0}" srcOrd="17" destOrd="0" presId="urn:microsoft.com/office/officeart/2005/8/layout/list1"/>
    <dgm:cxn modelId="{F32B4724-2E6E-46E1-99B9-66CAFD66F152}" type="presParOf" srcId="{EDB4B520-8F87-4DF7-A064-D42CF8ED65AA}" destId="{374581E8-A2CE-43FF-B12F-1FCD92664D2C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4D477E-F220-474E-9B1A-FDB2AC899991}">
      <dsp:nvSpPr>
        <dsp:cNvPr id="0" name=""/>
        <dsp:cNvSpPr/>
      </dsp:nvSpPr>
      <dsp:spPr>
        <a:xfrm>
          <a:off x="0" y="0"/>
          <a:ext cx="3439316" cy="8493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Understand Your limits</a:t>
          </a:r>
        </a:p>
      </dsp:txBody>
      <dsp:txXfrm>
        <a:off x="24878" y="24878"/>
        <a:ext cx="2423386" cy="799628"/>
      </dsp:txXfrm>
    </dsp:sp>
    <dsp:sp modelId="{F40960D2-57DA-494B-BCE8-E6FA8E841635}">
      <dsp:nvSpPr>
        <dsp:cNvPr id="0" name=""/>
        <dsp:cNvSpPr/>
      </dsp:nvSpPr>
      <dsp:spPr>
        <a:xfrm>
          <a:off x="256832" y="967354"/>
          <a:ext cx="3439316" cy="8493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80672"/>
                <a:satOff val="6068"/>
                <a:lumOff val="1674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50000"/>
                <a:hueOff val="80672"/>
                <a:satOff val="6068"/>
                <a:lumOff val="1674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50000"/>
                <a:hueOff val="80672"/>
                <a:satOff val="6068"/>
                <a:lumOff val="1674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Recognize your preferences</a:t>
          </a:r>
        </a:p>
      </dsp:txBody>
      <dsp:txXfrm>
        <a:off x="281710" y="992232"/>
        <a:ext cx="2580628" cy="799628"/>
      </dsp:txXfrm>
    </dsp:sp>
    <dsp:sp modelId="{5915CF10-70A1-499D-B430-092C2D75B0D7}">
      <dsp:nvSpPr>
        <dsp:cNvPr id="0" name=""/>
        <dsp:cNvSpPr/>
      </dsp:nvSpPr>
      <dsp:spPr>
        <a:xfrm>
          <a:off x="513664" y="1934708"/>
          <a:ext cx="3439316" cy="8493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161344"/>
                <a:satOff val="12137"/>
                <a:lumOff val="3348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50000"/>
                <a:hueOff val="161344"/>
                <a:satOff val="12137"/>
                <a:lumOff val="3348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50000"/>
                <a:hueOff val="161344"/>
                <a:satOff val="12137"/>
                <a:lumOff val="3348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Aknowledge bises that affect judgement</a:t>
          </a:r>
        </a:p>
      </dsp:txBody>
      <dsp:txXfrm>
        <a:off x="538542" y="1959586"/>
        <a:ext cx="2580628" cy="799628"/>
      </dsp:txXfrm>
    </dsp:sp>
    <dsp:sp modelId="{0B10926A-57B6-4A63-89B3-01253D42D628}">
      <dsp:nvSpPr>
        <dsp:cNvPr id="0" name=""/>
        <dsp:cNvSpPr/>
      </dsp:nvSpPr>
      <dsp:spPr>
        <a:xfrm>
          <a:off x="770496" y="2902062"/>
          <a:ext cx="3439316" cy="8493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161344"/>
                <a:satOff val="12137"/>
                <a:lumOff val="3348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50000"/>
                <a:hueOff val="161344"/>
                <a:satOff val="12137"/>
                <a:lumOff val="3348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50000"/>
                <a:hueOff val="161344"/>
                <a:satOff val="12137"/>
                <a:lumOff val="3348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Resist predicting outcomes on limited evidence</a:t>
          </a:r>
        </a:p>
      </dsp:txBody>
      <dsp:txXfrm>
        <a:off x="795374" y="2926940"/>
        <a:ext cx="2580628" cy="799628"/>
      </dsp:txXfrm>
    </dsp:sp>
    <dsp:sp modelId="{7D595072-F77F-4AF6-AE0D-EB59BB593AE5}">
      <dsp:nvSpPr>
        <dsp:cNvPr id="0" name=""/>
        <dsp:cNvSpPr/>
      </dsp:nvSpPr>
      <dsp:spPr>
        <a:xfrm>
          <a:off x="1027328" y="3869416"/>
          <a:ext cx="3439316" cy="8493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80672"/>
                <a:satOff val="6068"/>
                <a:lumOff val="1674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50000"/>
                <a:hueOff val="80672"/>
                <a:satOff val="6068"/>
                <a:lumOff val="1674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50000"/>
                <a:hueOff val="80672"/>
                <a:satOff val="6068"/>
                <a:lumOff val="1674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Gather information before actions</a:t>
          </a:r>
        </a:p>
      </dsp:txBody>
      <dsp:txXfrm>
        <a:off x="1052206" y="3894294"/>
        <a:ext cx="2580628" cy="799628"/>
      </dsp:txXfrm>
    </dsp:sp>
    <dsp:sp modelId="{A9CEB6CF-34D7-4352-8A7B-B864F968869D}">
      <dsp:nvSpPr>
        <dsp:cNvPr id="0" name=""/>
        <dsp:cNvSpPr/>
      </dsp:nvSpPr>
      <dsp:spPr>
        <a:xfrm>
          <a:off x="2887216" y="620522"/>
          <a:ext cx="552099" cy="55209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tx2">
              <a:alpha val="9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600" kern="1200"/>
        </a:p>
      </dsp:txBody>
      <dsp:txXfrm>
        <a:off x="3011438" y="620522"/>
        <a:ext cx="303655" cy="415454"/>
      </dsp:txXfrm>
    </dsp:sp>
    <dsp:sp modelId="{BD6067A5-AC51-45F8-967A-552329E2EBC5}">
      <dsp:nvSpPr>
        <dsp:cNvPr id="0" name=""/>
        <dsp:cNvSpPr/>
      </dsp:nvSpPr>
      <dsp:spPr>
        <a:xfrm>
          <a:off x="3144049" y="1587876"/>
          <a:ext cx="552099" cy="55209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tx2">
              <a:alpha val="9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600" kern="1200"/>
        </a:p>
      </dsp:txBody>
      <dsp:txXfrm>
        <a:off x="3268271" y="1587876"/>
        <a:ext cx="303655" cy="415454"/>
      </dsp:txXfrm>
    </dsp:sp>
    <dsp:sp modelId="{65EFD108-9452-4C49-931E-9DB5DC1B2CAD}">
      <dsp:nvSpPr>
        <dsp:cNvPr id="0" name=""/>
        <dsp:cNvSpPr/>
      </dsp:nvSpPr>
      <dsp:spPr>
        <a:xfrm>
          <a:off x="3400881" y="2541074"/>
          <a:ext cx="552099" cy="55209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tx2">
              <a:alpha val="9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600" kern="1200"/>
        </a:p>
      </dsp:txBody>
      <dsp:txXfrm>
        <a:off x="3525103" y="2541074"/>
        <a:ext cx="303655" cy="415454"/>
      </dsp:txXfrm>
    </dsp:sp>
    <dsp:sp modelId="{745B539A-BCA0-4DBD-8CFA-0108C39E5D21}">
      <dsp:nvSpPr>
        <dsp:cNvPr id="0" name=""/>
        <dsp:cNvSpPr/>
      </dsp:nvSpPr>
      <dsp:spPr>
        <a:xfrm>
          <a:off x="3657713" y="3517866"/>
          <a:ext cx="552099" cy="55209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tx2">
              <a:alpha val="9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600" kern="1200"/>
        </a:p>
      </dsp:txBody>
      <dsp:txXfrm>
        <a:off x="3781935" y="3517866"/>
        <a:ext cx="303655" cy="4154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545E8D-7413-4070-92A2-4BC0F05DF7D8}">
      <dsp:nvSpPr>
        <dsp:cNvPr id="0" name=""/>
        <dsp:cNvSpPr/>
      </dsp:nvSpPr>
      <dsp:spPr>
        <a:xfrm>
          <a:off x="509191" y="821"/>
          <a:ext cx="2895578" cy="263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200" kern="1200" dirty="0"/>
        </a:p>
      </dsp:txBody>
      <dsp:txXfrm>
        <a:off x="509191" y="821"/>
        <a:ext cx="2895578" cy="263234"/>
      </dsp:txXfrm>
    </dsp:sp>
    <dsp:sp modelId="{D5771619-CF4A-4EF8-AD31-2E15361815A7}">
      <dsp:nvSpPr>
        <dsp:cNvPr id="0" name=""/>
        <dsp:cNvSpPr/>
      </dsp:nvSpPr>
      <dsp:spPr>
        <a:xfrm>
          <a:off x="509191" y="264056"/>
          <a:ext cx="677565" cy="536218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1D9527-BC67-4497-8F81-8E3D53E42CC2}">
      <dsp:nvSpPr>
        <dsp:cNvPr id="0" name=""/>
        <dsp:cNvSpPr/>
      </dsp:nvSpPr>
      <dsp:spPr>
        <a:xfrm>
          <a:off x="916180" y="264056"/>
          <a:ext cx="677565" cy="536218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E25BEB-AB7B-408B-8C27-BE6CC4EDD8F4}">
      <dsp:nvSpPr>
        <dsp:cNvPr id="0" name=""/>
        <dsp:cNvSpPr/>
      </dsp:nvSpPr>
      <dsp:spPr>
        <a:xfrm>
          <a:off x="1323492" y="264056"/>
          <a:ext cx="677565" cy="536218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C5EA7B-914B-4740-8861-5C627FDB5054}">
      <dsp:nvSpPr>
        <dsp:cNvPr id="0" name=""/>
        <dsp:cNvSpPr/>
      </dsp:nvSpPr>
      <dsp:spPr>
        <a:xfrm>
          <a:off x="1730481" y="264056"/>
          <a:ext cx="677565" cy="536218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5C30D4-E24F-4EA4-BF5F-B164B5D6E342}">
      <dsp:nvSpPr>
        <dsp:cNvPr id="0" name=""/>
        <dsp:cNvSpPr/>
      </dsp:nvSpPr>
      <dsp:spPr>
        <a:xfrm>
          <a:off x="2137793" y="264056"/>
          <a:ext cx="677565" cy="536218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7A1F81-1717-466D-83DE-E23181127DC4}">
      <dsp:nvSpPr>
        <dsp:cNvPr id="0" name=""/>
        <dsp:cNvSpPr/>
      </dsp:nvSpPr>
      <dsp:spPr>
        <a:xfrm>
          <a:off x="2544783" y="264056"/>
          <a:ext cx="677565" cy="536218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450BF2-E451-48CD-B45B-A8AB9BF4E2E1}">
      <dsp:nvSpPr>
        <dsp:cNvPr id="0" name=""/>
        <dsp:cNvSpPr/>
      </dsp:nvSpPr>
      <dsp:spPr>
        <a:xfrm>
          <a:off x="2952094" y="264056"/>
          <a:ext cx="677565" cy="536218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E5EB3C-BD12-438C-B0A2-72E9D91EF5AC}">
      <dsp:nvSpPr>
        <dsp:cNvPr id="0" name=""/>
        <dsp:cNvSpPr/>
      </dsp:nvSpPr>
      <dsp:spPr>
        <a:xfrm>
          <a:off x="509191" y="317677"/>
          <a:ext cx="2933221" cy="42897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Small initial investment</a:t>
          </a:r>
        </a:p>
      </dsp:txBody>
      <dsp:txXfrm>
        <a:off x="509191" y="317677"/>
        <a:ext cx="2933221" cy="428974"/>
      </dsp:txXfrm>
    </dsp:sp>
    <dsp:sp modelId="{9E581962-AC6D-468F-B380-21765E6E273C}">
      <dsp:nvSpPr>
        <dsp:cNvPr id="0" name=""/>
        <dsp:cNvSpPr/>
      </dsp:nvSpPr>
      <dsp:spPr>
        <a:xfrm>
          <a:off x="509191" y="881161"/>
          <a:ext cx="2895578" cy="263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200" kern="1200" dirty="0"/>
        </a:p>
      </dsp:txBody>
      <dsp:txXfrm>
        <a:off x="509191" y="881161"/>
        <a:ext cx="2895578" cy="263234"/>
      </dsp:txXfrm>
    </dsp:sp>
    <dsp:sp modelId="{25D539CC-B26B-40B0-8BCA-59A446169095}">
      <dsp:nvSpPr>
        <dsp:cNvPr id="0" name=""/>
        <dsp:cNvSpPr/>
      </dsp:nvSpPr>
      <dsp:spPr>
        <a:xfrm>
          <a:off x="509191" y="1144396"/>
          <a:ext cx="677565" cy="536218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CB116A-8628-4D8A-BF48-614540281BE9}">
      <dsp:nvSpPr>
        <dsp:cNvPr id="0" name=""/>
        <dsp:cNvSpPr/>
      </dsp:nvSpPr>
      <dsp:spPr>
        <a:xfrm>
          <a:off x="916180" y="1144396"/>
          <a:ext cx="677565" cy="536218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7A9E22-DCCD-4D2C-A4B4-35956B62F169}">
      <dsp:nvSpPr>
        <dsp:cNvPr id="0" name=""/>
        <dsp:cNvSpPr/>
      </dsp:nvSpPr>
      <dsp:spPr>
        <a:xfrm>
          <a:off x="1323492" y="1144396"/>
          <a:ext cx="677565" cy="536218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D9943E-6470-4C84-9F0C-CF7413B89A34}">
      <dsp:nvSpPr>
        <dsp:cNvPr id="0" name=""/>
        <dsp:cNvSpPr/>
      </dsp:nvSpPr>
      <dsp:spPr>
        <a:xfrm>
          <a:off x="1730481" y="1144396"/>
          <a:ext cx="677565" cy="536218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13DCAE-D343-47DB-80E3-82D1B44B8CCF}">
      <dsp:nvSpPr>
        <dsp:cNvPr id="0" name=""/>
        <dsp:cNvSpPr/>
      </dsp:nvSpPr>
      <dsp:spPr>
        <a:xfrm>
          <a:off x="2137793" y="1144396"/>
          <a:ext cx="677565" cy="536218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F72482-F2EC-47D8-A8DB-957BAB28AEAE}">
      <dsp:nvSpPr>
        <dsp:cNvPr id="0" name=""/>
        <dsp:cNvSpPr/>
      </dsp:nvSpPr>
      <dsp:spPr>
        <a:xfrm>
          <a:off x="2544783" y="1144396"/>
          <a:ext cx="677565" cy="536218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A4685D-A946-4127-9074-C2D67AAD3527}">
      <dsp:nvSpPr>
        <dsp:cNvPr id="0" name=""/>
        <dsp:cNvSpPr/>
      </dsp:nvSpPr>
      <dsp:spPr>
        <a:xfrm>
          <a:off x="2952094" y="1144396"/>
          <a:ext cx="677565" cy="536218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4A1B37-73A8-4749-B5EB-F849EA56F1D8}">
      <dsp:nvSpPr>
        <dsp:cNvPr id="0" name=""/>
        <dsp:cNvSpPr/>
      </dsp:nvSpPr>
      <dsp:spPr>
        <a:xfrm>
          <a:off x="509191" y="1198017"/>
          <a:ext cx="2933221" cy="42897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Evluate the idea</a:t>
          </a:r>
        </a:p>
      </dsp:txBody>
      <dsp:txXfrm>
        <a:off x="509191" y="1198017"/>
        <a:ext cx="2933221" cy="428974"/>
      </dsp:txXfrm>
    </dsp:sp>
    <dsp:sp modelId="{AEF01392-A798-4CCE-9861-3909E8F01454}">
      <dsp:nvSpPr>
        <dsp:cNvPr id="0" name=""/>
        <dsp:cNvSpPr/>
      </dsp:nvSpPr>
      <dsp:spPr>
        <a:xfrm>
          <a:off x="509191" y="1761501"/>
          <a:ext cx="2895578" cy="263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200" kern="1200" dirty="0"/>
        </a:p>
      </dsp:txBody>
      <dsp:txXfrm>
        <a:off x="509191" y="1761501"/>
        <a:ext cx="2895578" cy="263234"/>
      </dsp:txXfrm>
    </dsp:sp>
    <dsp:sp modelId="{7C1D692D-8200-4C31-855F-A7E430407D64}">
      <dsp:nvSpPr>
        <dsp:cNvPr id="0" name=""/>
        <dsp:cNvSpPr/>
      </dsp:nvSpPr>
      <dsp:spPr>
        <a:xfrm>
          <a:off x="509191" y="2024736"/>
          <a:ext cx="677565" cy="536218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20EA10-420F-412B-BAC6-6FE59695058D}">
      <dsp:nvSpPr>
        <dsp:cNvPr id="0" name=""/>
        <dsp:cNvSpPr/>
      </dsp:nvSpPr>
      <dsp:spPr>
        <a:xfrm>
          <a:off x="916180" y="2024736"/>
          <a:ext cx="677565" cy="536218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5AD493-8AB4-446D-AECC-699CB8507CFB}">
      <dsp:nvSpPr>
        <dsp:cNvPr id="0" name=""/>
        <dsp:cNvSpPr/>
      </dsp:nvSpPr>
      <dsp:spPr>
        <a:xfrm>
          <a:off x="1323492" y="2024736"/>
          <a:ext cx="677565" cy="536218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0F8C2B-1330-4AC0-8797-34B049F3C722}">
      <dsp:nvSpPr>
        <dsp:cNvPr id="0" name=""/>
        <dsp:cNvSpPr/>
      </dsp:nvSpPr>
      <dsp:spPr>
        <a:xfrm>
          <a:off x="1730481" y="2024736"/>
          <a:ext cx="677565" cy="536218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667661-243A-4F14-A7F8-7D2D932CF643}">
      <dsp:nvSpPr>
        <dsp:cNvPr id="0" name=""/>
        <dsp:cNvSpPr/>
      </dsp:nvSpPr>
      <dsp:spPr>
        <a:xfrm>
          <a:off x="2137793" y="2024736"/>
          <a:ext cx="677565" cy="536218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F5B0AE-8939-4D07-B738-4077004C24F8}">
      <dsp:nvSpPr>
        <dsp:cNvPr id="0" name=""/>
        <dsp:cNvSpPr/>
      </dsp:nvSpPr>
      <dsp:spPr>
        <a:xfrm>
          <a:off x="2544783" y="2024736"/>
          <a:ext cx="677565" cy="536218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C361F1-42CB-4904-BCE7-A807AE931617}">
      <dsp:nvSpPr>
        <dsp:cNvPr id="0" name=""/>
        <dsp:cNvSpPr/>
      </dsp:nvSpPr>
      <dsp:spPr>
        <a:xfrm>
          <a:off x="2952094" y="2024736"/>
          <a:ext cx="677565" cy="536218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61E3F4-8802-406E-9C6A-4F06253DE7F2}">
      <dsp:nvSpPr>
        <dsp:cNvPr id="0" name=""/>
        <dsp:cNvSpPr/>
      </dsp:nvSpPr>
      <dsp:spPr>
        <a:xfrm>
          <a:off x="509191" y="2078357"/>
          <a:ext cx="2933221" cy="42897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Work as it is experiment</a:t>
          </a:r>
        </a:p>
      </dsp:txBody>
      <dsp:txXfrm>
        <a:off x="509191" y="2078357"/>
        <a:ext cx="2933221" cy="428974"/>
      </dsp:txXfrm>
    </dsp:sp>
    <dsp:sp modelId="{83660DF2-2556-438C-8CCE-D4C1D6162AA2}">
      <dsp:nvSpPr>
        <dsp:cNvPr id="0" name=""/>
        <dsp:cNvSpPr/>
      </dsp:nvSpPr>
      <dsp:spPr>
        <a:xfrm>
          <a:off x="509191" y="2641841"/>
          <a:ext cx="2895578" cy="263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200" kern="1200" dirty="0"/>
        </a:p>
      </dsp:txBody>
      <dsp:txXfrm>
        <a:off x="509191" y="2641841"/>
        <a:ext cx="2895578" cy="263234"/>
      </dsp:txXfrm>
    </dsp:sp>
    <dsp:sp modelId="{F626FC47-0954-451D-99B0-A504910E077B}">
      <dsp:nvSpPr>
        <dsp:cNvPr id="0" name=""/>
        <dsp:cNvSpPr/>
      </dsp:nvSpPr>
      <dsp:spPr>
        <a:xfrm>
          <a:off x="509191" y="2905076"/>
          <a:ext cx="677565" cy="536218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7D2C0F-FFF0-4172-BD3C-4E2693761B28}">
      <dsp:nvSpPr>
        <dsp:cNvPr id="0" name=""/>
        <dsp:cNvSpPr/>
      </dsp:nvSpPr>
      <dsp:spPr>
        <a:xfrm>
          <a:off x="916180" y="2905076"/>
          <a:ext cx="677565" cy="536218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CEF3BF-127E-4636-9BDF-92D82845586D}">
      <dsp:nvSpPr>
        <dsp:cNvPr id="0" name=""/>
        <dsp:cNvSpPr/>
      </dsp:nvSpPr>
      <dsp:spPr>
        <a:xfrm>
          <a:off x="1323492" y="2905076"/>
          <a:ext cx="677565" cy="536218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BF5528-8350-4B5B-907C-B2004AD14433}">
      <dsp:nvSpPr>
        <dsp:cNvPr id="0" name=""/>
        <dsp:cNvSpPr/>
      </dsp:nvSpPr>
      <dsp:spPr>
        <a:xfrm>
          <a:off x="1730481" y="2905076"/>
          <a:ext cx="677565" cy="536218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5481B6-3CEE-42C4-9FFD-AD51F8A00222}">
      <dsp:nvSpPr>
        <dsp:cNvPr id="0" name=""/>
        <dsp:cNvSpPr/>
      </dsp:nvSpPr>
      <dsp:spPr>
        <a:xfrm>
          <a:off x="2137793" y="2905076"/>
          <a:ext cx="677565" cy="536218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2A00F7-07F3-45A9-81B2-63B7819C645C}">
      <dsp:nvSpPr>
        <dsp:cNvPr id="0" name=""/>
        <dsp:cNvSpPr/>
      </dsp:nvSpPr>
      <dsp:spPr>
        <a:xfrm>
          <a:off x="2544783" y="2905076"/>
          <a:ext cx="677565" cy="536218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818F13-6D5F-410E-BA89-95C5C202DA6E}">
      <dsp:nvSpPr>
        <dsp:cNvPr id="0" name=""/>
        <dsp:cNvSpPr/>
      </dsp:nvSpPr>
      <dsp:spPr>
        <a:xfrm>
          <a:off x="2952094" y="2905076"/>
          <a:ext cx="677565" cy="536218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9E9F65-186B-49A7-8D9B-4691DE1AEDBA}">
      <dsp:nvSpPr>
        <dsp:cNvPr id="0" name=""/>
        <dsp:cNvSpPr/>
      </dsp:nvSpPr>
      <dsp:spPr>
        <a:xfrm>
          <a:off x="509191" y="2958697"/>
          <a:ext cx="2933221" cy="42897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Build protorypes</a:t>
          </a:r>
        </a:p>
      </dsp:txBody>
      <dsp:txXfrm>
        <a:off x="509191" y="2958697"/>
        <a:ext cx="2933221" cy="428974"/>
      </dsp:txXfrm>
    </dsp:sp>
    <dsp:sp modelId="{41FD0BF3-ECDC-4294-89E7-1A957A02D25F}">
      <dsp:nvSpPr>
        <dsp:cNvPr id="0" name=""/>
        <dsp:cNvSpPr/>
      </dsp:nvSpPr>
      <dsp:spPr>
        <a:xfrm>
          <a:off x="509191" y="3522181"/>
          <a:ext cx="2895578" cy="263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200" kern="1200" dirty="0"/>
        </a:p>
      </dsp:txBody>
      <dsp:txXfrm>
        <a:off x="509191" y="3522181"/>
        <a:ext cx="2895578" cy="263234"/>
      </dsp:txXfrm>
    </dsp:sp>
    <dsp:sp modelId="{924C77F8-CC89-4493-BAB7-CFC703356880}">
      <dsp:nvSpPr>
        <dsp:cNvPr id="0" name=""/>
        <dsp:cNvSpPr/>
      </dsp:nvSpPr>
      <dsp:spPr>
        <a:xfrm>
          <a:off x="509191" y="3785416"/>
          <a:ext cx="677565" cy="536218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0F2770-0121-45FA-8F89-61C50D4747FE}">
      <dsp:nvSpPr>
        <dsp:cNvPr id="0" name=""/>
        <dsp:cNvSpPr/>
      </dsp:nvSpPr>
      <dsp:spPr>
        <a:xfrm>
          <a:off x="916180" y="3785416"/>
          <a:ext cx="677565" cy="536218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B6649D-9218-441B-A55B-7DE2A29F16F6}">
      <dsp:nvSpPr>
        <dsp:cNvPr id="0" name=""/>
        <dsp:cNvSpPr/>
      </dsp:nvSpPr>
      <dsp:spPr>
        <a:xfrm>
          <a:off x="1323492" y="3785416"/>
          <a:ext cx="677565" cy="536218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38FC79-B88B-4F8A-AC51-B871181966F3}">
      <dsp:nvSpPr>
        <dsp:cNvPr id="0" name=""/>
        <dsp:cNvSpPr/>
      </dsp:nvSpPr>
      <dsp:spPr>
        <a:xfrm>
          <a:off x="1730481" y="3785416"/>
          <a:ext cx="677565" cy="536218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EA4D76-5989-48E9-8A9D-A1EC7C771B54}">
      <dsp:nvSpPr>
        <dsp:cNvPr id="0" name=""/>
        <dsp:cNvSpPr/>
      </dsp:nvSpPr>
      <dsp:spPr>
        <a:xfrm>
          <a:off x="2137793" y="3785416"/>
          <a:ext cx="677565" cy="536218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88DB93-EEAD-498D-AA56-31E24D198154}">
      <dsp:nvSpPr>
        <dsp:cNvPr id="0" name=""/>
        <dsp:cNvSpPr/>
      </dsp:nvSpPr>
      <dsp:spPr>
        <a:xfrm>
          <a:off x="2544783" y="3785416"/>
          <a:ext cx="677565" cy="536218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24F2A2-E90A-4A11-9D79-030C4582BDA4}">
      <dsp:nvSpPr>
        <dsp:cNvPr id="0" name=""/>
        <dsp:cNvSpPr/>
      </dsp:nvSpPr>
      <dsp:spPr>
        <a:xfrm>
          <a:off x="2952094" y="3785416"/>
          <a:ext cx="677565" cy="536218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A466D4-BE48-411A-9E7E-EB478BECFE55}">
      <dsp:nvSpPr>
        <dsp:cNvPr id="0" name=""/>
        <dsp:cNvSpPr/>
      </dsp:nvSpPr>
      <dsp:spPr>
        <a:xfrm>
          <a:off x="509191" y="3839037"/>
          <a:ext cx="2933221" cy="42897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Test and collect information</a:t>
          </a:r>
        </a:p>
      </dsp:txBody>
      <dsp:txXfrm>
        <a:off x="509191" y="3839037"/>
        <a:ext cx="2933221" cy="428974"/>
      </dsp:txXfrm>
    </dsp:sp>
    <dsp:sp modelId="{95999C48-684C-44EF-B9F3-665D23BFB083}">
      <dsp:nvSpPr>
        <dsp:cNvPr id="0" name=""/>
        <dsp:cNvSpPr/>
      </dsp:nvSpPr>
      <dsp:spPr>
        <a:xfrm>
          <a:off x="509191" y="4402521"/>
          <a:ext cx="2895578" cy="263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200" kern="1200" dirty="0"/>
        </a:p>
      </dsp:txBody>
      <dsp:txXfrm>
        <a:off x="509191" y="4402521"/>
        <a:ext cx="2895578" cy="263234"/>
      </dsp:txXfrm>
    </dsp:sp>
    <dsp:sp modelId="{F92CB2CD-B7C6-4E06-986B-CB3E72E9DA0E}">
      <dsp:nvSpPr>
        <dsp:cNvPr id="0" name=""/>
        <dsp:cNvSpPr/>
      </dsp:nvSpPr>
      <dsp:spPr>
        <a:xfrm>
          <a:off x="509191" y="4665756"/>
          <a:ext cx="677565" cy="536218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256646-5DB1-40DA-AACF-1BD5CEAC6488}">
      <dsp:nvSpPr>
        <dsp:cNvPr id="0" name=""/>
        <dsp:cNvSpPr/>
      </dsp:nvSpPr>
      <dsp:spPr>
        <a:xfrm>
          <a:off x="916180" y="4665756"/>
          <a:ext cx="677565" cy="536218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0DBD3C-77FC-4B2E-92F8-09FCE8B554A7}">
      <dsp:nvSpPr>
        <dsp:cNvPr id="0" name=""/>
        <dsp:cNvSpPr/>
      </dsp:nvSpPr>
      <dsp:spPr>
        <a:xfrm>
          <a:off x="1323492" y="4665756"/>
          <a:ext cx="677565" cy="536218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DA1870-B412-4D4A-9916-D065FBAFEAEF}">
      <dsp:nvSpPr>
        <dsp:cNvPr id="0" name=""/>
        <dsp:cNvSpPr/>
      </dsp:nvSpPr>
      <dsp:spPr>
        <a:xfrm>
          <a:off x="1730481" y="4665756"/>
          <a:ext cx="677565" cy="536218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A2BD92-24EE-45A3-83C5-9BF84694A220}">
      <dsp:nvSpPr>
        <dsp:cNvPr id="0" name=""/>
        <dsp:cNvSpPr/>
      </dsp:nvSpPr>
      <dsp:spPr>
        <a:xfrm>
          <a:off x="2137793" y="4665756"/>
          <a:ext cx="677565" cy="536218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68F4EB-5E35-4536-A420-3FBC34C53B3E}">
      <dsp:nvSpPr>
        <dsp:cNvPr id="0" name=""/>
        <dsp:cNvSpPr/>
      </dsp:nvSpPr>
      <dsp:spPr>
        <a:xfrm>
          <a:off x="2544783" y="4665756"/>
          <a:ext cx="677565" cy="536218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5ED0A8-CE06-4A0F-9CA2-CECD30C3EABC}">
      <dsp:nvSpPr>
        <dsp:cNvPr id="0" name=""/>
        <dsp:cNvSpPr/>
      </dsp:nvSpPr>
      <dsp:spPr>
        <a:xfrm>
          <a:off x="2952094" y="4665756"/>
          <a:ext cx="677565" cy="536218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073434-61FD-4CFE-968E-C40CDAAE3182}">
      <dsp:nvSpPr>
        <dsp:cNvPr id="0" name=""/>
        <dsp:cNvSpPr/>
      </dsp:nvSpPr>
      <dsp:spPr>
        <a:xfrm>
          <a:off x="509191" y="4719377"/>
          <a:ext cx="2933221" cy="42897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Decide if invest further</a:t>
          </a:r>
        </a:p>
      </dsp:txBody>
      <dsp:txXfrm>
        <a:off x="509191" y="4719377"/>
        <a:ext cx="2933221" cy="4289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566E3C-C3D8-4FA9-8EDD-95C1DC3D1014}">
      <dsp:nvSpPr>
        <dsp:cNvPr id="0" name=""/>
        <dsp:cNvSpPr/>
      </dsp:nvSpPr>
      <dsp:spPr>
        <a:xfrm>
          <a:off x="0" y="253249"/>
          <a:ext cx="3576784" cy="798524"/>
        </a:xfrm>
        <a:prstGeom prst="round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It affects Your learning</a:t>
          </a:r>
        </a:p>
      </dsp:txBody>
      <dsp:txXfrm>
        <a:off x="38981" y="292230"/>
        <a:ext cx="3498822" cy="720562"/>
      </dsp:txXfrm>
    </dsp:sp>
    <dsp:sp modelId="{AA9633C9-BEE0-46A5-AE90-92584A35680A}">
      <dsp:nvSpPr>
        <dsp:cNvPr id="0" name=""/>
        <dsp:cNvSpPr/>
      </dsp:nvSpPr>
      <dsp:spPr>
        <a:xfrm>
          <a:off x="0" y="1112254"/>
          <a:ext cx="3576784" cy="798524"/>
        </a:xfrm>
        <a:prstGeom prst="roundRect">
          <a:avLst/>
        </a:prstGeom>
        <a:solidFill>
          <a:schemeClr val="accent2">
            <a:shade val="50000"/>
            <a:hueOff val="280410"/>
            <a:satOff val="-19297"/>
            <a:lumOff val="218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It affects Your projects</a:t>
          </a:r>
        </a:p>
      </dsp:txBody>
      <dsp:txXfrm>
        <a:off x="38981" y="1151235"/>
        <a:ext cx="3498822" cy="720562"/>
      </dsp:txXfrm>
    </dsp:sp>
    <dsp:sp modelId="{73D79C47-2F44-4AD5-A52C-815935E74FBD}">
      <dsp:nvSpPr>
        <dsp:cNvPr id="0" name=""/>
        <dsp:cNvSpPr/>
      </dsp:nvSpPr>
      <dsp:spPr>
        <a:xfrm>
          <a:off x="0" y="1971259"/>
          <a:ext cx="3576784" cy="798524"/>
        </a:xfrm>
        <a:prstGeom prst="roundRect">
          <a:avLst/>
        </a:prstGeom>
        <a:solidFill>
          <a:schemeClr val="accent2">
            <a:shade val="50000"/>
            <a:hueOff val="560819"/>
            <a:satOff val="-38594"/>
            <a:lumOff val="436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It affects Your decisions</a:t>
          </a:r>
        </a:p>
      </dsp:txBody>
      <dsp:txXfrm>
        <a:off x="38981" y="2010240"/>
        <a:ext cx="3498822" cy="720562"/>
      </dsp:txXfrm>
    </dsp:sp>
    <dsp:sp modelId="{84CD4CA2-1305-4790-BDAA-B61036A52600}">
      <dsp:nvSpPr>
        <dsp:cNvPr id="0" name=""/>
        <dsp:cNvSpPr/>
      </dsp:nvSpPr>
      <dsp:spPr>
        <a:xfrm>
          <a:off x="0" y="2830264"/>
          <a:ext cx="3576784" cy="798524"/>
        </a:xfrm>
        <a:prstGeom prst="roundRect">
          <a:avLst/>
        </a:prstGeom>
        <a:solidFill>
          <a:schemeClr val="accent2">
            <a:shade val="50000"/>
            <a:hueOff val="560819"/>
            <a:satOff val="-38594"/>
            <a:lumOff val="436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Consult with people with opposite view</a:t>
          </a:r>
        </a:p>
      </dsp:txBody>
      <dsp:txXfrm>
        <a:off x="38981" y="2869245"/>
        <a:ext cx="3498822" cy="720562"/>
      </dsp:txXfrm>
    </dsp:sp>
    <dsp:sp modelId="{71ABBB56-98D7-48AD-8C73-D4C469BABCB5}">
      <dsp:nvSpPr>
        <dsp:cNvPr id="0" name=""/>
        <dsp:cNvSpPr/>
      </dsp:nvSpPr>
      <dsp:spPr>
        <a:xfrm>
          <a:off x="0" y="3689269"/>
          <a:ext cx="3576784" cy="798524"/>
        </a:xfrm>
        <a:prstGeom prst="roundRect">
          <a:avLst/>
        </a:prstGeom>
        <a:solidFill>
          <a:schemeClr val="accent2">
            <a:shade val="50000"/>
            <a:hueOff val="280410"/>
            <a:satOff val="-19297"/>
            <a:lumOff val="218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Stay positive to all counters to Your idea or concept</a:t>
          </a:r>
        </a:p>
      </dsp:txBody>
      <dsp:txXfrm>
        <a:off x="38981" y="3728250"/>
        <a:ext cx="3498822" cy="7205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C1246A-76D1-48CC-A52A-F7FBBA9654FB}">
      <dsp:nvSpPr>
        <dsp:cNvPr id="0" name=""/>
        <dsp:cNvSpPr/>
      </dsp:nvSpPr>
      <dsp:spPr>
        <a:xfrm>
          <a:off x="0" y="257998"/>
          <a:ext cx="4467613" cy="3780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1537C3-C20E-4034-911D-03E181A46B7F}">
      <dsp:nvSpPr>
        <dsp:cNvPr id="0" name=""/>
        <dsp:cNvSpPr/>
      </dsp:nvSpPr>
      <dsp:spPr>
        <a:xfrm>
          <a:off x="223380" y="36598"/>
          <a:ext cx="3127329" cy="442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206" tIns="0" rIns="118206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/>
            <a:t>Envision the future</a:t>
          </a:r>
        </a:p>
      </dsp:txBody>
      <dsp:txXfrm>
        <a:off x="244996" y="58214"/>
        <a:ext cx="3084097" cy="399568"/>
      </dsp:txXfrm>
    </dsp:sp>
    <dsp:sp modelId="{DB2D37CB-F9F8-4006-8E23-AE548C947D3B}">
      <dsp:nvSpPr>
        <dsp:cNvPr id="0" name=""/>
        <dsp:cNvSpPr/>
      </dsp:nvSpPr>
      <dsp:spPr>
        <a:xfrm>
          <a:off x="0" y="938398"/>
          <a:ext cx="4467613" cy="3780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A50C77-111C-455E-8FBB-7285C5010A03}">
      <dsp:nvSpPr>
        <dsp:cNvPr id="0" name=""/>
        <dsp:cNvSpPr/>
      </dsp:nvSpPr>
      <dsp:spPr>
        <a:xfrm>
          <a:off x="223380" y="716998"/>
          <a:ext cx="3127329" cy="442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206" tIns="0" rIns="118206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/>
            <a:t>Analyze different directions</a:t>
          </a:r>
        </a:p>
      </dsp:txBody>
      <dsp:txXfrm>
        <a:off x="244996" y="738614"/>
        <a:ext cx="3084097" cy="399568"/>
      </dsp:txXfrm>
    </dsp:sp>
    <dsp:sp modelId="{2EE893A7-7E8D-4F03-BBA8-B9F717630CF9}">
      <dsp:nvSpPr>
        <dsp:cNvPr id="0" name=""/>
        <dsp:cNvSpPr/>
      </dsp:nvSpPr>
      <dsp:spPr>
        <a:xfrm>
          <a:off x="0" y="1618798"/>
          <a:ext cx="4467613" cy="3780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9DEEDF-2E54-491B-9515-90B72188A659}">
      <dsp:nvSpPr>
        <dsp:cNvPr id="0" name=""/>
        <dsp:cNvSpPr/>
      </dsp:nvSpPr>
      <dsp:spPr>
        <a:xfrm>
          <a:off x="223380" y="1397398"/>
          <a:ext cx="3127329" cy="442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206" tIns="0" rIns="118206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/>
            <a:t>Estimate outcomes in all directions</a:t>
          </a:r>
        </a:p>
      </dsp:txBody>
      <dsp:txXfrm>
        <a:off x="244996" y="1419014"/>
        <a:ext cx="3084097" cy="399568"/>
      </dsp:txXfrm>
    </dsp:sp>
    <dsp:sp modelId="{C7C90E94-E853-4CA0-BD07-0438CD58FC6D}">
      <dsp:nvSpPr>
        <dsp:cNvPr id="0" name=""/>
        <dsp:cNvSpPr/>
      </dsp:nvSpPr>
      <dsp:spPr>
        <a:xfrm>
          <a:off x="0" y="2299198"/>
          <a:ext cx="4467613" cy="3780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A6DA9F-63B3-47B1-8426-17BA477C5DA1}">
      <dsp:nvSpPr>
        <dsp:cNvPr id="0" name=""/>
        <dsp:cNvSpPr/>
      </dsp:nvSpPr>
      <dsp:spPr>
        <a:xfrm>
          <a:off x="223380" y="2077798"/>
          <a:ext cx="3127329" cy="442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206" tIns="0" rIns="118206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/>
            <a:t>Bring the potential risks into the light</a:t>
          </a:r>
        </a:p>
      </dsp:txBody>
      <dsp:txXfrm>
        <a:off x="244996" y="2099414"/>
        <a:ext cx="3084097" cy="399568"/>
      </dsp:txXfrm>
    </dsp:sp>
    <dsp:sp modelId="{374581E8-A2CE-43FF-B12F-1FCD92664D2C}">
      <dsp:nvSpPr>
        <dsp:cNvPr id="0" name=""/>
        <dsp:cNvSpPr/>
      </dsp:nvSpPr>
      <dsp:spPr>
        <a:xfrm>
          <a:off x="0" y="2979598"/>
          <a:ext cx="4467613" cy="3780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B021D7-4D23-49AB-9B9B-E69B4D9DBAE9}">
      <dsp:nvSpPr>
        <dsp:cNvPr id="0" name=""/>
        <dsp:cNvSpPr/>
      </dsp:nvSpPr>
      <dsp:spPr>
        <a:xfrm>
          <a:off x="223380" y="2758198"/>
          <a:ext cx="3127329" cy="442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206" tIns="0" rIns="118206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/>
            <a:t>Balance the chosen path against existing risks</a:t>
          </a:r>
        </a:p>
      </dsp:txBody>
      <dsp:txXfrm>
        <a:off x="244996" y="2779814"/>
        <a:ext cx="3084097" cy="39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F93C400E-7369-4ECC-84CC-9918B1B259FC}"/>
              </a:ext>
            </a:extLst>
          </p:cNvPr>
          <p:cNvSpPr>
            <a:spLocks noGrp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83A1068-F72B-44F8-8D40-F7A5AC68932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016ACB23-5709-4731-BF33-86BFC36EA244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F254F1A1-7ACB-4574-BBEF-D474E114D1A3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6F86D853-D683-443F-BF7B-8DEA09C387CC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4A2607C2-89B4-4378-9E17-6CF54092CBE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fld id="{A2F5011B-E038-46A7-9C3C-526DF2B9A2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>
            <a:extLst>
              <a:ext uri="{FF2B5EF4-FFF2-40B4-BE49-F238E27FC236}">
                <a16:creationId xmlns:a16="http://schemas.microsoft.com/office/drawing/2014/main" id="{274C7FB2-6FBA-4971-945C-F52C2C7D65F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82FA018-087E-4E57-BACA-7FA9AF73E426}" type="slidenum">
              <a:rPr lang="ru-RU" altLang="ru-RU" sz="1400" smtClean="0">
                <a:ea typeface="Arial Unicode MS" charset="-128"/>
              </a:rPr>
              <a:pPr>
                <a:spcBef>
                  <a:spcPct val="0"/>
                </a:spcBef>
              </a:pPr>
              <a:t>2</a:t>
            </a:fld>
            <a:endParaRPr lang="ru-RU" altLang="ru-RU" sz="1400">
              <a:ea typeface="Arial Unicode MS" charset="-128"/>
            </a:endParaRPr>
          </a:p>
        </p:txBody>
      </p:sp>
      <p:sp>
        <p:nvSpPr>
          <p:cNvPr id="4099" name="Rectangle 1">
            <a:extLst>
              <a:ext uri="{FF2B5EF4-FFF2-40B4-BE49-F238E27FC236}">
                <a16:creationId xmlns:a16="http://schemas.microsoft.com/office/drawing/2014/main" id="{DBBB6C20-72AE-4EDF-A62E-0FA066A2D7A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Rectangle 2">
            <a:extLst>
              <a:ext uri="{FF2B5EF4-FFF2-40B4-BE49-F238E27FC236}">
                <a16:creationId xmlns:a16="http://schemas.microsoft.com/office/drawing/2014/main" id="{EBAE10B2-1981-460F-83BD-520EC3D0B68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21" Type="http://schemas.openxmlformats.org/officeDocument/2006/relationships/image" Target="../media/image27.svg"/><Relationship Id="rId34" Type="http://schemas.openxmlformats.org/officeDocument/2006/relationships/image" Target="../media/image40.pn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5" Type="http://schemas.openxmlformats.org/officeDocument/2006/relationships/image" Target="../media/image31.svg"/><Relationship Id="rId33" Type="http://schemas.openxmlformats.org/officeDocument/2006/relationships/image" Target="../media/image39.sv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37" Type="http://schemas.openxmlformats.org/officeDocument/2006/relationships/image" Target="../media/image43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23" Type="http://schemas.openxmlformats.org/officeDocument/2006/relationships/image" Target="../media/image29.svg"/><Relationship Id="rId28" Type="http://schemas.openxmlformats.org/officeDocument/2006/relationships/image" Target="../media/image34.png"/><Relationship Id="rId36" Type="http://schemas.openxmlformats.org/officeDocument/2006/relationships/image" Target="../media/image42.png"/><Relationship Id="rId10" Type="http://schemas.openxmlformats.org/officeDocument/2006/relationships/image" Target="../media/image16.png"/><Relationship Id="rId19" Type="http://schemas.openxmlformats.org/officeDocument/2006/relationships/image" Target="../media/image25.svg"/><Relationship Id="rId31" Type="http://schemas.openxmlformats.org/officeDocument/2006/relationships/image" Target="../media/image37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svg"/><Relationship Id="rId30" Type="http://schemas.openxmlformats.org/officeDocument/2006/relationships/image" Target="../media/image36.png"/><Relationship Id="rId35" Type="http://schemas.openxmlformats.org/officeDocument/2006/relationships/image" Target="../media/image41.svg"/><Relationship Id="rId8" Type="http://schemas.openxmlformats.org/officeDocument/2006/relationships/image" Target="../media/image14.png"/><Relationship Id="rId3" Type="http://schemas.openxmlformats.org/officeDocument/2006/relationships/image" Target="../media/image9.svg"/></Relationships>
</file>

<file path=ppt/slideLayouts/_rels/slideLayout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21" Type="http://schemas.openxmlformats.org/officeDocument/2006/relationships/image" Target="../media/image27.svg"/><Relationship Id="rId34" Type="http://schemas.openxmlformats.org/officeDocument/2006/relationships/image" Target="../media/image40.pn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5" Type="http://schemas.openxmlformats.org/officeDocument/2006/relationships/image" Target="../media/image31.svg"/><Relationship Id="rId33" Type="http://schemas.openxmlformats.org/officeDocument/2006/relationships/image" Target="../media/image39.sv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37" Type="http://schemas.openxmlformats.org/officeDocument/2006/relationships/image" Target="../media/image43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23" Type="http://schemas.openxmlformats.org/officeDocument/2006/relationships/image" Target="../media/image29.svg"/><Relationship Id="rId28" Type="http://schemas.openxmlformats.org/officeDocument/2006/relationships/image" Target="../media/image34.png"/><Relationship Id="rId36" Type="http://schemas.openxmlformats.org/officeDocument/2006/relationships/image" Target="../media/image42.png"/><Relationship Id="rId10" Type="http://schemas.openxmlformats.org/officeDocument/2006/relationships/image" Target="../media/image16.png"/><Relationship Id="rId19" Type="http://schemas.openxmlformats.org/officeDocument/2006/relationships/image" Target="../media/image25.svg"/><Relationship Id="rId31" Type="http://schemas.openxmlformats.org/officeDocument/2006/relationships/image" Target="../media/image37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svg"/><Relationship Id="rId30" Type="http://schemas.openxmlformats.org/officeDocument/2006/relationships/image" Target="../media/image36.png"/><Relationship Id="rId35" Type="http://schemas.openxmlformats.org/officeDocument/2006/relationships/image" Target="../media/image41.svg"/><Relationship Id="rId8" Type="http://schemas.openxmlformats.org/officeDocument/2006/relationships/image" Target="../media/image14.png"/><Relationship Id="rId3" Type="http://schemas.openxmlformats.org/officeDocument/2006/relationships/image" Target="../media/image9.sv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26" Type="http://schemas.openxmlformats.org/officeDocument/2006/relationships/image" Target="../media/image31.svg"/><Relationship Id="rId21" Type="http://schemas.openxmlformats.org/officeDocument/2006/relationships/image" Target="../media/image26.png"/><Relationship Id="rId34" Type="http://schemas.openxmlformats.org/officeDocument/2006/relationships/image" Target="../media/image39.sv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38" Type="http://schemas.openxmlformats.org/officeDocument/2006/relationships/image" Target="../media/image43.svg"/><Relationship Id="rId2" Type="http://schemas.openxmlformats.org/officeDocument/2006/relationships/image" Target="../media/image45.jpg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29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24" Type="http://schemas.openxmlformats.org/officeDocument/2006/relationships/image" Target="../media/image29.svg"/><Relationship Id="rId32" Type="http://schemas.openxmlformats.org/officeDocument/2006/relationships/image" Target="../media/image37.svg"/><Relationship Id="rId37" Type="http://schemas.openxmlformats.org/officeDocument/2006/relationships/image" Target="../media/image42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svg"/><Relationship Id="rId36" Type="http://schemas.openxmlformats.org/officeDocument/2006/relationships/image" Target="../media/image41.svg"/><Relationship Id="rId10" Type="http://schemas.openxmlformats.org/officeDocument/2006/relationships/image" Target="../media/image15.svg"/><Relationship Id="rId19" Type="http://schemas.openxmlformats.org/officeDocument/2006/relationships/image" Target="../media/image24.png"/><Relationship Id="rId31" Type="http://schemas.openxmlformats.org/officeDocument/2006/relationships/image" Target="../media/image36.pn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Relationship Id="rId22" Type="http://schemas.openxmlformats.org/officeDocument/2006/relationships/image" Target="../media/image27.svg"/><Relationship Id="rId27" Type="http://schemas.openxmlformats.org/officeDocument/2006/relationships/image" Target="../media/image32.png"/><Relationship Id="rId30" Type="http://schemas.openxmlformats.org/officeDocument/2006/relationships/image" Target="../media/image35.svg"/><Relationship Id="rId35" Type="http://schemas.openxmlformats.org/officeDocument/2006/relationships/image" Target="../media/image40.png"/><Relationship Id="rId8" Type="http://schemas.openxmlformats.org/officeDocument/2006/relationships/image" Target="../media/image13.svg"/><Relationship Id="rId3" Type="http://schemas.openxmlformats.org/officeDocument/2006/relationships/image" Target="../media/image8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65.svg"/><Relationship Id="rId21" Type="http://schemas.openxmlformats.org/officeDocument/2006/relationships/image" Target="../media/image69.svg"/><Relationship Id="rId42" Type="http://schemas.openxmlformats.org/officeDocument/2006/relationships/image" Target="../media/image90.png"/><Relationship Id="rId63" Type="http://schemas.openxmlformats.org/officeDocument/2006/relationships/image" Target="../media/image111.svg"/><Relationship Id="rId84" Type="http://schemas.openxmlformats.org/officeDocument/2006/relationships/image" Target="../media/image132.png"/><Relationship Id="rId138" Type="http://schemas.openxmlformats.org/officeDocument/2006/relationships/image" Target="../media/image186.png"/><Relationship Id="rId159" Type="http://schemas.openxmlformats.org/officeDocument/2006/relationships/image" Target="../media/image207.svg"/><Relationship Id="rId170" Type="http://schemas.openxmlformats.org/officeDocument/2006/relationships/image" Target="../media/image218.png"/><Relationship Id="rId191" Type="http://schemas.openxmlformats.org/officeDocument/2006/relationships/image" Target="../media/image239.svg"/><Relationship Id="rId107" Type="http://schemas.openxmlformats.org/officeDocument/2006/relationships/image" Target="../media/image155.svg"/><Relationship Id="rId11" Type="http://schemas.openxmlformats.org/officeDocument/2006/relationships/image" Target="../media/image59.svg"/><Relationship Id="rId32" Type="http://schemas.openxmlformats.org/officeDocument/2006/relationships/image" Target="../media/image80.png"/><Relationship Id="rId53" Type="http://schemas.openxmlformats.org/officeDocument/2006/relationships/image" Target="../media/image101.svg"/><Relationship Id="rId74" Type="http://schemas.openxmlformats.org/officeDocument/2006/relationships/image" Target="../media/image122.png"/><Relationship Id="rId128" Type="http://schemas.openxmlformats.org/officeDocument/2006/relationships/image" Target="../media/image176.png"/><Relationship Id="rId149" Type="http://schemas.openxmlformats.org/officeDocument/2006/relationships/image" Target="../media/image197.svg"/><Relationship Id="rId5" Type="http://schemas.openxmlformats.org/officeDocument/2006/relationships/image" Target="../media/image53.svg"/><Relationship Id="rId95" Type="http://schemas.openxmlformats.org/officeDocument/2006/relationships/image" Target="../media/image143.svg"/><Relationship Id="rId160" Type="http://schemas.openxmlformats.org/officeDocument/2006/relationships/image" Target="../media/image208.png"/><Relationship Id="rId181" Type="http://schemas.openxmlformats.org/officeDocument/2006/relationships/image" Target="../media/image229.svg"/><Relationship Id="rId22" Type="http://schemas.openxmlformats.org/officeDocument/2006/relationships/image" Target="../media/image70.png"/><Relationship Id="rId43" Type="http://schemas.openxmlformats.org/officeDocument/2006/relationships/image" Target="../media/image91.svg"/><Relationship Id="rId64" Type="http://schemas.openxmlformats.org/officeDocument/2006/relationships/image" Target="../media/image112.png"/><Relationship Id="rId118" Type="http://schemas.openxmlformats.org/officeDocument/2006/relationships/image" Target="../media/image166.png"/><Relationship Id="rId139" Type="http://schemas.openxmlformats.org/officeDocument/2006/relationships/image" Target="../media/image187.svg"/><Relationship Id="rId85" Type="http://schemas.openxmlformats.org/officeDocument/2006/relationships/image" Target="../media/image133.svg"/><Relationship Id="rId150" Type="http://schemas.openxmlformats.org/officeDocument/2006/relationships/image" Target="../media/image198.png"/><Relationship Id="rId171" Type="http://schemas.openxmlformats.org/officeDocument/2006/relationships/image" Target="../media/image219.svg"/><Relationship Id="rId192" Type="http://schemas.openxmlformats.org/officeDocument/2006/relationships/image" Target="../media/image240.png"/><Relationship Id="rId12" Type="http://schemas.openxmlformats.org/officeDocument/2006/relationships/image" Target="../media/image60.png"/><Relationship Id="rId33" Type="http://schemas.openxmlformats.org/officeDocument/2006/relationships/image" Target="../media/image81.svg"/><Relationship Id="rId108" Type="http://schemas.openxmlformats.org/officeDocument/2006/relationships/image" Target="../media/image156.png"/><Relationship Id="rId129" Type="http://schemas.openxmlformats.org/officeDocument/2006/relationships/image" Target="../media/image177.svg"/><Relationship Id="rId54" Type="http://schemas.openxmlformats.org/officeDocument/2006/relationships/image" Target="../media/image102.png"/><Relationship Id="rId75" Type="http://schemas.openxmlformats.org/officeDocument/2006/relationships/image" Target="../media/image123.svg"/><Relationship Id="rId96" Type="http://schemas.openxmlformats.org/officeDocument/2006/relationships/image" Target="../media/image144.png"/><Relationship Id="rId140" Type="http://schemas.openxmlformats.org/officeDocument/2006/relationships/image" Target="../media/image188.png"/><Relationship Id="rId161" Type="http://schemas.openxmlformats.org/officeDocument/2006/relationships/image" Target="../media/image209.svg"/><Relationship Id="rId182" Type="http://schemas.openxmlformats.org/officeDocument/2006/relationships/image" Target="../media/image230.png"/><Relationship Id="rId6" Type="http://schemas.openxmlformats.org/officeDocument/2006/relationships/image" Target="../media/image54.png"/><Relationship Id="rId23" Type="http://schemas.openxmlformats.org/officeDocument/2006/relationships/image" Target="../media/image71.svg"/><Relationship Id="rId119" Type="http://schemas.openxmlformats.org/officeDocument/2006/relationships/image" Target="../media/image167.svg"/><Relationship Id="rId44" Type="http://schemas.openxmlformats.org/officeDocument/2006/relationships/image" Target="../media/image92.png"/><Relationship Id="rId65" Type="http://schemas.openxmlformats.org/officeDocument/2006/relationships/image" Target="../media/image113.svg"/><Relationship Id="rId86" Type="http://schemas.openxmlformats.org/officeDocument/2006/relationships/image" Target="../media/image134.png"/><Relationship Id="rId130" Type="http://schemas.openxmlformats.org/officeDocument/2006/relationships/image" Target="../media/image178.png"/><Relationship Id="rId151" Type="http://schemas.openxmlformats.org/officeDocument/2006/relationships/image" Target="../media/image199.svg"/><Relationship Id="rId172" Type="http://schemas.openxmlformats.org/officeDocument/2006/relationships/image" Target="../media/image220.png"/><Relationship Id="rId193" Type="http://schemas.openxmlformats.org/officeDocument/2006/relationships/image" Target="../media/image241.svg"/><Relationship Id="rId13" Type="http://schemas.openxmlformats.org/officeDocument/2006/relationships/image" Target="../media/image61.svg"/><Relationship Id="rId109" Type="http://schemas.openxmlformats.org/officeDocument/2006/relationships/image" Target="../media/image157.svg"/><Relationship Id="rId34" Type="http://schemas.openxmlformats.org/officeDocument/2006/relationships/image" Target="../media/image82.png"/><Relationship Id="rId55" Type="http://schemas.openxmlformats.org/officeDocument/2006/relationships/image" Target="../media/image103.svg"/><Relationship Id="rId76" Type="http://schemas.openxmlformats.org/officeDocument/2006/relationships/image" Target="../media/image124.png"/><Relationship Id="rId97" Type="http://schemas.openxmlformats.org/officeDocument/2006/relationships/image" Target="../media/image145.svg"/><Relationship Id="rId120" Type="http://schemas.openxmlformats.org/officeDocument/2006/relationships/image" Target="../media/image168.png"/><Relationship Id="rId141" Type="http://schemas.openxmlformats.org/officeDocument/2006/relationships/image" Target="../media/image189.svg"/><Relationship Id="rId7" Type="http://schemas.openxmlformats.org/officeDocument/2006/relationships/image" Target="../media/image55.svg"/><Relationship Id="rId162" Type="http://schemas.openxmlformats.org/officeDocument/2006/relationships/image" Target="../media/image210.png"/><Relationship Id="rId183" Type="http://schemas.openxmlformats.org/officeDocument/2006/relationships/image" Target="../media/image231.svg"/><Relationship Id="rId2" Type="http://schemas.openxmlformats.org/officeDocument/2006/relationships/image" Target="../media/image50.png"/><Relationship Id="rId29" Type="http://schemas.openxmlformats.org/officeDocument/2006/relationships/image" Target="../media/image77.svg"/><Relationship Id="rId24" Type="http://schemas.openxmlformats.org/officeDocument/2006/relationships/image" Target="../media/image72.png"/><Relationship Id="rId40" Type="http://schemas.openxmlformats.org/officeDocument/2006/relationships/image" Target="../media/image88.png"/><Relationship Id="rId45" Type="http://schemas.openxmlformats.org/officeDocument/2006/relationships/image" Target="../media/image93.svg"/><Relationship Id="rId66" Type="http://schemas.openxmlformats.org/officeDocument/2006/relationships/image" Target="../media/image114.png"/><Relationship Id="rId87" Type="http://schemas.openxmlformats.org/officeDocument/2006/relationships/image" Target="../media/image135.svg"/><Relationship Id="rId110" Type="http://schemas.openxmlformats.org/officeDocument/2006/relationships/image" Target="../media/image158.png"/><Relationship Id="rId115" Type="http://schemas.openxmlformats.org/officeDocument/2006/relationships/image" Target="../media/image163.svg"/><Relationship Id="rId131" Type="http://schemas.openxmlformats.org/officeDocument/2006/relationships/image" Target="../media/image179.svg"/><Relationship Id="rId136" Type="http://schemas.openxmlformats.org/officeDocument/2006/relationships/image" Target="../media/image184.png"/><Relationship Id="rId157" Type="http://schemas.openxmlformats.org/officeDocument/2006/relationships/image" Target="../media/image205.svg"/><Relationship Id="rId178" Type="http://schemas.openxmlformats.org/officeDocument/2006/relationships/image" Target="../media/image226.png"/><Relationship Id="rId61" Type="http://schemas.openxmlformats.org/officeDocument/2006/relationships/image" Target="../media/image109.svg"/><Relationship Id="rId82" Type="http://schemas.openxmlformats.org/officeDocument/2006/relationships/image" Target="../media/image130.png"/><Relationship Id="rId152" Type="http://schemas.openxmlformats.org/officeDocument/2006/relationships/image" Target="../media/image200.png"/><Relationship Id="rId173" Type="http://schemas.openxmlformats.org/officeDocument/2006/relationships/image" Target="../media/image221.svg"/><Relationship Id="rId194" Type="http://schemas.openxmlformats.org/officeDocument/2006/relationships/image" Target="../media/image242.png"/><Relationship Id="rId199" Type="http://schemas.openxmlformats.org/officeDocument/2006/relationships/image" Target="../media/image247.svg"/><Relationship Id="rId19" Type="http://schemas.openxmlformats.org/officeDocument/2006/relationships/image" Target="../media/image67.svg"/><Relationship Id="rId14" Type="http://schemas.openxmlformats.org/officeDocument/2006/relationships/image" Target="../media/image62.png"/><Relationship Id="rId30" Type="http://schemas.openxmlformats.org/officeDocument/2006/relationships/image" Target="../media/image78.png"/><Relationship Id="rId35" Type="http://schemas.openxmlformats.org/officeDocument/2006/relationships/image" Target="../media/image83.svg"/><Relationship Id="rId56" Type="http://schemas.openxmlformats.org/officeDocument/2006/relationships/image" Target="../media/image104.png"/><Relationship Id="rId77" Type="http://schemas.openxmlformats.org/officeDocument/2006/relationships/image" Target="../media/image125.svg"/><Relationship Id="rId100" Type="http://schemas.openxmlformats.org/officeDocument/2006/relationships/image" Target="../media/image148.png"/><Relationship Id="rId105" Type="http://schemas.openxmlformats.org/officeDocument/2006/relationships/image" Target="../media/image153.svg"/><Relationship Id="rId126" Type="http://schemas.openxmlformats.org/officeDocument/2006/relationships/image" Target="../media/image174.png"/><Relationship Id="rId147" Type="http://schemas.openxmlformats.org/officeDocument/2006/relationships/image" Target="../media/image195.svg"/><Relationship Id="rId168" Type="http://schemas.openxmlformats.org/officeDocument/2006/relationships/image" Target="../media/image216.png"/><Relationship Id="rId8" Type="http://schemas.openxmlformats.org/officeDocument/2006/relationships/image" Target="../media/image56.png"/><Relationship Id="rId51" Type="http://schemas.openxmlformats.org/officeDocument/2006/relationships/image" Target="../media/image99.svg"/><Relationship Id="rId72" Type="http://schemas.openxmlformats.org/officeDocument/2006/relationships/image" Target="../media/image120.png"/><Relationship Id="rId93" Type="http://schemas.openxmlformats.org/officeDocument/2006/relationships/image" Target="../media/image141.svg"/><Relationship Id="rId98" Type="http://schemas.openxmlformats.org/officeDocument/2006/relationships/image" Target="../media/image146.png"/><Relationship Id="rId121" Type="http://schemas.openxmlformats.org/officeDocument/2006/relationships/image" Target="../media/image169.svg"/><Relationship Id="rId142" Type="http://schemas.openxmlformats.org/officeDocument/2006/relationships/image" Target="../media/image190.png"/><Relationship Id="rId163" Type="http://schemas.openxmlformats.org/officeDocument/2006/relationships/image" Target="../media/image211.svg"/><Relationship Id="rId184" Type="http://schemas.openxmlformats.org/officeDocument/2006/relationships/image" Target="../media/image232.png"/><Relationship Id="rId189" Type="http://schemas.openxmlformats.org/officeDocument/2006/relationships/image" Target="../media/image237.svg"/><Relationship Id="rId3" Type="http://schemas.openxmlformats.org/officeDocument/2006/relationships/image" Target="../media/image51.svg"/><Relationship Id="rId25" Type="http://schemas.openxmlformats.org/officeDocument/2006/relationships/image" Target="../media/image73.svg"/><Relationship Id="rId46" Type="http://schemas.openxmlformats.org/officeDocument/2006/relationships/image" Target="../media/image94.png"/><Relationship Id="rId67" Type="http://schemas.openxmlformats.org/officeDocument/2006/relationships/image" Target="../media/image115.svg"/><Relationship Id="rId116" Type="http://schemas.openxmlformats.org/officeDocument/2006/relationships/image" Target="../media/image164.png"/><Relationship Id="rId137" Type="http://schemas.openxmlformats.org/officeDocument/2006/relationships/image" Target="../media/image185.svg"/><Relationship Id="rId158" Type="http://schemas.openxmlformats.org/officeDocument/2006/relationships/image" Target="../media/image206.png"/><Relationship Id="rId20" Type="http://schemas.openxmlformats.org/officeDocument/2006/relationships/image" Target="../media/image68.png"/><Relationship Id="rId41" Type="http://schemas.openxmlformats.org/officeDocument/2006/relationships/image" Target="../media/image89.svg"/><Relationship Id="rId62" Type="http://schemas.openxmlformats.org/officeDocument/2006/relationships/image" Target="../media/image110.png"/><Relationship Id="rId83" Type="http://schemas.openxmlformats.org/officeDocument/2006/relationships/image" Target="../media/image131.svg"/><Relationship Id="rId88" Type="http://schemas.openxmlformats.org/officeDocument/2006/relationships/image" Target="../media/image136.png"/><Relationship Id="rId111" Type="http://schemas.openxmlformats.org/officeDocument/2006/relationships/image" Target="../media/image159.svg"/><Relationship Id="rId132" Type="http://schemas.openxmlformats.org/officeDocument/2006/relationships/image" Target="../media/image180.png"/><Relationship Id="rId153" Type="http://schemas.openxmlformats.org/officeDocument/2006/relationships/image" Target="../media/image201.svg"/><Relationship Id="rId174" Type="http://schemas.openxmlformats.org/officeDocument/2006/relationships/image" Target="../media/image222.png"/><Relationship Id="rId179" Type="http://schemas.openxmlformats.org/officeDocument/2006/relationships/image" Target="../media/image227.svg"/><Relationship Id="rId195" Type="http://schemas.openxmlformats.org/officeDocument/2006/relationships/image" Target="../media/image243.svg"/><Relationship Id="rId190" Type="http://schemas.openxmlformats.org/officeDocument/2006/relationships/image" Target="../media/image238.png"/><Relationship Id="rId15" Type="http://schemas.openxmlformats.org/officeDocument/2006/relationships/image" Target="../media/image63.svg"/><Relationship Id="rId36" Type="http://schemas.openxmlformats.org/officeDocument/2006/relationships/image" Target="../media/image84.png"/><Relationship Id="rId57" Type="http://schemas.openxmlformats.org/officeDocument/2006/relationships/image" Target="../media/image105.svg"/><Relationship Id="rId106" Type="http://schemas.openxmlformats.org/officeDocument/2006/relationships/image" Target="../media/image154.png"/><Relationship Id="rId127" Type="http://schemas.openxmlformats.org/officeDocument/2006/relationships/image" Target="../media/image175.svg"/><Relationship Id="rId10" Type="http://schemas.openxmlformats.org/officeDocument/2006/relationships/image" Target="../media/image58.png"/><Relationship Id="rId31" Type="http://schemas.openxmlformats.org/officeDocument/2006/relationships/image" Target="../media/image79.svg"/><Relationship Id="rId52" Type="http://schemas.openxmlformats.org/officeDocument/2006/relationships/image" Target="../media/image100.png"/><Relationship Id="rId73" Type="http://schemas.openxmlformats.org/officeDocument/2006/relationships/image" Target="../media/image121.svg"/><Relationship Id="rId78" Type="http://schemas.openxmlformats.org/officeDocument/2006/relationships/image" Target="../media/image126.png"/><Relationship Id="rId94" Type="http://schemas.openxmlformats.org/officeDocument/2006/relationships/image" Target="../media/image142.png"/><Relationship Id="rId99" Type="http://schemas.openxmlformats.org/officeDocument/2006/relationships/image" Target="../media/image147.svg"/><Relationship Id="rId101" Type="http://schemas.openxmlformats.org/officeDocument/2006/relationships/image" Target="../media/image149.svg"/><Relationship Id="rId122" Type="http://schemas.openxmlformats.org/officeDocument/2006/relationships/image" Target="../media/image170.png"/><Relationship Id="rId143" Type="http://schemas.openxmlformats.org/officeDocument/2006/relationships/image" Target="../media/image191.svg"/><Relationship Id="rId148" Type="http://schemas.openxmlformats.org/officeDocument/2006/relationships/image" Target="../media/image196.png"/><Relationship Id="rId164" Type="http://schemas.openxmlformats.org/officeDocument/2006/relationships/image" Target="../media/image212.png"/><Relationship Id="rId169" Type="http://schemas.openxmlformats.org/officeDocument/2006/relationships/image" Target="../media/image217.svg"/><Relationship Id="rId185" Type="http://schemas.openxmlformats.org/officeDocument/2006/relationships/image" Target="../media/image233.svg"/><Relationship Id="rId4" Type="http://schemas.openxmlformats.org/officeDocument/2006/relationships/image" Target="../media/image52.png"/><Relationship Id="rId9" Type="http://schemas.openxmlformats.org/officeDocument/2006/relationships/image" Target="../media/image57.svg"/><Relationship Id="rId180" Type="http://schemas.openxmlformats.org/officeDocument/2006/relationships/image" Target="../media/image228.png"/><Relationship Id="rId26" Type="http://schemas.openxmlformats.org/officeDocument/2006/relationships/image" Target="../media/image74.png"/><Relationship Id="rId47" Type="http://schemas.openxmlformats.org/officeDocument/2006/relationships/image" Target="../media/image95.svg"/><Relationship Id="rId68" Type="http://schemas.openxmlformats.org/officeDocument/2006/relationships/image" Target="../media/image116.png"/><Relationship Id="rId89" Type="http://schemas.openxmlformats.org/officeDocument/2006/relationships/image" Target="../media/image137.svg"/><Relationship Id="rId112" Type="http://schemas.openxmlformats.org/officeDocument/2006/relationships/image" Target="../media/image160.png"/><Relationship Id="rId133" Type="http://schemas.openxmlformats.org/officeDocument/2006/relationships/image" Target="../media/image181.svg"/><Relationship Id="rId154" Type="http://schemas.openxmlformats.org/officeDocument/2006/relationships/image" Target="../media/image202.png"/><Relationship Id="rId175" Type="http://schemas.openxmlformats.org/officeDocument/2006/relationships/image" Target="../media/image223.svg"/><Relationship Id="rId196" Type="http://schemas.openxmlformats.org/officeDocument/2006/relationships/image" Target="../media/image244.png"/><Relationship Id="rId200" Type="http://schemas.openxmlformats.org/officeDocument/2006/relationships/image" Target="../media/image248.png"/><Relationship Id="rId16" Type="http://schemas.openxmlformats.org/officeDocument/2006/relationships/image" Target="../media/image64.png"/><Relationship Id="rId37" Type="http://schemas.openxmlformats.org/officeDocument/2006/relationships/image" Target="../media/image85.svg"/><Relationship Id="rId58" Type="http://schemas.openxmlformats.org/officeDocument/2006/relationships/image" Target="../media/image106.png"/><Relationship Id="rId79" Type="http://schemas.openxmlformats.org/officeDocument/2006/relationships/image" Target="../media/image127.svg"/><Relationship Id="rId102" Type="http://schemas.openxmlformats.org/officeDocument/2006/relationships/image" Target="../media/image150.png"/><Relationship Id="rId123" Type="http://schemas.openxmlformats.org/officeDocument/2006/relationships/image" Target="../media/image171.svg"/><Relationship Id="rId144" Type="http://schemas.openxmlformats.org/officeDocument/2006/relationships/image" Target="../media/image192.png"/><Relationship Id="rId90" Type="http://schemas.openxmlformats.org/officeDocument/2006/relationships/image" Target="../media/image138.png"/><Relationship Id="rId165" Type="http://schemas.openxmlformats.org/officeDocument/2006/relationships/image" Target="../media/image213.svg"/><Relationship Id="rId186" Type="http://schemas.openxmlformats.org/officeDocument/2006/relationships/image" Target="../media/image234.png"/><Relationship Id="rId27" Type="http://schemas.openxmlformats.org/officeDocument/2006/relationships/image" Target="../media/image75.svg"/><Relationship Id="rId48" Type="http://schemas.openxmlformats.org/officeDocument/2006/relationships/image" Target="../media/image96.png"/><Relationship Id="rId69" Type="http://schemas.openxmlformats.org/officeDocument/2006/relationships/image" Target="../media/image117.svg"/><Relationship Id="rId113" Type="http://schemas.openxmlformats.org/officeDocument/2006/relationships/image" Target="../media/image161.svg"/><Relationship Id="rId134" Type="http://schemas.openxmlformats.org/officeDocument/2006/relationships/image" Target="../media/image182.png"/><Relationship Id="rId80" Type="http://schemas.openxmlformats.org/officeDocument/2006/relationships/image" Target="../media/image128.png"/><Relationship Id="rId155" Type="http://schemas.openxmlformats.org/officeDocument/2006/relationships/image" Target="../media/image203.svg"/><Relationship Id="rId176" Type="http://schemas.openxmlformats.org/officeDocument/2006/relationships/image" Target="../media/image224.png"/><Relationship Id="rId197" Type="http://schemas.openxmlformats.org/officeDocument/2006/relationships/image" Target="../media/image245.svg"/><Relationship Id="rId201" Type="http://schemas.openxmlformats.org/officeDocument/2006/relationships/image" Target="../media/image249.svg"/><Relationship Id="rId17" Type="http://schemas.openxmlformats.org/officeDocument/2006/relationships/image" Target="../media/image65.svg"/><Relationship Id="rId38" Type="http://schemas.openxmlformats.org/officeDocument/2006/relationships/image" Target="../media/image86.png"/><Relationship Id="rId59" Type="http://schemas.openxmlformats.org/officeDocument/2006/relationships/image" Target="../media/image107.svg"/><Relationship Id="rId103" Type="http://schemas.openxmlformats.org/officeDocument/2006/relationships/image" Target="../media/image151.svg"/><Relationship Id="rId124" Type="http://schemas.openxmlformats.org/officeDocument/2006/relationships/image" Target="../media/image172.png"/><Relationship Id="rId70" Type="http://schemas.openxmlformats.org/officeDocument/2006/relationships/image" Target="../media/image118.png"/><Relationship Id="rId91" Type="http://schemas.openxmlformats.org/officeDocument/2006/relationships/image" Target="../media/image139.svg"/><Relationship Id="rId145" Type="http://schemas.openxmlformats.org/officeDocument/2006/relationships/image" Target="../media/image193.svg"/><Relationship Id="rId166" Type="http://schemas.openxmlformats.org/officeDocument/2006/relationships/image" Target="../media/image214.png"/><Relationship Id="rId187" Type="http://schemas.openxmlformats.org/officeDocument/2006/relationships/image" Target="../media/image235.svg"/><Relationship Id="rId1" Type="http://schemas.openxmlformats.org/officeDocument/2006/relationships/slideMaster" Target="../slideMasters/slideMaster2.xml"/><Relationship Id="rId28" Type="http://schemas.openxmlformats.org/officeDocument/2006/relationships/image" Target="../media/image76.png"/><Relationship Id="rId49" Type="http://schemas.openxmlformats.org/officeDocument/2006/relationships/image" Target="../media/image97.svg"/><Relationship Id="rId114" Type="http://schemas.openxmlformats.org/officeDocument/2006/relationships/image" Target="../media/image162.png"/><Relationship Id="rId60" Type="http://schemas.openxmlformats.org/officeDocument/2006/relationships/image" Target="../media/image108.png"/><Relationship Id="rId81" Type="http://schemas.openxmlformats.org/officeDocument/2006/relationships/image" Target="../media/image129.svg"/><Relationship Id="rId135" Type="http://schemas.openxmlformats.org/officeDocument/2006/relationships/image" Target="../media/image183.svg"/><Relationship Id="rId156" Type="http://schemas.openxmlformats.org/officeDocument/2006/relationships/image" Target="../media/image204.png"/><Relationship Id="rId177" Type="http://schemas.openxmlformats.org/officeDocument/2006/relationships/image" Target="../media/image225.svg"/><Relationship Id="rId198" Type="http://schemas.openxmlformats.org/officeDocument/2006/relationships/image" Target="../media/image246.png"/><Relationship Id="rId18" Type="http://schemas.openxmlformats.org/officeDocument/2006/relationships/image" Target="../media/image66.png"/><Relationship Id="rId39" Type="http://schemas.openxmlformats.org/officeDocument/2006/relationships/image" Target="../media/image87.svg"/><Relationship Id="rId50" Type="http://schemas.openxmlformats.org/officeDocument/2006/relationships/image" Target="../media/image98.png"/><Relationship Id="rId104" Type="http://schemas.openxmlformats.org/officeDocument/2006/relationships/image" Target="../media/image152.png"/><Relationship Id="rId125" Type="http://schemas.openxmlformats.org/officeDocument/2006/relationships/image" Target="../media/image173.svg"/><Relationship Id="rId146" Type="http://schemas.openxmlformats.org/officeDocument/2006/relationships/image" Target="../media/image194.png"/><Relationship Id="rId167" Type="http://schemas.openxmlformats.org/officeDocument/2006/relationships/image" Target="../media/image215.svg"/><Relationship Id="rId188" Type="http://schemas.openxmlformats.org/officeDocument/2006/relationships/image" Target="../media/image236.png"/><Relationship Id="rId71" Type="http://schemas.openxmlformats.org/officeDocument/2006/relationships/image" Target="../media/image119.svg"/><Relationship Id="rId92" Type="http://schemas.openxmlformats.org/officeDocument/2006/relationships/image" Target="../media/image14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svg"/><Relationship Id="rId2" Type="http://schemas.openxmlformats.org/officeDocument/2006/relationships/image" Target="../media/image25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252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4C576C-0C71-43CF-A98B-99A756CFCE1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94E52B-DED6-4F8D-94E9-0094DE94236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50B2A3-64EC-4F2D-866A-816DA73E773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5FF94-0312-4DF0-BF38-9F0A3DCAE77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6753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AD65EB-51B7-4CD1-97D0-D0A946C3AE4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F24ED0-2346-4125-B637-D1F5E7ECEB4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B712DD-9400-4FAE-8D35-CDEFFDB8DC5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6F7F1-C924-4480-BEF9-324192A5A74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75525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04BDD-FB8E-4B5A-AC2D-089C5BD16EC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A078E2-8973-4255-96A7-BC099F4ACB6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6EB6D2-0E10-411B-A922-6277B2053AA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DAEC1-214C-4548-AB0B-08FB46A85B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30384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9081EF-54FB-4D60-841D-BBEDC07CF9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2677" y="1599583"/>
            <a:ext cx="3320032" cy="22695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2728"/>
              </a:lnSpc>
              <a:defRPr sz="3307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TYTUŁ PREZENTACJI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61D3E5E-A8CA-460C-AED1-3EA90E540DD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2677" y="3869084"/>
            <a:ext cx="3320032" cy="15386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984">
                <a:solidFill>
                  <a:schemeClr val="bg1"/>
                </a:solidFill>
              </a:defRPr>
            </a:lvl1pPr>
            <a:lvl2pPr marL="378013" indent="0" algn="ctr">
              <a:buNone/>
              <a:defRPr sz="1654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pl-PL" dirty="0"/>
              <a:t>PODTYTUŁ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D10508D-E315-4BF0-B2FB-8006744DCF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2677" y="5548403"/>
            <a:ext cx="2268141" cy="40248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Titillium" panose="00000500000000000000" pitchFamily="50" charset="-18"/>
              </a:defRPr>
            </a:lvl1pPr>
          </a:lstStyle>
          <a:p>
            <a:fld id="{416AC679-A9D0-4568-A4F2-E14FCEED328F}" type="datetimeFigureOut">
              <a:rPr lang="pl-PL" smtClean="0"/>
              <a:pPr/>
              <a:t>02.11.2019</a:t>
            </a:fld>
            <a:endParaRPr lang="pl-PL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BF50992C-B141-4B7A-A876-37BCEAE475EE}"/>
              </a:ext>
            </a:extLst>
          </p:cNvPr>
          <p:cNvSpPr/>
          <p:nvPr userDrawn="1"/>
        </p:nvSpPr>
        <p:spPr>
          <a:xfrm>
            <a:off x="315020" y="1448441"/>
            <a:ext cx="3522740" cy="4643123"/>
          </a:xfrm>
          <a:prstGeom prst="rect">
            <a:avLst/>
          </a:prstGeom>
          <a:noFill/>
          <a:ln w="101600">
            <a:solidFill>
              <a:srgbClr val="02CD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0DE6679E-F82A-46B4-99E8-9D83AA4F15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33563" y="6590749"/>
            <a:ext cx="1847062" cy="128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30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a 15">
            <a:extLst>
              <a:ext uri="{FF2B5EF4-FFF2-40B4-BE49-F238E27FC236}">
                <a16:creationId xmlns:a16="http://schemas.microsoft.com/office/drawing/2014/main" id="{67A87A26-AC58-48B7-8B7B-31E70DA76924}"/>
              </a:ext>
            </a:extLst>
          </p:cNvPr>
          <p:cNvGrpSpPr/>
          <p:nvPr userDrawn="1"/>
        </p:nvGrpSpPr>
        <p:grpSpPr>
          <a:xfrm rot="5400000">
            <a:off x="12728" y="3266831"/>
            <a:ext cx="4352856" cy="1488281"/>
            <a:chOff x="707168" y="2938905"/>
            <a:chExt cx="3948832" cy="1800000"/>
          </a:xfrm>
        </p:grpSpPr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559B923F-245F-47A3-8A67-01BB1692F223}"/>
                </a:ext>
              </a:extLst>
            </p:cNvPr>
            <p:cNvSpPr/>
            <p:nvPr/>
          </p:nvSpPr>
          <p:spPr>
            <a:xfrm>
              <a:off x="707168" y="2938905"/>
              <a:ext cx="3948832" cy="1800000"/>
            </a:xfrm>
            <a:prstGeom prst="rect">
              <a:avLst/>
            </a:prstGeom>
            <a:solidFill>
              <a:srgbClr val="02CD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C304E44C-CDA3-46E0-9334-4CE3C495BD68}"/>
                </a:ext>
              </a:extLst>
            </p:cNvPr>
            <p:cNvSpPr/>
            <p:nvPr/>
          </p:nvSpPr>
          <p:spPr>
            <a:xfrm>
              <a:off x="786000" y="3024000"/>
              <a:ext cx="3780000" cy="16300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Prostokąt 18">
            <a:extLst>
              <a:ext uri="{FF2B5EF4-FFF2-40B4-BE49-F238E27FC236}">
                <a16:creationId xmlns:a16="http://schemas.microsoft.com/office/drawing/2014/main" id="{082CBB34-7E1E-4478-8032-4D82C60E5294}"/>
              </a:ext>
            </a:extLst>
          </p:cNvPr>
          <p:cNvSpPr/>
          <p:nvPr userDrawn="1"/>
        </p:nvSpPr>
        <p:spPr>
          <a:xfrm>
            <a:off x="1319206" y="2721449"/>
            <a:ext cx="1711523" cy="2546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45E59E5F-0FB4-4EF6-B844-C5062B5EE3CA}"/>
              </a:ext>
            </a:extLst>
          </p:cNvPr>
          <p:cNvSpPr/>
          <p:nvPr userDrawn="1"/>
        </p:nvSpPr>
        <p:spPr>
          <a:xfrm rot="5400000">
            <a:off x="1200939" y="2393130"/>
            <a:ext cx="1999564" cy="3251087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F0304D8E-0605-49E4-8873-6A1EBBFD3993}"/>
              </a:ext>
            </a:extLst>
          </p:cNvPr>
          <p:cNvSpPr/>
          <p:nvPr userDrawn="1"/>
        </p:nvSpPr>
        <p:spPr>
          <a:xfrm rot="5400000">
            <a:off x="1285878" y="2453272"/>
            <a:ext cx="1806555" cy="3125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Symbol zastępczy tekstu 27">
            <a:extLst>
              <a:ext uri="{FF2B5EF4-FFF2-40B4-BE49-F238E27FC236}">
                <a16:creationId xmlns:a16="http://schemas.microsoft.com/office/drawing/2014/main" id="{5C09F9EA-BBD1-4D6A-A6AD-AD97D7F6D8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0313" y="624495"/>
            <a:ext cx="4413851" cy="632164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738963" indent="-738963">
              <a:lnSpc>
                <a:spcPct val="100000"/>
              </a:lnSpc>
              <a:spcAft>
                <a:spcPts val="2976"/>
              </a:spcAft>
              <a:buClr>
                <a:schemeClr val="accent1"/>
              </a:buClr>
              <a:buSzPct val="280000"/>
              <a:buFont typeface="+mj-lt"/>
              <a:buAutoNum type="arabicPeriod"/>
              <a:defRPr sz="1984" b="0">
                <a:latin typeface="Titillium Bd" panose="00000800000000000000" pitchFamily="50" charset="-18"/>
              </a:defRPr>
            </a:lvl1pPr>
          </a:lstStyle>
          <a:p>
            <a:pPr lvl="0"/>
            <a:r>
              <a:rPr lang="pl-PL" dirty="0"/>
              <a:t>PIERWSZA SEKCJA</a:t>
            </a:r>
            <a:br>
              <a:rPr lang="pl-PL" dirty="0"/>
            </a:br>
            <a:r>
              <a:rPr lang="pl-PL" dirty="0"/>
              <a:t>Tutaj dopiszemy opis tej sekcji</a:t>
            </a:r>
          </a:p>
          <a:p>
            <a:pPr lvl="0"/>
            <a:r>
              <a:rPr lang="pl-PL" dirty="0"/>
              <a:t>DRUGA SEKCJA</a:t>
            </a:r>
            <a:br>
              <a:rPr lang="pl-PL" dirty="0"/>
            </a:br>
            <a:r>
              <a:rPr lang="pl-PL" dirty="0"/>
              <a:t>Tutaj dopiszemy opis tej sekcji</a:t>
            </a:r>
          </a:p>
          <a:p>
            <a:pPr lvl="0"/>
            <a:r>
              <a:rPr lang="pl-PL" dirty="0"/>
              <a:t>TRZECIA SEKCJA</a:t>
            </a:r>
            <a:br>
              <a:rPr lang="pl-PL" dirty="0"/>
            </a:br>
            <a:r>
              <a:rPr lang="pl-PL" dirty="0"/>
              <a:t>Tutaj dopiszemy opis tej sekcji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A65923F-107F-4262-AAAC-0CE21103F05F}"/>
              </a:ext>
            </a:extLst>
          </p:cNvPr>
          <p:cNvSpPr txBox="1"/>
          <p:nvPr userDrawn="1"/>
        </p:nvSpPr>
        <p:spPr>
          <a:xfrm>
            <a:off x="851886" y="3546806"/>
            <a:ext cx="2646164" cy="703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503" indent="0" algn="ctr">
              <a:lnSpc>
                <a:spcPct val="100000"/>
              </a:lnSpc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None/>
              <a:tabLst/>
            </a:pPr>
            <a:r>
              <a:rPr lang="pl-PL" sz="3969" dirty="0">
                <a:latin typeface="Titillium Bd" panose="00000800000000000000" pitchFamily="50" charset="-18"/>
                <a:cs typeface="Segoe UI Semibold" panose="020B0702040204020203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493822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lewa kolumna tekstu, obra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4F157F-5659-4C6C-95BD-6633FCDA04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352" y="631836"/>
            <a:ext cx="4848961" cy="1461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THIS IS </a:t>
            </a:r>
            <a:br>
              <a:rPr lang="pl-PL" dirty="0"/>
            </a:br>
            <a:r>
              <a:rPr lang="en-US" dirty="0"/>
              <a:t>A SLIDE TITLE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981782B-74D2-45CD-AE5C-76CE7750F4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1352" y="2093024"/>
            <a:ext cx="4246314" cy="4796544"/>
          </a:xfrm>
          <a:prstGeom prst="rect">
            <a:avLst/>
          </a:prstGeom>
        </p:spPr>
        <p:txBody>
          <a:bodyPr/>
          <a:lstStyle>
            <a:lvl1pPr marL="283510" marR="0" indent="-283510" algn="l" defTabSz="7560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>
                <a:tab pos="2966352" algn="l"/>
              </a:tabLst>
              <a:defRPr/>
            </a:lvl1pPr>
            <a:lvl2pPr>
              <a:defRPr sz="1488"/>
            </a:lvl2pPr>
            <a:lvl3pPr>
              <a:defRPr sz="1323"/>
            </a:lvl3pPr>
            <a:lvl4pPr>
              <a:defRPr sz="1158"/>
            </a:lvl4pPr>
            <a:lvl5pPr>
              <a:defRPr sz="992"/>
            </a:lvl5pPr>
          </a:lstStyle>
          <a:p>
            <a:pPr marL="283510" lvl="0" indent="-283510" rtl="0">
              <a:spcBef>
                <a:spcPts val="496"/>
              </a:spcBef>
              <a:spcAft>
                <a:spcPts val="0"/>
              </a:spcAft>
            </a:pPr>
            <a:r>
              <a:rPr lang="pl-PL" dirty="0"/>
              <a:t>Here </a:t>
            </a:r>
            <a:r>
              <a:rPr lang="pl-PL" dirty="0" err="1"/>
              <a:t>you</a:t>
            </a:r>
            <a:r>
              <a:rPr lang="pl-PL" dirty="0"/>
              <a:t> </a:t>
            </a:r>
            <a:r>
              <a:rPr lang="pl-PL" dirty="0" err="1"/>
              <a:t>have</a:t>
            </a:r>
            <a:r>
              <a:rPr lang="pl-PL" dirty="0"/>
              <a:t> a list of </a:t>
            </a:r>
            <a:r>
              <a:rPr lang="pl-PL" dirty="0" err="1"/>
              <a:t>items</a:t>
            </a:r>
            <a:endParaRPr lang="pl-PL" dirty="0"/>
          </a:p>
          <a:p>
            <a:pPr marL="283510" lvl="0" indent="-283510" rtl="0">
              <a:spcBef>
                <a:spcPts val="496"/>
              </a:spcBef>
              <a:spcAft>
                <a:spcPts val="0"/>
              </a:spcAft>
            </a:pPr>
            <a:r>
              <a:rPr lang="pl-PL" dirty="0"/>
              <a:t>And </a:t>
            </a:r>
            <a:r>
              <a:rPr lang="pl-PL" dirty="0" err="1"/>
              <a:t>some</a:t>
            </a:r>
            <a:r>
              <a:rPr lang="pl-PL" dirty="0"/>
              <a:t> </a:t>
            </a:r>
            <a:r>
              <a:rPr lang="pl-PL" dirty="0" err="1"/>
              <a:t>text</a:t>
            </a:r>
            <a:endParaRPr lang="pl-PL" dirty="0"/>
          </a:p>
          <a:p>
            <a:pPr marL="283510" lvl="0" indent="-283510" rtl="0">
              <a:spcBef>
                <a:spcPts val="496"/>
              </a:spcBef>
              <a:spcAft>
                <a:spcPts val="0"/>
              </a:spcAft>
            </a:pPr>
            <a:r>
              <a:rPr lang="pl-PL" dirty="0"/>
              <a:t>But </a:t>
            </a:r>
            <a:r>
              <a:rPr lang="pl-PL" dirty="0" err="1"/>
              <a:t>remember</a:t>
            </a:r>
            <a:r>
              <a:rPr lang="pl-PL" dirty="0"/>
              <a:t> not to </a:t>
            </a:r>
            <a:r>
              <a:rPr lang="pl-PL" dirty="0" err="1"/>
              <a:t>overload</a:t>
            </a:r>
            <a:r>
              <a:rPr lang="pl-PL" dirty="0"/>
              <a:t> </a:t>
            </a:r>
            <a:r>
              <a:rPr lang="pl-PL" dirty="0" err="1"/>
              <a:t>your</a:t>
            </a:r>
            <a:r>
              <a:rPr lang="pl-PL" dirty="0"/>
              <a:t> </a:t>
            </a:r>
            <a:r>
              <a:rPr lang="pl-PL" dirty="0" err="1"/>
              <a:t>slide</a:t>
            </a:r>
            <a:r>
              <a:rPr lang="pl-PL" dirty="0"/>
              <a:t> with </a:t>
            </a:r>
            <a:r>
              <a:rPr lang="pl-PL" dirty="0" err="1"/>
              <a:t>content</a:t>
            </a:r>
            <a:endParaRPr lang="pl-PL" dirty="0"/>
          </a:p>
          <a:p>
            <a:pPr marL="283510" lvl="0" indent="-283510" rtl="0">
              <a:spcBef>
                <a:spcPts val="496"/>
              </a:spcBef>
              <a:spcAft>
                <a:spcPts val="0"/>
              </a:spcAft>
            </a:pPr>
            <a:endParaRPr lang="en-US" dirty="0"/>
          </a:p>
          <a:p>
            <a:pPr marL="0" lvl="0" indent="0">
              <a:spcBef>
                <a:spcPts val="496"/>
              </a:spcBef>
              <a:spcAft>
                <a:spcPts val="0"/>
              </a:spcAft>
              <a:buNone/>
            </a:pPr>
            <a:r>
              <a:rPr lang="en-US" dirty="0"/>
              <a:t>Your audience will listen to you or read the content, but won’t do </a:t>
            </a:r>
            <a:r>
              <a:rPr lang="pl-PL" dirty="0" err="1"/>
              <a:t>both</a:t>
            </a:r>
            <a:r>
              <a:rPr lang="pl-PL" dirty="0"/>
              <a:t>.</a:t>
            </a:r>
          </a:p>
          <a:p>
            <a:pPr lvl="0"/>
            <a:endParaRPr lang="en-US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22A620A-8654-48C7-8E70-2F7AFE313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1188856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3E90EF27-A1B5-412C-9030-62A256DBC63E}"/>
              </a:ext>
            </a:extLst>
          </p:cNvPr>
          <p:cNvSpPr/>
          <p:nvPr userDrawn="1"/>
        </p:nvSpPr>
        <p:spPr>
          <a:xfrm rot="5400000">
            <a:off x="-536586" y="1168423"/>
            <a:ext cx="1239870" cy="166698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0D584C3-868D-49D8-B739-DDE0CA4021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F480A6A2-4B43-47F2-9626-469B1AB3FF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0" r="23512"/>
          <a:stretch/>
        </p:blipFill>
        <p:spPr>
          <a:xfrm>
            <a:off x="5040312" y="0"/>
            <a:ext cx="5040313" cy="7559675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AC7700CC-1ED6-4A88-A4CA-E3FB82FCA7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47956" y="6865717"/>
            <a:ext cx="1229946" cy="85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81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lewa kolumna tekstu, obra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DD79B88A-8938-4AC2-9E00-E376FB28B8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40312" y="0"/>
            <a:ext cx="5040313" cy="75596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E4F157F-5659-4C6C-95BD-6633FCDA04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352" y="631836"/>
            <a:ext cx="4848961" cy="1461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THIS IS </a:t>
            </a:r>
            <a:br>
              <a:rPr lang="pl-PL" dirty="0"/>
            </a:br>
            <a:r>
              <a:rPr lang="en-US" dirty="0"/>
              <a:t>A SLIDE TITLE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981782B-74D2-45CD-AE5C-76CE7750F4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1352" y="2093024"/>
            <a:ext cx="4246314" cy="4796544"/>
          </a:xfrm>
          <a:prstGeom prst="rect">
            <a:avLst/>
          </a:prstGeom>
        </p:spPr>
        <p:txBody>
          <a:bodyPr/>
          <a:lstStyle>
            <a:lvl1pPr marL="283510" marR="0" indent="-283510" algn="l" defTabSz="7560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>
                <a:tab pos="2966352" algn="l"/>
              </a:tabLst>
              <a:defRPr/>
            </a:lvl1pPr>
            <a:lvl2pPr>
              <a:defRPr sz="1488"/>
            </a:lvl2pPr>
            <a:lvl3pPr>
              <a:defRPr sz="1323"/>
            </a:lvl3pPr>
            <a:lvl4pPr>
              <a:defRPr sz="1158"/>
            </a:lvl4pPr>
            <a:lvl5pPr>
              <a:defRPr sz="992"/>
            </a:lvl5pPr>
          </a:lstStyle>
          <a:p>
            <a:pPr marL="283510" lvl="0" indent="-283510" rtl="0">
              <a:spcBef>
                <a:spcPts val="496"/>
              </a:spcBef>
              <a:spcAft>
                <a:spcPts val="0"/>
              </a:spcAft>
            </a:pPr>
            <a:r>
              <a:rPr lang="pl-PL" dirty="0"/>
              <a:t>Here </a:t>
            </a:r>
            <a:r>
              <a:rPr lang="pl-PL" dirty="0" err="1"/>
              <a:t>you</a:t>
            </a:r>
            <a:r>
              <a:rPr lang="pl-PL" dirty="0"/>
              <a:t> </a:t>
            </a:r>
            <a:r>
              <a:rPr lang="pl-PL" dirty="0" err="1"/>
              <a:t>have</a:t>
            </a:r>
            <a:r>
              <a:rPr lang="pl-PL" dirty="0"/>
              <a:t> a list of </a:t>
            </a:r>
            <a:r>
              <a:rPr lang="pl-PL" dirty="0" err="1"/>
              <a:t>items</a:t>
            </a:r>
            <a:endParaRPr lang="pl-PL" dirty="0"/>
          </a:p>
          <a:p>
            <a:pPr marL="283510" lvl="0" indent="-283510" rtl="0">
              <a:spcBef>
                <a:spcPts val="496"/>
              </a:spcBef>
              <a:spcAft>
                <a:spcPts val="0"/>
              </a:spcAft>
            </a:pPr>
            <a:r>
              <a:rPr lang="pl-PL" dirty="0"/>
              <a:t>And </a:t>
            </a:r>
            <a:r>
              <a:rPr lang="pl-PL" dirty="0" err="1"/>
              <a:t>some</a:t>
            </a:r>
            <a:r>
              <a:rPr lang="pl-PL" dirty="0"/>
              <a:t> </a:t>
            </a:r>
            <a:r>
              <a:rPr lang="pl-PL" dirty="0" err="1"/>
              <a:t>text</a:t>
            </a:r>
            <a:endParaRPr lang="pl-PL" dirty="0"/>
          </a:p>
          <a:p>
            <a:pPr marL="283510" lvl="0" indent="-283510" rtl="0">
              <a:spcBef>
                <a:spcPts val="496"/>
              </a:spcBef>
              <a:spcAft>
                <a:spcPts val="0"/>
              </a:spcAft>
            </a:pPr>
            <a:r>
              <a:rPr lang="pl-PL" dirty="0"/>
              <a:t>But </a:t>
            </a:r>
            <a:r>
              <a:rPr lang="pl-PL" dirty="0" err="1"/>
              <a:t>remember</a:t>
            </a:r>
            <a:r>
              <a:rPr lang="pl-PL" dirty="0"/>
              <a:t> not to </a:t>
            </a:r>
            <a:r>
              <a:rPr lang="pl-PL" dirty="0" err="1"/>
              <a:t>overload</a:t>
            </a:r>
            <a:r>
              <a:rPr lang="pl-PL" dirty="0"/>
              <a:t> </a:t>
            </a:r>
            <a:r>
              <a:rPr lang="pl-PL" dirty="0" err="1"/>
              <a:t>your</a:t>
            </a:r>
            <a:r>
              <a:rPr lang="pl-PL" dirty="0"/>
              <a:t> </a:t>
            </a:r>
            <a:r>
              <a:rPr lang="pl-PL" dirty="0" err="1"/>
              <a:t>slide</a:t>
            </a:r>
            <a:r>
              <a:rPr lang="pl-PL" dirty="0"/>
              <a:t> with </a:t>
            </a:r>
            <a:r>
              <a:rPr lang="pl-PL" dirty="0" err="1"/>
              <a:t>content</a:t>
            </a:r>
            <a:endParaRPr lang="pl-PL" dirty="0"/>
          </a:p>
          <a:p>
            <a:pPr marL="283510" lvl="0" indent="-283510" rtl="0">
              <a:spcBef>
                <a:spcPts val="496"/>
              </a:spcBef>
              <a:spcAft>
                <a:spcPts val="0"/>
              </a:spcAft>
            </a:pPr>
            <a:endParaRPr lang="en-US" dirty="0"/>
          </a:p>
          <a:p>
            <a:pPr marL="0" lvl="0" indent="0">
              <a:spcBef>
                <a:spcPts val="496"/>
              </a:spcBef>
              <a:spcAft>
                <a:spcPts val="0"/>
              </a:spcAft>
              <a:buNone/>
            </a:pPr>
            <a:r>
              <a:rPr lang="en-US" dirty="0"/>
              <a:t>Your audience will listen to you or read the content, but won’t do </a:t>
            </a:r>
            <a:r>
              <a:rPr lang="pl-PL" dirty="0" err="1"/>
              <a:t>both</a:t>
            </a:r>
            <a:r>
              <a:rPr lang="pl-PL" dirty="0"/>
              <a:t>.</a:t>
            </a:r>
          </a:p>
          <a:p>
            <a:pPr lvl="0"/>
            <a:endParaRPr lang="en-US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22A620A-8654-48C7-8E70-2F7AFE313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1188856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3E90EF27-A1B5-412C-9030-62A256DBC63E}"/>
              </a:ext>
            </a:extLst>
          </p:cNvPr>
          <p:cNvSpPr/>
          <p:nvPr userDrawn="1"/>
        </p:nvSpPr>
        <p:spPr>
          <a:xfrm rot="5400000">
            <a:off x="-536586" y="1168423"/>
            <a:ext cx="1239870" cy="166698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2581404F-40A1-45BD-A88C-84600408E5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47956" y="6865717"/>
            <a:ext cx="1229946" cy="85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381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tuł lewa kolumna tekstu, obra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DD79B88A-8938-4AC2-9E00-E376FB28B8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952598" cy="75596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E4F157F-5659-4C6C-95BD-6633FCDA04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951" y="613156"/>
            <a:ext cx="4848961" cy="1461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THIS IS </a:t>
            </a:r>
            <a:br>
              <a:rPr lang="pl-PL" dirty="0"/>
            </a:br>
            <a:r>
              <a:rPr lang="en-US" dirty="0"/>
              <a:t>A SLIDE TITLE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981782B-74D2-45CD-AE5C-76CE7750F4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43951" y="2074344"/>
            <a:ext cx="4246314" cy="4796544"/>
          </a:xfrm>
          <a:prstGeom prst="rect">
            <a:avLst/>
          </a:prstGeom>
        </p:spPr>
        <p:txBody>
          <a:bodyPr/>
          <a:lstStyle>
            <a:lvl1pPr marL="0" marR="0" indent="0" algn="l" defTabSz="7560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>
                <a:tab pos="2966352" algn="l"/>
              </a:tabLst>
              <a:defRPr/>
            </a:lvl1pPr>
            <a:lvl2pPr>
              <a:defRPr sz="1488"/>
            </a:lvl2pPr>
            <a:lvl3pPr>
              <a:defRPr sz="1323"/>
            </a:lvl3pPr>
            <a:lvl4pPr>
              <a:defRPr sz="1158"/>
            </a:lvl4pPr>
            <a:lvl5pPr>
              <a:defRPr sz="992"/>
            </a:lvl5pPr>
          </a:lstStyle>
          <a:p>
            <a:pPr marL="283510" lvl="0" indent="-283510" rtl="0">
              <a:spcBef>
                <a:spcPts val="496"/>
              </a:spcBef>
              <a:spcAft>
                <a:spcPts val="0"/>
              </a:spcAft>
            </a:pPr>
            <a:r>
              <a:rPr lang="pl-PL" dirty="0"/>
              <a:t>Here </a:t>
            </a:r>
            <a:r>
              <a:rPr lang="pl-PL" dirty="0" err="1"/>
              <a:t>you</a:t>
            </a:r>
            <a:r>
              <a:rPr lang="pl-PL" dirty="0"/>
              <a:t> </a:t>
            </a:r>
            <a:r>
              <a:rPr lang="pl-PL" dirty="0" err="1"/>
              <a:t>have</a:t>
            </a:r>
            <a:r>
              <a:rPr lang="pl-PL" dirty="0"/>
              <a:t> a list of </a:t>
            </a:r>
            <a:r>
              <a:rPr lang="pl-PL" dirty="0" err="1"/>
              <a:t>items</a:t>
            </a:r>
            <a:endParaRPr lang="pl-PL" dirty="0"/>
          </a:p>
          <a:p>
            <a:pPr marL="283510" lvl="0" indent="-283510" rtl="0">
              <a:spcBef>
                <a:spcPts val="496"/>
              </a:spcBef>
              <a:spcAft>
                <a:spcPts val="0"/>
              </a:spcAft>
            </a:pPr>
            <a:r>
              <a:rPr lang="pl-PL" dirty="0"/>
              <a:t>And </a:t>
            </a:r>
            <a:r>
              <a:rPr lang="pl-PL" dirty="0" err="1"/>
              <a:t>some</a:t>
            </a:r>
            <a:r>
              <a:rPr lang="pl-PL" dirty="0"/>
              <a:t> </a:t>
            </a:r>
            <a:r>
              <a:rPr lang="pl-PL" dirty="0" err="1"/>
              <a:t>text</a:t>
            </a:r>
            <a:endParaRPr lang="pl-PL" dirty="0"/>
          </a:p>
          <a:p>
            <a:pPr marL="283510" lvl="0" indent="-283510" rtl="0">
              <a:spcBef>
                <a:spcPts val="496"/>
              </a:spcBef>
              <a:spcAft>
                <a:spcPts val="0"/>
              </a:spcAft>
            </a:pPr>
            <a:r>
              <a:rPr lang="pl-PL" dirty="0"/>
              <a:t>But </a:t>
            </a:r>
            <a:r>
              <a:rPr lang="pl-PL" dirty="0" err="1"/>
              <a:t>remember</a:t>
            </a:r>
            <a:r>
              <a:rPr lang="pl-PL" dirty="0"/>
              <a:t> not to </a:t>
            </a:r>
            <a:r>
              <a:rPr lang="pl-PL" dirty="0" err="1"/>
              <a:t>overload</a:t>
            </a:r>
            <a:r>
              <a:rPr lang="pl-PL" dirty="0"/>
              <a:t> </a:t>
            </a:r>
            <a:r>
              <a:rPr lang="pl-PL" dirty="0" err="1"/>
              <a:t>your</a:t>
            </a:r>
            <a:r>
              <a:rPr lang="pl-PL" dirty="0"/>
              <a:t> </a:t>
            </a:r>
            <a:r>
              <a:rPr lang="pl-PL" dirty="0" err="1"/>
              <a:t>slide</a:t>
            </a:r>
            <a:r>
              <a:rPr lang="pl-PL" dirty="0"/>
              <a:t> with </a:t>
            </a:r>
            <a:r>
              <a:rPr lang="pl-PL" dirty="0" err="1"/>
              <a:t>content</a:t>
            </a:r>
            <a:endParaRPr lang="pl-PL" dirty="0"/>
          </a:p>
          <a:p>
            <a:pPr marL="283510" lvl="0" indent="-283510" rtl="0">
              <a:spcBef>
                <a:spcPts val="496"/>
              </a:spcBef>
              <a:spcAft>
                <a:spcPts val="0"/>
              </a:spcAft>
            </a:pPr>
            <a:endParaRPr lang="en-US" dirty="0"/>
          </a:p>
          <a:p>
            <a:pPr marL="0" lvl="0" indent="0">
              <a:spcBef>
                <a:spcPts val="496"/>
              </a:spcBef>
              <a:spcAft>
                <a:spcPts val="0"/>
              </a:spcAft>
              <a:buNone/>
            </a:pPr>
            <a:r>
              <a:rPr lang="en-US" dirty="0"/>
              <a:t>Your audience will listen to you or read the content, but won’t do </a:t>
            </a:r>
            <a:r>
              <a:rPr lang="pl-PL" dirty="0" err="1"/>
              <a:t>both</a:t>
            </a:r>
            <a:r>
              <a:rPr lang="pl-PL" dirty="0"/>
              <a:t>.</a:t>
            </a:r>
          </a:p>
          <a:p>
            <a:pPr lvl="0"/>
            <a:endParaRPr lang="en-US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22A620A-8654-48C7-8E70-2F7AFE313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1188856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3E90EF27-A1B5-412C-9030-62A256DBC63E}"/>
              </a:ext>
            </a:extLst>
          </p:cNvPr>
          <p:cNvSpPr/>
          <p:nvPr userDrawn="1"/>
        </p:nvSpPr>
        <p:spPr>
          <a:xfrm rot="5400000">
            <a:off x="4416013" y="1149743"/>
            <a:ext cx="1239870" cy="166698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0D584C3-868D-49D8-B739-DDE0CA4021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97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DD79B88A-8938-4AC2-9E00-E376FB28B8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986189"/>
            <a:ext cx="3857959" cy="457348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E4F157F-5659-4C6C-95BD-6633FCDA04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352" y="631997"/>
            <a:ext cx="3073075" cy="1461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THIS IS </a:t>
            </a:r>
            <a:br>
              <a:rPr lang="pl-PL" dirty="0"/>
            </a:br>
            <a:r>
              <a:rPr lang="en-US" dirty="0"/>
              <a:t>A SLIDE TITLE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981782B-74D2-45CD-AE5C-76CE7750F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2667" y="631998"/>
            <a:ext cx="3577678" cy="632007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7560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None/>
              <a:tabLst>
                <a:tab pos="2966352" algn="l"/>
              </a:tabLst>
              <a:defRPr sz="1158"/>
            </a:lvl1pPr>
            <a:lvl2pPr>
              <a:defRPr sz="1488"/>
            </a:lvl2pPr>
            <a:lvl3pPr>
              <a:defRPr sz="1323"/>
            </a:lvl3pPr>
            <a:lvl4pPr>
              <a:defRPr sz="1158"/>
            </a:lvl4pPr>
            <a:lvl5pPr>
              <a:defRPr sz="992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22A620A-8654-48C7-8E70-2F7AFE313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1188856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3E90EF27-A1B5-412C-9030-62A256DBC63E}"/>
              </a:ext>
            </a:extLst>
          </p:cNvPr>
          <p:cNvSpPr/>
          <p:nvPr userDrawn="1"/>
        </p:nvSpPr>
        <p:spPr>
          <a:xfrm rot="5400000">
            <a:off x="-536586" y="1168584"/>
            <a:ext cx="1239870" cy="166698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0D584C3-868D-49D8-B739-DDE0CA4021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567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6388B659-3700-45E1-9730-87829DA2A954}"/>
              </a:ext>
            </a:extLst>
          </p:cNvPr>
          <p:cNvSpPr/>
          <p:nvPr userDrawn="1"/>
        </p:nvSpPr>
        <p:spPr>
          <a:xfrm>
            <a:off x="6230937" y="1398191"/>
            <a:ext cx="3849688" cy="4762648"/>
          </a:xfrm>
          <a:prstGeom prst="rect">
            <a:avLst/>
          </a:prstGeom>
          <a:solidFill>
            <a:srgbClr val="0FA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75F7ADE2-7FFC-4CDD-BFD4-330B0D3F1B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398191"/>
            <a:ext cx="6230824" cy="476329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Zdjęcie czarno-białe</a:t>
            </a:r>
          </a:p>
        </p:txBody>
      </p:sp>
      <p:sp>
        <p:nvSpPr>
          <p:cNvPr id="8" name="Symbol zastępczy obrazu 7">
            <a:extLst>
              <a:ext uri="{FF2B5EF4-FFF2-40B4-BE49-F238E27FC236}">
                <a16:creationId xmlns:a16="http://schemas.microsoft.com/office/drawing/2014/main" id="{78B8656C-B1A9-41EB-880D-33BD88FC9F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69080" y="328986"/>
            <a:ext cx="861053" cy="94321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Logo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9807461-06E6-495D-95CC-CCBCB0A08C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27F81709-85C1-45D1-9A4D-88DCF7D4A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2268141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726871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wa kolumna zdjęcie, 6 punktów tekstu + iko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DD79B88A-8938-4AC2-9E00-E376FB28B8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656763" cy="75596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E4F157F-5659-4C6C-95BD-6633FCDA04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55186" y="603736"/>
            <a:ext cx="4848961" cy="1461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THIS IS </a:t>
            </a:r>
            <a:br>
              <a:rPr lang="pl-PL" dirty="0"/>
            </a:br>
            <a:r>
              <a:rPr lang="en-US" dirty="0"/>
              <a:t>A SLIDE TITLE</a:t>
            </a:r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22A620A-8654-48C7-8E70-2F7AFE313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1188856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0D584C3-868D-49D8-B739-DDE0CA4021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C6F43AB8-0799-44F1-9614-DD5C050A8D75}"/>
              </a:ext>
            </a:extLst>
          </p:cNvPr>
          <p:cNvSpPr/>
          <p:nvPr userDrawn="1"/>
        </p:nvSpPr>
        <p:spPr>
          <a:xfrm rot="5400000">
            <a:off x="2127249" y="1140323"/>
            <a:ext cx="1239870" cy="166698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Symbol zastępczy obrazu 29">
            <a:extLst>
              <a:ext uri="{FF2B5EF4-FFF2-40B4-BE49-F238E27FC236}">
                <a16:creationId xmlns:a16="http://schemas.microsoft.com/office/drawing/2014/main" id="{90089465-E832-4923-850C-C742F1EBFB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06841" y="2993419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68"/>
            </a:lvl1pPr>
          </a:lstStyle>
          <a:p>
            <a:r>
              <a:rPr lang="en-US"/>
              <a:t>Click icon to add picture</a:t>
            </a:r>
            <a:endParaRPr lang="pl-PL" dirty="0"/>
          </a:p>
        </p:txBody>
      </p:sp>
      <p:sp>
        <p:nvSpPr>
          <p:cNvPr id="11" name="Symbol zastępczy obrazu 29">
            <a:extLst>
              <a:ext uri="{FF2B5EF4-FFF2-40B4-BE49-F238E27FC236}">
                <a16:creationId xmlns:a16="http://schemas.microsoft.com/office/drawing/2014/main" id="{A4FEFF6D-355C-40B0-A28E-408800D489C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906841" y="4577215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68"/>
            </a:lvl1pPr>
          </a:lstStyle>
          <a:p>
            <a:r>
              <a:rPr lang="en-US"/>
              <a:t>Click icon to add picture</a:t>
            </a:r>
            <a:endParaRPr lang="pl-PL" dirty="0"/>
          </a:p>
        </p:txBody>
      </p:sp>
      <p:sp>
        <p:nvSpPr>
          <p:cNvPr id="12" name="Symbol zastępczy obrazu 29">
            <a:extLst>
              <a:ext uri="{FF2B5EF4-FFF2-40B4-BE49-F238E27FC236}">
                <a16:creationId xmlns:a16="http://schemas.microsoft.com/office/drawing/2014/main" id="{0E004337-B662-4CF9-A35B-1667882B0FD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906841" y="6164744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68"/>
            </a:lvl1pPr>
          </a:lstStyle>
          <a:p>
            <a:r>
              <a:rPr lang="en-US"/>
              <a:t>Click icon to add picture</a:t>
            </a:r>
            <a:endParaRPr lang="pl-PL" dirty="0"/>
          </a:p>
        </p:txBody>
      </p:sp>
      <p:sp>
        <p:nvSpPr>
          <p:cNvPr id="13" name="Symbol zastępczy tekstu 3">
            <a:extLst>
              <a:ext uri="{FF2B5EF4-FFF2-40B4-BE49-F238E27FC236}">
                <a16:creationId xmlns:a16="http://schemas.microsoft.com/office/drawing/2014/main" id="{4287EB2E-F2B1-4C4E-8F31-F83DFC5849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79828" y="2991847"/>
            <a:ext cx="1958728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15" name="Symbol zastępczy tekstu 3">
            <a:extLst>
              <a:ext uri="{FF2B5EF4-FFF2-40B4-BE49-F238E27FC236}">
                <a16:creationId xmlns:a16="http://schemas.microsoft.com/office/drawing/2014/main" id="{AFFDB7EC-D762-4A3A-91B1-99ED0CB1C9F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79827" y="4589468"/>
            <a:ext cx="1958729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17" name="Symbol zastępczy tekstu 3">
            <a:extLst>
              <a:ext uri="{FF2B5EF4-FFF2-40B4-BE49-F238E27FC236}">
                <a16:creationId xmlns:a16="http://schemas.microsoft.com/office/drawing/2014/main" id="{619A88B6-4F3E-4CD5-861C-8B13FC6ABF6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79826" y="6164742"/>
            <a:ext cx="1958729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37" name="Symbol zastępczy tekstu 3">
            <a:extLst>
              <a:ext uri="{FF2B5EF4-FFF2-40B4-BE49-F238E27FC236}">
                <a16:creationId xmlns:a16="http://schemas.microsoft.com/office/drawing/2014/main" id="{BCD3EF9C-DE02-4B7E-BAA0-94E2ADFCDE0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52898" y="6164742"/>
            <a:ext cx="1958728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39" name="Symbol zastępczy tekstu 3">
            <a:extLst>
              <a:ext uri="{FF2B5EF4-FFF2-40B4-BE49-F238E27FC236}">
                <a16:creationId xmlns:a16="http://schemas.microsoft.com/office/drawing/2014/main" id="{F1DD6111-906D-4290-B13A-E0579636259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852898" y="2991847"/>
            <a:ext cx="1958728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41" name="Symbol zastępczy tekstu 3">
            <a:extLst>
              <a:ext uri="{FF2B5EF4-FFF2-40B4-BE49-F238E27FC236}">
                <a16:creationId xmlns:a16="http://schemas.microsoft.com/office/drawing/2014/main" id="{8BEAD90D-1E53-45E9-893A-EFEE7839D89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852898" y="4586326"/>
            <a:ext cx="1958728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43" name="Symbol zastępczy obrazu 29">
            <a:extLst>
              <a:ext uri="{FF2B5EF4-FFF2-40B4-BE49-F238E27FC236}">
                <a16:creationId xmlns:a16="http://schemas.microsoft.com/office/drawing/2014/main" id="{35C04BA5-092D-45A3-91D3-9AC16BAB89F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79913" y="2991847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68"/>
            </a:lvl1pPr>
          </a:lstStyle>
          <a:p>
            <a:r>
              <a:rPr lang="en-US"/>
              <a:t>Click icon to add picture</a:t>
            </a:r>
            <a:endParaRPr lang="pl-PL" dirty="0"/>
          </a:p>
        </p:txBody>
      </p:sp>
      <p:sp>
        <p:nvSpPr>
          <p:cNvPr id="44" name="Symbol zastępczy obrazu 29">
            <a:extLst>
              <a:ext uri="{FF2B5EF4-FFF2-40B4-BE49-F238E27FC236}">
                <a16:creationId xmlns:a16="http://schemas.microsoft.com/office/drawing/2014/main" id="{6ECA18CD-BB0C-43D9-923E-68D78480256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79913" y="4578598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68"/>
            </a:lvl1pPr>
          </a:lstStyle>
          <a:p>
            <a:r>
              <a:rPr lang="en-US"/>
              <a:t>Click icon to add picture</a:t>
            </a:r>
            <a:endParaRPr lang="pl-PL" dirty="0"/>
          </a:p>
        </p:txBody>
      </p:sp>
      <p:sp>
        <p:nvSpPr>
          <p:cNvPr id="45" name="Symbol zastępczy obrazu 29">
            <a:extLst>
              <a:ext uri="{FF2B5EF4-FFF2-40B4-BE49-F238E27FC236}">
                <a16:creationId xmlns:a16="http://schemas.microsoft.com/office/drawing/2014/main" id="{F66A2308-0D33-4DE8-B76B-7A04907DC7F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82139" y="6168524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68"/>
            </a:lvl1pPr>
          </a:lstStyle>
          <a:p>
            <a:r>
              <a:rPr lang="en-US"/>
              <a:t>Click icon to add picture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73574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F3FAF4-81A5-4C3E-A4F5-9CC8499C5E9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02D122-248F-40D9-805B-324099C1924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12BFE7-5011-4C83-8DD5-E2F1679E56C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74934-891E-43E0-A89D-AA30BF99057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38714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a z ikon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EC5CC9CA-0966-4B5E-9E05-5F101D93E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EDAC7962-600B-443B-B8E1-31A9E008D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52" y="631836"/>
            <a:ext cx="4848961" cy="14611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pl-PL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34F190BA-A9E5-4D8D-B6B8-15BAC1585D04}"/>
              </a:ext>
            </a:extLst>
          </p:cNvPr>
          <p:cNvSpPr/>
          <p:nvPr userDrawn="1"/>
        </p:nvSpPr>
        <p:spPr>
          <a:xfrm rot="5400000">
            <a:off x="-536586" y="1168423"/>
            <a:ext cx="1239870" cy="166698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Symbol zastępczy numeru slajdu 5">
            <a:extLst>
              <a:ext uri="{FF2B5EF4-FFF2-40B4-BE49-F238E27FC236}">
                <a16:creationId xmlns:a16="http://schemas.microsoft.com/office/drawing/2014/main" id="{2BBDBE26-D9E9-4423-BCCD-131F2F303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1180638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  <p:sp>
        <p:nvSpPr>
          <p:cNvPr id="30" name="Symbol zastępczy obrazu 29">
            <a:extLst>
              <a:ext uri="{FF2B5EF4-FFF2-40B4-BE49-F238E27FC236}">
                <a16:creationId xmlns:a16="http://schemas.microsoft.com/office/drawing/2014/main" id="{72E13C2A-9173-4C78-B1C8-9B6676D6DA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91824" y="2993418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92"/>
            </a:lvl1pPr>
          </a:lstStyle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31" name="Symbol zastępczy obrazu 29">
            <a:extLst>
              <a:ext uri="{FF2B5EF4-FFF2-40B4-BE49-F238E27FC236}">
                <a16:creationId xmlns:a16="http://schemas.microsoft.com/office/drawing/2014/main" id="{412B2C55-39F0-467F-9558-212791C7072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91824" y="4577214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92"/>
            </a:lvl1pPr>
          </a:lstStyle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32" name="Symbol zastępczy obrazu 29">
            <a:extLst>
              <a:ext uri="{FF2B5EF4-FFF2-40B4-BE49-F238E27FC236}">
                <a16:creationId xmlns:a16="http://schemas.microsoft.com/office/drawing/2014/main" id="{448EED60-EBA5-458D-8783-5517AD56E7D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91824" y="6164742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92"/>
            </a:lvl1pPr>
          </a:lstStyle>
          <a:p>
            <a:r>
              <a:rPr lang="en-US"/>
              <a:t>Click icon to add picture</a:t>
            </a:r>
            <a:endParaRPr lang="pl-PL" dirty="0"/>
          </a:p>
        </p:txBody>
      </p:sp>
      <p:sp>
        <p:nvSpPr>
          <p:cNvPr id="33" name="Symbol zastępczy obrazu 29">
            <a:extLst>
              <a:ext uri="{FF2B5EF4-FFF2-40B4-BE49-F238E27FC236}">
                <a16:creationId xmlns:a16="http://schemas.microsoft.com/office/drawing/2014/main" id="{6E86B964-815E-4A1C-B42E-C3C95CFEC3F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52727" y="1418653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92"/>
            </a:lvl1pPr>
          </a:lstStyle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34" name="Symbol zastępczy obrazu 29">
            <a:extLst>
              <a:ext uri="{FF2B5EF4-FFF2-40B4-BE49-F238E27FC236}">
                <a16:creationId xmlns:a16="http://schemas.microsoft.com/office/drawing/2014/main" id="{07DEA8F6-ED7C-4F75-B893-EB228F40875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52727" y="2991847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92"/>
            </a:lvl1pPr>
          </a:lstStyle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35" name="Symbol zastępczy obrazu 29">
            <a:extLst>
              <a:ext uri="{FF2B5EF4-FFF2-40B4-BE49-F238E27FC236}">
                <a16:creationId xmlns:a16="http://schemas.microsoft.com/office/drawing/2014/main" id="{631FDB14-3993-4511-896B-29E49A9B6CB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52727" y="4578598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92"/>
            </a:lvl1pPr>
          </a:lstStyle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36" name="Symbol zastępczy obrazu 29">
            <a:extLst>
              <a:ext uri="{FF2B5EF4-FFF2-40B4-BE49-F238E27FC236}">
                <a16:creationId xmlns:a16="http://schemas.microsoft.com/office/drawing/2014/main" id="{54B52024-2536-4902-907E-5A26939CA65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954953" y="6168524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92"/>
            </a:lvl1pPr>
          </a:lstStyle>
          <a:p>
            <a:r>
              <a:rPr lang="en-US"/>
              <a:t>Click icon to add picture</a:t>
            </a:r>
            <a:endParaRPr lang="pl-PL" dirty="0"/>
          </a:p>
        </p:txBody>
      </p:sp>
      <p:sp>
        <p:nvSpPr>
          <p:cNvPr id="20" name="Symbol zastępczy tekstu 3">
            <a:extLst>
              <a:ext uri="{FF2B5EF4-FFF2-40B4-BE49-F238E27FC236}">
                <a16:creationId xmlns:a16="http://schemas.microsoft.com/office/drawing/2014/main" id="{180AB443-2661-43F0-99C7-329E3089D2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63378" y="3309468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22" name="Symbol zastępczy tekstu 8">
            <a:extLst>
              <a:ext uri="{FF2B5EF4-FFF2-40B4-BE49-F238E27FC236}">
                <a16:creationId xmlns:a16="http://schemas.microsoft.com/office/drawing/2014/main" id="{D99DAD30-1EDE-4860-B898-56B32D34FE5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063378" y="2778946"/>
            <a:ext cx="2381023" cy="45614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Lista, obiekt 1</a:t>
            </a:r>
          </a:p>
        </p:txBody>
      </p:sp>
      <p:sp>
        <p:nvSpPr>
          <p:cNvPr id="29" name="Symbol zastępczy tekstu 3">
            <a:extLst>
              <a:ext uri="{FF2B5EF4-FFF2-40B4-BE49-F238E27FC236}">
                <a16:creationId xmlns:a16="http://schemas.microsoft.com/office/drawing/2014/main" id="{FDE92309-504D-4056-A79E-F8666EF68E1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086821" y="4901313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37" name="Symbol zastępczy tekstu 8">
            <a:extLst>
              <a:ext uri="{FF2B5EF4-FFF2-40B4-BE49-F238E27FC236}">
                <a16:creationId xmlns:a16="http://schemas.microsoft.com/office/drawing/2014/main" id="{858BC189-0196-4595-95F0-65AA07050F5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086821" y="4370793"/>
            <a:ext cx="2381023" cy="45614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Lista, obiekt 2</a:t>
            </a:r>
          </a:p>
        </p:txBody>
      </p:sp>
      <p:sp>
        <p:nvSpPr>
          <p:cNvPr id="38" name="Symbol zastępczy tekstu 3">
            <a:extLst>
              <a:ext uri="{FF2B5EF4-FFF2-40B4-BE49-F238E27FC236}">
                <a16:creationId xmlns:a16="http://schemas.microsoft.com/office/drawing/2014/main" id="{7F8615FE-5D17-46FA-9E20-C81958A3E7C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86821" y="6477282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39" name="Symbol zastępczy tekstu 8">
            <a:extLst>
              <a:ext uri="{FF2B5EF4-FFF2-40B4-BE49-F238E27FC236}">
                <a16:creationId xmlns:a16="http://schemas.microsoft.com/office/drawing/2014/main" id="{863B93E3-4008-46CF-9FC1-36ED0E9108B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086821" y="5962640"/>
            <a:ext cx="2381023" cy="44026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Lista, obiekt 3</a:t>
            </a:r>
          </a:p>
        </p:txBody>
      </p:sp>
      <p:sp>
        <p:nvSpPr>
          <p:cNvPr id="40" name="Symbol zastępczy tekstu 3">
            <a:extLst>
              <a:ext uri="{FF2B5EF4-FFF2-40B4-BE49-F238E27FC236}">
                <a16:creationId xmlns:a16="http://schemas.microsoft.com/office/drawing/2014/main" id="{A59F96EB-85D6-4D53-A454-B5EBA236A30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26736" y="6477282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41" name="Symbol zastępczy tekstu 8">
            <a:extLst>
              <a:ext uri="{FF2B5EF4-FFF2-40B4-BE49-F238E27FC236}">
                <a16:creationId xmlns:a16="http://schemas.microsoft.com/office/drawing/2014/main" id="{AAFE2DBE-E11A-45B3-B539-5122539A0A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26736" y="5962640"/>
            <a:ext cx="2381023" cy="44026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Lista, obiekt 7</a:t>
            </a:r>
          </a:p>
        </p:txBody>
      </p:sp>
      <p:sp>
        <p:nvSpPr>
          <p:cNvPr id="42" name="Symbol zastępczy tekstu 3">
            <a:extLst>
              <a:ext uri="{FF2B5EF4-FFF2-40B4-BE49-F238E27FC236}">
                <a16:creationId xmlns:a16="http://schemas.microsoft.com/office/drawing/2014/main" id="{0CDE1A11-CE2F-464C-AC83-061077C1E5A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52899" y="1733494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43" name="Symbol zastępczy tekstu 8">
            <a:extLst>
              <a:ext uri="{FF2B5EF4-FFF2-40B4-BE49-F238E27FC236}">
                <a16:creationId xmlns:a16="http://schemas.microsoft.com/office/drawing/2014/main" id="{C2EAB0C9-43C0-4126-AA4F-BC7475552E0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52899" y="1156773"/>
            <a:ext cx="2381023" cy="50234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Lista, obiekt 4</a:t>
            </a:r>
          </a:p>
        </p:txBody>
      </p:sp>
      <p:sp>
        <p:nvSpPr>
          <p:cNvPr id="44" name="Symbol zastępczy tekstu 3">
            <a:extLst>
              <a:ext uri="{FF2B5EF4-FFF2-40B4-BE49-F238E27FC236}">
                <a16:creationId xmlns:a16="http://schemas.microsoft.com/office/drawing/2014/main" id="{64D3EF2A-BBB7-4A91-8F97-FF0594E5FB1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852899" y="3325343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45" name="Symbol zastępczy tekstu 8">
            <a:extLst>
              <a:ext uri="{FF2B5EF4-FFF2-40B4-BE49-F238E27FC236}">
                <a16:creationId xmlns:a16="http://schemas.microsoft.com/office/drawing/2014/main" id="{293B2A8C-1F5C-4F9B-81EF-E6381885FB2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852899" y="2794822"/>
            <a:ext cx="2381023" cy="45614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Lista, obiekt 5</a:t>
            </a:r>
          </a:p>
        </p:txBody>
      </p:sp>
      <p:sp>
        <p:nvSpPr>
          <p:cNvPr id="46" name="Symbol zastępczy tekstu 3">
            <a:extLst>
              <a:ext uri="{FF2B5EF4-FFF2-40B4-BE49-F238E27FC236}">
                <a16:creationId xmlns:a16="http://schemas.microsoft.com/office/drawing/2014/main" id="{EFD8E12E-36D2-47AC-8920-5E6217431B7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852899" y="4901313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47" name="Symbol zastępczy tekstu 8">
            <a:extLst>
              <a:ext uri="{FF2B5EF4-FFF2-40B4-BE49-F238E27FC236}">
                <a16:creationId xmlns:a16="http://schemas.microsoft.com/office/drawing/2014/main" id="{EA6B3FB3-A618-4AD3-B395-C62ED2E2127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852899" y="4386671"/>
            <a:ext cx="2381023" cy="44026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Lista, obiekt 6</a:t>
            </a:r>
          </a:p>
        </p:txBody>
      </p:sp>
    </p:spTree>
    <p:extLst>
      <p:ext uri="{BB962C8B-B14F-4D97-AF65-F5344CB8AC3E}">
        <p14:creationId xmlns:p14="http://schemas.microsoft.com/office/powerpoint/2010/main" val="32249742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sta z ikon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A50B618D-3E0E-42E0-8AF8-4437482CF94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10080625" cy="28734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C5CC9CA-0966-4B5E-9E05-5F101D93E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4F190BA-A9E5-4D8D-B6B8-15BAC1585D04}"/>
              </a:ext>
            </a:extLst>
          </p:cNvPr>
          <p:cNvSpPr/>
          <p:nvPr userDrawn="1"/>
        </p:nvSpPr>
        <p:spPr>
          <a:xfrm rot="5400000">
            <a:off x="4932695" y="1341606"/>
            <a:ext cx="215236" cy="3278943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Symbol zastępczy numeru slajdu 5">
            <a:extLst>
              <a:ext uri="{FF2B5EF4-FFF2-40B4-BE49-F238E27FC236}">
                <a16:creationId xmlns:a16="http://schemas.microsoft.com/office/drawing/2014/main" id="{2BBDBE26-D9E9-4423-BCCD-131F2F303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1180638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  <p:sp>
        <p:nvSpPr>
          <p:cNvPr id="31" name="Symbol zastępczy obrazu 29">
            <a:extLst>
              <a:ext uri="{FF2B5EF4-FFF2-40B4-BE49-F238E27FC236}">
                <a16:creationId xmlns:a16="http://schemas.microsoft.com/office/drawing/2014/main" id="{412B2C55-39F0-467F-9558-212791C7072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91824" y="4577214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9"/>
            </a:lvl1pPr>
          </a:lstStyle>
          <a:p>
            <a:r>
              <a:rPr lang="en-US"/>
              <a:t>Click icon to add picture</a:t>
            </a:r>
            <a:endParaRPr lang="pl-PL" dirty="0"/>
          </a:p>
        </p:txBody>
      </p:sp>
      <p:sp>
        <p:nvSpPr>
          <p:cNvPr id="32" name="Symbol zastępczy obrazu 29">
            <a:extLst>
              <a:ext uri="{FF2B5EF4-FFF2-40B4-BE49-F238E27FC236}">
                <a16:creationId xmlns:a16="http://schemas.microsoft.com/office/drawing/2014/main" id="{448EED60-EBA5-458D-8783-5517AD56E7D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91824" y="6164742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9"/>
            </a:lvl1pPr>
          </a:lstStyle>
          <a:p>
            <a:r>
              <a:rPr lang="en-US"/>
              <a:t>Click icon to add picture</a:t>
            </a:r>
            <a:endParaRPr lang="pl-PL" dirty="0"/>
          </a:p>
        </p:txBody>
      </p:sp>
      <p:sp>
        <p:nvSpPr>
          <p:cNvPr id="35" name="Symbol zastępczy obrazu 29">
            <a:extLst>
              <a:ext uri="{FF2B5EF4-FFF2-40B4-BE49-F238E27FC236}">
                <a16:creationId xmlns:a16="http://schemas.microsoft.com/office/drawing/2014/main" id="{631FDB14-3993-4511-896B-29E49A9B6CB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52727" y="4578598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9"/>
            </a:lvl1pPr>
          </a:lstStyle>
          <a:p>
            <a:r>
              <a:rPr lang="en-US"/>
              <a:t>Click icon to add picture</a:t>
            </a:r>
            <a:endParaRPr lang="pl-PL" dirty="0"/>
          </a:p>
        </p:txBody>
      </p:sp>
      <p:sp>
        <p:nvSpPr>
          <p:cNvPr id="36" name="Symbol zastępczy obrazu 29">
            <a:extLst>
              <a:ext uri="{FF2B5EF4-FFF2-40B4-BE49-F238E27FC236}">
                <a16:creationId xmlns:a16="http://schemas.microsoft.com/office/drawing/2014/main" id="{54B52024-2536-4902-907E-5A26939CA65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954953" y="6168524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9"/>
            </a:lvl1pPr>
          </a:lstStyle>
          <a:p>
            <a:r>
              <a:rPr lang="en-US"/>
              <a:t>Click icon to add picture</a:t>
            </a:r>
            <a:endParaRPr lang="pl-PL" dirty="0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EDAC7962-600B-443B-B8E1-31A9E008D8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5832" y="3164186"/>
            <a:ext cx="4848961" cy="848713"/>
          </a:xfrm>
          <a:prstGeom prst="rect">
            <a:avLst/>
          </a:prstGeom>
        </p:spPr>
        <p:txBody>
          <a:bodyPr anchor="t"/>
          <a:lstStyle>
            <a:lvl1pPr algn="ctr">
              <a:defRPr/>
            </a:lvl1pPr>
          </a:lstStyle>
          <a:p>
            <a:r>
              <a:rPr lang="pl-PL" dirty="0"/>
              <a:t>4 PUNKTY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14CECF6-268B-4DBC-977F-4846A1D132A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63377" y="4903587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1A664A63-FF0C-41E1-85A4-5265DC5009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063377" y="4585966"/>
            <a:ext cx="2381023" cy="2432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Lista, obiekt 1</a:t>
            </a:r>
          </a:p>
        </p:txBody>
      </p:sp>
      <p:sp>
        <p:nvSpPr>
          <p:cNvPr id="19" name="Symbol zastępczy tekstu 3">
            <a:extLst>
              <a:ext uri="{FF2B5EF4-FFF2-40B4-BE49-F238E27FC236}">
                <a16:creationId xmlns:a16="http://schemas.microsoft.com/office/drawing/2014/main" id="{81863C63-53FE-4A17-BCDD-034B47EA6D6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086820" y="6495432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20" name="Symbol zastępczy tekstu 8">
            <a:extLst>
              <a:ext uri="{FF2B5EF4-FFF2-40B4-BE49-F238E27FC236}">
                <a16:creationId xmlns:a16="http://schemas.microsoft.com/office/drawing/2014/main" id="{4F638E1B-36D4-4A73-AE0C-F2FD40F9867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086820" y="6177812"/>
            <a:ext cx="2381023" cy="2432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Lista, obiekt 2</a:t>
            </a:r>
          </a:p>
        </p:txBody>
      </p:sp>
      <p:sp>
        <p:nvSpPr>
          <p:cNvPr id="21" name="Symbol zastępczy tekstu 3">
            <a:extLst>
              <a:ext uri="{FF2B5EF4-FFF2-40B4-BE49-F238E27FC236}">
                <a16:creationId xmlns:a16="http://schemas.microsoft.com/office/drawing/2014/main" id="{BB7DE649-C565-44E7-9884-5D15B5E0DA3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26736" y="4901122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22" name="Symbol zastępczy tekstu 8">
            <a:extLst>
              <a:ext uri="{FF2B5EF4-FFF2-40B4-BE49-F238E27FC236}">
                <a16:creationId xmlns:a16="http://schemas.microsoft.com/office/drawing/2014/main" id="{6052899F-32E8-4A59-ABAC-FB3A1308CB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26736" y="4583502"/>
            <a:ext cx="2381023" cy="2432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Lista, obiekt 3</a:t>
            </a:r>
          </a:p>
        </p:txBody>
      </p:sp>
      <p:sp>
        <p:nvSpPr>
          <p:cNvPr id="25" name="Symbol zastępczy tekstu 3">
            <a:extLst>
              <a:ext uri="{FF2B5EF4-FFF2-40B4-BE49-F238E27FC236}">
                <a16:creationId xmlns:a16="http://schemas.microsoft.com/office/drawing/2014/main" id="{119481F9-6AF2-4982-BCE5-547C4BBBE5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26736" y="6477282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26" name="Symbol zastępczy tekstu 8">
            <a:extLst>
              <a:ext uri="{FF2B5EF4-FFF2-40B4-BE49-F238E27FC236}">
                <a16:creationId xmlns:a16="http://schemas.microsoft.com/office/drawing/2014/main" id="{223CFE10-BC8C-45FD-8074-9FB6566AE67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26736" y="6159662"/>
            <a:ext cx="2381023" cy="2432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Lista, obiekt 4</a:t>
            </a:r>
          </a:p>
        </p:txBody>
      </p:sp>
    </p:spTree>
    <p:extLst>
      <p:ext uri="{BB962C8B-B14F-4D97-AF65-F5344CB8AC3E}">
        <p14:creationId xmlns:p14="http://schemas.microsoft.com/office/powerpoint/2010/main" val="41000815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sta z ikon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EC5CC9CA-0966-4B5E-9E05-5F101D93E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  <p:sp>
        <p:nvSpPr>
          <p:cNvPr id="24" name="Symbol zastępczy numeru slajdu 5">
            <a:extLst>
              <a:ext uri="{FF2B5EF4-FFF2-40B4-BE49-F238E27FC236}">
                <a16:creationId xmlns:a16="http://schemas.microsoft.com/office/drawing/2014/main" id="{2BBDBE26-D9E9-4423-BCCD-131F2F303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1180638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14CECF6-268B-4DBC-977F-4846A1D132A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43739" y="3257131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1A664A63-FF0C-41E1-85A4-5265DC5009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043739" y="2718772"/>
            <a:ext cx="2381023" cy="46397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Lista, obiekt 1</a:t>
            </a:r>
          </a:p>
        </p:txBody>
      </p:sp>
      <p:sp>
        <p:nvSpPr>
          <p:cNvPr id="19" name="Symbol zastępczy tekstu 3">
            <a:extLst>
              <a:ext uri="{FF2B5EF4-FFF2-40B4-BE49-F238E27FC236}">
                <a16:creationId xmlns:a16="http://schemas.microsoft.com/office/drawing/2014/main" id="{81863C63-53FE-4A17-BCDD-034B47EA6D6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067182" y="4848976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20" name="Symbol zastępczy tekstu 8">
            <a:extLst>
              <a:ext uri="{FF2B5EF4-FFF2-40B4-BE49-F238E27FC236}">
                <a16:creationId xmlns:a16="http://schemas.microsoft.com/office/drawing/2014/main" id="{4F638E1B-36D4-4A73-AE0C-F2FD40F9867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067182" y="4310618"/>
            <a:ext cx="2381023" cy="463978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Lista, obiekt 2</a:t>
            </a:r>
          </a:p>
        </p:txBody>
      </p:sp>
      <p:sp>
        <p:nvSpPr>
          <p:cNvPr id="21" name="Symbol zastępczy tekstu 3">
            <a:extLst>
              <a:ext uri="{FF2B5EF4-FFF2-40B4-BE49-F238E27FC236}">
                <a16:creationId xmlns:a16="http://schemas.microsoft.com/office/drawing/2014/main" id="{BB7DE649-C565-44E7-9884-5D15B5E0DA3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07099" y="3254666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22" name="Symbol zastępczy tekstu 8">
            <a:extLst>
              <a:ext uri="{FF2B5EF4-FFF2-40B4-BE49-F238E27FC236}">
                <a16:creationId xmlns:a16="http://schemas.microsoft.com/office/drawing/2014/main" id="{6052899F-32E8-4A59-ABAC-FB3A1308CB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07099" y="2718772"/>
            <a:ext cx="2381023" cy="461514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Lista, obiekt 3</a:t>
            </a:r>
          </a:p>
        </p:txBody>
      </p:sp>
      <p:sp>
        <p:nvSpPr>
          <p:cNvPr id="25" name="Symbol zastępczy tekstu 3">
            <a:extLst>
              <a:ext uri="{FF2B5EF4-FFF2-40B4-BE49-F238E27FC236}">
                <a16:creationId xmlns:a16="http://schemas.microsoft.com/office/drawing/2014/main" id="{119481F9-6AF2-4982-BCE5-547C4BBBE5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07099" y="4830826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26" name="Symbol zastępczy tekstu 8">
            <a:extLst>
              <a:ext uri="{FF2B5EF4-FFF2-40B4-BE49-F238E27FC236}">
                <a16:creationId xmlns:a16="http://schemas.microsoft.com/office/drawing/2014/main" id="{223CFE10-BC8C-45FD-8074-9FB6566AE67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07099" y="4310620"/>
            <a:ext cx="2381023" cy="445827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Lista, obiekt 4</a:t>
            </a:r>
          </a:p>
        </p:txBody>
      </p:sp>
      <p:sp>
        <p:nvSpPr>
          <p:cNvPr id="23" name="Tytuł 1">
            <a:extLst>
              <a:ext uri="{FF2B5EF4-FFF2-40B4-BE49-F238E27FC236}">
                <a16:creationId xmlns:a16="http://schemas.microsoft.com/office/drawing/2014/main" id="{8FBC7AC0-D563-4092-966F-EAC2B5C78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52" y="631836"/>
            <a:ext cx="4848961" cy="1461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l-PL" dirty="0"/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54023FEC-FF2C-4ED0-8A74-90AC472AB7EE}"/>
              </a:ext>
            </a:extLst>
          </p:cNvPr>
          <p:cNvSpPr/>
          <p:nvPr userDrawn="1"/>
        </p:nvSpPr>
        <p:spPr>
          <a:xfrm rot="5400000">
            <a:off x="-536586" y="1168423"/>
            <a:ext cx="1239870" cy="166698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249EFC35-D660-43AF-9504-8FF6110E99EF}"/>
              </a:ext>
            </a:extLst>
          </p:cNvPr>
          <p:cNvSpPr txBox="1"/>
          <p:nvPr userDrawn="1"/>
        </p:nvSpPr>
        <p:spPr>
          <a:xfrm>
            <a:off x="1136640" y="2631383"/>
            <a:ext cx="1070572" cy="1119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3503" indent="0" algn="l">
              <a:lnSpc>
                <a:spcPct val="100000"/>
              </a:lnSpc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None/>
              <a:tabLst/>
            </a:pPr>
            <a:r>
              <a:rPr lang="pl-PL" sz="7276" b="1" dirty="0">
                <a:solidFill>
                  <a:schemeClr val="accent1"/>
                </a:solidFill>
                <a:latin typeface="Titillium Bd" panose="00000800000000000000" pitchFamily="50" charset="-18"/>
                <a:cs typeface="Segoe UI Semibold" panose="020B0702040204020203" pitchFamily="34" charset="0"/>
              </a:rPr>
              <a:t>1.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F828E887-EF88-45A7-84A1-53C94EEDCAF1}"/>
              </a:ext>
            </a:extLst>
          </p:cNvPr>
          <p:cNvSpPr txBox="1"/>
          <p:nvPr userDrawn="1"/>
        </p:nvSpPr>
        <p:spPr>
          <a:xfrm>
            <a:off x="1136640" y="4223907"/>
            <a:ext cx="1070572" cy="1119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3503" indent="0" algn="l">
              <a:lnSpc>
                <a:spcPct val="100000"/>
              </a:lnSpc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None/>
              <a:tabLst/>
            </a:pPr>
            <a:r>
              <a:rPr lang="pl-PL" sz="7276" b="1" dirty="0">
                <a:solidFill>
                  <a:schemeClr val="accent1"/>
                </a:solidFill>
                <a:latin typeface="Titillium Bd" panose="00000800000000000000" pitchFamily="50" charset="-18"/>
                <a:cs typeface="Segoe UI Semibold" panose="020B0702040204020203" pitchFamily="34" charset="0"/>
              </a:rPr>
              <a:t>2.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80928E43-A75B-4E68-99C7-8620D185AC82}"/>
              </a:ext>
            </a:extLst>
          </p:cNvPr>
          <p:cNvSpPr txBox="1"/>
          <p:nvPr userDrawn="1"/>
        </p:nvSpPr>
        <p:spPr>
          <a:xfrm>
            <a:off x="5866372" y="2631383"/>
            <a:ext cx="1070572" cy="1119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3503" indent="0" algn="l">
              <a:lnSpc>
                <a:spcPct val="100000"/>
              </a:lnSpc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None/>
              <a:tabLst/>
            </a:pPr>
            <a:r>
              <a:rPr lang="pl-PL" sz="7276" b="1" dirty="0">
                <a:solidFill>
                  <a:schemeClr val="accent1"/>
                </a:solidFill>
                <a:latin typeface="Titillium Bd" panose="00000800000000000000" pitchFamily="50" charset="-18"/>
                <a:cs typeface="Segoe UI Semibold" panose="020B0702040204020203" pitchFamily="34" charset="0"/>
              </a:rPr>
              <a:t>3.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EA288C2F-FF78-4ED2-9702-806E825D7B0E}"/>
              </a:ext>
            </a:extLst>
          </p:cNvPr>
          <p:cNvSpPr txBox="1"/>
          <p:nvPr userDrawn="1"/>
        </p:nvSpPr>
        <p:spPr>
          <a:xfrm>
            <a:off x="5866372" y="4223907"/>
            <a:ext cx="1070572" cy="1119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3503" indent="0" algn="l">
              <a:lnSpc>
                <a:spcPct val="100000"/>
              </a:lnSpc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None/>
              <a:tabLst/>
            </a:pPr>
            <a:r>
              <a:rPr lang="pl-PL" sz="7276" b="1" dirty="0">
                <a:solidFill>
                  <a:schemeClr val="accent1"/>
                </a:solidFill>
                <a:latin typeface="Titillium Bd" panose="00000800000000000000" pitchFamily="50" charset="-18"/>
                <a:cs typeface="Segoe UI Semibold" panose="020B0702040204020203" pitchFamily="34" charset="0"/>
              </a:rPr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961842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5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sta z ikon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EC5CC9CA-0966-4B5E-9E05-5F101D93E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  <p:sp>
        <p:nvSpPr>
          <p:cNvPr id="24" name="Symbol zastępczy numeru slajdu 5">
            <a:extLst>
              <a:ext uri="{FF2B5EF4-FFF2-40B4-BE49-F238E27FC236}">
                <a16:creationId xmlns:a16="http://schemas.microsoft.com/office/drawing/2014/main" id="{2BBDBE26-D9E9-4423-BCCD-131F2F303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1180638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14CECF6-268B-4DBC-977F-4846A1D132A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43739" y="3709302"/>
            <a:ext cx="2381023" cy="32185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urna </a:t>
            </a:r>
            <a:r>
              <a:rPr lang="pl-PL" dirty="0" err="1"/>
              <a:t>condimentum</a:t>
            </a:r>
            <a:r>
              <a:rPr lang="pl-PL" dirty="0"/>
              <a:t> </a:t>
            </a:r>
            <a:r>
              <a:rPr lang="pl-PL" dirty="0" err="1"/>
              <a:t>mattis</a:t>
            </a:r>
            <a:r>
              <a:rPr lang="pl-PL" dirty="0"/>
              <a:t>. Nulla </a:t>
            </a:r>
            <a:r>
              <a:rPr lang="pl-PL" dirty="0" err="1"/>
              <a:t>facilisi</a:t>
            </a:r>
            <a:r>
              <a:rPr lang="pl-PL" dirty="0"/>
              <a:t>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dignissim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lobortis</a:t>
            </a:r>
            <a:r>
              <a:rPr lang="pl-PL" dirty="0"/>
              <a:t>. </a:t>
            </a:r>
            <a:r>
              <a:rPr lang="pl-PL" dirty="0" err="1"/>
              <a:t>Iaculis</a:t>
            </a:r>
            <a:r>
              <a:rPr lang="pl-PL" dirty="0"/>
              <a:t> urna id </a:t>
            </a:r>
            <a:r>
              <a:rPr lang="pl-PL" dirty="0" err="1"/>
              <a:t>volutpat</a:t>
            </a:r>
            <a:r>
              <a:rPr lang="pl-PL" dirty="0"/>
              <a:t>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 non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gravida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. Id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faucibus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integer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neque</a:t>
            </a:r>
            <a:r>
              <a:rPr lang="pl-PL" dirty="0"/>
              <a:t>.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sapien</a:t>
            </a:r>
            <a:r>
              <a:rPr lang="pl-PL" dirty="0"/>
              <a:t>.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aenean</a:t>
            </a:r>
            <a:r>
              <a:rPr lang="pl-PL" dirty="0"/>
              <a:t>.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phasellus</a:t>
            </a:r>
            <a:r>
              <a:rPr lang="pl-PL" dirty="0"/>
              <a:t>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</a:t>
            </a:r>
            <a:r>
              <a:rPr lang="pl-PL" dirty="0" err="1"/>
              <a:t>ultricies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. </a:t>
            </a:r>
            <a:r>
              <a:rPr lang="pl-PL" dirty="0" err="1"/>
              <a:t>Arcu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vivamus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Suspendisse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. </a:t>
            </a:r>
            <a:r>
              <a:rPr lang="pl-PL" dirty="0" err="1"/>
              <a:t>Pellentesque</a:t>
            </a:r>
            <a:r>
              <a:rPr lang="pl-PL" dirty="0"/>
              <a:t> elit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dignissim</a:t>
            </a:r>
            <a:r>
              <a:rPr lang="pl-PL" dirty="0"/>
              <a:t>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feugiat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suspendisse</a:t>
            </a:r>
            <a:r>
              <a:rPr lang="pl-PL" dirty="0"/>
              <a:t>. Est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id </a:t>
            </a:r>
            <a:r>
              <a:rPr lang="pl-PL" dirty="0" err="1"/>
              <a:t>ornare</a:t>
            </a:r>
            <a:r>
              <a:rPr lang="pl-PL" dirty="0"/>
              <a:t>.</a:t>
            </a:r>
          </a:p>
          <a:p>
            <a:pPr lvl="0"/>
            <a:endParaRPr lang="pl-PL" dirty="0"/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1A664A63-FF0C-41E1-85A4-5265DC5009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043739" y="3005030"/>
            <a:ext cx="2381023" cy="62989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Tekst 1</a:t>
            </a:r>
          </a:p>
        </p:txBody>
      </p:sp>
      <p:sp>
        <p:nvSpPr>
          <p:cNvPr id="21" name="Symbol zastępczy tekstu 3">
            <a:extLst>
              <a:ext uri="{FF2B5EF4-FFF2-40B4-BE49-F238E27FC236}">
                <a16:creationId xmlns:a16="http://schemas.microsoft.com/office/drawing/2014/main" id="{BB7DE649-C565-44E7-9884-5D15B5E0DA3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07099" y="3706834"/>
            <a:ext cx="2381023" cy="32185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</a:t>
            </a:r>
            <a:r>
              <a:rPr lang="pl-PL" dirty="0" err="1"/>
              <a:t>ultricies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aliquet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.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facilisi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urna id </a:t>
            </a:r>
            <a:r>
              <a:rPr lang="pl-PL" dirty="0" err="1"/>
              <a:t>volutpat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in dictum.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justo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ultrices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sapien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proin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. </a:t>
            </a:r>
            <a:r>
              <a:rPr lang="pl-PL" dirty="0" err="1"/>
              <a:t>Enim</a:t>
            </a:r>
            <a:r>
              <a:rPr lang="pl-PL" dirty="0"/>
              <a:t> nunc </a:t>
            </a:r>
            <a:r>
              <a:rPr lang="pl-PL" dirty="0" err="1"/>
              <a:t>faucibus</a:t>
            </a:r>
            <a:r>
              <a:rPr lang="pl-PL" dirty="0"/>
              <a:t> a </a:t>
            </a:r>
            <a:r>
              <a:rPr lang="pl-PL" dirty="0" err="1"/>
              <a:t>pellentesque</a:t>
            </a:r>
            <a:r>
              <a:rPr lang="pl-PL" dirty="0"/>
              <a:t>. </a:t>
            </a:r>
            <a:r>
              <a:rPr lang="pl-PL" dirty="0" err="1"/>
              <a:t>Ultrices</a:t>
            </a:r>
            <a:r>
              <a:rPr lang="pl-PL" dirty="0"/>
              <a:t> in </a:t>
            </a:r>
            <a:r>
              <a:rPr lang="pl-PL" dirty="0" err="1"/>
              <a:t>iaculis</a:t>
            </a:r>
            <a:r>
              <a:rPr lang="pl-PL" dirty="0"/>
              <a:t> nunc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lacus</a:t>
            </a:r>
            <a:r>
              <a:rPr lang="pl-PL" dirty="0"/>
              <a:t>. Id </a:t>
            </a:r>
            <a:r>
              <a:rPr lang="pl-PL" dirty="0" err="1"/>
              <a:t>venenatis</a:t>
            </a:r>
            <a:r>
              <a:rPr lang="pl-PL" dirty="0"/>
              <a:t> a </a:t>
            </a:r>
            <a:r>
              <a:rPr lang="pl-PL" dirty="0" err="1"/>
              <a:t>condimentum</a:t>
            </a:r>
            <a:r>
              <a:rPr lang="pl-PL" dirty="0"/>
              <a:t> vitae </a:t>
            </a:r>
            <a:r>
              <a:rPr lang="pl-PL" dirty="0" err="1"/>
              <a:t>sapien</a:t>
            </a:r>
            <a:r>
              <a:rPr lang="pl-PL" dirty="0"/>
              <a:t> </a:t>
            </a:r>
            <a:r>
              <a:rPr lang="pl-PL" dirty="0" err="1"/>
              <a:t>pellentesque</a:t>
            </a:r>
            <a:r>
              <a:rPr lang="pl-PL" dirty="0"/>
              <a:t> </a:t>
            </a:r>
            <a:r>
              <a:rPr lang="pl-PL" dirty="0" err="1"/>
              <a:t>habitant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. </a:t>
            </a:r>
            <a:r>
              <a:rPr lang="pl-PL" dirty="0" err="1"/>
              <a:t>Praesent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.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 in. Vel </a:t>
            </a:r>
            <a:r>
              <a:rPr lang="pl-PL" dirty="0" err="1"/>
              <a:t>orci</a:t>
            </a:r>
            <a:r>
              <a:rPr lang="pl-PL" dirty="0"/>
              <a:t> </a:t>
            </a:r>
            <a:r>
              <a:rPr lang="pl-PL" dirty="0" err="1"/>
              <a:t>porta</a:t>
            </a:r>
            <a:r>
              <a:rPr lang="pl-PL" dirty="0"/>
              <a:t> non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neque</a:t>
            </a:r>
            <a:r>
              <a:rPr lang="pl-PL" dirty="0"/>
              <a:t>. </a:t>
            </a:r>
            <a:r>
              <a:rPr lang="pl-PL" dirty="0" err="1"/>
              <a:t>Gravida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Suspendisse</a:t>
            </a:r>
            <a:r>
              <a:rPr lang="pl-PL" dirty="0"/>
              <a:t> </a:t>
            </a:r>
            <a:r>
              <a:rPr lang="pl-PL" dirty="0" err="1"/>
              <a:t>ultrices</a:t>
            </a:r>
            <a:r>
              <a:rPr lang="pl-PL" dirty="0"/>
              <a:t> </a:t>
            </a:r>
            <a:r>
              <a:rPr lang="pl-PL" dirty="0" err="1"/>
              <a:t>gravida</a:t>
            </a:r>
            <a:r>
              <a:rPr lang="pl-PL" dirty="0"/>
              <a:t> dictum </a:t>
            </a:r>
            <a:r>
              <a:rPr lang="pl-PL" dirty="0" err="1"/>
              <a:t>fusce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.</a:t>
            </a:r>
          </a:p>
          <a:p>
            <a:pPr lvl="0"/>
            <a:endParaRPr lang="pl-PL" dirty="0"/>
          </a:p>
        </p:txBody>
      </p:sp>
      <p:sp>
        <p:nvSpPr>
          <p:cNvPr id="22" name="Symbol zastępczy tekstu 8">
            <a:extLst>
              <a:ext uri="{FF2B5EF4-FFF2-40B4-BE49-F238E27FC236}">
                <a16:creationId xmlns:a16="http://schemas.microsoft.com/office/drawing/2014/main" id="{6052899F-32E8-4A59-ABAC-FB3A1308CB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07099" y="3005031"/>
            <a:ext cx="2381023" cy="627424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Tekst 2</a:t>
            </a:r>
          </a:p>
        </p:txBody>
      </p:sp>
      <p:sp>
        <p:nvSpPr>
          <p:cNvPr id="23" name="Tytuł 1">
            <a:extLst>
              <a:ext uri="{FF2B5EF4-FFF2-40B4-BE49-F238E27FC236}">
                <a16:creationId xmlns:a16="http://schemas.microsoft.com/office/drawing/2014/main" id="{8FBC7AC0-D563-4092-966F-EAC2B5C78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52" y="631836"/>
            <a:ext cx="4848961" cy="1461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l-PL" dirty="0"/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54023FEC-FF2C-4ED0-8A74-90AC472AB7EE}"/>
              </a:ext>
            </a:extLst>
          </p:cNvPr>
          <p:cNvSpPr/>
          <p:nvPr userDrawn="1"/>
        </p:nvSpPr>
        <p:spPr>
          <a:xfrm rot="5400000">
            <a:off x="-536586" y="1168423"/>
            <a:ext cx="1239870" cy="166698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249EFC35-D660-43AF-9504-8FF6110E99EF}"/>
              </a:ext>
            </a:extLst>
          </p:cNvPr>
          <p:cNvSpPr txBox="1"/>
          <p:nvPr userDrawn="1"/>
        </p:nvSpPr>
        <p:spPr>
          <a:xfrm>
            <a:off x="1136640" y="2631383"/>
            <a:ext cx="1070572" cy="1119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3503" indent="0" algn="l">
              <a:lnSpc>
                <a:spcPct val="100000"/>
              </a:lnSpc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None/>
              <a:tabLst/>
            </a:pPr>
            <a:r>
              <a:rPr lang="pl-PL" sz="7276" b="1" dirty="0">
                <a:solidFill>
                  <a:schemeClr val="accent1"/>
                </a:solidFill>
                <a:latin typeface="Titillium Bd" panose="00000800000000000000" pitchFamily="50" charset="-18"/>
                <a:cs typeface="Segoe UI Semibold" panose="020B0702040204020203" pitchFamily="34" charset="0"/>
              </a:rPr>
              <a:t>1.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80928E43-A75B-4E68-99C7-8620D185AC82}"/>
              </a:ext>
            </a:extLst>
          </p:cNvPr>
          <p:cNvSpPr txBox="1"/>
          <p:nvPr userDrawn="1"/>
        </p:nvSpPr>
        <p:spPr>
          <a:xfrm>
            <a:off x="5866372" y="2631383"/>
            <a:ext cx="1070572" cy="1119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3503" indent="0" algn="l">
              <a:lnSpc>
                <a:spcPct val="100000"/>
              </a:lnSpc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None/>
              <a:tabLst/>
            </a:pPr>
            <a:r>
              <a:rPr lang="pl-PL" sz="7276" b="1" dirty="0">
                <a:solidFill>
                  <a:schemeClr val="accent1"/>
                </a:solidFill>
                <a:latin typeface="Titillium Bd" panose="00000800000000000000" pitchFamily="50" charset="-18"/>
                <a:cs typeface="Segoe UI Semibold" panose="020B0702040204020203" pitchFamily="34" charset="0"/>
              </a:rPr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3392752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51">
          <p15:clr>
            <a:srgbClr val="FBAE40"/>
          </p15:clr>
        </p15:guide>
        <p15:guide id="2" orient="horz" pos="204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ista z ikon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EC5CC9CA-0966-4B5E-9E05-5F101D93E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  <p:sp>
        <p:nvSpPr>
          <p:cNvPr id="24" name="Symbol zastępczy numeru slajdu 5">
            <a:extLst>
              <a:ext uri="{FF2B5EF4-FFF2-40B4-BE49-F238E27FC236}">
                <a16:creationId xmlns:a16="http://schemas.microsoft.com/office/drawing/2014/main" id="{2BBDBE26-D9E9-4423-BCCD-131F2F303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1180638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14CECF6-268B-4DBC-977F-4846A1D132A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43739" y="3709302"/>
            <a:ext cx="2381023" cy="32185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urna </a:t>
            </a:r>
            <a:r>
              <a:rPr lang="pl-PL" dirty="0" err="1"/>
              <a:t>condimentum</a:t>
            </a:r>
            <a:r>
              <a:rPr lang="pl-PL" dirty="0"/>
              <a:t> </a:t>
            </a:r>
            <a:r>
              <a:rPr lang="pl-PL" dirty="0" err="1"/>
              <a:t>mattis</a:t>
            </a:r>
            <a:r>
              <a:rPr lang="pl-PL" dirty="0"/>
              <a:t>. Nulla </a:t>
            </a:r>
            <a:r>
              <a:rPr lang="pl-PL" dirty="0" err="1"/>
              <a:t>facilisi</a:t>
            </a:r>
            <a:r>
              <a:rPr lang="pl-PL" dirty="0"/>
              <a:t>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dignissim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lobortis</a:t>
            </a:r>
            <a:r>
              <a:rPr lang="pl-PL" dirty="0"/>
              <a:t>. </a:t>
            </a:r>
            <a:r>
              <a:rPr lang="pl-PL" dirty="0" err="1"/>
              <a:t>Iaculis</a:t>
            </a:r>
            <a:r>
              <a:rPr lang="pl-PL" dirty="0"/>
              <a:t> urna id </a:t>
            </a:r>
            <a:r>
              <a:rPr lang="pl-PL" dirty="0" err="1"/>
              <a:t>volutpat</a:t>
            </a:r>
            <a:r>
              <a:rPr lang="pl-PL" dirty="0"/>
              <a:t>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 non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gravida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. Id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faucibus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integer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neque</a:t>
            </a:r>
            <a:r>
              <a:rPr lang="pl-PL" dirty="0"/>
              <a:t>.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sapien</a:t>
            </a:r>
            <a:r>
              <a:rPr lang="pl-PL" dirty="0"/>
              <a:t>.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aenean</a:t>
            </a:r>
            <a:r>
              <a:rPr lang="pl-PL" dirty="0"/>
              <a:t>.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phasellus</a:t>
            </a:r>
            <a:r>
              <a:rPr lang="pl-PL" dirty="0"/>
              <a:t>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</a:t>
            </a:r>
            <a:r>
              <a:rPr lang="pl-PL" dirty="0" err="1"/>
              <a:t>ultricies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. </a:t>
            </a:r>
            <a:r>
              <a:rPr lang="pl-PL" dirty="0" err="1"/>
              <a:t>Arcu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vivamus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Suspendisse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. </a:t>
            </a:r>
            <a:r>
              <a:rPr lang="pl-PL" dirty="0" err="1"/>
              <a:t>Pellentesque</a:t>
            </a:r>
            <a:r>
              <a:rPr lang="pl-PL" dirty="0"/>
              <a:t> elit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dignissim</a:t>
            </a:r>
            <a:r>
              <a:rPr lang="pl-PL" dirty="0"/>
              <a:t>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feugiat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suspendisse</a:t>
            </a:r>
            <a:r>
              <a:rPr lang="pl-PL" dirty="0"/>
              <a:t>. Est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id </a:t>
            </a:r>
            <a:r>
              <a:rPr lang="pl-PL" dirty="0" err="1"/>
              <a:t>ornare</a:t>
            </a:r>
            <a:r>
              <a:rPr lang="pl-PL" dirty="0"/>
              <a:t>.</a:t>
            </a:r>
          </a:p>
          <a:p>
            <a:pPr lvl="0"/>
            <a:endParaRPr lang="pl-PL" dirty="0"/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1A664A63-FF0C-41E1-85A4-5265DC5009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043739" y="3005030"/>
            <a:ext cx="2381023" cy="62989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Tekst 1</a:t>
            </a:r>
          </a:p>
        </p:txBody>
      </p:sp>
      <p:sp>
        <p:nvSpPr>
          <p:cNvPr id="21" name="Symbol zastępczy tekstu 3">
            <a:extLst>
              <a:ext uri="{FF2B5EF4-FFF2-40B4-BE49-F238E27FC236}">
                <a16:creationId xmlns:a16="http://schemas.microsoft.com/office/drawing/2014/main" id="{BB7DE649-C565-44E7-9884-5D15B5E0DA3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07099" y="3706834"/>
            <a:ext cx="2381023" cy="32185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</a:t>
            </a:r>
            <a:r>
              <a:rPr lang="pl-PL" dirty="0" err="1"/>
              <a:t>ultricies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aliquet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.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facilisi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urna id </a:t>
            </a:r>
            <a:r>
              <a:rPr lang="pl-PL" dirty="0" err="1"/>
              <a:t>volutpat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in dictum.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justo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ultrices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sapien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proin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. </a:t>
            </a:r>
            <a:r>
              <a:rPr lang="pl-PL" dirty="0" err="1"/>
              <a:t>Enim</a:t>
            </a:r>
            <a:r>
              <a:rPr lang="pl-PL" dirty="0"/>
              <a:t> nunc </a:t>
            </a:r>
            <a:r>
              <a:rPr lang="pl-PL" dirty="0" err="1"/>
              <a:t>faucibus</a:t>
            </a:r>
            <a:r>
              <a:rPr lang="pl-PL" dirty="0"/>
              <a:t> a </a:t>
            </a:r>
            <a:r>
              <a:rPr lang="pl-PL" dirty="0" err="1"/>
              <a:t>pellentesque</a:t>
            </a:r>
            <a:r>
              <a:rPr lang="pl-PL" dirty="0"/>
              <a:t>. </a:t>
            </a:r>
            <a:r>
              <a:rPr lang="pl-PL" dirty="0" err="1"/>
              <a:t>Ultrices</a:t>
            </a:r>
            <a:r>
              <a:rPr lang="pl-PL" dirty="0"/>
              <a:t> in </a:t>
            </a:r>
            <a:r>
              <a:rPr lang="pl-PL" dirty="0" err="1"/>
              <a:t>iaculis</a:t>
            </a:r>
            <a:r>
              <a:rPr lang="pl-PL" dirty="0"/>
              <a:t> nunc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lacus</a:t>
            </a:r>
            <a:r>
              <a:rPr lang="pl-PL" dirty="0"/>
              <a:t>. Id </a:t>
            </a:r>
            <a:r>
              <a:rPr lang="pl-PL" dirty="0" err="1"/>
              <a:t>venenatis</a:t>
            </a:r>
            <a:r>
              <a:rPr lang="pl-PL" dirty="0"/>
              <a:t> a </a:t>
            </a:r>
            <a:r>
              <a:rPr lang="pl-PL" dirty="0" err="1"/>
              <a:t>condimentum</a:t>
            </a:r>
            <a:r>
              <a:rPr lang="pl-PL" dirty="0"/>
              <a:t> vitae </a:t>
            </a:r>
            <a:r>
              <a:rPr lang="pl-PL" dirty="0" err="1"/>
              <a:t>sapien</a:t>
            </a:r>
            <a:r>
              <a:rPr lang="pl-PL" dirty="0"/>
              <a:t> </a:t>
            </a:r>
            <a:r>
              <a:rPr lang="pl-PL" dirty="0" err="1"/>
              <a:t>pellentesque</a:t>
            </a:r>
            <a:r>
              <a:rPr lang="pl-PL" dirty="0"/>
              <a:t> </a:t>
            </a:r>
            <a:r>
              <a:rPr lang="pl-PL" dirty="0" err="1"/>
              <a:t>habitant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. </a:t>
            </a:r>
            <a:r>
              <a:rPr lang="pl-PL" dirty="0" err="1"/>
              <a:t>Praesent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.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 in. Vel </a:t>
            </a:r>
            <a:r>
              <a:rPr lang="pl-PL" dirty="0" err="1"/>
              <a:t>orci</a:t>
            </a:r>
            <a:r>
              <a:rPr lang="pl-PL" dirty="0"/>
              <a:t> </a:t>
            </a:r>
            <a:r>
              <a:rPr lang="pl-PL" dirty="0" err="1"/>
              <a:t>porta</a:t>
            </a:r>
            <a:r>
              <a:rPr lang="pl-PL" dirty="0"/>
              <a:t> non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neque</a:t>
            </a:r>
            <a:r>
              <a:rPr lang="pl-PL" dirty="0"/>
              <a:t>. </a:t>
            </a:r>
            <a:r>
              <a:rPr lang="pl-PL" dirty="0" err="1"/>
              <a:t>Gravida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Suspendisse</a:t>
            </a:r>
            <a:r>
              <a:rPr lang="pl-PL" dirty="0"/>
              <a:t> </a:t>
            </a:r>
            <a:r>
              <a:rPr lang="pl-PL" dirty="0" err="1"/>
              <a:t>ultrices</a:t>
            </a:r>
            <a:r>
              <a:rPr lang="pl-PL" dirty="0"/>
              <a:t> </a:t>
            </a:r>
            <a:r>
              <a:rPr lang="pl-PL" dirty="0" err="1"/>
              <a:t>gravida</a:t>
            </a:r>
            <a:r>
              <a:rPr lang="pl-PL" dirty="0"/>
              <a:t> dictum </a:t>
            </a:r>
            <a:r>
              <a:rPr lang="pl-PL" dirty="0" err="1"/>
              <a:t>fusce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.</a:t>
            </a:r>
          </a:p>
          <a:p>
            <a:pPr lvl="0"/>
            <a:endParaRPr lang="pl-PL" dirty="0"/>
          </a:p>
        </p:txBody>
      </p:sp>
      <p:sp>
        <p:nvSpPr>
          <p:cNvPr id="22" name="Symbol zastępczy tekstu 8">
            <a:extLst>
              <a:ext uri="{FF2B5EF4-FFF2-40B4-BE49-F238E27FC236}">
                <a16:creationId xmlns:a16="http://schemas.microsoft.com/office/drawing/2014/main" id="{6052899F-32E8-4A59-ABAC-FB3A1308CB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07099" y="3005031"/>
            <a:ext cx="2381023" cy="627424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Tekst 2</a:t>
            </a:r>
          </a:p>
        </p:txBody>
      </p:sp>
      <p:sp>
        <p:nvSpPr>
          <p:cNvPr id="23" name="Tytuł 1">
            <a:extLst>
              <a:ext uri="{FF2B5EF4-FFF2-40B4-BE49-F238E27FC236}">
                <a16:creationId xmlns:a16="http://schemas.microsoft.com/office/drawing/2014/main" id="{8FBC7AC0-D563-4092-966F-EAC2B5C78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52" y="631836"/>
            <a:ext cx="4848961" cy="1461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l-PL" dirty="0"/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54023FEC-FF2C-4ED0-8A74-90AC472AB7EE}"/>
              </a:ext>
            </a:extLst>
          </p:cNvPr>
          <p:cNvSpPr/>
          <p:nvPr userDrawn="1"/>
        </p:nvSpPr>
        <p:spPr>
          <a:xfrm rot="5400000">
            <a:off x="-536586" y="1168423"/>
            <a:ext cx="1239870" cy="166698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249EFC35-D660-43AF-9504-8FF6110E99EF}"/>
              </a:ext>
            </a:extLst>
          </p:cNvPr>
          <p:cNvSpPr txBox="1"/>
          <p:nvPr userDrawn="1"/>
        </p:nvSpPr>
        <p:spPr>
          <a:xfrm>
            <a:off x="1136640" y="2631383"/>
            <a:ext cx="1070572" cy="1119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3503" indent="0" algn="l">
              <a:lnSpc>
                <a:spcPct val="100000"/>
              </a:lnSpc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None/>
              <a:tabLst/>
            </a:pPr>
            <a:r>
              <a:rPr lang="pl-PL" sz="7276" b="1" dirty="0">
                <a:solidFill>
                  <a:schemeClr val="accent1"/>
                </a:solidFill>
                <a:latin typeface="Titillium Bd" panose="00000800000000000000" pitchFamily="50" charset="-18"/>
                <a:cs typeface="Segoe UI Semibold" panose="020B0702040204020203" pitchFamily="34" charset="0"/>
              </a:rPr>
              <a:t>1.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80928E43-A75B-4E68-99C7-8620D185AC82}"/>
              </a:ext>
            </a:extLst>
          </p:cNvPr>
          <p:cNvSpPr txBox="1"/>
          <p:nvPr userDrawn="1"/>
        </p:nvSpPr>
        <p:spPr>
          <a:xfrm>
            <a:off x="5866372" y="2631383"/>
            <a:ext cx="1070572" cy="1119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3503" indent="0" algn="l">
              <a:lnSpc>
                <a:spcPct val="100000"/>
              </a:lnSpc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None/>
              <a:tabLst/>
            </a:pPr>
            <a:r>
              <a:rPr lang="pl-PL" sz="7276" b="1" dirty="0">
                <a:solidFill>
                  <a:schemeClr val="accent1"/>
                </a:solidFill>
                <a:latin typeface="Titillium Bd" panose="00000800000000000000" pitchFamily="50" charset="-18"/>
                <a:cs typeface="Segoe UI Semibold" panose="020B0702040204020203" pitchFamily="34" charset="0"/>
              </a:rPr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1458038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51">
          <p15:clr>
            <a:srgbClr val="FBAE40"/>
          </p15:clr>
        </p15:guide>
        <p15:guide id="2" orient="horz" pos="204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EEE086-80FF-45A2-8AF3-1A42BAD62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B160A5BF-8A9D-4CF9-A7D5-31B426739801}"/>
              </a:ext>
            </a:extLst>
          </p:cNvPr>
          <p:cNvSpPr/>
          <p:nvPr userDrawn="1"/>
        </p:nvSpPr>
        <p:spPr>
          <a:xfrm rot="5400000">
            <a:off x="-536586" y="1168423"/>
            <a:ext cx="1239870" cy="166698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Shape 210">
            <a:extLst>
              <a:ext uri="{FF2B5EF4-FFF2-40B4-BE49-F238E27FC236}">
                <a16:creationId xmlns:a16="http://schemas.microsoft.com/office/drawing/2014/main" id="{5FCA280E-151E-479D-A3AC-B6B3E479024D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883368" y="3994823"/>
            <a:ext cx="1786423" cy="49848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>
              <a:defRPr sz="1323"/>
            </a:lvl1pPr>
          </a:lstStyle>
          <a:p>
            <a:pPr marL="0" lvl="0" indent="0" rtl="0">
              <a:spcBef>
                <a:spcPts val="496"/>
              </a:spcBef>
              <a:spcAft>
                <a:spcPts val="0"/>
              </a:spcAft>
              <a:buNone/>
            </a:pPr>
            <a:r>
              <a:rPr lang="pl-PL" b="1" dirty="0"/>
              <a:t>Nagłówek pierwszy</a:t>
            </a:r>
          </a:p>
        </p:txBody>
      </p:sp>
      <p:sp>
        <p:nvSpPr>
          <p:cNvPr id="11" name="Shape 210">
            <a:extLst>
              <a:ext uri="{FF2B5EF4-FFF2-40B4-BE49-F238E27FC236}">
                <a16:creationId xmlns:a16="http://schemas.microsoft.com/office/drawing/2014/main" id="{8A059A2D-D54B-462E-99FE-AF6541A34181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3253890" y="3994823"/>
            <a:ext cx="1786423" cy="49848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>
              <a:defRPr sz="1323"/>
            </a:lvl1pPr>
          </a:lstStyle>
          <a:p>
            <a:pPr marL="0" lvl="0" indent="0" rtl="0">
              <a:spcBef>
                <a:spcPts val="496"/>
              </a:spcBef>
              <a:spcAft>
                <a:spcPts val="0"/>
              </a:spcAft>
              <a:buNone/>
            </a:pPr>
            <a:r>
              <a:rPr lang="pl-PL" b="1" dirty="0"/>
              <a:t>Nagłówek 2</a:t>
            </a:r>
          </a:p>
        </p:txBody>
      </p:sp>
      <p:sp>
        <p:nvSpPr>
          <p:cNvPr id="13" name="Shape 210">
            <a:extLst>
              <a:ext uri="{FF2B5EF4-FFF2-40B4-BE49-F238E27FC236}">
                <a16:creationId xmlns:a16="http://schemas.microsoft.com/office/drawing/2014/main" id="{C20A1922-53E2-432A-A865-96B02DB1A529}"/>
              </a:ext>
            </a:extLst>
          </p:cNvPr>
          <p:cNvSpPr txBox="1">
            <a:spLocks noGrp="1"/>
          </p:cNvSpPr>
          <p:nvPr>
            <p:ph type="body" idx="15" hasCustomPrompt="1"/>
          </p:nvPr>
        </p:nvSpPr>
        <p:spPr>
          <a:xfrm>
            <a:off x="5624414" y="3994823"/>
            <a:ext cx="1786423" cy="49848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indent="0" rtl="0">
              <a:spcBef>
                <a:spcPts val="496"/>
              </a:spcBef>
              <a:spcAft>
                <a:spcPts val="0"/>
              </a:spcAft>
              <a:buNone/>
              <a:defRPr sz="1323"/>
            </a:lvl1pPr>
          </a:lstStyle>
          <a:p>
            <a:pPr marL="0" lvl="0" indent="0" rtl="0">
              <a:spcBef>
                <a:spcPts val="496"/>
              </a:spcBef>
              <a:spcAft>
                <a:spcPts val="0"/>
              </a:spcAft>
              <a:buNone/>
            </a:pPr>
            <a:r>
              <a:rPr lang="pl-PL" b="1" dirty="0"/>
              <a:t>Nagłówek 3</a:t>
            </a:r>
          </a:p>
        </p:txBody>
      </p:sp>
      <p:sp>
        <p:nvSpPr>
          <p:cNvPr id="15" name="Shape 210">
            <a:extLst>
              <a:ext uri="{FF2B5EF4-FFF2-40B4-BE49-F238E27FC236}">
                <a16:creationId xmlns:a16="http://schemas.microsoft.com/office/drawing/2014/main" id="{09E4A0C2-542C-47F7-A428-2B3AC59B3E0E}"/>
              </a:ext>
            </a:extLst>
          </p:cNvPr>
          <p:cNvSpPr txBox="1">
            <a:spLocks noGrp="1"/>
          </p:cNvSpPr>
          <p:nvPr>
            <p:ph type="body" idx="17" hasCustomPrompt="1"/>
          </p:nvPr>
        </p:nvSpPr>
        <p:spPr>
          <a:xfrm>
            <a:off x="8018563" y="3994823"/>
            <a:ext cx="1786423" cy="49848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indent="0" rtl="0">
              <a:spcBef>
                <a:spcPts val="496"/>
              </a:spcBef>
              <a:spcAft>
                <a:spcPts val="0"/>
              </a:spcAft>
              <a:buNone/>
              <a:defRPr sz="1323"/>
            </a:lvl1pPr>
          </a:lstStyle>
          <a:p>
            <a:pPr marL="0" lvl="0" indent="0" rtl="0">
              <a:spcBef>
                <a:spcPts val="496"/>
              </a:spcBef>
              <a:spcAft>
                <a:spcPts val="0"/>
              </a:spcAft>
              <a:buNone/>
            </a:pPr>
            <a:r>
              <a:rPr lang="pl-PL" b="1" dirty="0"/>
              <a:t>Nagłówek 4</a:t>
            </a:r>
          </a:p>
        </p:txBody>
      </p:sp>
      <p:sp>
        <p:nvSpPr>
          <p:cNvPr id="18" name="Symbol zastępczy obrazu 17">
            <a:extLst>
              <a:ext uri="{FF2B5EF4-FFF2-40B4-BE49-F238E27FC236}">
                <a16:creationId xmlns:a16="http://schemas.microsoft.com/office/drawing/2014/main" id="{D60716B1-7364-4FA2-9C18-FE72F46C797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3368" y="2612638"/>
            <a:ext cx="1025126" cy="1167199"/>
          </a:xfr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Ikonka</a:t>
            </a:r>
          </a:p>
        </p:txBody>
      </p:sp>
      <p:sp>
        <p:nvSpPr>
          <p:cNvPr id="19" name="Symbol zastępczy obrazu 17">
            <a:extLst>
              <a:ext uri="{FF2B5EF4-FFF2-40B4-BE49-F238E27FC236}">
                <a16:creationId xmlns:a16="http://schemas.microsoft.com/office/drawing/2014/main" id="{4FA86527-FD62-4427-AF83-26C17E7591D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253890" y="2612638"/>
            <a:ext cx="1025126" cy="1167199"/>
          </a:xfr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Ikonka</a:t>
            </a:r>
          </a:p>
        </p:txBody>
      </p:sp>
      <p:sp>
        <p:nvSpPr>
          <p:cNvPr id="20" name="Symbol zastępczy obrazu 17">
            <a:extLst>
              <a:ext uri="{FF2B5EF4-FFF2-40B4-BE49-F238E27FC236}">
                <a16:creationId xmlns:a16="http://schemas.microsoft.com/office/drawing/2014/main" id="{CB07D9D9-F083-41F5-A0C0-43B9F531ED3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641852" y="2612638"/>
            <a:ext cx="1025126" cy="1167199"/>
          </a:xfr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Ikonka</a:t>
            </a:r>
          </a:p>
        </p:txBody>
      </p:sp>
      <p:sp>
        <p:nvSpPr>
          <p:cNvPr id="21" name="Symbol zastępczy obrazu 17">
            <a:extLst>
              <a:ext uri="{FF2B5EF4-FFF2-40B4-BE49-F238E27FC236}">
                <a16:creationId xmlns:a16="http://schemas.microsoft.com/office/drawing/2014/main" id="{8969A7DC-6771-420E-AE67-5048FD46CEF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027283" y="2612638"/>
            <a:ext cx="1025126" cy="1167199"/>
          </a:xfr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Ikonka</a:t>
            </a:r>
          </a:p>
        </p:txBody>
      </p:sp>
      <p:sp>
        <p:nvSpPr>
          <p:cNvPr id="17" name="Symbol zastępczy numeru slajdu 5">
            <a:extLst>
              <a:ext uri="{FF2B5EF4-FFF2-40B4-BE49-F238E27FC236}">
                <a16:creationId xmlns:a16="http://schemas.microsoft.com/office/drawing/2014/main" id="{9797BB79-B43A-43B8-9A75-2BEAF7AF932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290366" y="7028193"/>
            <a:ext cx="2268141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45C54A49-7B58-4AD4-AD7F-0F2B8F907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  <p:sp>
        <p:nvSpPr>
          <p:cNvPr id="23" name="Symbol zastępczy tekstu 5">
            <a:extLst>
              <a:ext uri="{FF2B5EF4-FFF2-40B4-BE49-F238E27FC236}">
                <a16:creationId xmlns:a16="http://schemas.microsoft.com/office/drawing/2014/main" id="{2E6FB17E-0C91-4976-B2B8-D72A25793B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368" y="4576054"/>
            <a:ext cx="1786423" cy="2346649"/>
          </a:xfrm>
        </p:spPr>
        <p:txBody>
          <a:bodyPr lIns="0" tIns="0" rIns="0" bIns="0"/>
          <a:lstStyle/>
          <a:p>
            <a:pPr lvl="0"/>
            <a:r>
              <a:rPr lang="pl-PL" dirty="0"/>
              <a:t>Edytuj style wzorca </a:t>
            </a:r>
            <a:r>
              <a:rPr lang="pl-PL" dirty="0" err="1"/>
              <a:t>tekstuty</a:t>
            </a:r>
            <a:r>
              <a:rPr lang="pl-PL" dirty="0"/>
              <a:t> poziom</a:t>
            </a:r>
            <a:endParaRPr lang="en-GB" dirty="0"/>
          </a:p>
        </p:txBody>
      </p:sp>
      <p:sp>
        <p:nvSpPr>
          <p:cNvPr id="24" name="Symbol zastępczy tekstu 5">
            <a:extLst>
              <a:ext uri="{FF2B5EF4-FFF2-40B4-BE49-F238E27FC236}">
                <a16:creationId xmlns:a16="http://schemas.microsoft.com/office/drawing/2014/main" id="{8D14915C-DC68-4CEA-A921-4CADA758955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53890" y="4589824"/>
            <a:ext cx="1786423" cy="2346649"/>
          </a:xfrm>
        </p:spPr>
        <p:txBody>
          <a:bodyPr lIns="0" tIns="0" rIns="0" bIns="0"/>
          <a:lstStyle/>
          <a:p>
            <a:pPr lvl="0"/>
            <a:r>
              <a:rPr lang="pl-PL" dirty="0"/>
              <a:t>Edytuj style wzorca </a:t>
            </a:r>
            <a:r>
              <a:rPr lang="pl-PL" dirty="0" err="1"/>
              <a:t>tekstuty</a:t>
            </a:r>
            <a:r>
              <a:rPr lang="pl-PL" dirty="0"/>
              <a:t> poziom</a:t>
            </a:r>
            <a:endParaRPr lang="en-GB" dirty="0"/>
          </a:p>
        </p:txBody>
      </p:sp>
      <p:sp>
        <p:nvSpPr>
          <p:cNvPr id="25" name="Symbol zastępczy tekstu 5">
            <a:extLst>
              <a:ext uri="{FF2B5EF4-FFF2-40B4-BE49-F238E27FC236}">
                <a16:creationId xmlns:a16="http://schemas.microsoft.com/office/drawing/2014/main" id="{F3AE53DE-10A6-4393-9747-416EB50ECE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24414" y="4589824"/>
            <a:ext cx="1786423" cy="2346649"/>
          </a:xfrm>
        </p:spPr>
        <p:txBody>
          <a:bodyPr lIns="0" tIns="0" rIns="0" bIns="0"/>
          <a:lstStyle/>
          <a:p>
            <a:pPr lvl="0"/>
            <a:r>
              <a:rPr lang="pl-PL" dirty="0"/>
              <a:t>Edytuj style wzorca </a:t>
            </a:r>
            <a:r>
              <a:rPr lang="pl-PL" dirty="0" err="1"/>
              <a:t>tekstuty</a:t>
            </a:r>
            <a:r>
              <a:rPr lang="pl-PL" dirty="0"/>
              <a:t> poziom</a:t>
            </a:r>
            <a:endParaRPr lang="en-GB" dirty="0"/>
          </a:p>
        </p:txBody>
      </p:sp>
      <p:sp>
        <p:nvSpPr>
          <p:cNvPr id="26" name="Symbol zastępczy tekstu 5">
            <a:extLst>
              <a:ext uri="{FF2B5EF4-FFF2-40B4-BE49-F238E27FC236}">
                <a16:creationId xmlns:a16="http://schemas.microsoft.com/office/drawing/2014/main" id="{DA849BD4-CACC-4307-8499-AF4DABD553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8562" y="4576053"/>
            <a:ext cx="1786423" cy="2346649"/>
          </a:xfrm>
        </p:spPr>
        <p:txBody>
          <a:bodyPr lIns="0" tIns="0" rIns="0" bIns="0"/>
          <a:lstStyle/>
          <a:p>
            <a:pPr lvl="0"/>
            <a:r>
              <a:rPr lang="pl-PL" dirty="0"/>
              <a:t>Edytuj style wzorca </a:t>
            </a:r>
            <a:r>
              <a:rPr lang="pl-PL" dirty="0" err="1"/>
              <a:t>tekstuty</a:t>
            </a:r>
            <a:r>
              <a:rPr lang="pl-PL" dirty="0"/>
              <a:t> poziom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69782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EEE086-80FF-45A2-8AF3-1A42BAD62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B160A5BF-8A9D-4CF9-A7D5-31B426739801}"/>
              </a:ext>
            </a:extLst>
          </p:cNvPr>
          <p:cNvSpPr/>
          <p:nvPr userDrawn="1"/>
        </p:nvSpPr>
        <p:spPr>
          <a:xfrm rot="5400000">
            <a:off x="-536586" y="1168423"/>
            <a:ext cx="1239870" cy="166698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Shape 210">
            <a:extLst>
              <a:ext uri="{FF2B5EF4-FFF2-40B4-BE49-F238E27FC236}">
                <a16:creationId xmlns:a16="http://schemas.microsoft.com/office/drawing/2014/main" id="{5FCA280E-151E-479D-A3AC-B6B3E479024D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883368" y="3994823"/>
            <a:ext cx="1786423" cy="49848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>
              <a:defRPr sz="1323"/>
            </a:lvl1pPr>
          </a:lstStyle>
          <a:p>
            <a:pPr marL="0" lvl="0" indent="0" rtl="0">
              <a:spcBef>
                <a:spcPts val="496"/>
              </a:spcBef>
              <a:spcAft>
                <a:spcPts val="0"/>
              </a:spcAft>
              <a:buNone/>
            </a:pPr>
            <a:r>
              <a:rPr lang="pl-PL" b="1" dirty="0"/>
              <a:t>Nagłówek pierwszy</a:t>
            </a:r>
          </a:p>
        </p:txBody>
      </p:sp>
      <p:sp>
        <p:nvSpPr>
          <p:cNvPr id="11" name="Shape 210">
            <a:extLst>
              <a:ext uri="{FF2B5EF4-FFF2-40B4-BE49-F238E27FC236}">
                <a16:creationId xmlns:a16="http://schemas.microsoft.com/office/drawing/2014/main" id="{8A059A2D-D54B-462E-99FE-AF6541A34181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3253890" y="3994823"/>
            <a:ext cx="1786423" cy="49848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>
              <a:defRPr sz="1323"/>
            </a:lvl1pPr>
          </a:lstStyle>
          <a:p>
            <a:pPr marL="0" lvl="0" indent="0" rtl="0">
              <a:spcBef>
                <a:spcPts val="496"/>
              </a:spcBef>
              <a:spcAft>
                <a:spcPts val="0"/>
              </a:spcAft>
              <a:buNone/>
            </a:pPr>
            <a:r>
              <a:rPr lang="pl-PL" b="1" dirty="0"/>
              <a:t>Nagłówek 2</a:t>
            </a:r>
          </a:p>
        </p:txBody>
      </p:sp>
      <p:sp>
        <p:nvSpPr>
          <p:cNvPr id="13" name="Shape 210">
            <a:extLst>
              <a:ext uri="{FF2B5EF4-FFF2-40B4-BE49-F238E27FC236}">
                <a16:creationId xmlns:a16="http://schemas.microsoft.com/office/drawing/2014/main" id="{C20A1922-53E2-432A-A865-96B02DB1A529}"/>
              </a:ext>
            </a:extLst>
          </p:cNvPr>
          <p:cNvSpPr txBox="1">
            <a:spLocks noGrp="1"/>
          </p:cNvSpPr>
          <p:nvPr>
            <p:ph type="body" idx="15" hasCustomPrompt="1"/>
          </p:nvPr>
        </p:nvSpPr>
        <p:spPr>
          <a:xfrm>
            <a:off x="5624414" y="3994823"/>
            <a:ext cx="1786423" cy="49848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indent="0" rtl="0">
              <a:spcBef>
                <a:spcPts val="496"/>
              </a:spcBef>
              <a:spcAft>
                <a:spcPts val="0"/>
              </a:spcAft>
              <a:buNone/>
              <a:defRPr sz="1323"/>
            </a:lvl1pPr>
          </a:lstStyle>
          <a:p>
            <a:pPr marL="0" lvl="0" indent="0" rtl="0">
              <a:spcBef>
                <a:spcPts val="496"/>
              </a:spcBef>
              <a:spcAft>
                <a:spcPts val="0"/>
              </a:spcAft>
              <a:buNone/>
            </a:pPr>
            <a:r>
              <a:rPr lang="pl-PL" b="1" dirty="0"/>
              <a:t>Nagłówek 3</a:t>
            </a:r>
          </a:p>
        </p:txBody>
      </p:sp>
      <p:sp>
        <p:nvSpPr>
          <p:cNvPr id="15" name="Shape 210">
            <a:extLst>
              <a:ext uri="{FF2B5EF4-FFF2-40B4-BE49-F238E27FC236}">
                <a16:creationId xmlns:a16="http://schemas.microsoft.com/office/drawing/2014/main" id="{09E4A0C2-542C-47F7-A428-2B3AC59B3E0E}"/>
              </a:ext>
            </a:extLst>
          </p:cNvPr>
          <p:cNvSpPr txBox="1">
            <a:spLocks noGrp="1"/>
          </p:cNvSpPr>
          <p:nvPr>
            <p:ph type="body" idx="17" hasCustomPrompt="1"/>
          </p:nvPr>
        </p:nvSpPr>
        <p:spPr>
          <a:xfrm>
            <a:off x="8018563" y="3994823"/>
            <a:ext cx="1786423" cy="49848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indent="0" rtl="0">
              <a:spcBef>
                <a:spcPts val="496"/>
              </a:spcBef>
              <a:spcAft>
                <a:spcPts val="0"/>
              </a:spcAft>
              <a:buNone/>
              <a:defRPr sz="1323"/>
            </a:lvl1pPr>
          </a:lstStyle>
          <a:p>
            <a:pPr marL="0" lvl="0" indent="0" rtl="0">
              <a:spcBef>
                <a:spcPts val="496"/>
              </a:spcBef>
              <a:spcAft>
                <a:spcPts val="0"/>
              </a:spcAft>
              <a:buNone/>
            </a:pPr>
            <a:r>
              <a:rPr lang="pl-PL" b="1" dirty="0"/>
              <a:t>Nagłówek 4</a:t>
            </a:r>
          </a:p>
        </p:txBody>
      </p:sp>
      <p:sp>
        <p:nvSpPr>
          <p:cNvPr id="17" name="Symbol zastępczy numeru slajdu 5">
            <a:extLst>
              <a:ext uri="{FF2B5EF4-FFF2-40B4-BE49-F238E27FC236}">
                <a16:creationId xmlns:a16="http://schemas.microsoft.com/office/drawing/2014/main" id="{9797BB79-B43A-43B8-9A75-2BEAF7AF932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290366" y="7028193"/>
            <a:ext cx="2268141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45C54A49-7B58-4AD4-AD7F-0F2B8F907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C1237BF-D9DF-4695-B1BA-AB0CE64842BD}"/>
              </a:ext>
            </a:extLst>
          </p:cNvPr>
          <p:cNvSpPr txBox="1"/>
          <p:nvPr userDrawn="1"/>
        </p:nvSpPr>
        <p:spPr>
          <a:xfrm>
            <a:off x="549529" y="2640803"/>
            <a:ext cx="1070572" cy="1119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3503" indent="0" algn="l">
              <a:lnSpc>
                <a:spcPct val="100000"/>
              </a:lnSpc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None/>
              <a:tabLst/>
            </a:pPr>
            <a:r>
              <a:rPr lang="pl-PL" sz="7276" b="1" dirty="0">
                <a:solidFill>
                  <a:schemeClr val="accent1"/>
                </a:solidFill>
                <a:latin typeface="Titillium Bd" panose="00000800000000000000" pitchFamily="50" charset="-18"/>
                <a:cs typeface="Segoe UI Semibold" panose="020B0702040204020203" pitchFamily="34" charset="0"/>
              </a:rPr>
              <a:t>1.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BD3DF7C1-BCD2-4221-8CE3-7B7A013FC34C}"/>
              </a:ext>
            </a:extLst>
          </p:cNvPr>
          <p:cNvSpPr txBox="1"/>
          <p:nvPr userDrawn="1"/>
        </p:nvSpPr>
        <p:spPr>
          <a:xfrm>
            <a:off x="2869875" y="2640803"/>
            <a:ext cx="1070572" cy="1119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3503" indent="0" algn="l">
              <a:lnSpc>
                <a:spcPct val="100000"/>
              </a:lnSpc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None/>
              <a:tabLst/>
            </a:pPr>
            <a:r>
              <a:rPr lang="pl-PL" sz="7276" b="1" dirty="0">
                <a:solidFill>
                  <a:schemeClr val="accent1"/>
                </a:solidFill>
                <a:latin typeface="Titillium Bd" panose="00000800000000000000" pitchFamily="50" charset="-18"/>
                <a:cs typeface="Segoe UI Semibold" panose="020B0702040204020203" pitchFamily="34" charset="0"/>
              </a:rPr>
              <a:t>2.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C34568D3-1012-4BBD-9106-2A5DB1F0C004}"/>
              </a:ext>
            </a:extLst>
          </p:cNvPr>
          <p:cNvSpPr txBox="1"/>
          <p:nvPr userDrawn="1"/>
        </p:nvSpPr>
        <p:spPr>
          <a:xfrm>
            <a:off x="5265774" y="2640803"/>
            <a:ext cx="1070572" cy="1119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3503" indent="0" algn="l">
              <a:lnSpc>
                <a:spcPct val="100000"/>
              </a:lnSpc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None/>
              <a:tabLst/>
            </a:pPr>
            <a:r>
              <a:rPr lang="pl-PL" sz="7276" b="1" dirty="0">
                <a:solidFill>
                  <a:schemeClr val="accent1"/>
                </a:solidFill>
                <a:latin typeface="Titillium Bd" panose="00000800000000000000" pitchFamily="50" charset="-18"/>
                <a:cs typeface="Segoe UI Semibold" panose="020B0702040204020203" pitchFamily="34" charset="0"/>
              </a:rPr>
              <a:t>3.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34EDA152-E455-403A-84DD-F4806DE9C057}"/>
              </a:ext>
            </a:extLst>
          </p:cNvPr>
          <p:cNvSpPr txBox="1"/>
          <p:nvPr userDrawn="1"/>
        </p:nvSpPr>
        <p:spPr>
          <a:xfrm>
            <a:off x="7661673" y="2640803"/>
            <a:ext cx="1070572" cy="1119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3503" indent="0" algn="l">
              <a:lnSpc>
                <a:spcPct val="100000"/>
              </a:lnSpc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None/>
              <a:tabLst/>
            </a:pPr>
            <a:r>
              <a:rPr lang="pl-PL" sz="7276" b="1" dirty="0">
                <a:solidFill>
                  <a:schemeClr val="accent1"/>
                </a:solidFill>
                <a:latin typeface="Titillium Bd" panose="00000800000000000000" pitchFamily="50" charset="-18"/>
                <a:cs typeface="Segoe UI Semibold" panose="020B0702040204020203" pitchFamily="34" charset="0"/>
              </a:rPr>
              <a:t>4.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2D91F23F-F293-4D46-A764-7B7C0FAC00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368" y="4576054"/>
            <a:ext cx="1786423" cy="2346649"/>
          </a:xfrm>
        </p:spPr>
        <p:txBody>
          <a:bodyPr lIns="0" tIns="0" rIns="0" bIns="0"/>
          <a:lstStyle/>
          <a:p>
            <a:pPr lvl="0"/>
            <a:r>
              <a:rPr lang="pl-PL" dirty="0"/>
              <a:t>Edytuj style wzorca </a:t>
            </a:r>
            <a:r>
              <a:rPr lang="pl-PL" dirty="0" err="1"/>
              <a:t>tekstuty</a:t>
            </a:r>
            <a:r>
              <a:rPr lang="pl-PL" dirty="0"/>
              <a:t> poziom</a:t>
            </a:r>
            <a:endParaRPr lang="en-GB" dirty="0"/>
          </a:p>
        </p:txBody>
      </p:sp>
      <p:sp>
        <p:nvSpPr>
          <p:cNvPr id="20" name="Symbol zastępczy tekstu 5">
            <a:extLst>
              <a:ext uri="{FF2B5EF4-FFF2-40B4-BE49-F238E27FC236}">
                <a16:creationId xmlns:a16="http://schemas.microsoft.com/office/drawing/2014/main" id="{707AE90F-1A9B-4FED-A89D-0F1F165C78C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53890" y="4589824"/>
            <a:ext cx="1786423" cy="2346649"/>
          </a:xfrm>
        </p:spPr>
        <p:txBody>
          <a:bodyPr lIns="0" tIns="0" rIns="0" bIns="0"/>
          <a:lstStyle/>
          <a:p>
            <a:pPr lvl="0"/>
            <a:r>
              <a:rPr lang="pl-PL" dirty="0"/>
              <a:t>Edytuj style wzorca </a:t>
            </a:r>
            <a:r>
              <a:rPr lang="pl-PL" dirty="0" err="1"/>
              <a:t>tekstuty</a:t>
            </a:r>
            <a:r>
              <a:rPr lang="pl-PL" dirty="0"/>
              <a:t> poziom</a:t>
            </a:r>
            <a:endParaRPr lang="en-GB" dirty="0"/>
          </a:p>
        </p:txBody>
      </p:sp>
      <p:sp>
        <p:nvSpPr>
          <p:cNvPr id="21" name="Symbol zastępczy tekstu 5">
            <a:extLst>
              <a:ext uri="{FF2B5EF4-FFF2-40B4-BE49-F238E27FC236}">
                <a16:creationId xmlns:a16="http://schemas.microsoft.com/office/drawing/2014/main" id="{FC6800D4-DC9B-4A34-8DE1-23963682F74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24414" y="4589824"/>
            <a:ext cx="1786423" cy="2346649"/>
          </a:xfrm>
        </p:spPr>
        <p:txBody>
          <a:bodyPr lIns="0" tIns="0" rIns="0" bIns="0"/>
          <a:lstStyle/>
          <a:p>
            <a:pPr lvl="0"/>
            <a:r>
              <a:rPr lang="pl-PL" dirty="0"/>
              <a:t>Edytuj style wzorca </a:t>
            </a:r>
            <a:r>
              <a:rPr lang="pl-PL" dirty="0" err="1"/>
              <a:t>tekstuty</a:t>
            </a:r>
            <a:r>
              <a:rPr lang="pl-PL" dirty="0"/>
              <a:t> poziom</a:t>
            </a:r>
            <a:endParaRPr lang="en-GB" dirty="0"/>
          </a:p>
        </p:txBody>
      </p:sp>
      <p:sp>
        <p:nvSpPr>
          <p:cNvPr id="26" name="Symbol zastępczy tekstu 5">
            <a:extLst>
              <a:ext uri="{FF2B5EF4-FFF2-40B4-BE49-F238E27FC236}">
                <a16:creationId xmlns:a16="http://schemas.microsoft.com/office/drawing/2014/main" id="{3F8A2CE7-BB29-4F37-A94C-0846619C72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8562" y="4576053"/>
            <a:ext cx="1786423" cy="2346649"/>
          </a:xfrm>
        </p:spPr>
        <p:txBody>
          <a:bodyPr lIns="0" tIns="0" rIns="0" bIns="0"/>
          <a:lstStyle/>
          <a:p>
            <a:pPr lvl="0"/>
            <a:r>
              <a:rPr lang="pl-PL" dirty="0"/>
              <a:t>Edytuj style wzorca </a:t>
            </a:r>
            <a:r>
              <a:rPr lang="pl-PL" dirty="0" err="1"/>
              <a:t>tekstuty</a:t>
            </a:r>
            <a:r>
              <a:rPr lang="pl-PL" dirty="0"/>
              <a:t> poziom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7471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tat/bio +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F419A918-D61B-4C1C-B687-C1B7D210AC87}"/>
              </a:ext>
            </a:extLst>
          </p:cNvPr>
          <p:cNvSpPr/>
          <p:nvPr userDrawn="1"/>
        </p:nvSpPr>
        <p:spPr>
          <a:xfrm>
            <a:off x="5184852" y="654775"/>
            <a:ext cx="2827734" cy="3933161"/>
          </a:xfrm>
          <a:prstGeom prst="rect">
            <a:avLst/>
          </a:prstGeom>
          <a:noFill/>
          <a:ln w="101600">
            <a:solidFill>
              <a:srgbClr val="02CD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Symbol zastępczy obrazu 9">
            <a:extLst>
              <a:ext uri="{FF2B5EF4-FFF2-40B4-BE49-F238E27FC236}">
                <a16:creationId xmlns:a16="http://schemas.microsoft.com/office/drawing/2014/main" id="{7E423F0B-06B0-4DE4-9D48-6E09565CCB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9580" y="654472"/>
            <a:ext cx="4167445" cy="690520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578AE53-D7E7-4B5B-85CE-40F9A19DCE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90EC82E-1C36-41A7-AF29-2EB7340B38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33601" y="1436688"/>
            <a:ext cx="3583347" cy="468629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>
              <a:defRPr sz="1158"/>
            </a:lvl1pPr>
          </a:lstStyle>
          <a:p>
            <a:pPr lvl="0"/>
            <a:r>
              <a:rPr lang="pl-PL" dirty="0"/>
              <a:t>Tutaj mamy miejsce na np. jakiś cytat, opis, </a:t>
            </a:r>
            <a:r>
              <a:rPr lang="pl-PL" dirty="0" err="1"/>
              <a:t>bio</a:t>
            </a:r>
            <a:r>
              <a:rPr lang="pl-PL" dirty="0"/>
              <a:t> prelegenta etc. Tekst w tym układzie powinien być dłuższy, np. na 2 akapity.</a:t>
            </a:r>
          </a:p>
          <a:p>
            <a:pPr lvl="0"/>
            <a:r>
              <a:rPr lang="pl-PL" dirty="0"/>
              <a:t>Wtedy Też prezentuje się najlepiej. Oczywiście jeśli to jest cytat lub </a:t>
            </a:r>
            <a:r>
              <a:rPr lang="pl-PL" dirty="0" err="1"/>
              <a:t>bio</a:t>
            </a:r>
            <a:r>
              <a:rPr lang="pl-PL" dirty="0"/>
              <a:t> nie zapomnijcie o podpisie – najlepiej imię i nazwisko + nazwa stanowiska w firmie. </a:t>
            </a:r>
          </a:p>
          <a:p>
            <a:pPr lvl="0"/>
            <a:r>
              <a:rPr lang="pl-PL" dirty="0"/>
              <a:t>Po prawej stronie dodajemy zdjęcie. Jeśli to jest czyjeś zdjęcie – warto dać sylwetkę wyciętą, bez tła. </a:t>
            </a:r>
          </a:p>
        </p:txBody>
      </p:sp>
    </p:spTree>
    <p:extLst>
      <p:ext uri="{BB962C8B-B14F-4D97-AF65-F5344CB8AC3E}">
        <p14:creationId xmlns:p14="http://schemas.microsoft.com/office/powerpoint/2010/main" val="9782832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Układ niestandardow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71166DEC-CED9-4323-AC88-83B3ADA3E6B8}"/>
              </a:ext>
            </a:extLst>
          </p:cNvPr>
          <p:cNvSpPr/>
          <p:nvPr userDrawn="1"/>
        </p:nvSpPr>
        <p:spPr>
          <a:xfrm>
            <a:off x="463848" y="995034"/>
            <a:ext cx="5171777" cy="5959167"/>
          </a:xfrm>
          <a:prstGeom prst="rect">
            <a:avLst/>
          </a:prstGeom>
          <a:noFill/>
          <a:ln w="101600">
            <a:solidFill>
              <a:srgbClr val="02CD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ymbol zastępczy obrazu 5">
            <a:extLst>
              <a:ext uri="{FF2B5EF4-FFF2-40B4-BE49-F238E27FC236}">
                <a16:creationId xmlns:a16="http://schemas.microsoft.com/office/drawing/2014/main" id="{2FB54C3B-F253-4102-9D35-268C74C111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4993" y="0"/>
            <a:ext cx="4155633" cy="75596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C98F4230-3A2A-4CC9-B19D-E5315853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24" y="0"/>
            <a:ext cx="3092178" cy="1864720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C03667E-5A16-4C92-8753-7E259ECFE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2268141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718233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Układ niestandardow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13">
            <a:extLst>
              <a:ext uri="{FF2B5EF4-FFF2-40B4-BE49-F238E27FC236}">
                <a16:creationId xmlns:a16="http://schemas.microsoft.com/office/drawing/2014/main" id="{FD211788-24FF-47FD-A48A-D12DD5B5B27D}"/>
              </a:ext>
            </a:extLst>
          </p:cNvPr>
          <p:cNvSpPr/>
          <p:nvPr userDrawn="1"/>
        </p:nvSpPr>
        <p:spPr>
          <a:xfrm>
            <a:off x="451985" y="654776"/>
            <a:ext cx="9238804" cy="6299426"/>
          </a:xfrm>
          <a:custGeom>
            <a:avLst/>
            <a:gdLst>
              <a:gd name="connsiteX0" fmla="*/ 0 w 11159513"/>
              <a:gd name="connsiteY0" fmla="*/ 0 h 5714725"/>
              <a:gd name="connsiteX1" fmla="*/ 11159513 w 11159513"/>
              <a:gd name="connsiteY1" fmla="*/ 0 h 5714725"/>
              <a:gd name="connsiteX2" fmla="*/ 11159513 w 11159513"/>
              <a:gd name="connsiteY2" fmla="*/ 5714725 h 5714725"/>
              <a:gd name="connsiteX3" fmla="*/ 0 w 11159513"/>
              <a:gd name="connsiteY3" fmla="*/ 5714725 h 5714725"/>
              <a:gd name="connsiteX4" fmla="*/ 0 w 11159513"/>
              <a:gd name="connsiteY4" fmla="*/ 0 h 5714725"/>
              <a:gd name="connsiteX0" fmla="*/ 14348 w 11173861"/>
              <a:gd name="connsiteY0" fmla="*/ 0 h 5714725"/>
              <a:gd name="connsiteX1" fmla="*/ 11173861 w 11173861"/>
              <a:gd name="connsiteY1" fmla="*/ 0 h 5714725"/>
              <a:gd name="connsiteX2" fmla="*/ 11173861 w 11173861"/>
              <a:gd name="connsiteY2" fmla="*/ 5714725 h 5714725"/>
              <a:gd name="connsiteX3" fmla="*/ 14348 w 11173861"/>
              <a:gd name="connsiteY3" fmla="*/ 5714725 h 5714725"/>
              <a:gd name="connsiteX4" fmla="*/ 0 w 11173861"/>
              <a:gd name="connsiteY4" fmla="*/ 658330 h 5714725"/>
              <a:gd name="connsiteX5" fmla="*/ 14348 w 11173861"/>
              <a:gd name="connsiteY5" fmla="*/ 0 h 5714725"/>
              <a:gd name="connsiteX0" fmla="*/ 14348 w 11173861"/>
              <a:gd name="connsiteY0" fmla="*/ 0 h 5714725"/>
              <a:gd name="connsiteX1" fmla="*/ 2663687 w 11173861"/>
              <a:gd name="connsiteY1" fmla="*/ 2348 h 5714725"/>
              <a:gd name="connsiteX2" fmla="*/ 11173861 w 11173861"/>
              <a:gd name="connsiteY2" fmla="*/ 0 h 5714725"/>
              <a:gd name="connsiteX3" fmla="*/ 11173861 w 11173861"/>
              <a:gd name="connsiteY3" fmla="*/ 5714725 h 5714725"/>
              <a:gd name="connsiteX4" fmla="*/ 14348 w 11173861"/>
              <a:gd name="connsiteY4" fmla="*/ 5714725 h 5714725"/>
              <a:gd name="connsiteX5" fmla="*/ 0 w 11173861"/>
              <a:gd name="connsiteY5" fmla="*/ 658330 h 5714725"/>
              <a:gd name="connsiteX6" fmla="*/ 14348 w 11173861"/>
              <a:gd name="connsiteY6" fmla="*/ 0 h 571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73861" h="5714725">
                <a:moveTo>
                  <a:pt x="14348" y="0"/>
                </a:moveTo>
                <a:lnTo>
                  <a:pt x="2663687" y="2348"/>
                </a:lnTo>
                <a:lnTo>
                  <a:pt x="11173861" y="0"/>
                </a:lnTo>
                <a:lnTo>
                  <a:pt x="11173861" y="5714725"/>
                </a:lnTo>
                <a:lnTo>
                  <a:pt x="14348" y="5714725"/>
                </a:lnTo>
                <a:cubicBezTo>
                  <a:pt x="9565" y="4029260"/>
                  <a:pt x="4783" y="2343795"/>
                  <a:pt x="0" y="658330"/>
                </a:cubicBezTo>
                <a:lnTo>
                  <a:pt x="14348" y="0"/>
                </a:lnTo>
                <a:close/>
              </a:path>
            </a:pathLst>
          </a:custGeom>
          <a:noFill/>
          <a:ln w="101600">
            <a:solidFill>
              <a:srgbClr val="02CD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63AA051-73BD-406D-A3C3-0CA2B7E360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823" y="1"/>
            <a:ext cx="4881490" cy="140855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Chwalimy się czymś</a:t>
            </a:r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5A458C7B-88AF-4CA3-BD6E-12336E29F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2268141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794296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528973-F33C-4252-AE6C-64E63FAC29D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22CC1F-FBF4-43D2-BAB1-6EC50FDE770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BE3E1C-555B-4BBE-9C39-EF2E4F2A0DE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58586-FE7E-4CA2-9D57-1232A634B9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98643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a 30">
            <a:extLst>
              <a:ext uri="{FF2B5EF4-FFF2-40B4-BE49-F238E27FC236}">
                <a16:creationId xmlns:a16="http://schemas.microsoft.com/office/drawing/2014/main" id="{AADD911A-CB30-4CF3-9816-91BDC638A957}"/>
              </a:ext>
            </a:extLst>
          </p:cNvPr>
          <p:cNvGrpSpPr/>
          <p:nvPr userDrawn="1"/>
        </p:nvGrpSpPr>
        <p:grpSpPr>
          <a:xfrm>
            <a:off x="90517" y="114149"/>
            <a:ext cx="9830780" cy="7356743"/>
            <a:chOff x="109475" y="103554"/>
            <a:chExt cx="11889825" cy="6673904"/>
          </a:xfrm>
        </p:grpSpPr>
        <p:pic>
          <p:nvPicPr>
            <p:cNvPr id="5" name="Grafika 4">
              <a:extLst>
                <a:ext uri="{FF2B5EF4-FFF2-40B4-BE49-F238E27FC236}">
                  <a16:creationId xmlns:a16="http://schemas.microsoft.com/office/drawing/2014/main" id="{91B33476-5072-4FBC-A87A-F5A8D6A0C3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573606" y="6322990"/>
              <a:ext cx="410911" cy="410911"/>
            </a:xfrm>
            <a:prstGeom prst="rect">
              <a:avLst/>
            </a:prstGeom>
          </p:spPr>
        </p:pic>
        <p:pic>
          <p:nvPicPr>
            <p:cNvPr id="6" name="Grafika 5">
              <a:extLst>
                <a:ext uri="{FF2B5EF4-FFF2-40B4-BE49-F238E27FC236}">
                  <a16:creationId xmlns:a16="http://schemas.microsoft.com/office/drawing/2014/main" id="{A96A0840-165D-4AB2-A5F1-6CCE867741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223788">
              <a:off x="9520558" y="103556"/>
              <a:ext cx="410911" cy="410911"/>
            </a:xfrm>
            <a:prstGeom prst="rect">
              <a:avLst/>
            </a:prstGeom>
          </p:spPr>
        </p:pic>
        <p:pic>
          <p:nvPicPr>
            <p:cNvPr id="7" name="Grafika 6">
              <a:extLst>
                <a:ext uri="{FF2B5EF4-FFF2-40B4-BE49-F238E27FC236}">
                  <a16:creationId xmlns:a16="http://schemas.microsoft.com/office/drawing/2014/main" id="{50273593-2ADF-4941-9B65-A3520B5A85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02534" y="6337062"/>
              <a:ext cx="410911" cy="410911"/>
            </a:xfrm>
            <a:prstGeom prst="rect">
              <a:avLst/>
            </a:prstGeom>
          </p:spPr>
        </p:pic>
        <p:pic>
          <p:nvPicPr>
            <p:cNvPr id="8" name="Grafika 7">
              <a:extLst>
                <a:ext uri="{FF2B5EF4-FFF2-40B4-BE49-F238E27FC236}">
                  <a16:creationId xmlns:a16="http://schemas.microsoft.com/office/drawing/2014/main" id="{395B5586-5737-474E-AB23-9A78C0D718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273355" y="6337062"/>
              <a:ext cx="410911" cy="410911"/>
            </a:xfrm>
            <a:prstGeom prst="rect">
              <a:avLst/>
            </a:prstGeom>
          </p:spPr>
        </p:pic>
        <p:pic>
          <p:nvPicPr>
            <p:cNvPr id="9" name="Grafika 8">
              <a:extLst>
                <a:ext uri="{FF2B5EF4-FFF2-40B4-BE49-F238E27FC236}">
                  <a16:creationId xmlns:a16="http://schemas.microsoft.com/office/drawing/2014/main" id="{9B63E90B-AE14-43B1-A252-21DE29AB6E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470707" y="1719940"/>
              <a:ext cx="410911" cy="410911"/>
            </a:xfrm>
            <a:prstGeom prst="rect">
              <a:avLst/>
            </a:prstGeom>
          </p:spPr>
        </p:pic>
        <p:pic>
          <p:nvPicPr>
            <p:cNvPr id="10" name="Grafika 9">
              <a:extLst>
                <a:ext uri="{FF2B5EF4-FFF2-40B4-BE49-F238E27FC236}">
                  <a16:creationId xmlns:a16="http://schemas.microsoft.com/office/drawing/2014/main" id="{82B3CE52-C2D8-468D-A37E-776AAA6216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1549659" y="162279"/>
              <a:ext cx="410911" cy="410911"/>
            </a:xfrm>
            <a:prstGeom prst="rect">
              <a:avLst/>
            </a:prstGeom>
          </p:spPr>
        </p:pic>
        <p:pic>
          <p:nvPicPr>
            <p:cNvPr id="11" name="Grafika 10">
              <a:extLst>
                <a:ext uri="{FF2B5EF4-FFF2-40B4-BE49-F238E27FC236}">
                  <a16:creationId xmlns:a16="http://schemas.microsoft.com/office/drawing/2014/main" id="{BA8C1871-19AC-4761-B07B-D63CDFD1FD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20790055">
              <a:off x="11588389" y="5395481"/>
              <a:ext cx="410911" cy="410911"/>
            </a:xfrm>
            <a:prstGeom prst="rect">
              <a:avLst/>
            </a:prstGeom>
          </p:spPr>
        </p:pic>
        <p:pic>
          <p:nvPicPr>
            <p:cNvPr id="12" name="Grafika 11">
              <a:extLst>
                <a:ext uri="{FF2B5EF4-FFF2-40B4-BE49-F238E27FC236}">
                  <a16:creationId xmlns:a16="http://schemas.microsoft.com/office/drawing/2014/main" id="{B9CE87D7-33B1-4FF1-AEDF-E1175ED927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19638187">
              <a:off x="9664902" y="6258632"/>
              <a:ext cx="410911" cy="410911"/>
            </a:xfrm>
            <a:prstGeom prst="rect">
              <a:avLst/>
            </a:prstGeom>
          </p:spPr>
        </p:pic>
        <p:pic>
          <p:nvPicPr>
            <p:cNvPr id="13" name="Grafika 12">
              <a:extLst>
                <a:ext uri="{FF2B5EF4-FFF2-40B4-BE49-F238E27FC236}">
                  <a16:creationId xmlns:a16="http://schemas.microsoft.com/office/drawing/2014/main" id="{C154332C-4492-4068-A6F3-03FD33C741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0985045" y="5634090"/>
              <a:ext cx="410911" cy="410911"/>
            </a:xfrm>
            <a:prstGeom prst="rect">
              <a:avLst/>
            </a:prstGeom>
          </p:spPr>
        </p:pic>
        <p:pic>
          <p:nvPicPr>
            <p:cNvPr id="14" name="Grafika 13">
              <a:extLst>
                <a:ext uri="{FF2B5EF4-FFF2-40B4-BE49-F238E27FC236}">
                  <a16:creationId xmlns:a16="http://schemas.microsoft.com/office/drawing/2014/main" id="{62DE219D-98D8-41D3-B750-33805E7B83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0564470" y="103554"/>
              <a:ext cx="410911" cy="410911"/>
            </a:xfrm>
            <a:prstGeom prst="rect">
              <a:avLst/>
            </a:prstGeom>
          </p:spPr>
        </p:pic>
        <p:pic>
          <p:nvPicPr>
            <p:cNvPr id="15" name="Grafika 14">
              <a:extLst>
                <a:ext uri="{FF2B5EF4-FFF2-40B4-BE49-F238E27FC236}">
                  <a16:creationId xmlns:a16="http://schemas.microsoft.com/office/drawing/2014/main" id="{C594938A-CB81-4DF6-96BB-C514A72325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 rot="1808873">
              <a:off x="255506" y="5353239"/>
              <a:ext cx="410911" cy="410911"/>
            </a:xfrm>
            <a:prstGeom prst="rect">
              <a:avLst/>
            </a:prstGeom>
          </p:spPr>
        </p:pic>
        <p:pic>
          <p:nvPicPr>
            <p:cNvPr id="16" name="Grafika 15">
              <a:extLst>
                <a:ext uri="{FF2B5EF4-FFF2-40B4-BE49-F238E27FC236}">
                  <a16:creationId xmlns:a16="http://schemas.microsoft.com/office/drawing/2014/main" id="{7B81E6D5-BC97-414E-BBD1-301C780089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 rot="1559450">
              <a:off x="178733" y="6322988"/>
              <a:ext cx="410911" cy="410911"/>
            </a:xfrm>
            <a:prstGeom prst="rect">
              <a:avLst/>
            </a:prstGeom>
          </p:spPr>
        </p:pic>
        <p:pic>
          <p:nvPicPr>
            <p:cNvPr id="17" name="Grafika 16">
              <a:extLst>
                <a:ext uri="{FF2B5EF4-FFF2-40B4-BE49-F238E27FC236}">
                  <a16:creationId xmlns:a16="http://schemas.microsoft.com/office/drawing/2014/main" id="{CE06C882-8E7C-4199-A968-FC11EAD624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971065" y="5769291"/>
              <a:ext cx="410911" cy="410911"/>
            </a:xfrm>
            <a:prstGeom prst="rect">
              <a:avLst/>
            </a:prstGeom>
          </p:spPr>
        </p:pic>
        <p:pic>
          <p:nvPicPr>
            <p:cNvPr id="18" name="Grafika 17">
              <a:extLst>
                <a:ext uri="{FF2B5EF4-FFF2-40B4-BE49-F238E27FC236}">
                  <a16:creationId xmlns:a16="http://schemas.microsoft.com/office/drawing/2014/main" id="{41F129A5-7F07-4AAB-A0EE-EDD3051C8A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 rot="20278419">
              <a:off x="11511549" y="4521694"/>
              <a:ext cx="410911" cy="410911"/>
            </a:xfrm>
            <a:prstGeom prst="rect">
              <a:avLst/>
            </a:prstGeom>
          </p:spPr>
        </p:pic>
        <p:pic>
          <p:nvPicPr>
            <p:cNvPr id="19" name="Grafika 18">
              <a:extLst>
                <a:ext uri="{FF2B5EF4-FFF2-40B4-BE49-F238E27FC236}">
                  <a16:creationId xmlns:a16="http://schemas.microsoft.com/office/drawing/2014/main" id="{21EFFC93-A60B-4771-9581-45884E9B5C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 rot="1931148">
              <a:off x="10421193" y="5703475"/>
              <a:ext cx="410911" cy="410911"/>
            </a:xfrm>
            <a:prstGeom prst="rect">
              <a:avLst/>
            </a:prstGeom>
          </p:spPr>
        </p:pic>
        <p:pic>
          <p:nvPicPr>
            <p:cNvPr id="20" name="Grafika 19">
              <a:extLst>
                <a:ext uri="{FF2B5EF4-FFF2-40B4-BE49-F238E27FC236}">
                  <a16:creationId xmlns:a16="http://schemas.microsoft.com/office/drawing/2014/main" id="{A1B2E033-E7E0-422E-B554-601C08283B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11511548" y="924306"/>
              <a:ext cx="410911" cy="410911"/>
            </a:xfrm>
            <a:prstGeom prst="rect">
              <a:avLst/>
            </a:prstGeom>
          </p:spPr>
        </p:pic>
        <p:pic>
          <p:nvPicPr>
            <p:cNvPr id="21" name="Grafika 20">
              <a:extLst>
                <a:ext uri="{FF2B5EF4-FFF2-40B4-BE49-F238E27FC236}">
                  <a16:creationId xmlns:a16="http://schemas.microsoft.com/office/drawing/2014/main" id="{5F9ECF2A-2DB8-42DA-9916-EB328EE4CF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10756437" y="763949"/>
              <a:ext cx="410911" cy="410911"/>
            </a:xfrm>
            <a:prstGeom prst="rect">
              <a:avLst/>
            </a:prstGeom>
          </p:spPr>
        </p:pic>
        <p:pic>
          <p:nvPicPr>
            <p:cNvPr id="22" name="Grafika 21">
              <a:extLst>
                <a:ext uri="{FF2B5EF4-FFF2-40B4-BE49-F238E27FC236}">
                  <a16:creationId xmlns:a16="http://schemas.microsoft.com/office/drawing/2014/main" id="{7A829880-AB8B-46B5-96E2-DEB38F5579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10001326" y="763948"/>
              <a:ext cx="410911" cy="410911"/>
            </a:xfrm>
            <a:prstGeom prst="rect">
              <a:avLst/>
            </a:prstGeom>
          </p:spPr>
        </p:pic>
        <p:pic>
          <p:nvPicPr>
            <p:cNvPr id="23" name="Grafika 22">
              <a:extLst>
                <a:ext uri="{FF2B5EF4-FFF2-40B4-BE49-F238E27FC236}">
                  <a16:creationId xmlns:a16="http://schemas.microsoft.com/office/drawing/2014/main" id="{BE65C1F0-60A0-40B8-98D1-7803AE79C5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9509868">
              <a:off x="10794696" y="6366547"/>
              <a:ext cx="410911" cy="410911"/>
            </a:xfrm>
            <a:prstGeom prst="rect">
              <a:avLst/>
            </a:prstGeom>
          </p:spPr>
        </p:pic>
        <p:pic>
          <p:nvPicPr>
            <p:cNvPr id="24" name="Grafika 23">
              <a:extLst>
                <a:ext uri="{FF2B5EF4-FFF2-40B4-BE49-F238E27FC236}">
                  <a16:creationId xmlns:a16="http://schemas.microsoft.com/office/drawing/2014/main" id="{16194857-4B60-42F4-91BA-05B43E0BCC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31430" y="162279"/>
              <a:ext cx="410911" cy="410911"/>
            </a:xfrm>
            <a:prstGeom prst="rect">
              <a:avLst/>
            </a:prstGeom>
          </p:spPr>
        </p:pic>
        <p:pic>
          <p:nvPicPr>
            <p:cNvPr id="25" name="Grafika 24">
              <a:extLst>
                <a:ext uri="{FF2B5EF4-FFF2-40B4-BE49-F238E27FC236}">
                  <a16:creationId xmlns:a16="http://schemas.microsoft.com/office/drawing/2014/main" id="{8AD8F6B9-AE8C-4342-95D5-2A5B7D7C09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09475" y="987374"/>
              <a:ext cx="410911" cy="410911"/>
            </a:xfrm>
            <a:prstGeom prst="rect">
              <a:avLst/>
            </a:prstGeom>
          </p:spPr>
        </p:pic>
        <p:pic>
          <p:nvPicPr>
            <p:cNvPr id="26" name="Grafika 25">
              <a:extLst>
                <a:ext uri="{FF2B5EF4-FFF2-40B4-BE49-F238E27FC236}">
                  <a16:creationId xmlns:a16="http://schemas.microsoft.com/office/drawing/2014/main" id="{CBEB49D4-67F9-42AB-B776-209B077F4D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954677" y="162276"/>
              <a:ext cx="410911" cy="410911"/>
            </a:xfrm>
            <a:prstGeom prst="rect">
              <a:avLst/>
            </a:prstGeom>
          </p:spPr>
        </p:pic>
        <p:pic>
          <p:nvPicPr>
            <p:cNvPr id="27" name="Grafika 26">
              <a:extLst>
                <a:ext uri="{FF2B5EF4-FFF2-40B4-BE49-F238E27FC236}">
                  <a16:creationId xmlns:a16="http://schemas.microsoft.com/office/drawing/2014/main" id="{35FE624D-8AEF-4544-A981-D70B6F87FB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 rot="1931148">
              <a:off x="1097078" y="162277"/>
              <a:ext cx="410911" cy="410911"/>
            </a:xfrm>
            <a:prstGeom prst="rect">
              <a:avLst/>
            </a:prstGeom>
          </p:spPr>
        </p:pic>
        <p:pic>
          <p:nvPicPr>
            <p:cNvPr id="28" name="Grafika 27">
              <a:extLst>
                <a:ext uri="{FF2B5EF4-FFF2-40B4-BE49-F238E27FC236}">
                  <a16:creationId xmlns:a16="http://schemas.microsoft.com/office/drawing/2014/main" id="{42132E51-0D9E-49BF-8286-3FEAC253E0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891622" y="748532"/>
              <a:ext cx="410911" cy="410911"/>
            </a:xfrm>
            <a:prstGeom prst="rect">
              <a:avLst/>
            </a:prstGeom>
          </p:spPr>
        </p:pic>
      </p:grp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4008BE0-FA23-4FF0-92E7-C1C7767C15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36522" y="3266235"/>
            <a:ext cx="4807582" cy="1027205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ctr">
              <a:defRPr sz="3307">
                <a:latin typeface="Titillium Bd" panose="00000800000000000000" pitchFamily="50" charset="-1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87009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Układ niestandardowy">
    <p:bg>
      <p:bgPr>
        <a:gradFill flip="none" rotWithShape="1">
          <a:gsLst>
            <a:gs pos="56800">
              <a:srgbClr val="2A9DCF"/>
            </a:gs>
            <a:gs pos="100000">
              <a:srgbClr val="1D70B7"/>
            </a:gs>
            <a:gs pos="0">
              <a:schemeClr val="accent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9386E107-4082-4274-82D9-1FA2979E0E2B}"/>
              </a:ext>
            </a:extLst>
          </p:cNvPr>
          <p:cNvGrpSpPr/>
          <p:nvPr userDrawn="1"/>
        </p:nvGrpSpPr>
        <p:grpSpPr>
          <a:xfrm>
            <a:off x="90517" y="114149"/>
            <a:ext cx="9830780" cy="7356743"/>
            <a:chOff x="109475" y="103554"/>
            <a:chExt cx="11889825" cy="6673904"/>
          </a:xfrm>
        </p:grpSpPr>
        <p:pic>
          <p:nvPicPr>
            <p:cNvPr id="7" name="Grafika 6">
              <a:extLst>
                <a:ext uri="{FF2B5EF4-FFF2-40B4-BE49-F238E27FC236}">
                  <a16:creationId xmlns:a16="http://schemas.microsoft.com/office/drawing/2014/main" id="{E81E48C2-6D04-4D7E-9EB9-A6A3F50B54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573606" y="6322990"/>
              <a:ext cx="410911" cy="410911"/>
            </a:xfrm>
            <a:prstGeom prst="rect">
              <a:avLst/>
            </a:prstGeom>
          </p:spPr>
        </p:pic>
        <p:pic>
          <p:nvPicPr>
            <p:cNvPr id="8" name="Grafika 7">
              <a:extLst>
                <a:ext uri="{FF2B5EF4-FFF2-40B4-BE49-F238E27FC236}">
                  <a16:creationId xmlns:a16="http://schemas.microsoft.com/office/drawing/2014/main" id="{A54813BF-61DF-4055-B30E-03C86EBB5A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223788">
              <a:off x="9520558" y="103556"/>
              <a:ext cx="410911" cy="410911"/>
            </a:xfrm>
            <a:prstGeom prst="rect">
              <a:avLst/>
            </a:prstGeom>
          </p:spPr>
        </p:pic>
        <p:pic>
          <p:nvPicPr>
            <p:cNvPr id="9" name="Grafika 8">
              <a:extLst>
                <a:ext uri="{FF2B5EF4-FFF2-40B4-BE49-F238E27FC236}">
                  <a16:creationId xmlns:a16="http://schemas.microsoft.com/office/drawing/2014/main" id="{1FBD647F-1A5C-4953-BA62-A33F178797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02534" y="6337062"/>
              <a:ext cx="410911" cy="410911"/>
            </a:xfrm>
            <a:prstGeom prst="rect">
              <a:avLst/>
            </a:prstGeom>
          </p:spPr>
        </p:pic>
        <p:pic>
          <p:nvPicPr>
            <p:cNvPr id="10" name="Grafika 9">
              <a:extLst>
                <a:ext uri="{FF2B5EF4-FFF2-40B4-BE49-F238E27FC236}">
                  <a16:creationId xmlns:a16="http://schemas.microsoft.com/office/drawing/2014/main" id="{177BF91F-468A-4594-A9D0-94C7E74940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273355" y="6337062"/>
              <a:ext cx="410911" cy="410911"/>
            </a:xfrm>
            <a:prstGeom prst="rect">
              <a:avLst/>
            </a:prstGeom>
          </p:spPr>
        </p:pic>
        <p:pic>
          <p:nvPicPr>
            <p:cNvPr id="11" name="Grafika 10">
              <a:extLst>
                <a:ext uri="{FF2B5EF4-FFF2-40B4-BE49-F238E27FC236}">
                  <a16:creationId xmlns:a16="http://schemas.microsoft.com/office/drawing/2014/main" id="{52B7FD25-C16E-422A-865B-9F09EB77EA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470707" y="1719940"/>
              <a:ext cx="410911" cy="410911"/>
            </a:xfrm>
            <a:prstGeom prst="rect">
              <a:avLst/>
            </a:prstGeom>
          </p:spPr>
        </p:pic>
        <p:pic>
          <p:nvPicPr>
            <p:cNvPr id="12" name="Grafika 11">
              <a:extLst>
                <a:ext uri="{FF2B5EF4-FFF2-40B4-BE49-F238E27FC236}">
                  <a16:creationId xmlns:a16="http://schemas.microsoft.com/office/drawing/2014/main" id="{73CEA327-52F4-4F5A-90D3-EDD5453AEE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1549659" y="162279"/>
              <a:ext cx="410911" cy="410911"/>
            </a:xfrm>
            <a:prstGeom prst="rect">
              <a:avLst/>
            </a:prstGeom>
          </p:spPr>
        </p:pic>
        <p:pic>
          <p:nvPicPr>
            <p:cNvPr id="13" name="Grafika 12">
              <a:extLst>
                <a:ext uri="{FF2B5EF4-FFF2-40B4-BE49-F238E27FC236}">
                  <a16:creationId xmlns:a16="http://schemas.microsoft.com/office/drawing/2014/main" id="{125FDA7D-5712-43D1-BAA0-D2E65566B8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20790055">
              <a:off x="11588389" y="5395481"/>
              <a:ext cx="410911" cy="410911"/>
            </a:xfrm>
            <a:prstGeom prst="rect">
              <a:avLst/>
            </a:prstGeom>
          </p:spPr>
        </p:pic>
        <p:pic>
          <p:nvPicPr>
            <p:cNvPr id="14" name="Grafika 13">
              <a:extLst>
                <a:ext uri="{FF2B5EF4-FFF2-40B4-BE49-F238E27FC236}">
                  <a16:creationId xmlns:a16="http://schemas.microsoft.com/office/drawing/2014/main" id="{924F9173-F815-42E4-9033-B7796937AD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19638187">
              <a:off x="9664902" y="6258632"/>
              <a:ext cx="410911" cy="410911"/>
            </a:xfrm>
            <a:prstGeom prst="rect">
              <a:avLst/>
            </a:prstGeom>
          </p:spPr>
        </p:pic>
        <p:pic>
          <p:nvPicPr>
            <p:cNvPr id="15" name="Grafika 14">
              <a:extLst>
                <a:ext uri="{FF2B5EF4-FFF2-40B4-BE49-F238E27FC236}">
                  <a16:creationId xmlns:a16="http://schemas.microsoft.com/office/drawing/2014/main" id="{037A4831-7D4F-458F-9E94-6DD7CF9D42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0985045" y="5634090"/>
              <a:ext cx="410911" cy="410911"/>
            </a:xfrm>
            <a:prstGeom prst="rect">
              <a:avLst/>
            </a:prstGeom>
          </p:spPr>
        </p:pic>
        <p:pic>
          <p:nvPicPr>
            <p:cNvPr id="16" name="Grafika 15">
              <a:extLst>
                <a:ext uri="{FF2B5EF4-FFF2-40B4-BE49-F238E27FC236}">
                  <a16:creationId xmlns:a16="http://schemas.microsoft.com/office/drawing/2014/main" id="{4ECC61F0-6204-40C6-9AEF-458EC194F5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0564470" y="103554"/>
              <a:ext cx="410911" cy="410911"/>
            </a:xfrm>
            <a:prstGeom prst="rect">
              <a:avLst/>
            </a:prstGeom>
          </p:spPr>
        </p:pic>
        <p:pic>
          <p:nvPicPr>
            <p:cNvPr id="17" name="Grafika 16">
              <a:extLst>
                <a:ext uri="{FF2B5EF4-FFF2-40B4-BE49-F238E27FC236}">
                  <a16:creationId xmlns:a16="http://schemas.microsoft.com/office/drawing/2014/main" id="{BF27FCED-A300-44DD-9988-A19364B544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 rot="1808873">
              <a:off x="255506" y="5353239"/>
              <a:ext cx="410911" cy="410911"/>
            </a:xfrm>
            <a:prstGeom prst="rect">
              <a:avLst/>
            </a:prstGeom>
          </p:spPr>
        </p:pic>
        <p:pic>
          <p:nvPicPr>
            <p:cNvPr id="18" name="Grafika 17">
              <a:extLst>
                <a:ext uri="{FF2B5EF4-FFF2-40B4-BE49-F238E27FC236}">
                  <a16:creationId xmlns:a16="http://schemas.microsoft.com/office/drawing/2014/main" id="{76E9CF9F-7508-4D5B-96BD-FC5256DDFD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 rot="1559450">
              <a:off x="178733" y="6322988"/>
              <a:ext cx="410911" cy="410911"/>
            </a:xfrm>
            <a:prstGeom prst="rect">
              <a:avLst/>
            </a:prstGeom>
          </p:spPr>
        </p:pic>
        <p:pic>
          <p:nvPicPr>
            <p:cNvPr id="19" name="Grafika 18">
              <a:extLst>
                <a:ext uri="{FF2B5EF4-FFF2-40B4-BE49-F238E27FC236}">
                  <a16:creationId xmlns:a16="http://schemas.microsoft.com/office/drawing/2014/main" id="{7EC38D14-0D74-412E-8363-CB6E5E1273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971065" y="5769291"/>
              <a:ext cx="410911" cy="410911"/>
            </a:xfrm>
            <a:prstGeom prst="rect">
              <a:avLst/>
            </a:prstGeom>
          </p:spPr>
        </p:pic>
        <p:pic>
          <p:nvPicPr>
            <p:cNvPr id="20" name="Grafika 19">
              <a:extLst>
                <a:ext uri="{FF2B5EF4-FFF2-40B4-BE49-F238E27FC236}">
                  <a16:creationId xmlns:a16="http://schemas.microsoft.com/office/drawing/2014/main" id="{1F68AECA-0908-4C44-9596-6233A81951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 rot="20278419">
              <a:off x="11511549" y="4521694"/>
              <a:ext cx="410911" cy="410911"/>
            </a:xfrm>
            <a:prstGeom prst="rect">
              <a:avLst/>
            </a:prstGeom>
          </p:spPr>
        </p:pic>
        <p:pic>
          <p:nvPicPr>
            <p:cNvPr id="21" name="Grafika 20">
              <a:extLst>
                <a:ext uri="{FF2B5EF4-FFF2-40B4-BE49-F238E27FC236}">
                  <a16:creationId xmlns:a16="http://schemas.microsoft.com/office/drawing/2014/main" id="{D254ED22-9E0F-46C1-9737-B68C4EABCE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 rot="1931148">
              <a:off x="10421193" y="5703475"/>
              <a:ext cx="410911" cy="410911"/>
            </a:xfrm>
            <a:prstGeom prst="rect">
              <a:avLst/>
            </a:prstGeom>
          </p:spPr>
        </p:pic>
        <p:pic>
          <p:nvPicPr>
            <p:cNvPr id="22" name="Grafika 21">
              <a:extLst>
                <a:ext uri="{FF2B5EF4-FFF2-40B4-BE49-F238E27FC236}">
                  <a16:creationId xmlns:a16="http://schemas.microsoft.com/office/drawing/2014/main" id="{FB82ED65-C6D6-4442-8FB5-50D4859864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11511548" y="924306"/>
              <a:ext cx="410911" cy="410911"/>
            </a:xfrm>
            <a:prstGeom prst="rect">
              <a:avLst/>
            </a:prstGeom>
          </p:spPr>
        </p:pic>
        <p:pic>
          <p:nvPicPr>
            <p:cNvPr id="23" name="Grafika 22">
              <a:extLst>
                <a:ext uri="{FF2B5EF4-FFF2-40B4-BE49-F238E27FC236}">
                  <a16:creationId xmlns:a16="http://schemas.microsoft.com/office/drawing/2014/main" id="{F69918DC-D3B1-4C42-9304-C8A06E5CA0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10756437" y="763949"/>
              <a:ext cx="410911" cy="410911"/>
            </a:xfrm>
            <a:prstGeom prst="rect">
              <a:avLst/>
            </a:prstGeom>
          </p:spPr>
        </p:pic>
        <p:pic>
          <p:nvPicPr>
            <p:cNvPr id="24" name="Grafika 23">
              <a:extLst>
                <a:ext uri="{FF2B5EF4-FFF2-40B4-BE49-F238E27FC236}">
                  <a16:creationId xmlns:a16="http://schemas.microsoft.com/office/drawing/2014/main" id="{3437FCB2-6208-4548-88E4-F7EAD637A9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10001326" y="763948"/>
              <a:ext cx="410911" cy="410911"/>
            </a:xfrm>
            <a:prstGeom prst="rect">
              <a:avLst/>
            </a:prstGeom>
          </p:spPr>
        </p:pic>
        <p:pic>
          <p:nvPicPr>
            <p:cNvPr id="25" name="Grafika 24">
              <a:extLst>
                <a:ext uri="{FF2B5EF4-FFF2-40B4-BE49-F238E27FC236}">
                  <a16:creationId xmlns:a16="http://schemas.microsoft.com/office/drawing/2014/main" id="{09A6FE84-ED57-4467-9D6A-2F70E1A336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9509868">
              <a:off x="10794696" y="6366547"/>
              <a:ext cx="410911" cy="410911"/>
            </a:xfrm>
            <a:prstGeom prst="rect">
              <a:avLst/>
            </a:prstGeom>
          </p:spPr>
        </p:pic>
        <p:pic>
          <p:nvPicPr>
            <p:cNvPr id="26" name="Grafika 25">
              <a:extLst>
                <a:ext uri="{FF2B5EF4-FFF2-40B4-BE49-F238E27FC236}">
                  <a16:creationId xmlns:a16="http://schemas.microsoft.com/office/drawing/2014/main" id="{6696A944-C943-4387-AB28-3AECFBB4D8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31430" y="162279"/>
              <a:ext cx="410911" cy="410911"/>
            </a:xfrm>
            <a:prstGeom prst="rect">
              <a:avLst/>
            </a:prstGeom>
          </p:spPr>
        </p:pic>
        <p:pic>
          <p:nvPicPr>
            <p:cNvPr id="27" name="Grafika 26">
              <a:extLst>
                <a:ext uri="{FF2B5EF4-FFF2-40B4-BE49-F238E27FC236}">
                  <a16:creationId xmlns:a16="http://schemas.microsoft.com/office/drawing/2014/main" id="{5195459C-EB3D-4A8A-8F87-5BC6AEFD73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09475" y="987374"/>
              <a:ext cx="410911" cy="410911"/>
            </a:xfrm>
            <a:prstGeom prst="rect">
              <a:avLst/>
            </a:prstGeom>
          </p:spPr>
        </p:pic>
        <p:pic>
          <p:nvPicPr>
            <p:cNvPr id="28" name="Grafika 27">
              <a:extLst>
                <a:ext uri="{FF2B5EF4-FFF2-40B4-BE49-F238E27FC236}">
                  <a16:creationId xmlns:a16="http://schemas.microsoft.com/office/drawing/2014/main" id="{043493F8-7C7C-4633-BA45-1FC5953150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954677" y="162276"/>
              <a:ext cx="410911" cy="410911"/>
            </a:xfrm>
            <a:prstGeom prst="rect">
              <a:avLst/>
            </a:prstGeom>
          </p:spPr>
        </p:pic>
        <p:pic>
          <p:nvPicPr>
            <p:cNvPr id="29" name="Grafika 28">
              <a:extLst>
                <a:ext uri="{FF2B5EF4-FFF2-40B4-BE49-F238E27FC236}">
                  <a16:creationId xmlns:a16="http://schemas.microsoft.com/office/drawing/2014/main" id="{3A9EB151-7A3F-4875-B583-F49BF81DA6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 rot="1931148">
              <a:off x="1097078" y="162277"/>
              <a:ext cx="410911" cy="410911"/>
            </a:xfrm>
            <a:prstGeom prst="rect">
              <a:avLst/>
            </a:prstGeom>
          </p:spPr>
        </p:pic>
        <p:pic>
          <p:nvPicPr>
            <p:cNvPr id="30" name="Grafika 29">
              <a:extLst>
                <a:ext uri="{FF2B5EF4-FFF2-40B4-BE49-F238E27FC236}">
                  <a16:creationId xmlns:a16="http://schemas.microsoft.com/office/drawing/2014/main" id="{8D6DE27F-0326-4A30-9291-4C0AE50509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891622" y="748532"/>
              <a:ext cx="410911" cy="410911"/>
            </a:xfrm>
            <a:prstGeom prst="rect">
              <a:avLst/>
            </a:prstGeom>
          </p:spPr>
        </p:pic>
      </p:grpSp>
      <p:sp>
        <p:nvSpPr>
          <p:cNvPr id="31" name="Symbol zastępczy tekstu 2">
            <a:extLst>
              <a:ext uri="{FF2B5EF4-FFF2-40B4-BE49-F238E27FC236}">
                <a16:creationId xmlns:a16="http://schemas.microsoft.com/office/drawing/2014/main" id="{B877F522-72D5-42F5-A17A-3CB56F4ADE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36522" y="3266235"/>
            <a:ext cx="4807582" cy="1027205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ctr">
              <a:defRPr sz="3307">
                <a:solidFill>
                  <a:schemeClr val="bg1"/>
                </a:solidFill>
                <a:latin typeface="Titillium Bd" panose="00000800000000000000" pitchFamily="50" charset="-1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23809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247104-8282-488D-AC82-E05DE2255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5116" y="635224"/>
            <a:ext cx="4160769" cy="314461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38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TYTUŁ</a:t>
            </a:r>
            <a:br>
              <a:rPr lang="pl-PL" dirty="0"/>
            </a:br>
            <a:r>
              <a:rPr lang="pl-PL" dirty="0"/>
              <a:t>SEKCJI</a:t>
            </a:r>
          </a:p>
        </p:txBody>
      </p:sp>
    </p:spTree>
    <p:extLst>
      <p:ext uri="{BB962C8B-B14F-4D97-AF65-F5344CB8AC3E}">
        <p14:creationId xmlns:p14="http://schemas.microsoft.com/office/powerpoint/2010/main" val="41385329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kcja + wstaw swoje zdjecie w 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247104-8282-488D-AC82-E05DE2255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5116" y="635224"/>
            <a:ext cx="4160769" cy="314461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38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pl-PL" dirty="0"/>
              <a:t>TYTUŁ</a:t>
            </a:r>
            <a:br>
              <a:rPr lang="pl-PL" dirty="0"/>
            </a:br>
            <a:r>
              <a:rPr lang="pl-PL" dirty="0"/>
              <a:t>SEKCJI</a:t>
            </a:r>
          </a:p>
        </p:txBody>
      </p:sp>
    </p:spTree>
    <p:extLst>
      <p:ext uri="{BB962C8B-B14F-4D97-AF65-F5344CB8AC3E}">
        <p14:creationId xmlns:p14="http://schemas.microsoft.com/office/powerpoint/2010/main" val="15259953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Układ niestandardowy">
    <p:bg>
      <p:bgPr>
        <a:gradFill flip="none" rotWithShape="1">
          <a:gsLst>
            <a:gs pos="56800">
              <a:srgbClr val="2A9DCF"/>
            </a:gs>
            <a:gs pos="100000">
              <a:srgbClr val="1D70B7"/>
            </a:gs>
            <a:gs pos="0">
              <a:schemeClr val="accent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ytuł 1">
            <a:extLst>
              <a:ext uri="{FF2B5EF4-FFF2-40B4-BE49-F238E27FC236}">
                <a16:creationId xmlns:a16="http://schemas.microsoft.com/office/drawing/2014/main" id="{69EA8F0B-BC15-41CE-899D-168327B85B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5116" y="635224"/>
            <a:ext cx="4160769" cy="314461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38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TYTUŁ</a:t>
            </a:r>
            <a:br>
              <a:rPr lang="pl-PL" dirty="0"/>
            </a:br>
            <a:r>
              <a:rPr lang="pl-PL" dirty="0"/>
              <a:t>SEKCJI</a:t>
            </a:r>
          </a:p>
        </p:txBody>
      </p:sp>
    </p:spTree>
    <p:extLst>
      <p:ext uri="{BB962C8B-B14F-4D97-AF65-F5344CB8AC3E}">
        <p14:creationId xmlns:p14="http://schemas.microsoft.com/office/powerpoint/2010/main" val="32380612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Układ niestandardowy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2E338A-BB6B-42E9-998E-C0854633A6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5832" y="3049244"/>
            <a:ext cx="4848961" cy="146118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 err="1"/>
              <a:t>Wants</a:t>
            </a:r>
            <a:r>
              <a:rPr lang="pl-PL" dirty="0"/>
              <a:t> big </a:t>
            </a:r>
            <a:r>
              <a:rPr lang="pl-PL" dirty="0" err="1"/>
              <a:t>impact</a:t>
            </a:r>
            <a:r>
              <a:rPr lang="pl-PL" dirty="0"/>
              <a:t>?</a:t>
            </a:r>
            <a:br>
              <a:rPr lang="pl-PL" dirty="0"/>
            </a:br>
            <a:r>
              <a:rPr lang="pl-PL" dirty="0" err="1"/>
              <a:t>Use</a:t>
            </a:r>
            <a:r>
              <a:rPr lang="pl-PL" dirty="0"/>
              <a:t> big image.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43F044C8-F688-4DEF-98C6-3F1C17922726}"/>
              </a:ext>
            </a:extLst>
          </p:cNvPr>
          <p:cNvGrpSpPr/>
          <p:nvPr userDrawn="1"/>
        </p:nvGrpSpPr>
        <p:grpSpPr>
          <a:xfrm>
            <a:off x="90517" y="114149"/>
            <a:ext cx="9830780" cy="7356743"/>
            <a:chOff x="109475" y="103554"/>
            <a:chExt cx="11889825" cy="6673904"/>
          </a:xfrm>
        </p:grpSpPr>
        <p:pic>
          <p:nvPicPr>
            <p:cNvPr id="4" name="Grafika 3">
              <a:extLst>
                <a:ext uri="{FF2B5EF4-FFF2-40B4-BE49-F238E27FC236}">
                  <a16:creationId xmlns:a16="http://schemas.microsoft.com/office/drawing/2014/main" id="{07C6F952-5E55-48CA-AD8E-D876137D9C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573606" y="6322990"/>
              <a:ext cx="410911" cy="410911"/>
            </a:xfrm>
            <a:prstGeom prst="rect">
              <a:avLst/>
            </a:prstGeom>
          </p:spPr>
        </p:pic>
        <p:pic>
          <p:nvPicPr>
            <p:cNvPr id="5" name="Grafika 4">
              <a:extLst>
                <a:ext uri="{FF2B5EF4-FFF2-40B4-BE49-F238E27FC236}">
                  <a16:creationId xmlns:a16="http://schemas.microsoft.com/office/drawing/2014/main" id="{0BB59418-4B0F-4B4E-B379-1E584EF9B7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223788">
              <a:off x="9520558" y="103556"/>
              <a:ext cx="410911" cy="410911"/>
            </a:xfrm>
            <a:prstGeom prst="rect">
              <a:avLst/>
            </a:prstGeom>
          </p:spPr>
        </p:pic>
        <p:pic>
          <p:nvPicPr>
            <p:cNvPr id="6" name="Grafika 5">
              <a:extLst>
                <a:ext uri="{FF2B5EF4-FFF2-40B4-BE49-F238E27FC236}">
                  <a16:creationId xmlns:a16="http://schemas.microsoft.com/office/drawing/2014/main" id="{FE2FCE8D-DFD4-4F01-ABE0-BDF9F28795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302534" y="6337062"/>
              <a:ext cx="410911" cy="410911"/>
            </a:xfrm>
            <a:prstGeom prst="rect">
              <a:avLst/>
            </a:prstGeom>
          </p:spPr>
        </p:pic>
        <p:pic>
          <p:nvPicPr>
            <p:cNvPr id="7" name="Grafika 6">
              <a:extLst>
                <a:ext uri="{FF2B5EF4-FFF2-40B4-BE49-F238E27FC236}">
                  <a16:creationId xmlns:a16="http://schemas.microsoft.com/office/drawing/2014/main" id="{75AC2B0D-2E68-4FDA-8285-9040D3471B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273355" y="6337062"/>
              <a:ext cx="410911" cy="410911"/>
            </a:xfrm>
            <a:prstGeom prst="rect">
              <a:avLst/>
            </a:prstGeom>
          </p:spPr>
        </p:pic>
        <p:pic>
          <p:nvPicPr>
            <p:cNvPr id="8" name="Grafika 7">
              <a:extLst>
                <a:ext uri="{FF2B5EF4-FFF2-40B4-BE49-F238E27FC236}">
                  <a16:creationId xmlns:a16="http://schemas.microsoft.com/office/drawing/2014/main" id="{C58CD60B-8EDC-472E-8BBE-24DFC1F030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470707" y="1719940"/>
              <a:ext cx="410911" cy="410911"/>
            </a:xfrm>
            <a:prstGeom prst="rect">
              <a:avLst/>
            </a:prstGeom>
          </p:spPr>
        </p:pic>
        <p:pic>
          <p:nvPicPr>
            <p:cNvPr id="9" name="Grafika 8">
              <a:extLst>
                <a:ext uri="{FF2B5EF4-FFF2-40B4-BE49-F238E27FC236}">
                  <a16:creationId xmlns:a16="http://schemas.microsoft.com/office/drawing/2014/main" id="{88DA90DB-8D7F-4FBE-85AE-8831D9420E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1549659" y="162279"/>
              <a:ext cx="410911" cy="410911"/>
            </a:xfrm>
            <a:prstGeom prst="rect">
              <a:avLst/>
            </a:prstGeom>
          </p:spPr>
        </p:pic>
        <p:pic>
          <p:nvPicPr>
            <p:cNvPr id="10" name="Grafika 9">
              <a:extLst>
                <a:ext uri="{FF2B5EF4-FFF2-40B4-BE49-F238E27FC236}">
                  <a16:creationId xmlns:a16="http://schemas.microsoft.com/office/drawing/2014/main" id="{6D3C4019-B0D1-4C3B-8A60-0E271BCD35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rot="20790055">
              <a:off x="11588389" y="5395481"/>
              <a:ext cx="410911" cy="410911"/>
            </a:xfrm>
            <a:prstGeom prst="rect">
              <a:avLst/>
            </a:prstGeom>
          </p:spPr>
        </p:pic>
        <p:pic>
          <p:nvPicPr>
            <p:cNvPr id="11" name="Grafika 10">
              <a:extLst>
                <a:ext uri="{FF2B5EF4-FFF2-40B4-BE49-F238E27FC236}">
                  <a16:creationId xmlns:a16="http://schemas.microsoft.com/office/drawing/2014/main" id="{5717614D-5E77-4E6D-84A1-725BBBE771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 rot="19638187">
              <a:off x="9664902" y="6258632"/>
              <a:ext cx="410911" cy="410911"/>
            </a:xfrm>
            <a:prstGeom prst="rect">
              <a:avLst/>
            </a:prstGeom>
          </p:spPr>
        </p:pic>
        <p:pic>
          <p:nvPicPr>
            <p:cNvPr id="12" name="Grafika 11">
              <a:extLst>
                <a:ext uri="{FF2B5EF4-FFF2-40B4-BE49-F238E27FC236}">
                  <a16:creationId xmlns:a16="http://schemas.microsoft.com/office/drawing/2014/main" id="{046848E6-D979-437E-AC02-96EDCF9958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0985045" y="5634090"/>
              <a:ext cx="410911" cy="410911"/>
            </a:xfrm>
            <a:prstGeom prst="rect">
              <a:avLst/>
            </a:prstGeom>
          </p:spPr>
        </p:pic>
        <p:pic>
          <p:nvPicPr>
            <p:cNvPr id="13" name="Grafika 12">
              <a:extLst>
                <a:ext uri="{FF2B5EF4-FFF2-40B4-BE49-F238E27FC236}">
                  <a16:creationId xmlns:a16="http://schemas.microsoft.com/office/drawing/2014/main" id="{4EA635CD-60B2-4C3C-95A6-FA766C9ABD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0564470" y="103554"/>
              <a:ext cx="410911" cy="410911"/>
            </a:xfrm>
            <a:prstGeom prst="rect">
              <a:avLst/>
            </a:prstGeom>
          </p:spPr>
        </p:pic>
        <p:pic>
          <p:nvPicPr>
            <p:cNvPr id="14" name="Grafika 13">
              <a:extLst>
                <a:ext uri="{FF2B5EF4-FFF2-40B4-BE49-F238E27FC236}">
                  <a16:creationId xmlns:a16="http://schemas.microsoft.com/office/drawing/2014/main" id="{019974F3-FAA4-477A-83E4-D904C41FC0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 rot="1808873">
              <a:off x="255506" y="5353239"/>
              <a:ext cx="410911" cy="410911"/>
            </a:xfrm>
            <a:prstGeom prst="rect">
              <a:avLst/>
            </a:prstGeom>
          </p:spPr>
        </p:pic>
        <p:pic>
          <p:nvPicPr>
            <p:cNvPr id="15" name="Grafika 14">
              <a:extLst>
                <a:ext uri="{FF2B5EF4-FFF2-40B4-BE49-F238E27FC236}">
                  <a16:creationId xmlns:a16="http://schemas.microsoft.com/office/drawing/2014/main" id="{02790C4F-3CD1-400C-B178-91CEC370B1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 rot="1559450">
              <a:off x="178733" y="6322988"/>
              <a:ext cx="410911" cy="410911"/>
            </a:xfrm>
            <a:prstGeom prst="rect">
              <a:avLst/>
            </a:prstGeom>
          </p:spPr>
        </p:pic>
        <p:pic>
          <p:nvPicPr>
            <p:cNvPr id="16" name="Grafika 15">
              <a:extLst>
                <a:ext uri="{FF2B5EF4-FFF2-40B4-BE49-F238E27FC236}">
                  <a16:creationId xmlns:a16="http://schemas.microsoft.com/office/drawing/2014/main" id="{A43EF039-304F-44DD-A67D-6F15254458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971065" y="5769291"/>
              <a:ext cx="410911" cy="410911"/>
            </a:xfrm>
            <a:prstGeom prst="rect">
              <a:avLst/>
            </a:prstGeom>
          </p:spPr>
        </p:pic>
        <p:pic>
          <p:nvPicPr>
            <p:cNvPr id="17" name="Grafika 16">
              <a:extLst>
                <a:ext uri="{FF2B5EF4-FFF2-40B4-BE49-F238E27FC236}">
                  <a16:creationId xmlns:a16="http://schemas.microsoft.com/office/drawing/2014/main" id="{6AE0991F-AD37-4EBD-8DA7-6528C7719D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 rot="20278419">
              <a:off x="11511549" y="4521694"/>
              <a:ext cx="410911" cy="410911"/>
            </a:xfrm>
            <a:prstGeom prst="rect">
              <a:avLst/>
            </a:prstGeom>
          </p:spPr>
        </p:pic>
        <p:pic>
          <p:nvPicPr>
            <p:cNvPr id="18" name="Grafika 17">
              <a:extLst>
                <a:ext uri="{FF2B5EF4-FFF2-40B4-BE49-F238E27FC236}">
                  <a16:creationId xmlns:a16="http://schemas.microsoft.com/office/drawing/2014/main" id="{A736A5E3-A5CC-4129-AB6A-573D07216E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 rot="1931148">
              <a:off x="10421193" y="5703475"/>
              <a:ext cx="410911" cy="410911"/>
            </a:xfrm>
            <a:prstGeom prst="rect">
              <a:avLst/>
            </a:prstGeom>
          </p:spPr>
        </p:pic>
        <p:pic>
          <p:nvPicPr>
            <p:cNvPr id="19" name="Grafika 18">
              <a:extLst>
                <a:ext uri="{FF2B5EF4-FFF2-40B4-BE49-F238E27FC236}">
                  <a16:creationId xmlns:a16="http://schemas.microsoft.com/office/drawing/2014/main" id="{510E20DB-7893-40A4-AF5C-6292E2D829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11511548" y="924306"/>
              <a:ext cx="410911" cy="410911"/>
            </a:xfrm>
            <a:prstGeom prst="rect">
              <a:avLst/>
            </a:prstGeom>
          </p:spPr>
        </p:pic>
        <p:pic>
          <p:nvPicPr>
            <p:cNvPr id="20" name="Grafika 19">
              <a:extLst>
                <a:ext uri="{FF2B5EF4-FFF2-40B4-BE49-F238E27FC236}">
                  <a16:creationId xmlns:a16="http://schemas.microsoft.com/office/drawing/2014/main" id="{8C7D4662-2447-4F86-8EB2-D1C60308F2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10756437" y="763949"/>
              <a:ext cx="410911" cy="410911"/>
            </a:xfrm>
            <a:prstGeom prst="rect">
              <a:avLst/>
            </a:prstGeom>
          </p:spPr>
        </p:pic>
        <p:pic>
          <p:nvPicPr>
            <p:cNvPr id="21" name="Grafika 20">
              <a:extLst>
                <a:ext uri="{FF2B5EF4-FFF2-40B4-BE49-F238E27FC236}">
                  <a16:creationId xmlns:a16="http://schemas.microsoft.com/office/drawing/2014/main" id="{3F4C572D-009A-444A-AD2F-B78F3E95C9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>
              <a:off x="10001326" y="763948"/>
              <a:ext cx="410911" cy="410911"/>
            </a:xfrm>
            <a:prstGeom prst="rect">
              <a:avLst/>
            </a:prstGeom>
          </p:spPr>
        </p:pic>
        <p:pic>
          <p:nvPicPr>
            <p:cNvPr id="22" name="Grafika 21">
              <a:extLst>
                <a:ext uri="{FF2B5EF4-FFF2-40B4-BE49-F238E27FC236}">
                  <a16:creationId xmlns:a16="http://schemas.microsoft.com/office/drawing/2014/main" id="{0882329B-DE99-438D-ABB8-C442E209CA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9509868">
              <a:off x="10794696" y="6366547"/>
              <a:ext cx="410911" cy="410911"/>
            </a:xfrm>
            <a:prstGeom prst="rect">
              <a:avLst/>
            </a:prstGeom>
          </p:spPr>
        </p:pic>
        <p:pic>
          <p:nvPicPr>
            <p:cNvPr id="23" name="Grafika 22">
              <a:extLst>
                <a:ext uri="{FF2B5EF4-FFF2-40B4-BE49-F238E27FC236}">
                  <a16:creationId xmlns:a16="http://schemas.microsoft.com/office/drawing/2014/main" id="{BEEDAFCF-544A-4D6E-B0E8-1B0FC24A5B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31430" y="162279"/>
              <a:ext cx="410911" cy="410911"/>
            </a:xfrm>
            <a:prstGeom prst="rect">
              <a:avLst/>
            </a:prstGeom>
          </p:spPr>
        </p:pic>
        <p:pic>
          <p:nvPicPr>
            <p:cNvPr id="24" name="Grafika 23">
              <a:extLst>
                <a:ext uri="{FF2B5EF4-FFF2-40B4-BE49-F238E27FC236}">
                  <a16:creationId xmlns:a16="http://schemas.microsoft.com/office/drawing/2014/main" id="{5895A320-4165-4EE1-9AAB-A86CC81FD7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09475" y="987374"/>
              <a:ext cx="410911" cy="410911"/>
            </a:xfrm>
            <a:prstGeom prst="rect">
              <a:avLst/>
            </a:prstGeom>
          </p:spPr>
        </p:pic>
        <p:pic>
          <p:nvPicPr>
            <p:cNvPr id="25" name="Grafika 24">
              <a:extLst>
                <a:ext uri="{FF2B5EF4-FFF2-40B4-BE49-F238E27FC236}">
                  <a16:creationId xmlns:a16="http://schemas.microsoft.com/office/drawing/2014/main" id="{21A52FF3-0B1B-41C8-8092-98670EB341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954677" y="162276"/>
              <a:ext cx="410911" cy="410911"/>
            </a:xfrm>
            <a:prstGeom prst="rect">
              <a:avLst/>
            </a:prstGeom>
          </p:spPr>
        </p:pic>
        <p:pic>
          <p:nvPicPr>
            <p:cNvPr id="26" name="Grafika 25">
              <a:extLst>
                <a:ext uri="{FF2B5EF4-FFF2-40B4-BE49-F238E27FC236}">
                  <a16:creationId xmlns:a16="http://schemas.microsoft.com/office/drawing/2014/main" id="{84C306C4-017C-4D37-BFD6-AEB3FF5BAC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 rot="1931148">
              <a:off x="1097078" y="162277"/>
              <a:ext cx="410911" cy="410911"/>
            </a:xfrm>
            <a:prstGeom prst="rect">
              <a:avLst/>
            </a:prstGeom>
          </p:spPr>
        </p:pic>
        <p:pic>
          <p:nvPicPr>
            <p:cNvPr id="27" name="Grafika 26">
              <a:extLst>
                <a:ext uri="{FF2B5EF4-FFF2-40B4-BE49-F238E27FC236}">
                  <a16:creationId xmlns:a16="http://schemas.microsoft.com/office/drawing/2014/main" id="{2D3CDF70-0823-4DE9-B8AC-BD38A57671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891622" y="748532"/>
              <a:ext cx="410911" cy="4109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81917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Układ niestandardowy">
    <p:bg>
      <p:bgPr>
        <a:gradFill flip="none" rotWithShape="1">
          <a:gsLst>
            <a:gs pos="56800">
              <a:srgbClr val="2A9DCF"/>
            </a:gs>
            <a:gs pos="100000">
              <a:srgbClr val="1D70B7"/>
            </a:gs>
            <a:gs pos="0">
              <a:schemeClr val="accent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ytuł 1">
            <a:extLst>
              <a:ext uri="{FF2B5EF4-FFF2-40B4-BE49-F238E27FC236}">
                <a16:creationId xmlns:a16="http://schemas.microsoft.com/office/drawing/2014/main" id="{9A6254F0-3FDE-4592-A9FB-1F6A11C467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352" y="631836"/>
            <a:ext cx="4848961" cy="14611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WPISZ</a:t>
            </a:r>
            <a:br>
              <a:rPr lang="pl-PL" dirty="0"/>
            </a:br>
            <a:r>
              <a:rPr lang="pl-PL" dirty="0"/>
              <a:t>NAGŁÓWEK</a:t>
            </a:r>
          </a:p>
        </p:txBody>
      </p:sp>
      <p:sp>
        <p:nvSpPr>
          <p:cNvPr id="36" name="Prostokąt 35">
            <a:extLst>
              <a:ext uri="{FF2B5EF4-FFF2-40B4-BE49-F238E27FC236}">
                <a16:creationId xmlns:a16="http://schemas.microsoft.com/office/drawing/2014/main" id="{B604C641-1F49-4C7F-AD8B-C9EF4A1EF508}"/>
              </a:ext>
            </a:extLst>
          </p:cNvPr>
          <p:cNvSpPr/>
          <p:nvPr userDrawn="1"/>
        </p:nvSpPr>
        <p:spPr>
          <a:xfrm rot="5400000">
            <a:off x="-536586" y="1168423"/>
            <a:ext cx="1239870" cy="166698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Symbol zastępczy numeru slajdu 5">
            <a:extLst>
              <a:ext uri="{FF2B5EF4-FFF2-40B4-BE49-F238E27FC236}">
                <a16:creationId xmlns:a16="http://schemas.microsoft.com/office/drawing/2014/main" id="{4C99A850-CC5B-42A9-954E-BE5114AC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2268141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  <p:pic>
        <p:nvPicPr>
          <p:cNvPr id="39" name="Grafika 38">
            <a:extLst>
              <a:ext uri="{FF2B5EF4-FFF2-40B4-BE49-F238E27FC236}">
                <a16:creationId xmlns:a16="http://schemas.microsoft.com/office/drawing/2014/main" id="{BE5528F5-BD98-45D5-A5E3-8121BCE3FE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7956" y="6865717"/>
            <a:ext cx="1229946" cy="85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92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4F157F-5659-4C6C-95BD-6633FCDA04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352" y="631836"/>
            <a:ext cx="4848961" cy="1461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THIS IS </a:t>
            </a:r>
            <a:br>
              <a:rPr lang="pl-PL" dirty="0"/>
            </a:br>
            <a:r>
              <a:rPr lang="en-US" dirty="0"/>
              <a:t>A SLIDE TITLE</a:t>
            </a:r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22A620A-8654-48C7-8E70-2F7AFE313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2268141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3E90EF27-A1B5-412C-9030-62A256DBC63E}"/>
              </a:ext>
            </a:extLst>
          </p:cNvPr>
          <p:cNvSpPr/>
          <p:nvPr userDrawn="1"/>
        </p:nvSpPr>
        <p:spPr>
          <a:xfrm rot="5400000">
            <a:off x="-536586" y="1168423"/>
            <a:ext cx="1239870" cy="166698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0D584C3-868D-49D8-B739-DDE0CA4021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C2FC724-BE6D-40A1-8BAD-0392D3831C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0081" y="1996665"/>
            <a:ext cx="4065064" cy="4931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47098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18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ie kolumny te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rostokąt 54">
            <a:extLst>
              <a:ext uri="{FF2B5EF4-FFF2-40B4-BE49-F238E27FC236}">
                <a16:creationId xmlns:a16="http://schemas.microsoft.com/office/drawing/2014/main" id="{CF898F2E-8559-4B29-8EA0-503252925A25}"/>
              </a:ext>
            </a:extLst>
          </p:cNvPr>
          <p:cNvSpPr/>
          <p:nvPr userDrawn="1"/>
        </p:nvSpPr>
        <p:spPr>
          <a:xfrm>
            <a:off x="1438133" y="-188496"/>
            <a:ext cx="7215316" cy="793667"/>
          </a:xfrm>
          <a:prstGeom prst="rect">
            <a:avLst/>
          </a:prstGeom>
          <a:noFill/>
          <a:ln w="101600">
            <a:solidFill>
              <a:srgbClr val="02CD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Shape 201">
            <a:extLst>
              <a:ext uri="{FF2B5EF4-FFF2-40B4-BE49-F238E27FC236}">
                <a16:creationId xmlns:a16="http://schemas.microsoft.com/office/drawing/2014/main" id="{5701972F-E069-4DE5-BD53-A5D78F55A9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80123" y="2203080"/>
            <a:ext cx="2970339" cy="34544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496"/>
              </a:spcBef>
              <a:spcAft>
                <a:spcPts val="0"/>
              </a:spcAft>
              <a:buNone/>
            </a:pPr>
            <a:r>
              <a:rPr lang="en-US" b="1"/>
              <a:t>Click to edit Master text styles</a:t>
            </a:r>
          </a:p>
        </p:txBody>
      </p:sp>
      <p:sp>
        <p:nvSpPr>
          <p:cNvPr id="53" name="Shape 202">
            <a:extLst>
              <a:ext uri="{FF2B5EF4-FFF2-40B4-BE49-F238E27FC236}">
                <a16:creationId xmlns:a16="http://schemas.microsoft.com/office/drawing/2014/main" id="{BD182F0D-B7DE-4371-9B03-B8DC930A05F6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707067" y="193787"/>
            <a:ext cx="6666490" cy="822768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algn="ctr">
              <a:defRPr/>
            </a:lvl1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YOU CAN SPLIT YOUR CONTENT</a:t>
            </a:r>
          </a:p>
        </p:txBody>
      </p:sp>
      <p:sp>
        <p:nvSpPr>
          <p:cNvPr id="54" name="Shape 203">
            <a:extLst>
              <a:ext uri="{FF2B5EF4-FFF2-40B4-BE49-F238E27FC236}">
                <a16:creationId xmlns:a16="http://schemas.microsoft.com/office/drawing/2014/main" id="{CFDF3482-4B28-424A-A3B4-F5AF18854D99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5630163" y="2192124"/>
            <a:ext cx="3023286" cy="34544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496"/>
              </a:spcBef>
              <a:spcAft>
                <a:spcPts val="0"/>
              </a:spcAft>
              <a:buNone/>
            </a:pPr>
            <a:r>
              <a:rPr lang="en-US" b="1"/>
              <a:t>Click to edit Master text styles</a:t>
            </a:r>
          </a:p>
        </p:txBody>
      </p:sp>
      <p:pic>
        <p:nvPicPr>
          <p:cNvPr id="56" name="Obraz 55">
            <a:extLst>
              <a:ext uri="{FF2B5EF4-FFF2-40B4-BE49-F238E27FC236}">
                <a16:creationId xmlns:a16="http://schemas.microsoft.com/office/drawing/2014/main" id="{BE64D018-385F-4F5E-B7A9-E02791A858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  <p:sp>
        <p:nvSpPr>
          <p:cNvPr id="57" name="Symbol zastępczy numeru slajdu 5">
            <a:extLst>
              <a:ext uri="{FF2B5EF4-FFF2-40B4-BE49-F238E27FC236}">
                <a16:creationId xmlns:a16="http://schemas.microsoft.com/office/drawing/2014/main" id="{27AB3291-9FF4-4CDE-A532-457F74A7C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2268141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9358215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zy kolumny te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>
            <a:extLst>
              <a:ext uri="{FF2B5EF4-FFF2-40B4-BE49-F238E27FC236}">
                <a16:creationId xmlns:a16="http://schemas.microsoft.com/office/drawing/2014/main" id="{9C03DBAD-6D11-4D17-AF56-70F7DA8A5EE0}"/>
              </a:ext>
            </a:extLst>
          </p:cNvPr>
          <p:cNvSpPr/>
          <p:nvPr userDrawn="1"/>
        </p:nvSpPr>
        <p:spPr>
          <a:xfrm>
            <a:off x="1438133" y="-188496"/>
            <a:ext cx="7215316" cy="793667"/>
          </a:xfrm>
          <a:prstGeom prst="rect">
            <a:avLst/>
          </a:prstGeom>
          <a:noFill/>
          <a:ln w="101600">
            <a:solidFill>
              <a:srgbClr val="02CD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hape 210">
            <a:extLst>
              <a:ext uri="{FF2B5EF4-FFF2-40B4-BE49-F238E27FC236}">
                <a16:creationId xmlns:a16="http://schemas.microsoft.com/office/drawing/2014/main" id="{861E94E9-41BB-404D-9AE5-EE314F9120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93722" y="2203080"/>
            <a:ext cx="2054324" cy="34124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sz="1158"/>
            </a:lvl1pPr>
          </a:lstStyle>
          <a:p>
            <a:pPr marL="0" lvl="0" indent="0" rtl="0">
              <a:spcBef>
                <a:spcPts val="496"/>
              </a:spcBef>
              <a:spcAft>
                <a:spcPts val="0"/>
              </a:spcAft>
              <a:buNone/>
            </a:pPr>
            <a:r>
              <a:rPr lang="en-US" b="1"/>
              <a:t>Click to edit Master text styles</a:t>
            </a:r>
          </a:p>
        </p:txBody>
      </p:sp>
      <p:sp>
        <p:nvSpPr>
          <p:cNvPr id="8" name="Shape 211">
            <a:extLst>
              <a:ext uri="{FF2B5EF4-FFF2-40B4-BE49-F238E27FC236}">
                <a16:creationId xmlns:a16="http://schemas.microsoft.com/office/drawing/2014/main" id="{592D6086-A6E5-45CC-B50F-C7F05301E5D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164088" y="2198141"/>
            <a:ext cx="2054324" cy="34124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sz="1158" b="0"/>
            </a:lvl1pPr>
          </a:lstStyle>
          <a:p>
            <a:pPr marL="0" lvl="0" indent="0" rtl="0">
              <a:spcBef>
                <a:spcPts val="496"/>
              </a:spcBef>
              <a:spcAft>
                <a:spcPts val="0"/>
              </a:spcAft>
              <a:buNone/>
            </a:pPr>
            <a:r>
              <a:rPr lang="en-US" b="1"/>
              <a:t>Click to edit Master text styles</a:t>
            </a:r>
          </a:p>
        </p:txBody>
      </p:sp>
      <p:sp>
        <p:nvSpPr>
          <p:cNvPr id="9" name="Shape 212">
            <a:extLst>
              <a:ext uri="{FF2B5EF4-FFF2-40B4-BE49-F238E27FC236}">
                <a16:creationId xmlns:a16="http://schemas.microsoft.com/office/drawing/2014/main" id="{08ED5E1E-5BF6-454E-B927-F2C2E293E1E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834454" y="2198141"/>
            <a:ext cx="2054324" cy="34124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sz="1158" b="0"/>
            </a:lvl1pPr>
          </a:lstStyle>
          <a:p>
            <a:pPr marL="0" lvl="0" indent="0" rtl="0">
              <a:spcBef>
                <a:spcPts val="496"/>
              </a:spcBef>
              <a:spcAft>
                <a:spcPts val="0"/>
              </a:spcAft>
              <a:buNone/>
            </a:pPr>
            <a:r>
              <a:rPr lang="en-US" b="1"/>
              <a:t>Click to edit Master text styles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6F4530F7-E216-422F-A8FF-053F3D3CFD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  <p:sp>
        <p:nvSpPr>
          <p:cNvPr id="13" name="Symbol zastępczy numeru slajdu 5">
            <a:extLst>
              <a:ext uri="{FF2B5EF4-FFF2-40B4-BE49-F238E27FC236}">
                <a16:creationId xmlns:a16="http://schemas.microsoft.com/office/drawing/2014/main" id="{A64F7712-DB89-4AC3-9478-B1D2FA24E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2268141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  <p:sp>
        <p:nvSpPr>
          <p:cNvPr id="14" name="Shape 202">
            <a:extLst>
              <a:ext uri="{FF2B5EF4-FFF2-40B4-BE49-F238E27FC236}">
                <a16:creationId xmlns:a16="http://schemas.microsoft.com/office/drawing/2014/main" id="{D6892391-B690-4CDE-A36D-3971B3C561B6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707067" y="193787"/>
            <a:ext cx="6666490" cy="822768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algn="ctr">
              <a:defRPr/>
            </a:lvl1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IN TWO OR THREE COLUMNS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593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39B86E8-44D0-4F54-A426-0120DA85A64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E49263B-8E52-4253-872F-9619CB0AC8F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DAC8FEF-9D80-4D87-897F-7E4BE966217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517B4-8EAD-4E6B-8B21-8274F7B3B1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68721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obrazu 3">
            <a:extLst>
              <a:ext uri="{FF2B5EF4-FFF2-40B4-BE49-F238E27FC236}">
                <a16:creationId xmlns:a16="http://schemas.microsoft.com/office/drawing/2014/main" id="{D996CF3F-DC36-4715-86D7-ED4B298DAE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29282" y="0"/>
            <a:ext cx="2959871" cy="363207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pl-PL" dirty="0"/>
          </a:p>
        </p:txBody>
      </p:sp>
      <p:sp>
        <p:nvSpPr>
          <p:cNvPr id="10" name="Symbol zastępczy obrazu 3">
            <a:extLst>
              <a:ext uri="{FF2B5EF4-FFF2-40B4-BE49-F238E27FC236}">
                <a16:creationId xmlns:a16="http://schemas.microsoft.com/office/drawing/2014/main" id="{4368D834-A789-45A7-8D33-80BCA47D3A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20754" y="7063"/>
            <a:ext cx="2959871" cy="362500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11" name="Symbol zastępczy obrazu 3">
            <a:extLst>
              <a:ext uri="{FF2B5EF4-FFF2-40B4-BE49-F238E27FC236}">
                <a16:creationId xmlns:a16="http://schemas.microsoft.com/office/drawing/2014/main" id="{01C7E790-62AA-4DCE-A160-A14318034D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120754" y="3779837"/>
            <a:ext cx="2959871" cy="377277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12" name="Symbol zastępczy obrazu 3">
            <a:extLst>
              <a:ext uri="{FF2B5EF4-FFF2-40B4-BE49-F238E27FC236}">
                <a16:creationId xmlns:a16="http://schemas.microsoft.com/office/drawing/2014/main" id="{25A87CC6-A50C-477E-AC33-3003640719C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29282" y="3786901"/>
            <a:ext cx="2959871" cy="377277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E4F157F-5659-4C6C-95BD-6633FCDA04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352" y="631836"/>
            <a:ext cx="3666607" cy="201522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NAGŁÓWEK POWINIEN BYĆ NA 3 LINIE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22A620A-8654-48C7-8E70-2F7AFE313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2268141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3E90EF27-A1B5-412C-9030-62A256DBC63E}"/>
              </a:ext>
            </a:extLst>
          </p:cNvPr>
          <p:cNvSpPr/>
          <p:nvPr userDrawn="1"/>
        </p:nvSpPr>
        <p:spPr>
          <a:xfrm rot="5400000">
            <a:off x="-810452" y="1442288"/>
            <a:ext cx="1779726" cy="158823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C2FC724-BE6D-40A1-8BAD-0392D3831C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0081" y="2967348"/>
            <a:ext cx="2960214" cy="1639108"/>
          </a:xfrm>
        </p:spPr>
        <p:txBody>
          <a:bodyPr anchor="b"/>
          <a:lstStyle>
            <a:lvl1pPr>
              <a:defRPr sz="1323"/>
            </a:lvl1pPr>
          </a:lstStyle>
          <a:p>
            <a:pPr lvl="0"/>
            <a:r>
              <a:rPr lang="pl-PL" dirty="0"/>
              <a:t>ZOSTAW TU TEKST NA JAKIEŚ 3-4 LINIE TEKSTU I ZAZNACZ, ABY CAŁY TEKST BYŁ WERSALIKAMI (DUŻE LITERY). TO PEŁNI ROLĘ LEADU.</a:t>
            </a:r>
          </a:p>
        </p:txBody>
      </p:sp>
      <p:sp>
        <p:nvSpPr>
          <p:cNvPr id="8" name="Symbol zastępczy tekstu 4">
            <a:extLst>
              <a:ext uri="{FF2B5EF4-FFF2-40B4-BE49-F238E27FC236}">
                <a16:creationId xmlns:a16="http://schemas.microsoft.com/office/drawing/2014/main" id="{4B96EE91-463E-4024-BCF2-E4879F438C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0081" y="4672397"/>
            <a:ext cx="2960214" cy="2692338"/>
          </a:xfrm>
        </p:spPr>
        <p:txBody>
          <a:bodyPr anchor="t">
            <a:normAutofit/>
          </a:bodyPr>
          <a:lstStyle>
            <a:lvl1pPr marL="0" marR="0" indent="0" algn="l" defTabSz="756026" rtl="0" eaLnBrk="1" fontAlgn="auto" latinLnBrk="0" hangingPunct="1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Tx/>
              <a:buSzTx/>
              <a:buFontTx/>
              <a:buNone/>
              <a:tabLst/>
              <a:defRPr sz="992"/>
            </a:lvl1pPr>
          </a:lstStyle>
          <a:p>
            <a:pPr marL="0" marR="0" lvl="0" indent="0" algn="l" defTabSz="756026" rtl="0" eaLnBrk="1" fontAlgn="auto" latinLnBrk="0" hangingPunct="1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 dictum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duis</a:t>
            </a:r>
            <a:r>
              <a:rPr lang="pl-PL" dirty="0"/>
              <a:t>. 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 dictum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duis</a:t>
            </a:r>
            <a:r>
              <a:rPr lang="pl-PL" dirty="0"/>
              <a:t>. 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 dictum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duis</a:t>
            </a:r>
            <a:r>
              <a:rPr lang="pl-PL" dirty="0"/>
              <a:t>. </a:t>
            </a:r>
          </a:p>
          <a:p>
            <a:pPr marL="0" marR="0" lvl="0" indent="0" algn="l" defTabSz="756026" rtl="0" eaLnBrk="1" fontAlgn="auto" latinLnBrk="0" hangingPunct="1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  <a:p>
            <a:pPr lvl="0"/>
            <a:endParaRPr lang="pl-PL" dirty="0"/>
          </a:p>
        </p:txBody>
      </p:sp>
      <p:pic>
        <p:nvPicPr>
          <p:cNvPr id="13" name="Grafika 12">
            <a:extLst>
              <a:ext uri="{FF2B5EF4-FFF2-40B4-BE49-F238E27FC236}">
                <a16:creationId xmlns:a16="http://schemas.microsoft.com/office/drawing/2014/main" id="{EE5636F3-F2C6-4012-9727-99A21E6B19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7956" y="6865717"/>
            <a:ext cx="1229946" cy="85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99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18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50F47D98-468D-4E8E-8129-6ED36126FE78}"/>
              </a:ext>
            </a:extLst>
          </p:cNvPr>
          <p:cNvSpPr/>
          <p:nvPr userDrawn="1"/>
        </p:nvSpPr>
        <p:spPr>
          <a:xfrm rot="5400000">
            <a:off x="541097" y="2145378"/>
            <a:ext cx="3454290" cy="3386133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CF8B4D74-D52F-497A-B7B9-2B26DD83B0C9}"/>
              </a:ext>
            </a:extLst>
          </p:cNvPr>
          <p:cNvSpPr/>
          <p:nvPr userDrawn="1"/>
        </p:nvSpPr>
        <p:spPr>
          <a:xfrm rot="5400000">
            <a:off x="631073" y="2210558"/>
            <a:ext cx="3273875" cy="3237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68EF063-3F48-4E10-9F34-0E5E928A3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127" y="2192504"/>
            <a:ext cx="3237767" cy="1587334"/>
          </a:xfrm>
        </p:spPr>
        <p:txBody>
          <a:bodyPr bIns="0" anchor="b"/>
          <a:lstStyle>
            <a:lvl1pPr>
              <a:defRPr/>
            </a:lvl1pPr>
          </a:lstStyle>
          <a:p>
            <a:r>
              <a:rPr lang="pl-PL" dirty="0"/>
              <a:t>NAGŁÓWEK</a:t>
            </a:r>
            <a:br>
              <a:rPr lang="pl-PL" dirty="0"/>
            </a:br>
            <a:r>
              <a:rPr lang="pl-PL" dirty="0"/>
              <a:t>2-3 SŁOWA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DCB1C650-F254-4DE2-A9E3-61CE29122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9728" y="3779838"/>
            <a:ext cx="3236826" cy="1686927"/>
          </a:xfrm>
        </p:spPr>
        <p:txBody>
          <a:bodyPr tIns="108000">
            <a:normAutofit/>
          </a:bodyPr>
          <a:lstStyle>
            <a:lvl1pPr>
              <a:defRPr sz="1323"/>
            </a:lvl1pPr>
          </a:lstStyle>
          <a:p>
            <a:pPr lvl="0"/>
            <a:r>
              <a:rPr lang="pl-PL" dirty="0"/>
              <a:t>Akurat tutaj opis powinien być w rozmiarze 16. W dwóch-trzech krótkich zdaniach tłumaczysz, o co chodzi w tej kategorii. Wizualnie najlepiej wygląda, gdy jest na 4-5 linii tekstu.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DDA6997-30FF-4D83-8E7B-12F52B5699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  <p:sp>
        <p:nvSpPr>
          <p:cNvPr id="8" name="Symbol zastępczy obrazu 29">
            <a:extLst>
              <a:ext uri="{FF2B5EF4-FFF2-40B4-BE49-F238E27FC236}">
                <a16:creationId xmlns:a16="http://schemas.microsoft.com/office/drawing/2014/main" id="{689164B7-1A9D-471B-9DEB-44A6FC37EF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52727" y="1418653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92"/>
            </a:lvl1pPr>
          </a:lstStyle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9" name="Symbol zastępczy obrazu 29">
            <a:extLst>
              <a:ext uri="{FF2B5EF4-FFF2-40B4-BE49-F238E27FC236}">
                <a16:creationId xmlns:a16="http://schemas.microsoft.com/office/drawing/2014/main" id="{0639789E-8FF3-40D4-A52D-283CE5308C4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52727" y="2991847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92"/>
            </a:lvl1pPr>
          </a:lstStyle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10" name="Symbol zastępczy obrazu 29">
            <a:extLst>
              <a:ext uri="{FF2B5EF4-FFF2-40B4-BE49-F238E27FC236}">
                <a16:creationId xmlns:a16="http://schemas.microsoft.com/office/drawing/2014/main" id="{5D62960E-48C9-4326-BA58-EB0BB23C89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52727" y="4578598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92"/>
            </a:lvl1pPr>
          </a:lstStyle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11" name="Symbol zastępczy obrazu 29">
            <a:extLst>
              <a:ext uri="{FF2B5EF4-FFF2-40B4-BE49-F238E27FC236}">
                <a16:creationId xmlns:a16="http://schemas.microsoft.com/office/drawing/2014/main" id="{44CB9AC7-260C-4D6F-88DC-3132E693C95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954953" y="6168524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92"/>
            </a:lvl1pPr>
          </a:lstStyle>
          <a:p>
            <a:r>
              <a:rPr lang="en-US"/>
              <a:t>Click icon to add picture</a:t>
            </a:r>
            <a:endParaRPr lang="pl-PL" dirty="0"/>
          </a:p>
        </p:txBody>
      </p:sp>
      <p:sp>
        <p:nvSpPr>
          <p:cNvPr id="12" name="Symbol zastępczy tekstu 3">
            <a:extLst>
              <a:ext uri="{FF2B5EF4-FFF2-40B4-BE49-F238E27FC236}">
                <a16:creationId xmlns:a16="http://schemas.microsoft.com/office/drawing/2014/main" id="{72320EA4-1C06-44BA-AD8B-81A14437830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26736" y="6477282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13" name="Symbol zastępczy tekstu 8">
            <a:extLst>
              <a:ext uri="{FF2B5EF4-FFF2-40B4-BE49-F238E27FC236}">
                <a16:creationId xmlns:a16="http://schemas.microsoft.com/office/drawing/2014/main" id="{C602E5F5-F92B-48EA-9E85-AC636CCA175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26736" y="6159662"/>
            <a:ext cx="2381023" cy="2432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Lista, obiekt 7</a:t>
            </a:r>
          </a:p>
        </p:txBody>
      </p:sp>
      <p:sp>
        <p:nvSpPr>
          <p:cNvPr id="14" name="Symbol zastępczy tekstu 3">
            <a:extLst>
              <a:ext uri="{FF2B5EF4-FFF2-40B4-BE49-F238E27FC236}">
                <a16:creationId xmlns:a16="http://schemas.microsoft.com/office/drawing/2014/main" id="{8904EED3-A7F9-4A3E-8127-FDCDFFAB913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29456" y="1733498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15" name="Symbol zastępczy tekstu 8">
            <a:extLst>
              <a:ext uri="{FF2B5EF4-FFF2-40B4-BE49-F238E27FC236}">
                <a16:creationId xmlns:a16="http://schemas.microsoft.com/office/drawing/2014/main" id="{4A84BEC0-A64D-4E91-84F6-463DAB8BE10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29456" y="1415878"/>
            <a:ext cx="2381023" cy="2432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Lista, obiekt 4</a:t>
            </a:r>
          </a:p>
        </p:txBody>
      </p:sp>
      <p:sp>
        <p:nvSpPr>
          <p:cNvPr id="16" name="Symbol zastępczy tekstu 3">
            <a:extLst>
              <a:ext uri="{FF2B5EF4-FFF2-40B4-BE49-F238E27FC236}">
                <a16:creationId xmlns:a16="http://schemas.microsoft.com/office/drawing/2014/main" id="{3A5D631A-57F0-4884-885D-013058FA118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852899" y="3325343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17" name="Symbol zastępczy tekstu 8">
            <a:extLst>
              <a:ext uri="{FF2B5EF4-FFF2-40B4-BE49-F238E27FC236}">
                <a16:creationId xmlns:a16="http://schemas.microsoft.com/office/drawing/2014/main" id="{C867E415-002E-4590-B79C-A7830119489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852899" y="3007723"/>
            <a:ext cx="2381023" cy="2432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Lista, obiekt 5</a:t>
            </a:r>
          </a:p>
        </p:txBody>
      </p:sp>
      <p:sp>
        <p:nvSpPr>
          <p:cNvPr id="18" name="Symbol zastępczy tekstu 3">
            <a:extLst>
              <a:ext uri="{FF2B5EF4-FFF2-40B4-BE49-F238E27FC236}">
                <a16:creationId xmlns:a16="http://schemas.microsoft.com/office/drawing/2014/main" id="{9FDF0CB5-ECBB-4351-96DB-2DDAF7BA368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852899" y="4901313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19" name="Symbol zastępczy tekstu 8">
            <a:extLst>
              <a:ext uri="{FF2B5EF4-FFF2-40B4-BE49-F238E27FC236}">
                <a16:creationId xmlns:a16="http://schemas.microsoft.com/office/drawing/2014/main" id="{5029F4C4-5645-4EA0-8B32-E514B6125D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852899" y="4583692"/>
            <a:ext cx="2381023" cy="2432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Lista, obiekt 6</a:t>
            </a:r>
          </a:p>
        </p:txBody>
      </p:sp>
    </p:spTree>
    <p:extLst>
      <p:ext uri="{BB962C8B-B14F-4D97-AF65-F5344CB8AC3E}">
        <p14:creationId xmlns:p14="http://schemas.microsoft.com/office/powerpoint/2010/main" val="36207185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ymbol zastępczy obrazu 19">
            <a:extLst>
              <a:ext uri="{FF2B5EF4-FFF2-40B4-BE49-F238E27FC236}">
                <a16:creationId xmlns:a16="http://schemas.microsoft.com/office/drawing/2014/main" id="{428448B7-845B-4AB9-AF84-A6E04B78703A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0" y="0"/>
            <a:ext cx="2381023" cy="75596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8" name="Symbol zastępczy obrazu 29">
            <a:extLst>
              <a:ext uri="{FF2B5EF4-FFF2-40B4-BE49-F238E27FC236}">
                <a16:creationId xmlns:a16="http://schemas.microsoft.com/office/drawing/2014/main" id="{689164B7-1A9D-471B-9DEB-44A6FC37EF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52727" y="1418653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92"/>
            </a:lvl1pPr>
          </a:lstStyle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9" name="Symbol zastępczy obrazu 29">
            <a:extLst>
              <a:ext uri="{FF2B5EF4-FFF2-40B4-BE49-F238E27FC236}">
                <a16:creationId xmlns:a16="http://schemas.microsoft.com/office/drawing/2014/main" id="{0639789E-8FF3-40D4-A52D-283CE5308C4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52727" y="2991847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92"/>
            </a:lvl1pPr>
          </a:lstStyle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10" name="Symbol zastępczy obrazu 29">
            <a:extLst>
              <a:ext uri="{FF2B5EF4-FFF2-40B4-BE49-F238E27FC236}">
                <a16:creationId xmlns:a16="http://schemas.microsoft.com/office/drawing/2014/main" id="{5D62960E-48C9-4326-BA58-EB0BB23C89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52727" y="4578598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92"/>
            </a:lvl1pPr>
          </a:lstStyle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11" name="Symbol zastępczy obrazu 29">
            <a:extLst>
              <a:ext uri="{FF2B5EF4-FFF2-40B4-BE49-F238E27FC236}">
                <a16:creationId xmlns:a16="http://schemas.microsoft.com/office/drawing/2014/main" id="{44CB9AC7-260C-4D6F-88DC-3132E693C95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954953" y="6168524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92"/>
            </a:lvl1pPr>
          </a:lstStyle>
          <a:p>
            <a:r>
              <a:rPr lang="en-US"/>
              <a:t>Click icon to add picture</a:t>
            </a:r>
            <a:endParaRPr lang="pl-PL" dirty="0"/>
          </a:p>
        </p:txBody>
      </p:sp>
      <p:sp>
        <p:nvSpPr>
          <p:cNvPr id="12" name="Symbol zastępczy tekstu 3">
            <a:extLst>
              <a:ext uri="{FF2B5EF4-FFF2-40B4-BE49-F238E27FC236}">
                <a16:creationId xmlns:a16="http://schemas.microsoft.com/office/drawing/2014/main" id="{72320EA4-1C06-44BA-AD8B-81A14437830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26736" y="6477282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13" name="Symbol zastępczy tekstu 8">
            <a:extLst>
              <a:ext uri="{FF2B5EF4-FFF2-40B4-BE49-F238E27FC236}">
                <a16:creationId xmlns:a16="http://schemas.microsoft.com/office/drawing/2014/main" id="{C602E5F5-F92B-48EA-9E85-AC636CCA175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26736" y="6159662"/>
            <a:ext cx="2381023" cy="2432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Lista, obiekt 7</a:t>
            </a:r>
          </a:p>
        </p:txBody>
      </p:sp>
      <p:sp>
        <p:nvSpPr>
          <p:cNvPr id="14" name="Symbol zastępczy tekstu 3">
            <a:extLst>
              <a:ext uri="{FF2B5EF4-FFF2-40B4-BE49-F238E27FC236}">
                <a16:creationId xmlns:a16="http://schemas.microsoft.com/office/drawing/2014/main" id="{8904EED3-A7F9-4A3E-8127-FDCDFFAB913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29456" y="1733498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15" name="Symbol zastępczy tekstu 8">
            <a:extLst>
              <a:ext uri="{FF2B5EF4-FFF2-40B4-BE49-F238E27FC236}">
                <a16:creationId xmlns:a16="http://schemas.microsoft.com/office/drawing/2014/main" id="{4A84BEC0-A64D-4E91-84F6-463DAB8BE10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29456" y="1415878"/>
            <a:ext cx="2381023" cy="2432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Lista, obiekt 4</a:t>
            </a:r>
          </a:p>
        </p:txBody>
      </p:sp>
      <p:sp>
        <p:nvSpPr>
          <p:cNvPr id="16" name="Symbol zastępczy tekstu 3">
            <a:extLst>
              <a:ext uri="{FF2B5EF4-FFF2-40B4-BE49-F238E27FC236}">
                <a16:creationId xmlns:a16="http://schemas.microsoft.com/office/drawing/2014/main" id="{3A5D631A-57F0-4884-885D-013058FA118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852899" y="3325343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17" name="Symbol zastępczy tekstu 8">
            <a:extLst>
              <a:ext uri="{FF2B5EF4-FFF2-40B4-BE49-F238E27FC236}">
                <a16:creationId xmlns:a16="http://schemas.microsoft.com/office/drawing/2014/main" id="{C867E415-002E-4590-B79C-A7830119489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852899" y="3007723"/>
            <a:ext cx="2381023" cy="2432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Lista, obiekt 5</a:t>
            </a:r>
          </a:p>
        </p:txBody>
      </p:sp>
      <p:sp>
        <p:nvSpPr>
          <p:cNvPr id="18" name="Symbol zastępczy tekstu 3">
            <a:extLst>
              <a:ext uri="{FF2B5EF4-FFF2-40B4-BE49-F238E27FC236}">
                <a16:creationId xmlns:a16="http://schemas.microsoft.com/office/drawing/2014/main" id="{9FDF0CB5-ECBB-4351-96DB-2DDAF7BA368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852899" y="4901313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19" name="Symbol zastępczy tekstu 8">
            <a:extLst>
              <a:ext uri="{FF2B5EF4-FFF2-40B4-BE49-F238E27FC236}">
                <a16:creationId xmlns:a16="http://schemas.microsoft.com/office/drawing/2014/main" id="{5029F4C4-5645-4EA0-8B32-E514B6125D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852899" y="4583692"/>
            <a:ext cx="2381023" cy="2432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Lista, obiekt 6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DDA6997-30FF-4D83-8E7B-12F52B5699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50F47D98-468D-4E8E-8129-6ED36126FE78}"/>
              </a:ext>
            </a:extLst>
          </p:cNvPr>
          <p:cNvSpPr/>
          <p:nvPr userDrawn="1"/>
        </p:nvSpPr>
        <p:spPr>
          <a:xfrm rot="5400000">
            <a:off x="653878" y="2147493"/>
            <a:ext cx="3454290" cy="3386133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68EF063-3F48-4E10-9F34-0E5E928A3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908" y="2194619"/>
            <a:ext cx="3237767" cy="1587334"/>
          </a:xfrm>
          <a:solidFill>
            <a:schemeClr val="bg1"/>
          </a:solidFill>
        </p:spPr>
        <p:txBody>
          <a:bodyPr bIns="0" anchor="b"/>
          <a:lstStyle>
            <a:lvl1pPr>
              <a:defRPr/>
            </a:lvl1pPr>
          </a:lstStyle>
          <a:p>
            <a:r>
              <a:rPr lang="pl-PL" dirty="0"/>
              <a:t>NAGŁÓWEK</a:t>
            </a:r>
            <a:br>
              <a:rPr lang="pl-PL" dirty="0"/>
            </a:br>
            <a:r>
              <a:rPr lang="pl-PL" dirty="0"/>
              <a:t>2-3 SŁOWA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DCB1C650-F254-4DE2-A9E3-61CE29122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509" y="3781953"/>
            <a:ext cx="3236826" cy="1686927"/>
          </a:xfrm>
          <a:solidFill>
            <a:schemeClr val="bg1"/>
          </a:solidFill>
        </p:spPr>
        <p:txBody>
          <a:bodyPr tIns="108000">
            <a:normAutofit/>
          </a:bodyPr>
          <a:lstStyle>
            <a:lvl1pPr>
              <a:defRPr sz="1323"/>
            </a:lvl1pPr>
          </a:lstStyle>
          <a:p>
            <a:pPr lvl="0"/>
            <a:r>
              <a:rPr lang="pl-PL" dirty="0"/>
              <a:t>Akurat tutaj opis powinien być w rozmiarze 16. W dwóch-trzech krótkich zdaniach tłumaczysz, o co chodzi w tej kategorii. Wizualnie najlepiej wygląda, gdy jest na 4-5 linii tekstu.</a:t>
            </a:r>
          </a:p>
        </p:txBody>
      </p:sp>
    </p:spTree>
    <p:extLst>
      <p:ext uri="{BB962C8B-B14F-4D97-AF65-F5344CB8AC3E}">
        <p14:creationId xmlns:p14="http://schemas.microsoft.com/office/powerpoint/2010/main" val="10179384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 App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78">
            <a:extLst>
              <a:ext uri="{FF2B5EF4-FFF2-40B4-BE49-F238E27FC236}">
                <a16:creationId xmlns:a16="http://schemas.microsoft.com/office/drawing/2014/main" id="{C3790D4C-F984-4BE6-97C2-ECCB3E780B8D}"/>
              </a:ext>
            </a:extLst>
          </p:cNvPr>
          <p:cNvSpPr/>
          <p:nvPr userDrawn="1"/>
        </p:nvSpPr>
        <p:spPr>
          <a:xfrm>
            <a:off x="3579937" y="2079484"/>
            <a:ext cx="2920752" cy="2486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92" tIns="75592" rIns="75592" bIns="75592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27" dirty="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Place your screenshot here</a:t>
            </a:r>
            <a:endParaRPr sz="827" dirty="0">
              <a:solidFill>
                <a:srgbClr val="FFFFFF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6" name="Shape 381">
            <a:extLst>
              <a:ext uri="{FF2B5EF4-FFF2-40B4-BE49-F238E27FC236}">
                <a16:creationId xmlns:a16="http://schemas.microsoft.com/office/drawing/2014/main" id="{AC419D5B-20CC-4008-9810-FC14880B2A1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428756" y="2242750"/>
            <a:ext cx="1958826" cy="32681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>
              <a:defRPr sz="1323"/>
            </a:lvl1pPr>
          </a:lstStyle>
          <a:p>
            <a:pPr marL="0" lvl="0" indent="0" rtl="0">
              <a:spcBef>
                <a:spcPts val="496"/>
              </a:spcBef>
              <a:spcAft>
                <a:spcPts val="0"/>
              </a:spcAft>
              <a:buNone/>
            </a:pPr>
            <a:r>
              <a:rPr lang="en-US" sz="1488"/>
              <a:t>Click to edit Master text styles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96F700FE-48C1-4B17-9E6F-4E5F182A9E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352" y="631836"/>
            <a:ext cx="4848961" cy="1461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DESKTOP</a:t>
            </a:r>
            <a:br>
              <a:rPr lang="pl-PL" dirty="0"/>
            </a:br>
            <a:r>
              <a:rPr lang="pl-PL" dirty="0"/>
              <a:t>PROJECT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67327313-0DD5-4771-8485-030C9EC4A91D}"/>
              </a:ext>
            </a:extLst>
          </p:cNvPr>
          <p:cNvSpPr/>
          <p:nvPr userDrawn="1"/>
        </p:nvSpPr>
        <p:spPr>
          <a:xfrm rot="5400000">
            <a:off x="-536586" y="1168423"/>
            <a:ext cx="1239870" cy="166698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Obraz 10" descr="Obraz zawierający obiekt&#10;&#10;Opis wygenerowany przy wysokim poziomie pewności">
            <a:extLst>
              <a:ext uri="{FF2B5EF4-FFF2-40B4-BE49-F238E27FC236}">
                <a16:creationId xmlns:a16="http://schemas.microsoft.com/office/drawing/2014/main" id="{7838E38C-323B-44C7-8BDE-F164366A92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27" y="2093024"/>
            <a:ext cx="4348571" cy="4489719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1AA60BC6-971B-43F2-B745-E50A12478B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  <p:sp>
        <p:nvSpPr>
          <p:cNvPr id="13" name="Symbol zastępczy numeru slajdu 5">
            <a:extLst>
              <a:ext uri="{FF2B5EF4-FFF2-40B4-BE49-F238E27FC236}">
                <a16:creationId xmlns:a16="http://schemas.microsoft.com/office/drawing/2014/main" id="{18505E71-A938-4A00-9055-748977EC4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2268141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5215860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 Apple Blue">
    <p:bg>
      <p:bgPr>
        <a:gradFill flip="none" rotWithShape="1">
          <a:gsLst>
            <a:gs pos="56800">
              <a:srgbClr val="2A9DCF"/>
            </a:gs>
            <a:gs pos="100000">
              <a:srgbClr val="1D70B7"/>
            </a:gs>
            <a:gs pos="0">
              <a:schemeClr val="accent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81">
            <a:extLst>
              <a:ext uri="{FF2B5EF4-FFF2-40B4-BE49-F238E27FC236}">
                <a16:creationId xmlns:a16="http://schemas.microsoft.com/office/drawing/2014/main" id="{F0989EA5-03CB-43CA-9FB6-49D79AD5EC9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428756" y="2242750"/>
            <a:ext cx="1958826" cy="32681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lvl="0" indent="0" rtl="0">
              <a:spcBef>
                <a:spcPts val="496"/>
              </a:spcBef>
              <a:spcAft>
                <a:spcPts val="0"/>
              </a:spcAft>
              <a:buNone/>
            </a:pPr>
            <a:r>
              <a:rPr lang="en-US" sz="1488"/>
              <a:t>Click to edit Master text styles</a:t>
            </a:r>
          </a:p>
        </p:txBody>
      </p:sp>
      <p:sp>
        <p:nvSpPr>
          <p:cNvPr id="35" name="Tytuł 1">
            <a:extLst>
              <a:ext uri="{FF2B5EF4-FFF2-40B4-BE49-F238E27FC236}">
                <a16:creationId xmlns:a16="http://schemas.microsoft.com/office/drawing/2014/main" id="{9A6254F0-3FDE-4592-A9FB-1F6A11C467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352" y="631836"/>
            <a:ext cx="4848961" cy="14611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DESKTOP</a:t>
            </a:r>
            <a:br>
              <a:rPr lang="pl-PL" dirty="0"/>
            </a:br>
            <a:r>
              <a:rPr lang="pl-PL" dirty="0"/>
              <a:t>PROJECT</a:t>
            </a:r>
          </a:p>
        </p:txBody>
      </p:sp>
      <p:sp>
        <p:nvSpPr>
          <p:cNvPr id="36" name="Prostokąt 35">
            <a:extLst>
              <a:ext uri="{FF2B5EF4-FFF2-40B4-BE49-F238E27FC236}">
                <a16:creationId xmlns:a16="http://schemas.microsoft.com/office/drawing/2014/main" id="{B604C641-1F49-4C7F-AD8B-C9EF4A1EF508}"/>
              </a:ext>
            </a:extLst>
          </p:cNvPr>
          <p:cNvSpPr/>
          <p:nvPr userDrawn="1"/>
        </p:nvSpPr>
        <p:spPr>
          <a:xfrm rot="5400000">
            <a:off x="-536586" y="1168423"/>
            <a:ext cx="1239870" cy="166698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7" name="Obraz 36" descr="Obraz zawierający obiekt&#10;&#10;Opis wygenerowany przy wysokim poziomie pewności">
            <a:extLst>
              <a:ext uri="{FF2B5EF4-FFF2-40B4-BE49-F238E27FC236}">
                <a16:creationId xmlns:a16="http://schemas.microsoft.com/office/drawing/2014/main" id="{721863C1-006D-4E33-92A6-97A8FBD3DD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27" y="2093024"/>
            <a:ext cx="4348571" cy="4489719"/>
          </a:xfrm>
          <a:prstGeom prst="rect">
            <a:avLst/>
          </a:prstGeom>
        </p:spPr>
      </p:pic>
      <p:sp>
        <p:nvSpPr>
          <p:cNvPr id="38" name="Symbol zastępczy numeru slajdu 5">
            <a:extLst>
              <a:ext uri="{FF2B5EF4-FFF2-40B4-BE49-F238E27FC236}">
                <a16:creationId xmlns:a16="http://schemas.microsoft.com/office/drawing/2014/main" id="{4C99A850-CC5B-42A9-954E-BE5114AC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2268141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  <p:pic>
        <p:nvPicPr>
          <p:cNvPr id="39" name="Grafika 38">
            <a:extLst>
              <a:ext uri="{FF2B5EF4-FFF2-40B4-BE49-F238E27FC236}">
                <a16:creationId xmlns:a16="http://schemas.microsoft.com/office/drawing/2014/main" id="{BE5528F5-BD98-45D5-A5E3-8121BCE3FE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47956" y="6865717"/>
            <a:ext cx="1229946" cy="85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8223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CBA37BB1-017A-42AB-BE0D-C5A84264FE7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0080625" cy="75596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E66A7FC7-41FE-4766-B3BA-1E727AAD9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127" y="1394185"/>
            <a:ext cx="4391185" cy="2385654"/>
          </a:xfrm>
          <a:solidFill>
            <a:srgbClr val="3BD8EE">
              <a:alpha val="72157"/>
            </a:srgbClr>
          </a:solidFill>
        </p:spPr>
        <p:txBody>
          <a:bodyPr bIns="0" anchor="b"/>
          <a:lstStyle>
            <a:lvl1pPr>
              <a:defRPr/>
            </a:lvl1pPr>
          </a:lstStyle>
          <a:p>
            <a:r>
              <a:rPr lang="pl-PL" dirty="0"/>
              <a:t>NAGŁÓWEK</a:t>
            </a:r>
            <a:br>
              <a:rPr lang="pl-PL" dirty="0"/>
            </a:br>
            <a:r>
              <a:rPr lang="pl-PL" dirty="0"/>
              <a:t>2-3 SŁOWA</a:t>
            </a:r>
          </a:p>
        </p:txBody>
      </p:sp>
      <p:sp>
        <p:nvSpPr>
          <p:cNvPr id="4" name="Symbol zastępczy tekstu 5">
            <a:extLst>
              <a:ext uri="{FF2B5EF4-FFF2-40B4-BE49-F238E27FC236}">
                <a16:creationId xmlns:a16="http://schemas.microsoft.com/office/drawing/2014/main" id="{5443086E-9595-4550-90F2-D1CC91CA8F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9729" y="3779837"/>
            <a:ext cx="4390584" cy="2385653"/>
          </a:xfrm>
          <a:solidFill>
            <a:srgbClr val="3BD8EE">
              <a:alpha val="72157"/>
            </a:srgbClr>
          </a:solidFill>
        </p:spPr>
        <p:txBody>
          <a:bodyPr tIns="108000">
            <a:normAutofit/>
          </a:bodyPr>
          <a:lstStyle>
            <a:lvl1pPr>
              <a:defRPr sz="1323"/>
            </a:lvl1pPr>
          </a:lstStyle>
          <a:p>
            <a:pPr lvl="0"/>
            <a:r>
              <a:rPr lang="pl-PL" dirty="0"/>
              <a:t>Akurat tutaj opis powinien być w rozmiarze 16. W dwóch-trzech krótkich zdaniach tłumaczysz, o co chodzi w tej kategorii. Wizualnie najlepiej wygląda, gdy jest na 4-5 linii tekstu.</a:t>
            </a:r>
          </a:p>
        </p:txBody>
      </p:sp>
    </p:spTree>
    <p:extLst>
      <p:ext uri="{BB962C8B-B14F-4D97-AF65-F5344CB8AC3E}">
        <p14:creationId xmlns:p14="http://schemas.microsoft.com/office/powerpoint/2010/main" val="25184514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 D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81">
            <a:extLst>
              <a:ext uri="{FF2B5EF4-FFF2-40B4-BE49-F238E27FC236}">
                <a16:creationId xmlns:a16="http://schemas.microsoft.com/office/drawing/2014/main" id="{64FACB9A-1D65-4F72-A10A-E82895868ED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428756" y="2242750"/>
            <a:ext cx="1958826" cy="32681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496"/>
              </a:spcBef>
              <a:spcAft>
                <a:spcPts val="0"/>
              </a:spcAft>
              <a:buNone/>
            </a:pPr>
            <a:r>
              <a:rPr lang="en-US" sz="1488"/>
              <a:t>Click to edit Master text styles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C2442BCA-66CC-428B-99C7-6C9699633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352" y="631836"/>
            <a:ext cx="4848961" cy="1461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DESKTOP</a:t>
            </a:r>
            <a:br>
              <a:rPr lang="pl-PL" dirty="0"/>
            </a:br>
            <a:r>
              <a:rPr lang="pl-PL" dirty="0"/>
              <a:t>PROJECT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33EB47B2-B843-4E22-8F6F-E63B94256F1D}"/>
              </a:ext>
            </a:extLst>
          </p:cNvPr>
          <p:cNvSpPr/>
          <p:nvPr userDrawn="1"/>
        </p:nvSpPr>
        <p:spPr>
          <a:xfrm rot="5400000">
            <a:off x="-536586" y="1168423"/>
            <a:ext cx="1239870" cy="166698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Obraz 6" descr="Obraz zawierający sprzęt elektroniczny, wyświetlanie, monitor, wewnątrz&#10;&#10;Opis wygenerowany przy bardzo wysokim poziomie pewności">
            <a:extLst>
              <a:ext uri="{FF2B5EF4-FFF2-40B4-BE49-F238E27FC236}">
                <a16:creationId xmlns:a16="http://schemas.microsoft.com/office/drawing/2014/main" id="{8F35A7EC-6DA3-4CE8-80FA-EBA9F36DFB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411" y="2162376"/>
            <a:ext cx="4439803" cy="476546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F7741E2-150D-4E51-AA22-D13A1B44F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CC5A86AB-73AA-43EF-BA4C-F5C9D4807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2268141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9289651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 So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wewnątrz, sprzęt elektroniczny, siedzi, komputer&#10;&#10;Opis wygenerowany przy bardzo wysokim poziomie pewności">
            <a:extLst>
              <a:ext uri="{FF2B5EF4-FFF2-40B4-BE49-F238E27FC236}">
                <a16:creationId xmlns:a16="http://schemas.microsoft.com/office/drawing/2014/main" id="{E84F78E3-3826-40F5-B7B4-7742A94945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562" y="2242751"/>
            <a:ext cx="4623502" cy="3886117"/>
          </a:xfrm>
          <a:prstGeom prst="rect">
            <a:avLst/>
          </a:prstGeom>
        </p:spPr>
      </p:pic>
      <p:sp>
        <p:nvSpPr>
          <p:cNvPr id="5" name="Shape 381">
            <a:extLst>
              <a:ext uri="{FF2B5EF4-FFF2-40B4-BE49-F238E27FC236}">
                <a16:creationId xmlns:a16="http://schemas.microsoft.com/office/drawing/2014/main" id="{B21B993F-1068-4F69-96C5-08722BD079F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428756" y="2242750"/>
            <a:ext cx="1958826" cy="32681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496"/>
              </a:spcBef>
              <a:spcAft>
                <a:spcPts val="0"/>
              </a:spcAft>
              <a:buNone/>
            </a:pPr>
            <a:r>
              <a:rPr lang="en-US" sz="1488"/>
              <a:t>Click to edit Master text styles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911AB0E7-FED3-4A64-8D43-983C5B6D4E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352" y="631836"/>
            <a:ext cx="4848961" cy="1461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DESKTOP</a:t>
            </a:r>
            <a:br>
              <a:rPr lang="pl-PL" dirty="0"/>
            </a:br>
            <a:r>
              <a:rPr lang="pl-PL" dirty="0"/>
              <a:t>PROJECT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0810F27-1D65-4235-BCE3-4D4ECD4C2C03}"/>
              </a:ext>
            </a:extLst>
          </p:cNvPr>
          <p:cNvSpPr/>
          <p:nvPr userDrawn="1"/>
        </p:nvSpPr>
        <p:spPr>
          <a:xfrm rot="5400000">
            <a:off x="-536586" y="1168423"/>
            <a:ext cx="1239870" cy="166698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3F390C0-D2FB-464A-BB27-C68DA51F5C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B116AF75-BAC9-474F-9873-1DAE3CAEB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2268141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363340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i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D555DEC9-0996-4C84-BAB4-E67C7B1C45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352" y="631836"/>
            <a:ext cx="3062937" cy="1461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MOBILE</a:t>
            </a:r>
            <a:br>
              <a:rPr lang="pl-PL" dirty="0"/>
            </a:br>
            <a:r>
              <a:rPr lang="pl-PL" dirty="0"/>
              <a:t>PROJECT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3C9A0C8D-9837-4C74-9BC0-17E2877135CB}"/>
              </a:ext>
            </a:extLst>
          </p:cNvPr>
          <p:cNvSpPr/>
          <p:nvPr userDrawn="1"/>
        </p:nvSpPr>
        <p:spPr>
          <a:xfrm rot="5400000">
            <a:off x="-536586" y="1168423"/>
            <a:ext cx="1239870" cy="166698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Obraz 6" descr="Obraz zawierający monitor, sprzęt elektroniczny, komputer, wyświetlanie&#10;&#10;Opis wygenerowany przy bardzo wysokim poziomie pewności">
            <a:extLst>
              <a:ext uri="{FF2B5EF4-FFF2-40B4-BE49-F238E27FC236}">
                <a16:creationId xmlns:a16="http://schemas.microsoft.com/office/drawing/2014/main" id="{259F93DA-D3F8-440A-8C62-125F3D990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779" y="718187"/>
            <a:ext cx="2213068" cy="6123301"/>
          </a:xfrm>
          <a:prstGeom prst="rect">
            <a:avLst/>
          </a:prstGeom>
        </p:spPr>
      </p:pic>
      <p:sp>
        <p:nvSpPr>
          <p:cNvPr id="8" name="Shape 381">
            <a:extLst>
              <a:ext uri="{FF2B5EF4-FFF2-40B4-BE49-F238E27FC236}">
                <a16:creationId xmlns:a16="http://schemas.microsoft.com/office/drawing/2014/main" id="{109E7B9C-A501-436E-9AAE-AD32C0D03FC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554764" y="2410743"/>
            <a:ext cx="1958826" cy="32681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496"/>
              </a:spcBef>
              <a:spcAft>
                <a:spcPts val="0"/>
              </a:spcAft>
              <a:buNone/>
            </a:pPr>
            <a:r>
              <a:rPr lang="en-US" sz="1488"/>
              <a:t>Click to edit Master text styles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B58F9BF3-62B5-495E-851E-07CC1B21D6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  <p:sp>
        <p:nvSpPr>
          <p:cNvPr id="10" name="Symbol zastępczy numeru slajdu 5">
            <a:extLst>
              <a:ext uri="{FF2B5EF4-FFF2-40B4-BE49-F238E27FC236}">
                <a16:creationId xmlns:a16="http://schemas.microsoft.com/office/drawing/2014/main" id="{481D1033-A085-42E3-9835-7A4A80DC2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2268141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5844604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ponowany zestaw ik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E334BE-BDC5-4F93-8E89-A0FF767063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352" y="631836"/>
            <a:ext cx="2034329" cy="1461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FREE</a:t>
            </a:r>
            <a:br>
              <a:rPr lang="pl-PL" dirty="0"/>
            </a:br>
            <a:r>
              <a:rPr lang="pl-PL" dirty="0"/>
              <a:t>ICON SET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A4EAD462-75A5-4249-8D9F-160ABD44F8A6}"/>
              </a:ext>
            </a:extLst>
          </p:cNvPr>
          <p:cNvSpPr/>
          <p:nvPr userDrawn="1"/>
        </p:nvSpPr>
        <p:spPr>
          <a:xfrm rot="5400000">
            <a:off x="-536586" y="1168423"/>
            <a:ext cx="1239870" cy="166698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54B94E50-37F5-419F-9351-735E97D89E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0151" y="1303469"/>
            <a:ext cx="567035" cy="755968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04218F9B-4D79-4E27-B519-68A34FC7A3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65633" y="3905081"/>
            <a:ext cx="567035" cy="755968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:a16="http://schemas.microsoft.com/office/drawing/2014/main" id="{49D356F0-05BF-48A9-98B3-DA0FF9BF1F2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43596" y="2202167"/>
            <a:ext cx="567035" cy="755968"/>
          </a:xfrm>
          <a:prstGeom prst="rect">
            <a:avLst/>
          </a:prstGeom>
        </p:spPr>
      </p:pic>
      <p:pic>
        <p:nvPicPr>
          <p:cNvPr id="14" name="Grafika 13">
            <a:extLst>
              <a:ext uri="{FF2B5EF4-FFF2-40B4-BE49-F238E27FC236}">
                <a16:creationId xmlns:a16="http://schemas.microsoft.com/office/drawing/2014/main" id="{59EB63C9-D098-4A02-A404-0E6A443F6F6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25681" y="2202167"/>
            <a:ext cx="567035" cy="755968"/>
          </a:xfrm>
          <a:prstGeom prst="rect">
            <a:avLst/>
          </a:prstGeom>
        </p:spPr>
      </p:pic>
      <p:pic>
        <p:nvPicPr>
          <p:cNvPr id="16" name="Grafika 15">
            <a:extLst>
              <a:ext uri="{FF2B5EF4-FFF2-40B4-BE49-F238E27FC236}">
                <a16:creationId xmlns:a16="http://schemas.microsoft.com/office/drawing/2014/main" id="{DCCF3894-36F8-4966-8031-4B8F4C094C9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73668" y="6761661"/>
            <a:ext cx="567035" cy="755968"/>
          </a:xfrm>
          <a:prstGeom prst="rect">
            <a:avLst/>
          </a:prstGeom>
        </p:spPr>
      </p:pic>
      <p:pic>
        <p:nvPicPr>
          <p:cNvPr id="18" name="Grafika 17">
            <a:extLst>
              <a:ext uri="{FF2B5EF4-FFF2-40B4-BE49-F238E27FC236}">
                <a16:creationId xmlns:a16="http://schemas.microsoft.com/office/drawing/2014/main" id="{02220DD2-F66B-409B-AEBA-56690394F9F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645206" y="4779587"/>
            <a:ext cx="567035" cy="755968"/>
          </a:xfrm>
          <a:prstGeom prst="rect">
            <a:avLst/>
          </a:prstGeom>
        </p:spPr>
      </p:pic>
      <p:pic>
        <p:nvPicPr>
          <p:cNvPr id="20" name="Grafika 19">
            <a:extLst>
              <a:ext uri="{FF2B5EF4-FFF2-40B4-BE49-F238E27FC236}">
                <a16:creationId xmlns:a16="http://schemas.microsoft.com/office/drawing/2014/main" id="{8A00C206-AD88-401F-883C-7685FDBE3BF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296594" y="2202167"/>
            <a:ext cx="567035" cy="755968"/>
          </a:xfrm>
          <a:prstGeom prst="rect">
            <a:avLst/>
          </a:prstGeom>
        </p:spPr>
      </p:pic>
      <p:pic>
        <p:nvPicPr>
          <p:cNvPr id="22" name="Grafika 21">
            <a:extLst>
              <a:ext uri="{FF2B5EF4-FFF2-40B4-BE49-F238E27FC236}">
                <a16:creationId xmlns:a16="http://schemas.microsoft.com/office/drawing/2014/main" id="{5B6FD621-6A20-4551-8E4D-720EB1A28AC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040313" y="2202167"/>
            <a:ext cx="567035" cy="755968"/>
          </a:xfrm>
          <a:prstGeom prst="rect">
            <a:avLst/>
          </a:prstGeom>
        </p:spPr>
      </p:pic>
      <p:pic>
        <p:nvPicPr>
          <p:cNvPr id="24" name="Grafika 23">
            <a:extLst>
              <a:ext uri="{FF2B5EF4-FFF2-40B4-BE49-F238E27FC236}">
                <a16:creationId xmlns:a16="http://schemas.microsoft.com/office/drawing/2014/main" id="{96F8CF64-80EF-48CA-9887-18526B1E4745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457900" y="2202167"/>
            <a:ext cx="567035" cy="755968"/>
          </a:xfrm>
          <a:prstGeom prst="rect">
            <a:avLst/>
          </a:prstGeom>
        </p:spPr>
      </p:pic>
      <p:pic>
        <p:nvPicPr>
          <p:cNvPr id="26" name="Grafika 25">
            <a:extLst>
              <a:ext uri="{FF2B5EF4-FFF2-40B4-BE49-F238E27FC236}">
                <a16:creationId xmlns:a16="http://schemas.microsoft.com/office/drawing/2014/main" id="{FEDD528C-3434-49A8-87A8-704A89A4588D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784031" y="2202167"/>
            <a:ext cx="567035" cy="755968"/>
          </a:xfrm>
          <a:prstGeom prst="rect">
            <a:avLst/>
          </a:prstGeom>
        </p:spPr>
      </p:pic>
      <p:pic>
        <p:nvPicPr>
          <p:cNvPr id="28" name="Grafika 27">
            <a:extLst>
              <a:ext uri="{FF2B5EF4-FFF2-40B4-BE49-F238E27FC236}">
                <a16:creationId xmlns:a16="http://schemas.microsoft.com/office/drawing/2014/main" id="{A133E1F4-274C-4AAC-8589-BC11FFBB57BB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287911" y="2202167"/>
            <a:ext cx="567035" cy="755968"/>
          </a:xfrm>
          <a:prstGeom prst="rect">
            <a:avLst/>
          </a:prstGeom>
        </p:spPr>
      </p:pic>
      <p:pic>
        <p:nvPicPr>
          <p:cNvPr id="30" name="Grafika 29">
            <a:extLst>
              <a:ext uri="{FF2B5EF4-FFF2-40B4-BE49-F238E27FC236}">
                <a16:creationId xmlns:a16="http://schemas.microsoft.com/office/drawing/2014/main" id="{C31B6F28-6761-479B-84E5-1027275C45D8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675364" y="2283920"/>
            <a:ext cx="567035" cy="755968"/>
          </a:xfrm>
          <a:prstGeom prst="rect">
            <a:avLst/>
          </a:prstGeom>
        </p:spPr>
      </p:pic>
      <p:pic>
        <p:nvPicPr>
          <p:cNvPr id="32" name="Grafika 31">
            <a:extLst>
              <a:ext uri="{FF2B5EF4-FFF2-40B4-BE49-F238E27FC236}">
                <a16:creationId xmlns:a16="http://schemas.microsoft.com/office/drawing/2014/main" id="{CFA806E1-0023-490C-A256-19306799D5E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350603" y="2283920"/>
            <a:ext cx="567035" cy="755968"/>
          </a:xfrm>
          <a:prstGeom prst="rect">
            <a:avLst/>
          </a:prstGeom>
        </p:spPr>
      </p:pic>
      <p:pic>
        <p:nvPicPr>
          <p:cNvPr id="34" name="Grafika 33">
            <a:extLst>
              <a:ext uri="{FF2B5EF4-FFF2-40B4-BE49-F238E27FC236}">
                <a16:creationId xmlns:a16="http://schemas.microsoft.com/office/drawing/2014/main" id="{5BB62A26-1DEF-4B50-82EB-10EABBA39D27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969994" y="2283920"/>
            <a:ext cx="567035" cy="755968"/>
          </a:xfrm>
          <a:prstGeom prst="rect">
            <a:avLst/>
          </a:prstGeom>
        </p:spPr>
      </p:pic>
      <p:pic>
        <p:nvPicPr>
          <p:cNvPr id="36" name="Grafika 35">
            <a:extLst>
              <a:ext uri="{FF2B5EF4-FFF2-40B4-BE49-F238E27FC236}">
                <a16:creationId xmlns:a16="http://schemas.microsoft.com/office/drawing/2014/main" id="{87D6E1F6-1AEB-487F-8050-F03319A5623C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91352" y="3067278"/>
            <a:ext cx="567035" cy="755968"/>
          </a:xfrm>
          <a:prstGeom prst="rect">
            <a:avLst/>
          </a:prstGeom>
        </p:spPr>
      </p:pic>
      <p:pic>
        <p:nvPicPr>
          <p:cNvPr id="38" name="Grafika 37">
            <a:extLst>
              <a:ext uri="{FF2B5EF4-FFF2-40B4-BE49-F238E27FC236}">
                <a16:creationId xmlns:a16="http://schemas.microsoft.com/office/drawing/2014/main" id="{657E767E-FAA7-42F4-BC67-9E3C8735ACA4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856031" y="3067278"/>
            <a:ext cx="567035" cy="755968"/>
          </a:xfrm>
          <a:prstGeom prst="rect">
            <a:avLst/>
          </a:prstGeom>
        </p:spPr>
      </p:pic>
      <p:pic>
        <p:nvPicPr>
          <p:cNvPr id="40" name="Grafika 39">
            <a:extLst>
              <a:ext uri="{FF2B5EF4-FFF2-40B4-BE49-F238E27FC236}">
                <a16:creationId xmlns:a16="http://schemas.microsoft.com/office/drawing/2014/main" id="{21F32087-B2A0-4E36-9C3D-1064A165E6E5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520709" y="3067278"/>
            <a:ext cx="567035" cy="755968"/>
          </a:xfrm>
          <a:prstGeom prst="rect">
            <a:avLst/>
          </a:prstGeom>
        </p:spPr>
      </p:pic>
      <p:pic>
        <p:nvPicPr>
          <p:cNvPr id="42" name="Grafika 41">
            <a:extLst>
              <a:ext uri="{FF2B5EF4-FFF2-40B4-BE49-F238E27FC236}">
                <a16:creationId xmlns:a16="http://schemas.microsoft.com/office/drawing/2014/main" id="{E268B941-3A17-4796-8BBB-6AA98F117F5D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2210615" y="2958134"/>
            <a:ext cx="567035" cy="755968"/>
          </a:xfrm>
          <a:prstGeom prst="rect">
            <a:avLst/>
          </a:prstGeom>
        </p:spPr>
      </p:pic>
      <p:pic>
        <p:nvPicPr>
          <p:cNvPr id="44" name="Grafika 43">
            <a:extLst>
              <a:ext uri="{FF2B5EF4-FFF2-40B4-BE49-F238E27FC236}">
                <a16:creationId xmlns:a16="http://schemas.microsoft.com/office/drawing/2014/main" id="{1B2564C5-3631-423E-939A-656FAE1F657E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2898579" y="3092498"/>
            <a:ext cx="567035" cy="755968"/>
          </a:xfrm>
          <a:prstGeom prst="rect">
            <a:avLst/>
          </a:prstGeom>
        </p:spPr>
      </p:pic>
      <p:pic>
        <p:nvPicPr>
          <p:cNvPr id="46" name="Grafika 45">
            <a:extLst>
              <a:ext uri="{FF2B5EF4-FFF2-40B4-BE49-F238E27FC236}">
                <a16:creationId xmlns:a16="http://schemas.microsoft.com/office/drawing/2014/main" id="{5259CAD0-1093-485F-95DD-B3A94B3F590A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5641592" y="3023870"/>
            <a:ext cx="567035" cy="755968"/>
          </a:xfrm>
          <a:prstGeom prst="rect">
            <a:avLst/>
          </a:prstGeom>
        </p:spPr>
      </p:pic>
      <p:pic>
        <p:nvPicPr>
          <p:cNvPr id="48" name="Grafika 47">
            <a:extLst>
              <a:ext uri="{FF2B5EF4-FFF2-40B4-BE49-F238E27FC236}">
                <a16:creationId xmlns:a16="http://schemas.microsoft.com/office/drawing/2014/main" id="{E8A7D29B-7373-40F7-8925-E9ECA51ED3E2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4258244" y="3092498"/>
            <a:ext cx="567035" cy="755968"/>
          </a:xfrm>
          <a:prstGeom prst="rect">
            <a:avLst/>
          </a:prstGeom>
        </p:spPr>
      </p:pic>
      <p:pic>
        <p:nvPicPr>
          <p:cNvPr id="52" name="Grafika 51">
            <a:extLst>
              <a:ext uri="{FF2B5EF4-FFF2-40B4-BE49-F238E27FC236}">
                <a16:creationId xmlns:a16="http://schemas.microsoft.com/office/drawing/2014/main" id="{BEE05D9D-A73F-4CDA-9FFF-61573DA3B64D}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2923807" y="1332997"/>
            <a:ext cx="567035" cy="755968"/>
          </a:xfrm>
          <a:prstGeom prst="rect">
            <a:avLst/>
          </a:prstGeom>
        </p:spPr>
      </p:pic>
      <p:pic>
        <p:nvPicPr>
          <p:cNvPr id="56" name="Grafika 55">
            <a:extLst>
              <a:ext uri="{FF2B5EF4-FFF2-40B4-BE49-F238E27FC236}">
                <a16:creationId xmlns:a16="http://schemas.microsoft.com/office/drawing/2014/main" id="{F597F440-96E7-4854-B00A-14484350D4B2}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3606290" y="1336280"/>
            <a:ext cx="567035" cy="755968"/>
          </a:xfrm>
          <a:prstGeom prst="rect">
            <a:avLst/>
          </a:prstGeom>
        </p:spPr>
      </p:pic>
      <p:pic>
        <p:nvPicPr>
          <p:cNvPr id="58" name="Grafika 57">
            <a:extLst>
              <a:ext uri="{FF2B5EF4-FFF2-40B4-BE49-F238E27FC236}">
                <a16:creationId xmlns:a16="http://schemas.microsoft.com/office/drawing/2014/main" id="{90D04000-5EAE-45AB-B462-656EBF5984C9}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6457900" y="1281109"/>
            <a:ext cx="567035" cy="755968"/>
          </a:xfrm>
          <a:prstGeom prst="rect">
            <a:avLst/>
          </a:prstGeom>
        </p:spPr>
      </p:pic>
      <p:pic>
        <p:nvPicPr>
          <p:cNvPr id="60" name="Grafika 59">
            <a:extLst>
              <a:ext uri="{FF2B5EF4-FFF2-40B4-BE49-F238E27FC236}">
                <a16:creationId xmlns:a16="http://schemas.microsoft.com/office/drawing/2014/main" id="{4B99BD58-7E28-4C0C-9256-2A330B7352D5}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5784031" y="1337056"/>
            <a:ext cx="567035" cy="755968"/>
          </a:xfrm>
          <a:prstGeom prst="rect">
            <a:avLst/>
          </a:prstGeom>
        </p:spPr>
      </p:pic>
      <p:pic>
        <p:nvPicPr>
          <p:cNvPr id="62" name="Grafika 61">
            <a:extLst>
              <a:ext uri="{FF2B5EF4-FFF2-40B4-BE49-F238E27FC236}">
                <a16:creationId xmlns:a16="http://schemas.microsoft.com/office/drawing/2014/main" id="{DE3EC835-8DE8-49E6-B8D3-38B9AC123524}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7131770" y="1322792"/>
            <a:ext cx="567035" cy="755968"/>
          </a:xfrm>
          <a:prstGeom prst="rect">
            <a:avLst/>
          </a:prstGeom>
        </p:spPr>
      </p:pic>
      <p:pic>
        <p:nvPicPr>
          <p:cNvPr id="64" name="Grafika 63">
            <a:extLst>
              <a:ext uri="{FF2B5EF4-FFF2-40B4-BE49-F238E27FC236}">
                <a16:creationId xmlns:a16="http://schemas.microsoft.com/office/drawing/2014/main" id="{D94DA959-53C3-4654-A772-51929DEF0473}"/>
              </a:ext>
            </a:extLst>
          </p:cNvPr>
          <p:cNvPicPr>
            <a:picLocks noChangeAspect="1"/>
          </p:cNvPicPr>
          <p:nvPr userDrawn="1"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826178" y="1384496"/>
            <a:ext cx="567035" cy="755968"/>
          </a:xfrm>
          <a:prstGeom prst="rect">
            <a:avLst/>
          </a:prstGeom>
        </p:spPr>
      </p:pic>
      <p:pic>
        <p:nvPicPr>
          <p:cNvPr id="66" name="Grafika 65">
            <a:extLst>
              <a:ext uri="{FF2B5EF4-FFF2-40B4-BE49-F238E27FC236}">
                <a16:creationId xmlns:a16="http://schemas.microsoft.com/office/drawing/2014/main" id="{65C74D05-9787-485C-ABDC-493253CAEACC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9279377" y="1384496"/>
            <a:ext cx="567035" cy="755968"/>
          </a:xfrm>
          <a:prstGeom prst="rect">
            <a:avLst/>
          </a:prstGeom>
        </p:spPr>
      </p:pic>
      <p:pic>
        <p:nvPicPr>
          <p:cNvPr id="68" name="Grafika 67">
            <a:extLst>
              <a:ext uri="{FF2B5EF4-FFF2-40B4-BE49-F238E27FC236}">
                <a16:creationId xmlns:a16="http://schemas.microsoft.com/office/drawing/2014/main" id="{EAD9E80F-90BF-4555-86E3-2CDFA35929EC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2882485" y="2265706"/>
            <a:ext cx="567035" cy="755968"/>
          </a:xfrm>
          <a:prstGeom prst="rect">
            <a:avLst/>
          </a:prstGeom>
        </p:spPr>
      </p:pic>
      <p:sp>
        <p:nvSpPr>
          <p:cNvPr id="69" name="Symbol zastępczy tekstu 2">
            <a:extLst>
              <a:ext uri="{FF2B5EF4-FFF2-40B4-BE49-F238E27FC236}">
                <a16:creationId xmlns:a16="http://schemas.microsoft.com/office/drawing/2014/main" id="{266EDEB6-AEF5-4734-BE00-3B95419ABED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641671" y="106907"/>
            <a:ext cx="4264576" cy="90821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992" b="0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pl-PL" dirty="0"/>
              <a:t>Darmowy zestaw ikon stworzony przez </a:t>
            </a:r>
            <a:r>
              <a:rPr lang="pl-PL" dirty="0" err="1"/>
              <a:t>Tarasa</a:t>
            </a:r>
            <a:r>
              <a:rPr lang="pl-PL" dirty="0"/>
              <a:t> </a:t>
            </a:r>
            <a:r>
              <a:rPr lang="pl-PL" dirty="0" err="1"/>
              <a:t>Shypko</a:t>
            </a:r>
            <a:r>
              <a:rPr lang="pl-PL" dirty="0"/>
              <a:t> i udostępniony na https://www.behance.net/gallery/20854255/Free-Icon-Set</a:t>
            </a:r>
          </a:p>
          <a:p>
            <a:pPr lvl="0"/>
            <a:r>
              <a:rPr lang="pl-PL" dirty="0"/>
              <a:t>Znajdziecie go też w folderze z </a:t>
            </a:r>
            <a:r>
              <a:rPr lang="pl-PL" dirty="0" err="1"/>
              <a:t>templatem</a:t>
            </a:r>
            <a:r>
              <a:rPr lang="pl-PL" dirty="0"/>
              <a:t>.</a:t>
            </a:r>
          </a:p>
        </p:txBody>
      </p:sp>
      <p:pic>
        <p:nvPicPr>
          <p:cNvPr id="71" name="Grafika 70">
            <a:extLst>
              <a:ext uri="{FF2B5EF4-FFF2-40B4-BE49-F238E27FC236}">
                <a16:creationId xmlns:a16="http://schemas.microsoft.com/office/drawing/2014/main" id="{596A7F38-F924-405D-A2E7-05A831C866FD}"/>
              </a:ext>
            </a:extLst>
          </p:cNvPr>
          <p:cNvPicPr>
            <a:picLocks noChangeAspect="1"/>
          </p:cNvPicPr>
          <p:nvPr userDrawn="1"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4936222" y="3040610"/>
            <a:ext cx="567035" cy="755968"/>
          </a:xfrm>
          <a:prstGeom prst="rect">
            <a:avLst/>
          </a:prstGeom>
        </p:spPr>
      </p:pic>
      <p:pic>
        <p:nvPicPr>
          <p:cNvPr id="73" name="Grafika 72">
            <a:extLst>
              <a:ext uri="{FF2B5EF4-FFF2-40B4-BE49-F238E27FC236}">
                <a16:creationId xmlns:a16="http://schemas.microsoft.com/office/drawing/2014/main" id="{0189F359-EF05-478C-AFCE-A01E4006AB89}"/>
              </a:ext>
            </a:extLst>
          </p:cNvPr>
          <p:cNvPicPr>
            <a:picLocks noChangeAspect="1"/>
          </p:cNvPicPr>
          <p:nvPr userDrawn="1"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3561378" y="3125172"/>
            <a:ext cx="567035" cy="755968"/>
          </a:xfrm>
          <a:prstGeom prst="rect">
            <a:avLst/>
          </a:prstGeom>
        </p:spPr>
      </p:pic>
      <p:pic>
        <p:nvPicPr>
          <p:cNvPr id="75" name="Grafika 74">
            <a:extLst>
              <a:ext uri="{FF2B5EF4-FFF2-40B4-BE49-F238E27FC236}">
                <a16:creationId xmlns:a16="http://schemas.microsoft.com/office/drawing/2014/main" id="{BEA47F39-D224-4EC1-A7A0-7101ED195CBB}"/>
              </a:ext>
            </a:extLst>
          </p:cNvPr>
          <p:cNvPicPr>
            <a:picLocks noChangeAspect="1"/>
          </p:cNvPicPr>
          <p:nvPr userDrawn="1"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6425320" y="3067278"/>
            <a:ext cx="567035" cy="755968"/>
          </a:xfrm>
          <a:prstGeom prst="rect">
            <a:avLst/>
          </a:prstGeom>
        </p:spPr>
      </p:pic>
      <p:pic>
        <p:nvPicPr>
          <p:cNvPr id="77" name="Grafika 76">
            <a:extLst>
              <a:ext uri="{FF2B5EF4-FFF2-40B4-BE49-F238E27FC236}">
                <a16:creationId xmlns:a16="http://schemas.microsoft.com/office/drawing/2014/main" id="{F24790D1-23AC-440B-8B82-D8FD0523880A}"/>
              </a:ext>
            </a:extLst>
          </p:cNvPr>
          <p:cNvPicPr>
            <a:picLocks noChangeAspect="1"/>
          </p:cNvPicPr>
          <p:nvPr userDrawn="1"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7119441" y="3092052"/>
            <a:ext cx="567035" cy="755968"/>
          </a:xfrm>
          <a:prstGeom prst="rect">
            <a:avLst/>
          </a:prstGeom>
        </p:spPr>
      </p:pic>
      <p:pic>
        <p:nvPicPr>
          <p:cNvPr id="79" name="Grafika 78">
            <a:extLst>
              <a:ext uri="{FF2B5EF4-FFF2-40B4-BE49-F238E27FC236}">
                <a16:creationId xmlns:a16="http://schemas.microsoft.com/office/drawing/2014/main" id="{BAF51DBD-782F-4546-9B3F-BB799310FEBD}"/>
              </a:ext>
            </a:extLst>
          </p:cNvPr>
          <p:cNvPicPr>
            <a:picLocks noChangeAspect="1"/>
          </p:cNvPicPr>
          <p:nvPr userDrawn="1"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7808668" y="3104453"/>
            <a:ext cx="567035" cy="755968"/>
          </a:xfrm>
          <a:prstGeom prst="rect">
            <a:avLst/>
          </a:prstGeom>
        </p:spPr>
      </p:pic>
      <p:pic>
        <p:nvPicPr>
          <p:cNvPr id="81" name="Grafika 80">
            <a:extLst>
              <a:ext uri="{FF2B5EF4-FFF2-40B4-BE49-F238E27FC236}">
                <a16:creationId xmlns:a16="http://schemas.microsoft.com/office/drawing/2014/main" id="{999335B8-CABA-4CC7-8F80-EA2EA8DF15CC}"/>
              </a:ext>
            </a:extLst>
          </p:cNvPr>
          <p:cNvPicPr>
            <a:picLocks noChangeAspect="1"/>
          </p:cNvPicPr>
          <p:nvPr userDrawn="1"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8537029" y="3125172"/>
            <a:ext cx="567035" cy="755968"/>
          </a:xfrm>
          <a:prstGeom prst="rect">
            <a:avLst/>
          </a:prstGeom>
        </p:spPr>
      </p:pic>
      <p:pic>
        <p:nvPicPr>
          <p:cNvPr id="83" name="Grafika 82">
            <a:extLst>
              <a:ext uri="{FF2B5EF4-FFF2-40B4-BE49-F238E27FC236}">
                <a16:creationId xmlns:a16="http://schemas.microsoft.com/office/drawing/2014/main" id="{320B7A7F-EEEE-4188-97BB-2508B9B0C076}"/>
              </a:ext>
            </a:extLst>
          </p:cNvPr>
          <p:cNvPicPr>
            <a:picLocks noChangeAspect="1"/>
          </p:cNvPicPr>
          <p:nvPr userDrawn="1"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9286517" y="3092052"/>
            <a:ext cx="567035" cy="755968"/>
          </a:xfrm>
          <a:prstGeom prst="rect">
            <a:avLst/>
          </a:prstGeom>
        </p:spPr>
      </p:pic>
      <p:pic>
        <p:nvPicPr>
          <p:cNvPr id="85" name="Grafika 84">
            <a:extLst>
              <a:ext uri="{FF2B5EF4-FFF2-40B4-BE49-F238E27FC236}">
                <a16:creationId xmlns:a16="http://schemas.microsoft.com/office/drawing/2014/main" id="{11A7CCB6-1C87-46BB-B4CC-C1926749C2AC}"/>
              </a:ext>
            </a:extLst>
          </p:cNvPr>
          <p:cNvPicPr>
            <a:picLocks noChangeAspect="1"/>
          </p:cNvPicPr>
          <p:nvPr userDrawn="1"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166698" y="3927216"/>
            <a:ext cx="567035" cy="755968"/>
          </a:xfrm>
          <a:prstGeom prst="rect">
            <a:avLst/>
          </a:prstGeom>
        </p:spPr>
      </p:pic>
      <p:pic>
        <p:nvPicPr>
          <p:cNvPr id="87" name="Grafika 86">
            <a:extLst>
              <a:ext uri="{FF2B5EF4-FFF2-40B4-BE49-F238E27FC236}">
                <a16:creationId xmlns:a16="http://schemas.microsoft.com/office/drawing/2014/main" id="{B387072D-516B-48E6-9DDC-E9D559EE299C}"/>
              </a:ext>
            </a:extLst>
          </p:cNvPr>
          <p:cNvPicPr>
            <a:picLocks noChangeAspect="1"/>
          </p:cNvPicPr>
          <p:nvPr userDrawn="1"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743323" y="3845574"/>
            <a:ext cx="567035" cy="755968"/>
          </a:xfrm>
          <a:prstGeom prst="rect">
            <a:avLst/>
          </a:prstGeom>
        </p:spPr>
      </p:pic>
      <p:pic>
        <p:nvPicPr>
          <p:cNvPr id="89" name="Grafika 88">
            <a:extLst>
              <a:ext uri="{FF2B5EF4-FFF2-40B4-BE49-F238E27FC236}">
                <a16:creationId xmlns:a16="http://schemas.microsoft.com/office/drawing/2014/main" id="{78C341AA-5D7B-413A-B62A-54777DFA3A50}"/>
              </a:ext>
            </a:extLst>
          </p:cNvPr>
          <p:cNvPicPr>
            <a:picLocks noChangeAspect="1"/>
          </p:cNvPicPr>
          <p:nvPr userDrawn="1"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1310358" y="3881916"/>
            <a:ext cx="567035" cy="755968"/>
          </a:xfrm>
          <a:prstGeom prst="rect">
            <a:avLst/>
          </a:prstGeom>
        </p:spPr>
      </p:pic>
      <p:pic>
        <p:nvPicPr>
          <p:cNvPr id="91" name="Grafika 90">
            <a:extLst>
              <a:ext uri="{FF2B5EF4-FFF2-40B4-BE49-F238E27FC236}">
                <a16:creationId xmlns:a16="http://schemas.microsoft.com/office/drawing/2014/main" id="{B5A0CCF4-E887-4C2D-B65F-7EBA3A1FDE74}"/>
              </a:ext>
            </a:extLst>
          </p:cNvPr>
          <p:cNvPicPr>
            <a:picLocks noChangeAspect="1"/>
          </p:cNvPicPr>
          <p:nvPr userDrawn="1"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2006826" y="3845574"/>
            <a:ext cx="567035" cy="755968"/>
          </a:xfrm>
          <a:prstGeom prst="rect">
            <a:avLst/>
          </a:prstGeom>
        </p:spPr>
      </p:pic>
      <p:pic>
        <p:nvPicPr>
          <p:cNvPr id="93" name="Grafika 92">
            <a:extLst>
              <a:ext uri="{FF2B5EF4-FFF2-40B4-BE49-F238E27FC236}">
                <a16:creationId xmlns:a16="http://schemas.microsoft.com/office/drawing/2014/main" id="{61AA0D26-3B94-405E-A8EB-6F2D73425DD1}"/>
              </a:ext>
            </a:extLst>
          </p:cNvPr>
          <p:cNvPicPr>
            <a:picLocks noChangeAspect="1"/>
          </p:cNvPicPr>
          <p:nvPr userDrawn="1"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2772172" y="3940507"/>
            <a:ext cx="567035" cy="755968"/>
          </a:xfrm>
          <a:prstGeom prst="rect">
            <a:avLst/>
          </a:prstGeom>
        </p:spPr>
      </p:pic>
      <p:pic>
        <p:nvPicPr>
          <p:cNvPr id="95" name="Grafika 94">
            <a:extLst>
              <a:ext uri="{FF2B5EF4-FFF2-40B4-BE49-F238E27FC236}">
                <a16:creationId xmlns:a16="http://schemas.microsoft.com/office/drawing/2014/main" id="{198D59D7-4B44-496E-9A78-8942308E9739}"/>
              </a:ext>
            </a:extLst>
          </p:cNvPr>
          <p:cNvPicPr>
            <a:picLocks noChangeAspect="1"/>
          </p:cNvPicPr>
          <p:nvPr userDrawn="1"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9209757" y="4752808"/>
            <a:ext cx="567035" cy="755968"/>
          </a:xfrm>
          <a:prstGeom prst="rect">
            <a:avLst/>
          </a:prstGeom>
        </p:spPr>
      </p:pic>
      <p:pic>
        <p:nvPicPr>
          <p:cNvPr id="97" name="Grafika 96">
            <a:extLst>
              <a:ext uri="{FF2B5EF4-FFF2-40B4-BE49-F238E27FC236}">
                <a16:creationId xmlns:a16="http://schemas.microsoft.com/office/drawing/2014/main" id="{2125D396-CA3D-4941-AEC1-DCF04DCC706C}"/>
              </a:ext>
            </a:extLst>
          </p:cNvPr>
          <p:cNvPicPr>
            <a:picLocks noChangeAspect="1"/>
          </p:cNvPicPr>
          <p:nvPr userDrawn="1"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4233986" y="3964002"/>
            <a:ext cx="567035" cy="755968"/>
          </a:xfrm>
          <a:prstGeom prst="rect">
            <a:avLst/>
          </a:prstGeom>
        </p:spPr>
      </p:pic>
      <p:pic>
        <p:nvPicPr>
          <p:cNvPr id="99" name="Grafika 98">
            <a:extLst>
              <a:ext uri="{FF2B5EF4-FFF2-40B4-BE49-F238E27FC236}">
                <a16:creationId xmlns:a16="http://schemas.microsoft.com/office/drawing/2014/main" id="{F9E69331-DAC8-4209-A86A-A7A5D82F599E}"/>
              </a:ext>
            </a:extLst>
          </p:cNvPr>
          <p:cNvPicPr>
            <a:picLocks noChangeAspect="1"/>
          </p:cNvPicPr>
          <p:nvPr userDrawn="1"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3461398" y="3940507"/>
            <a:ext cx="567035" cy="755968"/>
          </a:xfrm>
          <a:prstGeom prst="rect">
            <a:avLst/>
          </a:prstGeom>
        </p:spPr>
      </p:pic>
      <p:pic>
        <p:nvPicPr>
          <p:cNvPr id="101" name="Grafika 100">
            <a:extLst>
              <a:ext uri="{FF2B5EF4-FFF2-40B4-BE49-F238E27FC236}">
                <a16:creationId xmlns:a16="http://schemas.microsoft.com/office/drawing/2014/main" id="{3D34950D-39E0-4D5D-8191-933A3FBEF78F}"/>
              </a:ext>
            </a:extLst>
          </p:cNvPr>
          <p:cNvPicPr>
            <a:picLocks noChangeAspect="1"/>
          </p:cNvPicPr>
          <p:nvPr userDrawn="1"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5657628" y="3964002"/>
            <a:ext cx="567035" cy="755968"/>
          </a:xfrm>
          <a:prstGeom prst="rect">
            <a:avLst/>
          </a:prstGeom>
        </p:spPr>
      </p:pic>
      <p:pic>
        <p:nvPicPr>
          <p:cNvPr id="103" name="Grafika 102">
            <a:extLst>
              <a:ext uri="{FF2B5EF4-FFF2-40B4-BE49-F238E27FC236}">
                <a16:creationId xmlns:a16="http://schemas.microsoft.com/office/drawing/2014/main" id="{9FEC3280-CE68-4E2F-8E51-7A2D646FF4FE}"/>
              </a:ext>
            </a:extLst>
          </p:cNvPr>
          <p:cNvPicPr>
            <a:picLocks noChangeAspect="1"/>
          </p:cNvPicPr>
          <p:nvPr userDrawn="1"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6346854" y="3860421"/>
            <a:ext cx="567035" cy="755968"/>
          </a:xfrm>
          <a:prstGeom prst="rect">
            <a:avLst/>
          </a:prstGeom>
        </p:spPr>
      </p:pic>
      <p:pic>
        <p:nvPicPr>
          <p:cNvPr id="105" name="Grafika 104">
            <a:extLst>
              <a:ext uri="{FF2B5EF4-FFF2-40B4-BE49-F238E27FC236}">
                <a16:creationId xmlns:a16="http://schemas.microsoft.com/office/drawing/2014/main" id="{B3677EF3-14DE-4D77-ABFC-8CB53720F25B}"/>
              </a:ext>
            </a:extLst>
          </p:cNvPr>
          <p:cNvPicPr>
            <a:picLocks noChangeAspect="1"/>
          </p:cNvPicPr>
          <p:nvPr userDrawn="1"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4901296" y="1303469"/>
            <a:ext cx="567035" cy="755968"/>
          </a:xfrm>
          <a:prstGeom prst="rect">
            <a:avLst/>
          </a:prstGeom>
        </p:spPr>
      </p:pic>
      <p:pic>
        <p:nvPicPr>
          <p:cNvPr id="107" name="Grafika 106">
            <a:extLst>
              <a:ext uri="{FF2B5EF4-FFF2-40B4-BE49-F238E27FC236}">
                <a16:creationId xmlns:a16="http://schemas.microsoft.com/office/drawing/2014/main" id="{54C511A9-7691-43F2-8E4D-F688E6CBD6FF}"/>
              </a:ext>
            </a:extLst>
          </p:cNvPr>
          <p:cNvPicPr>
            <a:picLocks noChangeAspect="1"/>
          </p:cNvPicPr>
          <p:nvPr userDrawn="1"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7729014" y="3905081"/>
            <a:ext cx="567035" cy="755968"/>
          </a:xfrm>
          <a:prstGeom prst="rect">
            <a:avLst/>
          </a:prstGeom>
        </p:spPr>
      </p:pic>
      <p:pic>
        <p:nvPicPr>
          <p:cNvPr id="109" name="Grafika 108">
            <a:extLst>
              <a:ext uri="{FF2B5EF4-FFF2-40B4-BE49-F238E27FC236}">
                <a16:creationId xmlns:a16="http://schemas.microsoft.com/office/drawing/2014/main" id="{B1A518DD-ACB6-4FDC-90FC-1E939669B945}"/>
              </a:ext>
            </a:extLst>
          </p:cNvPr>
          <p:cNvPicPr>
            <a:picLocks noChangeAspect="1"/>
          </p:cNvPicPr>
          <p:nvPr userDrawn="1"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8459722" y="3924712"/>
            <a:ext cx="567035" cy="755968"/>
          </a:xfrm>
          <a:prstGeom prst="rect">
            <a:avLst/>
          </a:prstGeom>
        </p:spPr>
      </p:pic>
      <p:pic>
        <p:nvPicPr>
          <p:cNvPr id="111" name="Grafika 110">
            <a:extLst>
              <a:ext uri="{FF2B5EF4-FFF2-40B4-BE49-F238E27FC236}">
                <a16:creationId xmlns:a16="http://schemas.microsoft.com/office/drawing/2014/main" id="{CC46E9E5-AA72-41B3-A1F4-9479D4F39BF0}"/>
              </a:ext>
            </a:extLst>
          </p:cNvPr>
          <p:cNvPicPr>
            <a:picLocks noChangeAspect="1"/>
          </p:cNvPicPr>
          <p:nvPr userDrawn="1"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9190430" y="3889341"/>
            <a:ext cx="567035" cy="755968"/>
          </a:xfrm>
          <a:prstGeom prst="rect">
            <a:avLst/>
          </a:prstGeom>
        </p:spPr>
      </p:pic>
      <p:pic>
        <p:nvPicPr>
          <p:cNvPr id="113" name="Grafika 112">
            <a:extLst>
              <a:ext uri="{FF2B5EF4-FFF2-40B4-BE49-F238E27FC236}">
                <a16:creationId xmlns:a16="http://schemas.microsoft.com/office/drawing/2014/main" id="{3637B83F-306F-4355-B880-10497608E3C3}"/>
              </a:ext>
            </a:extLst>
          </p:cNvPr>
          <p:cNvPicPr>
            <a:picLocks noChangeAspect="1"/>
          </p:cNvPicPr>
          <p:nvPr userDrawn="1"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155744" y="4779587"/>
            <a:ext cx="567035" cy="755968"/>
          </a:xfrm>
          <a:prstGeom prst="rect">
            <a:avLst/>
          </a:prstGeom>
        </p:spPr>
      </p:pic>
      <p:pic>
        <p:nvPicPr>
          <p:cNvPr id="115" name="Grafika 114">
            <a:extLst>
              <a:ext uri="{FF2B5EF4-FFF2-40B4-BE49-F238E27FC236}">
                <a16:creationId xmlns:a16="http://schemas.microsoft.com/office/drawing/2014/main" id="{0B500301-A83D-4A6F-87A9-6196FC2FA38E}"/>
              </a:ext>
            </a:extLst>
          </p:cNvPr>
          <p:cNvPicPr>
            <a:picLocks noChangeAspect="1"/>
          </p:cNvPicPr>
          <p:nvPr userDrawn="1"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850554" y="4822354"/>
            <a:ext cx="567035" cy="755968"/>
          </a:xfrm>
          <a:prstGeom prst="rect">
            <a:avLst/>
          </a:prstGeom>
        </p:spPr>
      </p:pic>
      <p:pic>
        <p:nvPicPr>
          <p:cNvPr id="117" name="Grafika 116">
            <a:extLst>
              <a:ext uri="{FF2B5EF4-FFF2-40B4-BE49-F238E27FC236}">
                <a16:creationId xmlns:a16="http://schemas.microsoft.com/office/drawing/2014/main" id="{F2D467B1-1EED-4A97-94B8-D06501292EC0}"/>
              </a:ext>
            </a:extLst>
          </p:cNvPr>
          <p:cNvPicPr>
            <a:picLocks noChangeAspect="1"/>
          </p:cNvPicPr>
          <p:nvPr userDrawn="1"/>
        </p:nvPicPr>
        <p:blipFill>
          <a:blip r:embed="rId1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2134601" y="4824416"/>
            <a:ext cx="567035" cy="755968"/>
          </a:xfrm>
          <a:prstGeom prst="rect">
            <a:avLst/>
          </a:prstGeom>
        </p:spPr>
      </p:pic>
      <p:pic>
        <p:nvPicPr>
          <p:cNvPr id="119" name="Grafika 118">
            <a:extLst>
              <a:ext uri="{FF2B5EF4-FFF2-40B4-BE49-F238E27FC236}">
                <a16:creationId xmlns:a16="http://schemas.microsoft.com/office/drawing/2014/main" id="{5B72BA20-AE85-4564-B54C-F06E350C0FC7}"/>
              </a:ext>
            </a:extLst>
          </p:cNvPr>
          <p:cNvPicPr>
            <a:picLocks noChangeAspect="1"/>
          </p:cNvPicPr>
          <p:nvPr userDrawn="1"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1439791" y="4817909"/>
            <a:ext cx="567035" cy="755968"/>
          </a:xfrm>
          <a:prstGeom prst="rect">
            <a:avLst/>
          </a:prstGeom>
        </p:spPr>
      </p:pic>
      <p:pic>
        <p:nvPicPr>
          <p:cNvPr id="121" name="Grafika 120">
            <a:extLst>
              <a:ext uri="{FF2B5EF4-FFF2-40B4-BE49-F238E27FC236}">
                <a16:creationId xmlns:a16="http://schemas.microsoft.com/office/drawing/2014/main" id="{D0456CA0-D169-4590-85CB-A10A8C79CE12}"/>
              </a:ext>
            </a:extLst>
          </p:cNvPr>
          <p:cNvPicPr>
            <a:picLocks noChangeAspect="1"/>
          </p:cNvPicPr>
          <p:nvPr userDrawn="1"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2844476" y="4813208"/>
            <a:ext cx="567035" cy="755968"/>
          </a:xfrm>
          <a:prstGeom prst="rect">
            <a:avLst/>
          </a:prstGeom>
        </p:spPr>
      </p:pic>
      <p:pic>
        <p:nvPicPr>
          <p:cNvPr id="123" name="Grafika 122">
            <a:extLst>
              <a:ext uri="{FF2B5EF4-FFF2-40B4-BE49-F238E27FC236}">
                <a16:creationId xmlns:a16="http://schemas.microsoft.com/office/drawing/2014/main" id="{76C554B7-3DF9-4627-8769-508725654DFC}"/>
              </a:ext>
            </a:extLst>
          </p:cNvPr>
          <p:cNvPicPr>
            <a:picLocks noChangeAspect="1"/>
          </p:cNvPicPr>
          <p:nvPr userDrawn="1"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183017" y="2160967"/>
            <a:ext cx="567035" cy="755968"/>
          </a:xfrm>
          <a:prstGeom prst="rect">
            <a:avLst/>
          </a:prstGeom>
        </p:spPr>
      </p:pic>
      <p:pic>
        <p:nvPicPr>
          <p:cNvPr id="125" name="Grafika 124">
            <a:extLst>
              <a:ext uri="{FF2B5EF4-FFF2-40B4-BE49-F238E27FC236}">
                <a16:creationId xmlns:a16="http://schemas.microsoft.com/office/drawing/2014/main" id="{9D91A8CD-70C4-4E30-92E1-E80EE3782C69}"/>
              </a:ext>
            </a:extLst>
          </p:cNvPr>
          <p:cNvPicPr>
            <a:picLocks noChangeAspect="1"/>
          </p:cNvPicPr>
          <p:nvPr userDrawn="1"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3465614" y="4822354"/>
            <a:ext cx="567035" cy="755968"/>
          </a:xfrm>
          <a:prstGeom prst="rect">
            <a:avLst/>
          </a:prstGeom>
        </p:spPr>
      </p:pic>
      <p:pic>
        <p:nvPicPr>
          <p:cNvPr id="127" name="Grafika 126">
            <a:extLst>
              <a:ext uri="{FF2B5EF4-FFF2-40B4-BE49-F238E27FC236}">
                <a16:creationId xmlns:a16="http://schemas.microsoft.com/office/drawing/2014/main" id="{3D01512E-7096-4539-A116-BD975ABE93CF}"/>
              </a:ext>
            </a:extLst>
          </p:cNvPr>
          <p:cNvPicPr>
            <a:picLocks noChangeAspect="1"/>
          </p:cNvPicPr>
          <p:nvPr userDrawn="1"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6888588" y="4762707"/>
            <a:ext cx="567035" cy="755968"/>
          </a:xfrm>
          <a:prstGeom prst="rect">
            <a:avLst/>
          </a:prstGeom>
        </p:spPr>
      </p:pic>
      <p:pic>
        <p:nvPicPr>
          <p:cNvPr id="129" name="Grafika 128">
            <a:extLst>
              <a:ext uri="{FF2B5EF4-FFF2-40B4-BE49-F238E27FC236}">
                <a16:creationId xmlns:a16="http://schemas.microsoft.com/office/drawing/2014/main" id="{336EA6A4-6C54-462C-949B-AC36597CC055}"/>
              </a:ext>
            </a:extLst>
          </p:cNvPr>
          <p:cNvPicPr>
            <a:picLocks noChangeAspect="1"/>
          </p:cNvPicPr>
          <p:nvPr userDrawn="1"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6297187" y="4779587"/>
            <a:ext cx="567035" cy="755968"/>
          </a:xfrm>
          <a:prstGeom prst="rect">
            <a:avLst/>
          </a:prstGeom>
        </p:spPr>
      </p:pic>
      <p:pic>
        <p:nvPicPr>
          <p:cNvPr id="131" name="Grafika 130">
            <a:extLst>
              <a:ext uri="{FF2B5EF4-FFF2-40B4-BE49-F238E27FC236}">
                <a16:creationId xmlns:a16="http://schemas.microsoft.com/office/drawing/2014/main" id="{C90BAD0C-1E9F-4AF8-B722-1D1F36B38312}"/>
              </a:ext>
            </a:extLst>
          </p:cNvPr>
          <p:cNvPicPr>
            <a:picLocks noChangeAspect="1"/>
          </p:cNvPicPr>
          <p:nvPr userDrawn="1"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5555410" y="4813208"/>
            <a:ext cx="567035" cy="755968"/>
          </a:xfrm>
          <a:prstGeom prst="rect">
            <a:avLst/>
          </a:prstGeom>
        </p:spPr>
      </p:pic>
      <p:pic>
        <p:nvPicPr>
          <p:cNvPr id="133" name="Grafika 132">
            <a:extLst>
              <a:ext uri="{FF2B5EF4-FFF2-40B4-BE49-F238E27FC236}">
                <a16:creationId xmlns:a16="http://schemas.microsoft.com/office/drawing/2014/main" id="{20E8F1A6-BF75-4366-8C33-4C9C9D657338}"/>
              </a:ext>
            </a:extLst>
          </p:cNvPr>
          <p:cNvPicPr>
            <a:picLocks noChangeAspect="1"/>
          </p:cNvPicPr>
          <p:nvPr userDrawn="1"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900404" y="5814077"/>
            <a:ext cx="567035" cy="755968"/>
          </a:xfrm>
          <a:prstGeom prst="rect">
            <a:avLst/>
          </a:prstGeom>
        </p:spPr>
      </p:pic>
      <p:pic>
        <p:nvPicPr>
          <p:cNvPr id="135" name="Grafika 134">
            <a:extLst>
              <a:ext uri="{FF2B5EF4-FFF2-40B4-BE49-F238E27FC236}">
                <a16:creationId xmlns:a16="http://schemas.microsoft.com/office/drawing/2014/main" id="{5EE0BE1A-153A-4191-9ACE-B663B8E38C3C}"/>
              </a:ext>
            </a:extLst>
          </p:cNvPr>
          <p:cNvPicPr>
            <a:picLocks noChangeAspect="1"/>
          </p:cNvPicPr>
          <p:nvPr userDrawn="1"/>
        </p:nvPicPr>
        <p:blipFill>
          <a:blip r:embed="rId1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2266055" y="5814077"/>
            <a:ext cx="567035" cy="755968"/>
          </a:xfrm>
          <a:prstGeom prst="rect">
            <a:avLst/>
          </a:prstGeom>
        </p:spPr>
      </p:pic>
      <p:pic>
        <p:nvPicPr>
          <p:cNvPr id="137" name="Grafika 136">
            <a:extLst>
              <a:ext uri="{FF2B5EF4-FFF2-40B4-BE49-F238E27FC236}">
                <a16:creationId xmlns:a16="http://schemas.microsoft.com/office/drawing/2014/main" id="{11196874-B9D7-4B09-B0B5-FA7277751315}"/>
              </a:ext>
            </a:extLst>
          </p:cNvPr>
          <p:cNvPicPr>
            <a:picLocks noChangeAspect="1"/>
          </p:cNvPicPr>
          <p:nvPr userDrawn="1"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4258244" y="5754231"/>
            <a:ext cx="567035" cy="755968"/>
          </a:xfrm>
          <a:prstGeom prst="rect">
            <a:avLst/>
          </a:prstGeom>
        </p:spPr>
      </p:pic>
      <p:pic>
        <p:nvPicPr>
          <p:cNvPr id="139" name="Grafika 138">
            <a:extLst>
              <a:ext uri="{FF2B5EF4-FFF2-40B4-BE49-F238E27FC236}">
                <a16:creationId xmlns:a16="http://schemas.microsoft.com/office/drawing/2014/main" id="{D6CDE7F9-92D1-4DF5-B536-68A5897BBF6D}"/>
              </a:ext>
            </a:extLst>
          </p:cNvPr>
          <p:cNvPicPr>
            <a:picLocks noChangeAspect="1"/>
          </p:cNvPicPr>
          <p:nvPr userDrawn="1"/>
        </p:nvPicPr>
        <p:blipFill>
          <a:blip r:embed="rId1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4857932" y="4831333"/>
            <a:ext cx="567035" cy="755968"/>
          </a:xfrm>
          <a:prstGeom prst="rect">
            <a:avLst/>
          </a:prstGeom>
        </p:spPr>
      </p:pic>
      <p:pic>
        <p:nvPicPr>
          <p:cNvPr id="141" name="Grafika 140">
            <a:extLst>
              <a:ext uri="{FF2B5EF4-FFF2-40B4-BE49-F238E27FC236}">
                <a16:creationId xmlns:a16="http://schemas.microsoft.com/office/drawing/2014/main" id="{0AD5D398-3BCB-4BF8-BF1C-8EF2FA79DC41}"/>
              </a:ext>
            </a:extLst>
          </p:cNvPr>
          <p:cNvPicPr>
            <a:picLocks noChangeAspect="1"/>
          </p:cNvPicPr>
          <p:nvPr userDrawn="1"/>
        </p:nvPicPr>
        <p:blipFill>
          <a:blip r:embed="rId1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8755169" y="5748032"/>
            <a:ext cx="567035" cy="755968"/>
          </a:xfrm>
          <a:prstGeom prst="rect">
            <a:avLst/>
          </a:prstGeom>
        </p:spPr>
      </p:pic>
      <p:pic>
        <p:nvPicPr>
          <p:cNvPr id="143" name="Grafika 142">
            <a:extLst>
              <a:ext uri="{FF2B5EF4-FFF2-40B4-BE49-F238E27FC236}">
                <a16:creationId xmlns:a16="http://schemas.microsoft.com/office/drawing/2014/main" id="{71459F4D-6506-4E2A-BA42-611D07CF14F7}"/>
              </a:ext>
            </a:extLst>
          </p:cNvPr>
          <p:cNvPicPr>
            <a:picLocks noChangeAspect="1"/>
          </p:cNvPicPr>
          <p:nvPr userDrawn="1"/>
        </p:nvPicPr>
        <p:blipFill>
          <a:blip r:embed="rId1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6592721" y="573076"/>
            <a:ext cx="567035" cy="755968"/>
          </a:xfrm>
          <a:prstGeom prst="rect">
            <a:avLst/>
          </a:prstGeom>
        </p:spPr>
      </p:pic>
      <p:pic>
        <p:nvPicPr>
          <p:cNvPr id="145" name="Grafika 144">
            <a:extLst>
              <a:ext uri="{FF2B5EF4-FFF2-40B4-BE49-F238E27FC236}">
                <a16:creationId xmlns:a16="http://schemas.microsoft.com/office/drawing/2014/main" id="{B5FEAC69-2273-41A9-9F86-C956999FDFAF}"/>
              </a:ext>
            </a:extLst>
          </p:cNvPr>
          <p:cNvPicPr>
            <a:picLocks noChangeAspect="1"/>
          </p:cNvPicPr>
          <p:nvPr userDrawn="1"/>
        </p:nvPicPr>
        <p:blipFill>
          <a:blip r:embed="rId1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164611" y="5814077"/>
            <a:ext cx="567035" cy="755968"/>
          </a:xfrm>
          <a:prstGeom prst="rect">
            <a:avLst/>
          </a:prstGeom>
        </p:spPr>
      </p:pic>
      <p:pic>
        <p:nvPicPr>
          <p:cNvPr id="147" name="Grafika 146">
            <a:extLst>
              <a:ext uri="{FF2B5EF4-FFF2-40B4-BE49-F238E27FC236}">
                <a16:creationId xmlns:a16="http://schemas.microsoft.com/office/drawing/2014/main" id="{F51130D8-B196-4D77-B933-A9C8DC6EAC21}"/>
              </a:ext>
            </a:extLst>
          </p:cNvPr>
          <p:cNvPicPr>
            <a:picLocks noChangeAspect="1"/>
          </p:cNvPicPr>
          <p:nvPr userDrawn="1"/>
        </p:nvPicPr>
        <p:blipFill>
          <a:blip r:embed="rId1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9392746" y="5814077"/>
            <a:ext cx="567035" cy="755968"/>
          </a:xfrm>
          <a:prstGeom prst="rect">
            <a:avLst/>
          </a:prstGeom>
        </p:spPr>
      </p:pic>
      <p:pic>
        <p:nvPicPr>
          <p:cNvPr id="149" name="Grafika 148">
            <a:extLst>
              <a:ext uri="{FF2B5EF4-FFF2-40B4-BE49-F238E27FC236}">
                <a16:creationId xmlns:a16="http://schemas.microsoft.com/office/drawing/2014/main" id="{DFF45E67-EB80-4F74-8E99-F3096E7CED2F}"/>
              </a:ext>
            </a:extLst>
          </p:cNvPr>
          <p:cNvPicPr>
            <a:picLocks noChangeAspect="1"/>
          </p:cNvPicPr>
          <p:nvPr userDrawn="1"/>
        </p:nvPicPr>
        <p:blipFill>
          <a:blip r:embed="rId1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3641106" y="5767521"/>
            <a:ext cx="567035" cy="755968"/>
          </a:xfrm>
          <a:prstGeom prst="rect">
            <a:avLst/>
          </a:prstGeom>
        </p:spPr>
      </p:pic>
      <p:pic>
        <p:nvPicPr>
          <p:cNvPr id="151" name="Grafika 150">
            <a:extLst>
              <a:ext uri="{FF2B5EF4-FFF2-40B4-BE49-F238E27FC236}">
                <a16:creationId xmlns:a16="http://schemas.microsoft.com/office/drawing/2014/main" id="{148C1F45-561A-4AE2-908F-E96E3BA6DADF}"/>
              </a:ext>
            </a:extLst>
          </p:cNvPr>
          <p:cNvPicPr>
            <a:picLocks noChangeAspect="1"/>
          </p:cNvPicPr>
          <p:nvPr userDrawn="1"/>
        </p:nvPicPr>
        <p:blipFill>
          <a:blip r:embed="rId1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4114902" y="4855388"/>
            <a:ext cx="567035" cy="755968"/>
          </a:xfrm>
          <a:prstGeom prst="rect">
            <a:avLst/>
          </a:prstGeom>
        </p:spPr>
      </p:pic>
      <p:pic>
        <p:nvPicPr>
          <p:cNvPr id="153" name="Grafika 152">
            <a:extLst>
              <a:ext uri="{FF2B5EF4-FFF2-40B4-BE49-F238E27FC236}">
                <a16:creationId xmlns:a16="http://schemas.microsoft.com/office/drawing/2014/main" id="{392853B1-33CF-46C5-A187-8BA2217E62B0}"/>
              </a:ext>
            </a:extLst>
          </p:cNvPr>
          <p:cNvPicPr>
            <a:picLocks noChangeAspect="1"/>
          </p:cNvPicPr>
          <p:nvPr userDrawn="1"/>
        </p:nvPicPr>
        <p:blipFill>
          <a:blip r:embed="rId1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7256213" y="515996"/>
            <a:ext cx="567035" cy="755968"/>
          </a:xfrm>
          <a:prstGeom prst="rect">
            <a:avLst/>
          </a:prstGeom>
        </p:spPr>
      </p:pic>
      <p:pic>
        <p:nvPicPr>
          <p:cNvPr id="155" name="Grafika 154">
            <a:extLst>
              <a:ext uri="{FF2B5EF4-FFF2-40B4-BE49-F238E27FC236}">
                <a16:creationId xmlns:a16="http://schemas.microsoft.com/office/drawing/2014/main" id="{4CB8673E-B179-4FA8-9332-BBC8EB31B933}"/>
              </a:ext>
            </a:extLst>
          </p:cNvPr>
          <p:cNvPicPr>
            <a:picLocks noChangeAspect="1"/>
          </p:cNvPicPr>
          <p:nvPr userDrawn="1"/>
        </p:nvPicPr>
        <p:blipFill>
          <a:blip r:embed="rId1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6042105" y="5731990"/>
            <a:ext cx="567035" cy="755968"/>
          </a:xfrm>
          <a:prstGeom prst="rect">
            <a:avLst/>
          </a:prstGeom>
        </p:spPr>
      </p:pic>
      <p:pic>
        <p:nvPicPr>
          <p:cNvPr id="157" name="Grafika 156">
            <a:extLst>
              <a:ext uri="{FF2B5EF4-FFF2-40B4-BE49-F238E27FC236}">
                <a16:creationId xmlns:a16="http://schemas.microsoft.com/office/drawing/2014/main" id="{6F1C5C1C-38D4-4E9A-B637-9F6A2E4D8898}"/>
              </a:ext>
            </a:extLst>
          </p:cNvPr>
          <p:cNvPicPr>
            <a:picLocks noChangeAspect="1"/>
          </p:cNvPicPr>
          <p:nvPr userDrawn="1"/>
        </p:nvPicPr>
        <p:blipFill>
          <a:blip r:embed="rId1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1631229" y="5814077"/>
            <a:ext cx="567035" cy="755968"/>
          </a:xfrm>
          <a:prstGeom prst="rect">
            <a:avLst/>
          </a:prstGeom>
        </p:spPr>
      </p:pic>
      <p:pic>
        <p:nvPicPr>
          <p:cNvPr id="159" name="Grafika 158">
            <a:extLst>
              <a:ext uri="{FF2B5EF4-FFF2-40B4-BE49-F238E27FC236}">
                <a16:creationId xmlns:a16="http://schemas.microsoft.com/office/drawing/2014/main" id="{2EFE29DC-8FF4-4560-B9C0-DCC319B318F4}"/>
              </a:ext>
            </a:extLst>
          </p:cNvPr>
          <p:cNvPicPr>
            <a:picLocks noChangeAspect="1"/>
          </p:cNvPicPr>
          <p:nvPr userDrawn="1"/>
        </p:nvPicPr>
        <p:blipFill>
          <a:blip r:embed="rId1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5424967" y="5748449"/>
            <a:ext cx="567035" cy="755968"/>
          </a:xfrm>
          <a:prstGeom prst="rect">
            <a:avLst/>
          </a:prstGeom>
        </p:spPr>
      </p:pic>
      <p:pic>
        <p:nvPicPr>
          <p:cNvPr id="161" name="Grafika 160">
            <a:extLst>
              <a:ext uri="{FF2B5EF4-FFF2-40B4-BE49-F238E27FC236}">
                <a16:creationId xmlns:a16="http://schemas.microsoft.com/office/drawing/2014/main" id="{166E48EB-5BD1-4EE6-BAF9-8559DA6B18C3}"/>
              </a:ext>
            </a:extLst>
          </p:cNvPr>
          <p:cNvPicPr>
            <a:picLocks noChangeAspect="1"/>
          </p:cNvPicPr>
          <p:nvPr userDrawn="1"/>
        </p:nvPicPr>
        <p:blipFill>
          <a:blip r:embed="rId1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4807829" y="5767521"/>
            <a:ext cx="567035" cy="755968"/>
          </a:xfrm>
          <a:prstGeom prst="rect">
            <a:avLst/>
          </a:prstGeom>
        </p:spPr>
      </p:pic>
      <p:pic>
        <p:nvPicPr>
          <p:cNvPr id="163" name="Grafika 162">
            <a:extLst>
              <a:ext uri="{FF2B5EF4-FFF2-40B4-BE49-F238E27FC236}">
                <a16:creationId xmlns:a16="http://schemas.microsoft.com/office/drawing/2014/main" id="{31E31EE2-0FE0-4550-89DC-83023AAE8559}"/>
              </a:ext>
            </a:extLst>
          </p:cNvPr>
          <p:cNvPicPr>
            <a:picLocks noChangeAspect="1"/>
          </p:cNvPicPr>
          <p:nvPr userDrawn="1"/>
        </p:nvPicPr>
        <p:blipFill>
          <a:blip r:embed="rId1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8120343" y="5731990"/>
            <a:ext cx="567035" cy="755968"/>
          </a:xfrm>
          <a:prstGeom prst="rect">
            <a:avLst/>
          </a:prstGeom>
        </p:spPr>
      </p:pic>
      <p:pic>
        <p:nvPicPr>
          <p:cNvPr id="165" name="Grafika 164">
            <a:extLst>
              <a:ext uri="{FF2B5EF4-FFF2-40B4-BE49-F238E27FC236}">
                <a16:creationId xmlns:a16="http://schemas.microsoft.com/office/drawing/2014/main" id="{328ED446-A75C-4B17-9888-906CE712B4B2}"/>
              </a:ext>
            </a:extLst>
          </p:cNvPr>
          <p:cNvPicPr>
            <a:picLocks noChangeAspect="1"/>
          </p:cNvPicPr>
          <p:nvPr userDrawn="1"/>
        </p:nvPicPr>
        <p:blipFill>
          <a:blip r:embed="rId1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7457753" y="5735672"/>
            <a:ext cx="567035" cy="755968"/>
          </a:xfrm>
          <a:prstGeom prst="rect">
            <a:avLst/>
          </a:prstGeom>
        </p:spPr>
      </p:pic>
      <p:pic>
        <p:nvPicPr>
          <p:cNvPr id="167" name="Grafika 166">
            <a:extLst>
              <a:ext uri="{FF2B5EF4-FFF2-40B4-BE49-F238E27FC236}">
                <a16:creationId xmlns:a16="http://schemas.microsoft.com/office/drawing/2014/main" id="{ABD37981-2366-4C96-B80E-704EEC91E99A}"/>
              </a:ext>
            </a:extLst>
          </p:cNvPr>
          <p:cNvPicPr>
            <a:picLocks noChangeAspect="1"/>
          </p:cNvPicPr>
          <p:nvPr userDrawn="1"/>
        </p:nvPicPr>
        <p:blipFill>
          <a:blip r:embed="rId1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6831134" y="5748032"/>
            <a:ext cx="567035" cy="755968"/>
          </a:xfrm>
          <a:prstGeom prst="rect">
            <a:avLst/>
          </a:prstGeom>
        </p:spPr>
      </p:pic>
      <p:pic>
        <p:nvPicPr>
          <p:cNvPr id="169" name="Grafika 168">
            <a:extLst>
              <a:ext uri="{FF2B5EF4-FFF2-40B4-BE49-F238E27FC236}">
                <a16:creationId xmlns:a16="http://schemas.microsoft.com/office/drawing/2014/main" id="{7EAC4800-79C3-49B5-B147-9AAEB228E8F8}"/>
              </a:ext>
            </a:extLst>
          </p:cNvPr>
          <p:cNvPicPr>
            <a:picLocks noChangeAspect="1"/>
          </p:cNvPicPr>
          <p:nvPr userDrawn="1"/>
        </p:nvPicPr>
        <p:blipFill>
          <a:blip r:embed="rId1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9"/>
              </a:ext>
            </a:extLst>
          </a:blip>
          <a:stretch>
            <a:fillRect/>
          </a:stretch>
        </p:blipFill>
        <p:spPr>
          <a:xfrm>
            <a:off x="856031" y="6727455"/>
            <a:ext cx="567035" cy="755968"/>
          </a:xfrm>
          <a:prstGeom prst="rect">
            <a:avLst/>
          </a:prstGeom>
        </p:spPr>
      </p:pic>
      <p:pic>
        <p:nvPicPr>
          <p:cNvPr id="171" name="Grafika 170">
            <a:extLst>
              <a:ext uri="{FF2B5EF4-FFF2-40B4-BE49-F238E27FC236}">
                <a16:creationId xmlns:a16="http://schemas.microsoft.com/office/drawing/2014/main" id="{F22741EE-568F-47B0-B8D4-BFD1607ABDC5}"/>
              </a:ext>
            </a:extLst>
          </p:cNvPr>
          <p:cNvPicPr>
            <a:picLocks noChangeAspect="1"/>
          </p:cNvPicPr>
          <p:nvPr userDrawn="1"/>
        </p:nvPicPr>
        <p:blipFill>
          <a:blip r:embed="rId1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1"/>
              </a:ext>
            </a:extLst>
          </a:blip>
          <a:stretch>
            <a:fillRect/>
          </a:stretch>
        </p:blipFill>
        <p:spPr>
          <a:xfrm>
            <a:off x="77295" y="6727455"/>
            <a:ext cx="567035" cy="755968"/>
          </a:xfrm>
          <a:prstGeom prst="rect">
            <a:avLst/>
          </a:prstGeom>
        </p:spPr>
      </p:pic>
      <p:pic>
        <p:nvPicPr>
          <p:cNvPr id="173" name="Grafika 172">
            <a:extLst>
              <a:ext uri="{FF2B5EF4-FFF2-40B4-BE49-F238E27FC236}">
                <a16:creationId xmlns:a16="http://schemas.microsoft.com/office/drawing/2014/main" id="{6E888DF5-0AE2-4D2F-AD14-C59347B47842}"/>
              </a:ext>
            </a:extLst>
          </p:cNvPr>
          <p:cNvPicPr>
            <a:picLocks noChangeAspect="1"/>
          </p:cNvPicPr>
          <p:nvPr userDrawn="1"/>
        </p:nvPicPr>
        <p:blipFill>
          <a:blip r:embed="rId1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3"/>
              </a:ext>
            </a:extLst>
          </a:blip>
          <a:stretch>
            <a:fillRect/>
          </a:stretch>
        </p:blipFill>
        <p:spPr>
          <a:xfrm>
            <a:off x="8464309" y="4745008"/>
            <a:ext cx="567035" cy="755968"/>
          </a:xfrm>
          <a:prstGeom prst="rect">
            <a:avLst/>
          </a:prstGeom>
        </p:spPr>
      </p:pic>
      <p:pic>
        <p:nvPicPr>
          <p:cNvPr id="175" name="Grafika 174">
            <a:extLst>
              <a:ext uri="{FF2B5EF4-FFF2-40B4-BE49-F238E27FC236}">
                <a16:creationId xmlns:a16="http://schemas.microsoft.com/office/drawing/2014/main" id="{87589AB7-4DED-44D3-9138-834D5E543621}"/>
              </a:ext>
            </a:extLst>
          </p:cNvPr>
          <p:cNvPicPr>
            <a:picLocks noChangeAspect="1"/>
          </p:cNvPicPr>
          <p:nvPr userDrawn="1"/>
        </p:nvPicPr>
        <p:blipFill>
          <a:blip r:embed="rId1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5"/>
              </a:ext>
            </a:extLst>
          </a:blip>
          <a:stretch>
            <a:fillRect/>
          </a:stretch>
        </p:blipFill>
        <p:spPr>
          <a:xfrm>
            <a:off x="2209249" y="1341677"/>
            <a:ext cx="567035" cy="755968"/>
          </a:xfrm>
          <a:prstGeom prst="rect">
            <a:avLst/>
          </a:prstGeom>
        </p:spPr>
      </p:pic>
      <p:pic>
        <p:nvPicPr>
          <p:cNvPr id="177" name="Grafika 176">
            <a:extLst>
              <a:ext uri="{FF2B5EF4-FFF2-40B4-BE49-F238E27FC236}">
                <a16:creationId xmlns:a16="http://schemas.microsoft.com/office/drawing/2014/main" id="{12115EA1-F33C-4CEF-A56F-458082B9B289}"/>
              </a:ext>
            </a:extLst>
          </p:cNvPr>
          <p:cNvPicPr>
            <a:picLocks noChangeAspect="1"/>
          </p:cNvPicPr>
          <p:nvPr userDrawn="1"/>
        </p:nvPicPr>
        <p:blipFill>
          <a:blip r:embed="rId1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7"/>
              </a:ext>
            </a:extLst>
          </a:blip>
          <a:stretch>
            <a:fillRect/>
          </a:stretch>
        </p:blipFill>
        <p:spPr>
          <a:xfrm>
            <a:off x="2875414" y="6737436"/>
            <a:ext cx="567035" cy="755968"/>
          </a:xfrm>
          <a:prstGeom prst="rect">
            <a:avLst/>
          </a:prstGeom>
        </p:spPr>
      </p:pic>
      <p:pic>
        <p:nvPicPr>
          <p:cNvPr id="179" name="Grafika 178">
            <a:extLst>
              <a:ext uri="{FF2B5EF4-FFF2-40B4-BE49-F238E27FC236}">
                <a16:creationId xmlns:a16="http://schemas.microsoft.com/office/drawing/2014/main" id="{38670B52-136A-4D45-86D9-DA1B565CFF18}"/>
              </a:ext>
            </a:extLst>
          </p:cNvPr>
          <p:cNvPicPr>
            <a:picLocks noChangeAspect="1"/>
          </p:cNvPicPr>
          <p:nvPr userDrawn="1"/>
        </p:nvPicPr>
        <p:blipFill>
          <a:blip r:embed="rId1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9"/>
              </a:ext>
            </a:extLst>
          </a:blip>
          <a:stretch>
            <a:fillRect/>
          </a:stretch>
        </p:blipFill>
        <p:spPr>
          <a:xfrm>
            <a:off x="2225681" y="6690698"/>
            <a:ext cx="567035" cy="755968"/>
          </a:xfrm>
          <a:prstGeom prst="rect">
            <a:avLst/>
          </a:prstGeom>
        </p:spPr>
      </p:pic>
      <p:pic>
        <p:nvPicPr>
          <p:cNvPr id="181" name="Grafika 180">
            <a:extLst>
              <a:ext uri="{FF2B5EF4-FFF2-40B4-BE49-F238E27FC236}">
                <a16:creationId xmlns:a16="http://schemas.microsoft.com/office/drawing/2014/main" id="{ED707E2C-C652-4FB0-B21E-A0BDA4AF4DFC}"/>
              </a:ext>
            </a:extLst>
          </p:cNvPr>
          <p:cNvPicPr>
            <a:picLocks noChangeAspect="1"/>
          </p:cNvPicPr>
          <p:nvPr userDrawn="1"/>
        </p:nvPicPr>
        <p:blipFill>
          <a:blip r:embed="rId1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1"/>
              </a:ext>
            </a:extLst>
          </a:blip>
          <a:stretch>
            <a:fillRect/>
          </a:stretch>
        </p:blipFill>
        <p:spPr>
          <a:xfrm>
            <a:off x="1520709" y="6727455"/>
            <a:ext cx="567035" cy="755968"/>
          </a:xfrm>
          <a:prstGeom prst="rect">
            <a:avLst/>
          </a:prstGeom>
        </p:spPr>
      </p:pic>
      <p:pic>
        <p:nvPicPr>
          <p:cNvPr id="183" name="Grafika 182">
            <a:extLst>
              <a:ext uri="{FF2B5EF4-FFF2-40B4-BE49-F238E27FC236}">
                <a16:creationId xmlns:a16="http://schemas.microsoft.com/office/drawing/2014/main" id="{00842153-D28B-4AEA-BA84-3250341CC8DC}"/>
              </a:ext>
            </a:extLst>
          </p:cNvPr>
          <p:cNvPicPr>
            <a:picLocks noChangeAspect="1"/>
          </p:cNvPicPr>
          <p:nvPr userDrawn="1"/>
        </p:nvPicPr>
        <p:blipFill>
          <a:blip r:embed="rId1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3"/>
              </a:ext>
            </a:extLst>
          </a:blip>
          <a:stretch>
            <a:fillRect/>
          </a:stretch>
        </p:blipFill>
        <p:spPr>
          <a:xfrm>
            <a:off x="5555410" y="6718973"/>
            <a:ext cx="567035" cy="755968"/>
          </a:xfrm>
          <a:prstGeom prst="rect">
            <a:avLst/>
          </a:prstGeom>
        </p:spPr>
      </p:pic>
      <p:pic>
        <p:nvPicPr>
          <p:cNvPr id="185" name="Grafika 184">
            <a:extLst>
              <a:ext uri="{FF2B5EF4-FFF2-40B4-BE49-F238E27FC236}">
                <a16:creationId xmlns:a16="http://schemas.microsoft.com/office/drawing/2014/main" id="{5DD73689-5658-4A45-95EF-96EDAED4F6FC}"/>
              </a:ext>
            </a:extLst>
          </p:cNvPr>
          <p:cNvPicPr>
            <a:picLocks noChangeAspect="1"/>
          </p:cNvPicPr>
          <p:nvPr userDrawn="1"/>
        </p:nvPicPr>
        <p:blipFill>
          <a:blip r:embed="rId1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5"/>
              </a:ext>
            </a:extLst>
          </a:blip>
          <a:stretch>
            <a:fillRect/>
          </a:stretch>
        </p:blipFill>
        <p:spPr>
          <a:xfrm>
            <a:off x="4863630" y="6754317"/>
            <a:ext cx="567035" cy="755968"/>
          </a:xfrm>
          <a:prstGeom prst="rect">
            <a:avLst/>
          </a:prstGeom>
        </p:spPr>
      </p:pic>
      <p:pic>
        <p:nvPicPr>
          <p:cNvPr id="187" name="Grafika 186">
            <a:extLst>
              <a:ext uri="{FF2B5EF4-FFF2-40B4-BE49-F238E27FC236}">
                <a16:creationId xmlns:a16="http://schemas.microsoft.com/office/drawing/2014/main" id="{CFB65F40-B3CE-4360-9322-3C7D8B683F63}"/>
              </a:ext>
            </a:extLst>
          </p:cNvPr>
          <p:cNvPicPr>
            <a:picLocks noChangeAspect="1"/>
          </p:cNvPicPr>
          <p:nvPr userDrawn="1"/>
        </p:nvPicPr>
        <p:blipFill>
          <a:blip r:embed="rId1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7"/>
              </a:ext>
            </a:extLst>
          </a:blip>
          <a:stretch>
            <a:fillRect/>
          </a:stretch>
        </p:blipFill>
        <p:spPr>
          <a:xfrm>
            <a:off x="4248100" y="6724296"/>
            <a:ext cx="567035" cy="755968"/>
          </a:xfrm>
          <a:prstGeom prst="rect">
            <a:avLst/>
          </a:prstGeom>
        </p:spPr>
      </p:pic>
      <p:pic>
        <p:nvPicPr>
          <p:cNvPr id="189" name="Grafika 188">
            <a:extLst>
              <a:ext uri="{FF2B5EF4-FFF2-40B4-BE49-F238E27FC236}">
                <a16:creationId xmlns:a16="http://schemas.microsoft.com/office/drawing/2014/main" id="{9853E56A-BCC2-41F2-83E2-8C03E2B98E19}"/>
              </a:ext>
            </a:extLst>
          </p:cNvPr>
          <p:cNvPicPr>
            <a:picLocks noChangeAspect="1"/>
          </p:cNvPicPr>
          <p:nvPr userDrawn="1"/>
        </p:nvPicPr>
        <p:blipFill>
          <a:blip r:embed="rId1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9"/>
              </a:ext>
            </a:extLst>
          </a:blip>
          <a:stretch>
            <a:fillRect/>
          </a:stretch>
        </p:blipFill>
        <p:spPr>
          <a:xfrm>
            <a:off x="3573419" y="2213039"/>
            <a:ext cx="567035" cy="755968"/>
          </a:xfrm>
          <a:prstGeom prst="rect">
            <a:avLst/>
          </a:prstGeom>
        </p:spPr>
      </p:pic>
      <p:pic>
        <p:nvPicPr>
          <p:cNvPr id="191" name="Grafika 190">
            <a:extLst>
              <a:ext uri="{FF2B5EF4-FFF2-40B4-BE49-F238E27FC236}">
                <a16:creationId xmlns:a16="http://schemas.microsoft.com/office/drawing/2014/main" id="{EB556B00-D91F-48C5-A46E-615B2DF7FEBD}"/>
              </a:ext>
            </a:extLst>
          </p:cNvPr>
          <p:cNvPicPr>
            <a:picLocks noChangeAspect="1"/>
          </p:cNvPicPr>
          <p:nvPr userDrawn="1"/>
        </p:nvPicPr>
        <p:blipFill>
          <a:blip r:embed="rId1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1"/>
              </a:ext>
            </a:extLst>
          </a:blip>
          <a:stretch>
            <a:fillRect/>
          </a:stretch>
        </p:blipFill>
        <p:spPr>
          <a:xfrm>
            <a:off x="7567684" y="6718973"/>
            <a:ext cx="567035" cy="755968"/>
          </a:xfrm>
          <a:prstGeom prst="rect">
            <a:avLst/>
          </a:prstGeom>
        </p:spPr>
      </p:pic>
      <p:pic>
        <p:nvPicPr>
          <p:cNvPr id="193" name="Grafika 192">
            <a:extLst>
              <a:ext uri="{FF2B5EF4-FFF2-40B4-BE49-F238E27FC236}">
                <a16:creationId xmlns:a16="http://schemas.microsoft.com/office/drawing/2014/main" id="{4113346F-1A5A-4B97-82B2-65C22843F5F8}"/>
              </a:ext>
            </a:extLst>
          </p:cNvPr>
          <p:cNvPicPr>
            <a:picLocks noChangeAspect="1"/>
          </p:cNvPicPr>
          <p:nvPr userDrawn="1"/>
        </p:nvPicPr>
        <p:blipFill>
          <a:blip r:embed="rId1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3"/>
              </a:ext>
            </a:extLst>
          </a:blip>
          <a:stretch>
            <a:fillRect/>
          </a:stretch>
        </p:blipFill>
        <p:spPr>
          <a:xfrm>
            <a:off x="6881908" y="6752069"/>
            <a:ext cx="567035" cy="755968"/>
          </a:xfrm>
          <a:prstGeom prst="rect">
            <a:avLst/>
          </a:prstGeom>
        </p:spPr>
      </p:pic>
      <p:pic>
        <p:nvPicPr>
          <p:cNvPr id="195" name="Grafika 194">
            <a:extLst>
              <a:ext uri="{FF2B5EF4-FFF2-40B4-BE49-F238E27FC236}">
                <a16:creationId xmlns:a16="http://schemas.microsoft.com/office/drawing/2014/main" id="{3F41F5F8-0093-47D7-92D0-3CE3497D2D67}"/>
              </a:ext>
            </a:extLst>
          </p:cNvPr>
          <p:cNvPicPr>
            <a:picLocks noChangeAspect="1"/>
          </p:cNvPicPr>
          <p:nvPr userDrawn="1"/>
        </p:nvPicPr>
        <p:blipFill>
          <a:blip r:embed="rId1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5"/>
              </a:ext>
            </a:extLst>
          </a:blip>
          <a:stretch>
            <a:fillRect/>
          </a:stretch>
        </p:blipFill>
        <p:spPr>
          <a:xfrm>
            <a:off x="6177125" y="6739882"/>
            <a:ext cx="567035" cy="755968"/>
          </a:xfrm>
          <a:prstGeom prst="rect">
            <a:avLst/>
          </a:prstGeom>
        </p:spPr>
      </p:pic>
      <p:pic>
        <p:nvPicPr>
          <p:cNvPr id="197" name="Grafika 196">
            <a:extLst>
              <a:ext uri="{FF2B5EF4-FFF2-40B4-BE49-F238E27FC236}">
                <a16:creationId xmlns:a16="http://schemas.microsoft.com/office/drawing/2014/main" id="{26254B98-AF0B-4ED8-BB82-533FC73D6331}"/>
              </a:ext>
            </a:extLst>
          </p:cNvPr>
          <p:cNvPicPr>
            <a:picLocks noChangeAspect="1"/>
          </p:cNvPicPr>
          <p:nvPr userDrawn="1"/>
        </p:nvPicPr>
        <p:blipFill>
          <a:blip r:embed="rId1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7"/>
              </a:ext>
            </a:extLst>
          </a:blip>
          <a:stretch>
            <a:fillRect/>
          </a:stretch>
        </p:blipFill>
        <p:spPr>
          <a:xfrm>
            <a:off x="4929317" y="3918706"/>
            <a:ext cx="567035" cy="755968"/>
          </a:xfrm>
          <a:prstGeom prst="rect">
            <a:avLst/>
          </a:prstGeom>
        </p:spPr>
      </p:pic>
      <p:pic>
        <p:nvPicPr>
          <p:cNvPr id="199" name="Grafika 198">
            <a:extLst>
              <a:ext uri="{FF2B5EF4-FFF2-40B4-BE49-F238E27FC236}">
                <a16:creationId xmlns:a16="http://schemas.microsoft.com/office/drawing/2014/main" id="{852B0CBA-DF28-470F-9F4D-6E54383DD762}"/>
              </a:ext>
            </a:extLst>
          </p:cNvPr>
          <p:cNvPicPr>
            <a:picLocks noChangeAspect="1"/>
          </p:cNvPicPr>
          <p:nvPr userDrawn="1"/>
        </p:nvPicPr>
        <p:blipFill>
          <a:blip r:embed="rId1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9"/>
              </a:ext>
            </a:extLst>
          </a:blip>
          <a:stretch>
            <a:fillRect/>
          </a:stretch>
        </p:blipFill>
        <p:spPr>
          <a:xfrm>
            <a:off x="2988153" y="5804727"/>
            <a:ext cx="567035" cy="755968"/>
          </a:xfrm>
          <a:prstGeom prst="rect">
            <a:avLst/>
          </a:prstGeom>
        </p:spPr>
      </p:pic>
      <p:pic>
        <p:nvPicPr>
          <p:cNvPr id="201" name="Grafika 200">
            <a:extLst>
              <a:ext uri="{FF2B5EF4-FFF2-40B4-BE49-F238E27FC236}">
                <a16:creationId xmlns:a16="http://schemas.microsoft.com/office/drawing/2014/main" id="{F5D0F001-EC54-4C30-8DD7-C95950DE31E6}"/>
              </a:ext>
            </a:extLst>
          </p:cNvPr>
          <p:cNvPicPr>
            <a:picLocks noChangeAspect="1"/>
          </p:cNvPicPr>
          <p:nvPr userDrawn="1"/>
        </p:nvPicPr>
        <p:blipFill>
          <a:blip r:embed="rId1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1"/>
              </a:ext>
            </a:extLst>
          </a:blip>
          <a:stretch>
            <a:fillRect/>
          </a:stretch>
        </p:blipFill>
        <p:spPr>
          <a:xfrm>
            <a:off x="9226940" y="6761661"/>
            <a:ext cx="567035" cy="755968"/>
          </a:xfrm>
          <a:prstGeom prst="rect">
            <a:avLst/>
          </a:prstGeom>
        </p:spPr>
      </p:pic>
      <p:pic>
        <p:nvPicPr>
          <p:cNvPr id="203" name="Grafika 202">
            <a:extLst>
              <a:ext uri="{FF2B5EF4-FFF2-40B4-BE49-F238E27FC236}">
                <a16:creationId xmlns:a16="http://schemas.microsoft.com/office/drawing/2014/main" id="{F422C86B-4374-484A-B789-D2807BFC5AB1}"/>
              </a:ext>
            </a:extLst>
          </p:cNvPr>
          <p:cNvPicPr>
            <a:picLocks noChangeAspect="1"/>
          </p:cNvPicPr>
          <p:nvPr userDrawn="1"/>
        </p:nvPicPr>
        <p:blipFill>
          <a:blip r:embed="rId1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3"/>
              </a:ext>
            </a:extLst>
          </a:blip>
          <a:stretch>
            <a:fillRect/>
          </a:stretch>
        </p:blipFill>
        <p:spPr>
          <a:xfrm>
            <a:off x="8298390" y="6684394"/>
            <a:ext cx="567035" cy="755968"/>
          </a:xfrm>
          <a:prstGeom prst="rect">
            <a:avLst/>
          </a:prstGeom>
        </p:spPr>
      </p:pic>
      <p:pic>
        <p:nvPicPr>
          <p:cNvPr id="205" name="Grafika 204">
            <a:extLst>
              <a:ext uri="{FF2B5EF4-FFF2-40B4-BE49-F238E27FC236}">
                <a16:creationId xmlns:a16="http://schemas.microsoft.com/office/drawing/2014/main" id="{839D41BA-9748-4959-8874-904F28E7CF81}"/>
              </a:ext>
            </a:extLst>
          </p:cNvPr>
          <p:cNvPicPr>
            <a:picLocks noChangeAspect="1"/>
          </p:cNvPicPr>
          <p:nvPr userDrawn="1"/>
        </p:nvPicPr>
        <p:blipFill>
          <a:blip r:embed="rId1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5"/>
              </a:ext>
            </a:extLst>
          </a:blip>
          <a:stretch>
            <a:fillRect/>
          </a:stretch>
        </p:blipFill>
        <p:spPr>
          <a:xfrm>
            <a:off x="7854946" y="520030"/>
            <a:ext cx="567035" cy="755968"/>
          </a:xfrm>
          <a:prstGeom prst="rect">
            <a:avLst/>
          </a:prstGeom>
        </p:spPr>
      </p:pic>
      <p:pic>
        <p:nvPicPr>
          <p:cNvPr id="207" name="Grafika 206">
            <a:extLst>
              <a:ext uri="{FF2B5EF4-FFF2-40B4-BE49-F238E27FC236}">
                <a16:creationId xmlns:a16="http://schemas.microsoft.com/office/drawing/2014/main" id="{C689ABD2-4ECF-424F-8AB4-3C74C7DC6F2D}"/>
              </a:ext>
            </a:extLst>
          </p:cNvPr>
          <p:cNvPicPr>
            <a:picLocks noChangeAspect="1"/>
          </p:cNvPicPr>
          <p:nvPr userDrawn="1"/>
        </p:nvPicPr>
        <p:blipFill>
          <a:blip r:embed="rId1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7"/>
              </a:ext>
            </a:extLst>
          </a:blip>
          <a:stretch>
            <a:fillRect/>
          </a:stretch>
        </p:blipFill>
        <p:spPr>
          <a:xfrm>
            <a:off x="8654426" y="543244"/>
            <a:ext cx="567035" cy="755968"/>
          </a:xfrm>
          <a:prstGeom prst="rect">
            <a:avLst/>
          </a:prstGeom>
        </p:spPr>
      </p:pic>
      <p:pic>
        <p:nvPicPr>
          <p:cNvPr id="209" name="Grafika 208">
            <a:extLst>
              <a:ext uri="{FF2B5EF4-FFF2-40B4-BE49-F238E27FC236}">
                <a16:creationId xmlns:a16="http://schemas.microsoft.com/office/drawing/2014/main" id="{F620BD1E-6EA3-4E75-9151-899FA149B2CA}"/>
              </a:ext>
            </a:extLst>
          </p:cNvPr>
          <p:cNvPicPr>
            <a:picLocks noChangeAspect="1"/>
          </p:cNvPicPr>
          <p:nvPr userDrawn="1"/>
        </p:nvPicPr>
        <p:blipFill>
          <a:blip r:embed="rId1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9"/>
              </a:ext>
            </a:extLst>
          </a:blip>
          <a:stretch>
            <a:fillRect/>
          </a:stretch>
        </p:blipFill>
        <p:spPr>
          <a:xfrm>
            <a:off x="9277717" y="521030"/>
            <a:ext cx="567035" cy="755968"/>
          </a:xfrm>
          <a:prstGeom prst="rect">
            <a:avLst/>
          </a:prstGeom>
        </p:spPr>
      </p:pic>
      <p:pic>
        <p:nvPicPr>
          <p:cNvPr id="210" name="Grafika 209">
            <a:extLst>
              <a:ext uri="{FF2B5EF4-FFF2-40B4-BE49-F238E27FC236}">
                <a16:creationId xmlns:a16="http://schemas.microsoft.com/office/drawing/2014/main" id="{9BA5E3F0-3C44-43B6-8B07-F07AF76D4542}"/>
              </a:ext>
            </a:extLst>
          </p:cNvPr>
          <p:cNvPicPr>
            <a:picLocks noChangeAspect="1"/>
          </p:cNvPicPr>
          <p:nvPr userDrawn="1"/>
        </p:nvPicPr>
        <p:blipFill>
          <a:blip r:embed="rId2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1"/>
              </a:ext>
            </a:extLst>
          </a:blip>
          <a:stretch>
            <a:fillRect/>
          </a:stretch>
        </p:blipFill>
        <p:spPr>
          <a:xfrm>
            <a:off x="934952" y="2240842"/>
            <a:ext cx="567035" cy="75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93BB58A-9FFC-461C-8447-C4F3020C126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C68DD166-5A4E-46E3-ADFA-B80B0E2168B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6810A583-C893-4676-B2BF-9A4BD1E9F87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4B72B-560B-472A-A19E-D043FF44DF9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12849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06244FB-7B8B-40C8-9581-76C305BD9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52" y="631836"/>
            <a:ext cx="4848961" cy="14611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pl-PL" dirty="0"/>
          </a:p>
        </p:txBody>
      </p:sp>
      <p:sp>
        <p:nvSpPr>
          <p:cNvPr id="3" name="Symbol zastępczy numeru slajdu 5">
            <a:extLst>
              <a:ext uri="{FF2B5EF4-FFF2-40B4-BE49-F238E27FC236}">
                <a16:creationId xmlns:a16="http://schemas.microsoft.com/office/drawing/2014/main" id="{87606A61-E291-4A7F-A310-88CF813B5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2268141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94EDCC1-8E33-42B6-B3C0-A911332726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622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zdjęcia + dwie kolumny te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3196AAC8-AF96-4E9D-8D11-CD5F8C0682A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4981430" cy="7559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Obrazek w tle</a:t>
            </a:r>
          </a:p>
        </p:txBody>
      </p:sp>
      <p:sp>
        <p:nvSpPr>
          <p:cNvPr id="7" name="Symbol zastępczy obrazu 5">
            <a:extLst>
              <a:ext uri="{FF2B5EF4-FFF2-40B4-BE49-F238E27FC236}">
                <a16:creationId xmlns:a16="http://schemas.microsoft.com/office/drawing/2014/main" id="{1AA24621-2FEB-4649-AF72-0B2DC6C95B2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96841" y="0"/>
            <a:ext cx="4981430" cy="7559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Obrazek w tle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9F2FAEF-C839-48F8-ABF0-A352C6C411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2651" y="1980588"/>
            <a:ext cx="4755323" cy="3598500"/>
          </a:xfrm>
          <a:prstGeom prst="rect">
            <a:avLst/>
          </a:prstGeom>
          <a:solidFill>
            <a:schemeClr val="bg1"/>
          </a:solidFill>
        </p:spPr>
        <p:txBody>
          <a:bodyPr lIns="180000" tIns="180000" rIns="180000" bIns="180000" numCol="2" spcCol="180000" anchor="ctr">
            <a:normAutofit/>
          </a:bodyPr>
          <a:lstStyle>
            <a:lvl1pPr>
              <a:defRPr sz="992">
                <a:solidFill>
                  <a:schemeClr val="tx1"/>
                </a:solidFill>
              </a:defRPr>
            </a:lvl1pPr>
            <a:lvl2pPr>
              <a:defRPr sz="992"/>
            </a:lvl2pPr>
            <a:lvl3pPr>
              <a:defRPr sz="909"/>
            </a:lvl3pPr>
            <a:lvl4pPr>
              <a:defRPr sz="868"/>
            </a:lvl4pPr>
            <a:lvl5pPr>
              <a:defRPr sz="827"/>
            </a:lvl5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 dictum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duis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vel elit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pellentesque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pellentesque</a:t>
            </a:r>
            <a:r>
              <a:rPr lang="pl-PL" dirty="0"/>
              <a:t>. Ac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semper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nam </a:t>
            </a:r>
            <a:r>
              <a:rPr lang="pl-PL" dirty="0" err="1"/>
              <a:t>libero</a:t>
            </a:r>
            <a:r>
              <a:rPr lang="pl-PL" dirty="0"/>
              <a:t> </a:t>
            </a:r>
            <a:r>
              <a:rPr lang="pl-PL" dirty="0" err="1"/>
              <a:t>justo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. </a:t>
            </a:r>
            <a:r>
              <a:rPr lang="pl-PL" dirty="0" err="1"/>
              <a:t>Mattis</a:t>
            </a:r>
            <a:r>
              <a:rPr lang="pl-PL" dirty="0"/>
              <a:t> </a:t>
            </a:r>
            <a:r>
              <a:rPr lang="pl-PL" dirty="0" err="1"/>
              <a:t>molestie</a:t>
            </a:r>
            <a:r>
              <a:rPr lang="pl-PL" dirty="0"/>
              <a:t> a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pellentesque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. </a:t>
            </a:r>
            <a:r>
              <a:rPr lang="pl-PL" dirty="0" err="1"/>
              <a:t>Sem</a:t>
            </a:r>
            <a:r>
              <a:rPr lang="pl-PL" dirty="0"/>
              <a:t> </a:t>
            </a:r>
            <a:r>
              <a:rPr lang="pl-PL" dirty="0" err="1"/>
              <a:t>fringilla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 </a:t>
            </a:r>
            <a:r>
              <a:rPr lang="pl-PL" dirty="0" err="1"/>
              <a:t>Sapien</a:t>
            </a:r>
            <a:r>
              <a:rPr lang="pl-PL" dirty="0"/>
              <a:t> </a:t>
            </a:r>
            <a:r>
              <a:rPr lang="pl-PL" dirty="0" err="1"/>
              <a:t>pellentesque</a:t>
            </a:r>
            <a:r>
              <a:rPr lang="pl-PL" dirty="0"/>
              <a:t> </a:t>
            </a:r>
            <a:r>
              <a:rPr lang="pl-PL" dirty="0" err="1"/>
              <a:t>habitant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senectus</a:t>
            </a:r>
            <a:r>
              <a:rPr lang="pl-PL" dirty="0"/>
              <a:t> et. </a:t>
            </a:r>
            <a:r>
              <a:rPr lang="pl-PL" dirty="0" err="1"/>
              <a:t>Laoreet</a:t>
            </a:r>
            <a:r>
              <a:rPr lang="pl-PL" dirty="0"/>
              <a:t> id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ultrices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 </a:t>
            </a:r>
            <a:r>
              <a:rPr lang="pl-PL" dirty="0" err="1"/>
              <a:t>Semper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at. Elit </a:t>
            </a:r>
            <a:r>
              <a:rPr lang="pl-PL" dirty="0" err="1"/>
              <a:t>pellentesque</a:t>
            </a:r>
            <a:r>
              <a:rPr lang="pl-PL" dirty="0"/>
              <a:t> </a:t>
            </a:r>
            <a:r>
              <a:rPr lang="pl-PL" dirty="0" err="1"/>
              <a:t>habitant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senectus</a:t>
            </a:r>
            <a:r>
              <a:rPr lang="pl-PL" dirty="0"/>
              <a:t> et </a:t>
            </a:r>
            <a:r>
              <a:rPr lang="pl-PL" dirty="0" err="1"/>
              <a:t>netus</a:t>
            </a:r>
            <a:r>
              <a:rPr lang="pl-PL" dirty="0"/>
              <a:t>.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accumsan</a:t>
            </a:r>
            <a:r>
              <a:rPr lang="pl-PL" dirty="0"/>
              <a:t> in </a:t>
            </a:r>
            <a:r>
              <a:rPr lang="pl-PL" dirty="0" err="1"/>
              <a:t>nisl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ultrices</a:t>
            </a:r>
            <a:r>
              <a:rPr lang="pl-PL" dirty="0"/>
              <a:t> vitae. </a:t>
            </a:r>
            <a:r>
              <a:rPr lang="pl-PL" dirty="0" err="1"/>
              <a:t>Tellus</a:t>
            </a:r>
            <a:r>
              <a:rPr lang="pl-PL" dirty="0"/>
              <a:t> in </a:t>
            </a:r>
            <a:r>
              <a:rPr lang="pl-PL" dirty="0" err="1"/>
              <a:t>metus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Mattis</a:t>
            </a:r>
            <a:r>
              <a:rPr lang="pl-PL" dirty="0"/>
              <a:t> </a:t>
            </a:r>
            <a:r>
              <a:rPr lang="pl-PL" dirty="0" err="1"/>
              <a:t>pellentesque</a:t>
            </a:r>
            <a:r>
              <a:rPr lang="pl-PL" dirty="0"/>
              <a:t> id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id </a:t>
            </a:r>
            <a:r>
              <a:rPr lang="pl-PL" dirty="0" err="1"/>
              <a:t>aliquet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. </a:t>
            </a:r>
            <a:r>
              <a:rPr lang="pl-PL" dirty="0" err="1"/>
              <a:t>Tincidunt</a:t>
            </a:r>
            <a:r>
              <a:rPr lang="pl-PL" dirty="0"/>
              <a:t> nunc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sapien</a:t>
            </a:r>
            <a:r>
              <a:rPr lang="pl-PL" dirty="0"/>
              <a:t> et ligula.</a:t>
            </a:r>
          </a:p>
          <a:p>
            <a:pPr lvl="0"/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</a:t>
            </a:r>
            <a:r>
              <a:rPr lang="pl-PL" dirty="0" err="1"/>
              <a:t>ultricies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aliquet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.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facilisi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urna id </a:t>
            </a:r>
            <a:r>
              <a:rPr lang="pl-PL" dirty="0" err="1"/>
              <a:t>volutpat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in dictum.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justo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ultrices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sapien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proin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. </a:t>
            </a:r>
            <a:r>
              <a:rPr lang="pl-PL" dirty="0" err="1"/>
              <a:t>Enim</a:t>
            </a:r>
            <a:r>
              <a:rPr lang="pl-PL" dirty="0"/>
              <a:t> nunc </a:t>
            </a:r>
            <a:r>
              <a:rPr lang="pl-PL" dirty="0" err="1"/>
              <a:t>faucibus</a:t>
            </a:r>
            <a:r>
              <a:rPr lang="pl-PL" dirty="0"/>
              <a:t> a </a:t>
            </a:r>
            <a:r>
              <a:rPr lang="pl-PL" dirty="0" err="1"/>
              <a:t>pellentesque</a:t>
            </a:r>
            <a:r>
              <a:rPr lang="pl-PL" dirty="0"/>
              <a:t>. </a:t>
            </a:r>
            <a:r>
              <a:rPr lang="pl-PL" dirty="0" err="1"/>
              <a:t>Ultrices</a:t>
            </a:r>
            <a:r>
              <a:rPr lang="pl-PL" dirty="0"/>
              <a:t> in </a:t>
            </a:r>
            <a:r>
              <a:rPr lang="pl-PL" dirty="0" err="1"/>
              <a:t>iaculis</a:t>
            </a:r>
            <a:r>
              <a:rPr lang="pl-PL" dirty="0"/>
              <a:t> nunc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lacus</a:t>
            </a:r>
            <a:r>
              <a:rPr lang="pl-PL" dirty="0"/>
              <a:t>. Id </a:t>
            </a:r>
            <a:r>
              <a:rPr lang="pl-PL" dirty="0" err="1"/>
              <a:t>venenatis</a:t>
            </a:r>
            <a:r>
              <a:rPr lang="pl-PL" dirty="0"/>
              <a:t> a </a:t>
            </a:r>
            <a:r>
              <a:rPr lang="pl-PL" dirty="0" err="1"/>
              <a:t>condimentum</a:t>
            </a:r>
            <a:r>
              <a:rPr lang="pl-PL" dirty="0"/>
              <a:t> vitae </a:t>
            </a:r>
            <a:r>
              <a:rPr lang="pl-PL" dirty="0" err="1"/>
              <a:t>sapien</a:t>
            </a:r>
            <a:r>
              <a:rPr lang="pl-PL" dirty="0"/>
              <a:t> </a:t>
            </a:r>
            <a:r>
              <a:rPr lang="pl-PL" dirty="0" err="1"/>
              <a:t>pellentesque</a:t>
            </a:r>
            <a:r>
              <a:rPr lang="pl-PL" dirty="0"/>
              <a:t> </a:t>
            </a:r>
            <a:r>
              <a:rPr lang="pl-PL" dirty="0" err="1"/>
              <a:t>habitant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. </a:t>
            </a:r>
            <a:r>
              <a:rPr lang="pl-PL" dirty="0" err="1"/>
              <a:t>Praesent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.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 in. Vel </a:t>
            </a:r>
            <a:r>
              <a:rPr lang="pl-PL" dirty="0" err="1"/>
              <a:t>orci</a:t>
            </a:r>
            <a:r>
              <a:rPr lang="pl-PL" dirty="0"/>
              <a:t> </a:t>
            </a:r>
            <a:r>
              <a:rPr lang="pl-PL" dirty="0" err="1"/>
              <a:t>porta</a:t>
            </a:r>
            <a:r>
              <a:rPr lang="pl-PL" dirty="0"/>
              <a:t> non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neque</a:t>
            </a:r>
            <a:r>
              <a:rPr lang="pl-PL" dirty="0"/>
              <a:t>. </a:t>
            </a:r>
            <a:r>
              <a:rPr lang="pl-PL" dirty="0" err="1"/>
              <a:t>Gravida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Suspendisse</a:t>
            </a:r>
            <a:r>
              <a:rPr lang="pl-PL" dirty="0"/>
              <a:t> </a:t>
            </a:r>
            <a:r>
              <a:rPr lang="pl-PL" dirty="0" err="1"/>
              <a:t>ultrices</a:t>
            </a:r>
            <a:r>
              <a:rPr lang="pl-PL" dirty="0"/>
              <a:t> </a:t>
            </a:r>
            <a:r>
              <a:rPr lang="pl-PL" dirty="0" err="1"/>
              <a:t>gravida</a:t>
            </a:r>
            <a:r>
              <a:rPr lang="pl-PL" dirty="0"/>
              <a:t> dictum </a:t>
            </a:r>
            <a:r>
              <a:rPr lang="pl-PL" dirty="0" err="1"/>
              <a:t>fusce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47077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ztery zdjęcia + dwie kolumny te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5">
            <a:extLst>
              <a:ext uri="{FF2B5EF4-FFF2-40B4-BE49-F238E27FC236}">
                <a16:creationId xmlns:a16="http://schemas.microsoft.com/office/drawing/2014/main" id="{26661D35-670E-4A1D-AFC8-9BBFDEF9E52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1"/>
            <a:ext cx="4981430" cy="368799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Obrazek w tle</a:t>
            </a:r>
          </a:p>
        </p:txBody>
      </p:sp>
      <p:sp>
        <p:nvSpPr>
          <p:cNvPr id="8" name="Symbol zastępczy obrazu 5">
            <a:extLst>
              <a:ext uri="{FF2B5EF4-FFF2-40B4-BE49-F238E27FC236}">
                <a16:creationId xmlns:a16="http://schemas.microsoft.com/office/drawing/2014/main" id="{D20F63A2-A9F1-4024-8B72-F2C3626F608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99195" y="0"/>
            <a:ext cx="4981430" cy="368799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Obrazek w tle</a:t>
            </a:r>
          </a:p>
        </p:txBody>
      </p:sp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3196AAC8-AF96-4E9D-8D11-CD5F8C0682A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3871684"/>
            <a:ext cx="4981430" cy="368799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Obrazek w tle</a:t>
            </a:r>
          </a:p>
        </p:txBody>
      </p:sp>
      <p:sp>
        <p:nvSpPr>
          <p:cNvPr id="7" name="Symbol zastępczy obrazu 5">
            <a:extLst>
              <a:ext uri="{FF2B5EF4-FFF2-40B4-BE49-F238E27FC236}">
                <a16:creationId xmlns:a16="http://schemas.microsoft.com/office/drawing/2014/main" id="{1AA24621-2FEB-4649-AF72-0B2DC6C95B2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96841" y="3871683"/>
            <a:ext cx="4981430" cy="368799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Obrazek w tle</a:t>
            </a:r>
          </a:p>
        </p:txBody>
      </p:sp>
      <p:sp>
        <p:nvSpPr>
          <p:cNvPr id="9" name="Symbol zastępczy tekstu 3">
            <a:extLst>
              <a:ext uri="{FF2B5EF4-FFF2-40B4-BE49-F238E27FC236}">
                <a16:creationId xmlns:a16="http://schemas.microsoft.com/office/drawing/2014/main" id="{2FE11F28-129D-41FC-8A5D-7408F10F04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2651" y="1980588"/>
            <a:ext cx="4755323" cy="3598500"/>
          </a:xfrm>
          <a:prstGeom prst="rect">
            <a:avLst/>
          </a:prstGeom>
          <a:solidFill>
            <a:schemeClr val="bg1"/>
          </a:solidFill>
        </p:spPr>
        <p:txBody>
          <a:bodyPr lIns="180000" tIns="180000" rIns="180000" bIns="180000" numCol="2" spcCol="180000" anchor="ctr">
            <a:normAutofit/>
          </a:bodyPr>
          <a:lstStyle>
            <a:lvl1pPr>
              <a:defRPr sz="992">
                <a:solidFill>
                  <a:schemeClr val="tx1"/>
                </a:solidFill>
              </a:defRPr>
            </a:lvl1pPr>
            <a:lvl2pPr>
              <a:defRPr sz="992"/>
            </a:lvl2pPr>
            <a:lvl3pPr>
              <a:defRPr sz="909"/>
            </a:lvl3pPr>
            <a:lvl4pPr>
              <a:defRPr sz="868"/>
            </a:lvl4pPr>
            <a:lvl5pPr>
              <a:defRPr sz="827"/>
            </a:lvl5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 dictum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duis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vel elit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pellentesque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pellentesque</a:t>
            </a:r>
            <a:r>
              <a:rPr lang="pl-PL" dirty="0"/>
              <a:t>. Ac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semper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nam </a:t>
            </a:r>
            <a:r>
              <a:rPr lang="pl-PL" dirty="0" err="1"/>
              <a:t>libero</a:t>
            </a:r>
            <a:r>
              <a:rPr lang="pl-PL" dirty="0"/>
              <a:t> </a:t>
            </a:r>
            <a:r>
              <a:rPr lang="pl-PL" dirty="0" err="1"/>
              <a:t>justo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. </a:t>
            </a:r>
            <a:r>
              <a:rPr lang="pl-PL" dirty="0" err="1"/>
              <a:t>Mattis</a:t>
            </a:r>
            <a:r>
              <a:rPr lang="pl-PL" dirty="0"/>
              <a:t> </a:t>
            </a:r>
            <a:r>
              <a:rPr lang="pl-PL" dirty="0" err="1"/>
              <a:t>molestie</a:t>
            </a:r>
            <a:r>
              <a:rPr lang="pl-PL" dirty="0"/>
              <a:t> a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pellentesque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. </a:t>
            </a:r>
            <a:r>
              <a:rPr lang="pl-PL" dirty="0" err="1"/>
              <a:t>Sem</a:t>
            </a:r>
            <a:r>
              <a:rPr lang="pl-PL" dirty="0"/>
              <a:t> </a:t>
            </a:r>
            <a:r>
              <a:rPr lang="pl-PL" dirty="0" err="1"/>
              <a:t>fringilla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 </a:t>
            </a:r>
            <a:r>
              <a:rPr lang="pl-PL" dirty="0" err="1"/>
              <a:t>Sapien</a:t>
            </a:r>
            <a:r>
              <a:rPr lang="pl-PL" dirty="0"/>
              <a:t> </a:t>
            </a:r>
            <a:r>
              <a:rPr lang="pl-PL" dirty="0" err="1"/>
              <a:t>pellentesque</a:t>
            </a:r>
            <a:r>
              <a:rPr lang="pl-PL" dirty="0"/>
              <a:t> </a:t>
            </a:r>
            <a:r>
              <a:rPr lang="pl-PL" dirty="0" err="1"/>
              <a:t>habitant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senectus</a:t>
            </a:r>
            <a:r>
              <a:rPr lang="pl-PL" dirty="0"/>
              <a:t> et. </a:t>
            </a:r>
            <a:r>
              <a:rPr lang="pl-PL" dirty="0" err="1"/>
              <a:t>Laoreet</a:t>
            </a:r>
            <a:r>
              <a:rPr lang="pl-PL" dirty="0"/>
              <a:t> id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ultrices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 </a:t>
            </a:r>
            <a:r>
              <a:rPr lang="pl-PL" dirty="0" err="1"/>
              <a:t>Semper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at. Elit </a:t>
            </a:r>
            <a:r>
              <a:rPr lang="pl-PL" dirty="0" err="1"/>
              <a:t>pellentesque</a:t>
            </a:r>
            <a:r>
              <a:rPr lang="pl-PL" dirty="0"/>
              <a:t> </a:t>
            </a:r>
            <a:r>
              <a:rPr lang="pl-PL" dirty="0" err="1"/>
              <a:t>habitant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senectus</a:t>
            </a:r>
            <a:r>
              <a:rPr lang="pl-PL" dirty="0"/>
              <a:t> et </a:t>
            </a:r>
            <a:r>
              <a:rPr lang="pl-PL" dirty="0" err="1"/>
              <a:t>netus</a:t>
            </a:r>
            <a:r>
              <a:rPr lang="pl-PL" dirty="0"/>
              <a:t>.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accumsan</a:t>
            </a:r>
            <a:r>
              <a:rPr lang="pl-PL" dirty="0"/>
              <a:t> in </a:t>
            </a:r>
            <a:r>
              <a:rPr lang="pl-PL" dirty="0" err="1"/>
              <a:t>nisl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ultrices</a:t>
            </a:r>
            <a:r>
              <a:rPr lang="pl-PL" dirty="0"/>
              <a:t> vitae. </a:t>
            </a:r>
            <a:r>
              <a:rPr lang="pl-PL" dirty="0" err="1"/>
              <a:t>Tellus</a:t>
            </a:r>
            <a:r>
              <a:rPr lang="pl-PL" dirty="0"/>
              <a:t> in </a:t>
            </a:r>
            <a:r>
              <a:rPr lang="pl-PL" dirty="0" err="1"/>
              <a:t>metus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Mattis</a:t>
            </a:r>
            <a:r>
              <a:rPr lang="pl-PL" dirty="0"/>
              <a:t> </a:t>
            </a:r>
            <a:r>
              <a:rPr lang="pl-PL" dirty="0" err="1"/>
              <a:t>pellentesque</a:t>
            </a:r>
            <a:r>
              <a:rPr lang="pl-PL" dirty="0"/>
              <a:t> id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id </a:t>
            </a:r>
            <a:r>
              <a:rPr lang="pl-PL" dirty="0" err="1"/>
              <a:t>aliquet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. </a:t>
            </a:r>
            <a:r>
              <a:rPr lang="pl-PL" dirty="0" err="1"/>
              <a:t>Tincidunt</a:t>
            </a:r>
            <a:r>
              <a:rPr lang="pl-PL" dirty="0"/>
              <a:t> nunc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sapien</a:t>
            </a:r>
            <a:r>
              <a:rPr lang="pl-PL" dirty="0"/>
              <a:t> et ligula.</a:t>
            </a:r>
          </a:p>
          <a:p>
            <a:pPr lvl="0"/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</a:t>
            </a:r>
            <a:r>
              <a:rPr lang="pl-PL" dirty="0" err="1"/>
              <a:t>ultricies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aliquet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.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facilisi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urna id </a:t>
            </a:r>
            <a:r>
              <a:rPr lang="pl-PL" dirty="0" err="1"/>
              <a:t>volutpat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in dictum.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justo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ultrices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sapien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proin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. </a:t>
            </a:r>
            <a:r>
              <a:rPr lang="pl-PL" dirty="0" err="1"/>
              <a:t>Enim</a:t>
            </a:r>
            <a:r>
              <a:rPr lang="pl-PL" dirty="0"/>
              <a:t> nunc </a:t>
            </a:r>
            <a:r>
              <a:rPr lang="pl-PL" dirty="0" err="1"/>
              <a:t>faucibus</a:t>
            </a:r>
            <a:r>
              <a:rPr lang="pl-PL" dirty="0"/>
              <a:t> a </a:t>
            </a:r>
            <a:r>
              <a:rPr lang="pl-PL" dirty="0" err="1"/>
              <a:t>pellentesque</a:t>
            </a:r>
            <a:r>
              <a:rPr lang="pl-PL" dirty="0"/>
              <a:t>. </a:t>
            </a:r>
            <a:r>
              <a:rPr lang="pl-PL" dirty="0" err="1"/>
              <a:t>Ultrices</a:t>
            </a:r>
            <a:r>
              <a:rPr lang="pl-PL" dirty="0"/>
              <a:t> in </a:t>
            </a:r>
            <a:r>
              <a:rPr lang="pl-PL" dirty="0" err="1"/>
              <a:t>iaculis</a:t>
            </a:r>
            <a:r>
              <a:rPr lang="pl-PL" dirty="0"/>
              <a:t> nunc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lacus</a:t>
            </a:r>
            <a:r>
              <a:rPr lang="pl-PL" dirty="0"/>
              <a:t>. Id </a:t>
            </a:r>
            <a:r>
              <a:rPr lang="pl-PL" dirty="0" err="1"/>
              <a:t>venenatis</a:t>
            </a:r>
            <a:r>
              <a:rPr lang="pl-PL" dirty="0"/>
              <a:t> a </a:t>
            </a:r>
            <a:r>
              <a:rPr lang="pl-PL" dirty="0" err="1"/>
              <a:t>condimentum</a:t>
            </a:r>
            <a:r>
              <a:rPr lang="pl-PL" dirty="0"/>
              <a:t> vitae </a:t>
            </a:r>
            <a:r>
              <a:rPr lang="pl-PL" dirty="0" err="1"/>
              <a:t>sapien</a:t>
            </a:r>
            <a:r>
              <a:rPr lang="pl-PL" dirty="0"/>
              <a:t> </a:t>
            </a:r>
            <a:r>
              <a:rPr lang="pl-PL" dirty="0" err="1"/>
              <a:t>pellentesque</a:t>
            </a:r>
            <a:r>
              <a:rPr lang="pl-PL" dirty="0"/>
              <a:t> </a:t>
            </a:r>
            <a:r>
              <a:rPr lang="pl-PL" dirty="0" err="1"/>
              <a:t>habitant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. </a:t>
            </a:r>
            <a:r>
              <a:rPr lang="pl-PL" dirty="0" err="1"/>
              <a:t>Praesent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.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 in. Vel </a:t>
            </a:r>
            <a:r>
              <a:rPr lang="pl-PL" dirty="0" err="1"/>
              <a:t>orci</a:t>
            </a:r>
            <a:r>
              <a:rPr lang="pl-PL" dirty="0"/>
              <a:t> </a:t>
            </a:r>
            <a:r>
              <a:rPr lang="pl-PL" dirty="0" err="1"/>
              <a:t>porta</a:t>
            </a:r>
            <a:r>
              <a:rPr lang="pl-PL" dirty="0"/>
              <a:t> non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neque</a:t>
            </a:r>
            <a:r>
              <a:rPr lang="pl-PL" dirty="0"/>
              <a:t>. </a:t>
            </a:r>
            <a:r>
              <a:rPr lang="pl-PL" dirty="0" err="1"/>
              <a:t>Gravida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Suspendisse</a:t>
            </a:r>
            <a:r>
              <a:rPr lang="pl-PL" dirty="0"/>
              <a:t> </a:t>
            </a:r>
            <a:r>
              <a:rPr lang="pl-PL" dirty="0" err="1"/>
              <a:t>ultrices</a:t>
            </a:r>
            <a:r>
              <a:rPr lang="pl-PL" dirty="0"/>
              <a:t> </a:t>
            </a:r>
            <a:r>
              <a:rPr lang="pl-PL" dirty="0" err="1"/>
              <a:t>gravida</a:t>
            </a:r>
            <a:r>
              <a:rPr lang="pl-PL" dirty="0"/>
              <a:t> dictum </a:t>
            </a:r>
            <a:r>
              <a:rPr lang="pl-PL" dirty="0" err="1"/>
              <a:t>fusce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21657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27A5B7-EAAD-4ADE-A5E3-B2D463D3D4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823" y="4573506"/>
            <a:ext cx="4848961" cy="815515"/>
          </a:xfr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NAZWA SLAJDA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24885083-B40D-4416-A386-A18595FD3E0A}"/>
              </a:ext>
            </a:extLst>
          </p:cNvPr>
          <p:cNvGrpSpPr/>
          <p:nvPr userDrawn="1"/>
        </p:nvGrpSpPr>
        <p:grpSpPr>
          <a:xfrm>
            <a:off x="1" y="0"/>
            <a:ext cx="8947050" cy="2986171"/>
            <a:chOff x="-135454" y="-4963"/>
            <a:chExt cx="10820999" cy="2709000"/>
          </a:xfrm>
        </p:grpSpPr>
        <p:sp>
          <p:nvSpPr>
            <p:cNvPr id="4" name="Prostokąt 3">
              <a:extLst>
                <a:ext uri="{FF2B5EF4-FFF2-40B4-BE49-F238E27FC236}">
                  <a16:creationId xmlns:a16="http://schemas.microsoft.com/office/drawing/2014/main" id="{DCF798DF-CC23-432E-8A18-FA3140BB0A03}"/>
                </a:ext>
              </a:extLst>
            </p:cNvPr>
            <p:cNvSpPr/>
            <p:nvPr/>
          </p:nvSpPr>
          <p:spPr>
            <a:xfrm>
              <a:off x="-135454" y="-4963"/>
              <a:ext cx="2181000" cy="2709000"/>
            </a:xfrm>
            <a:prstGeom prst="rect">
              <a:avLst/>
            </a:prstGeom>
            <a:solidFill>
              <a:srgbClr val="6AE1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5" name="Prostokąt 4">
              <a:extLst>
                <a:ext uri="{FF2B5EF4-FFF2-40B4-BE49-F238E27FC236}">
                  <a16:creationId xmlns:a16="http://schemas.microsoft.com/office/drawing/2014/main" id="{FD63FB0A-0933-459E-A0B0-ECA436011FDF}"/>
                </a:ext>
              </a:extLst>
            </p:cNvPr>
            <p:cNvSpPr/>
            <p:nvPr/>
          </p:nvSpPr>
          <p:spPr>
            <a:xfrm>
              <a:off x="2045545" y="-4963"/>
              <a:ext cx="2160000" cy="2709000"/>
            </a:xfrm>
            <a:prstGeom prst="rect">
              <a:avLst/>
            </a:prstGeom>
            <a:solidFill>
              <a:srgbClr val="3BD8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6" name="Prostokąt 5">
              <a:extLst>
                <a:ext uri="{FF2B5EF4-FFF2-40B4-BE49-F238E27FC236}">
                  <a16:creationId xmlns:a16="http://schemas.microsoft.com/office/drawing/2014/main" id="{545C7A4C-EFFD-4B48-B15D-FEBA78C3A647}"/>
                </a:ext>
              </a:extLst>
            </p:cNvPr>
            <p:cNvSpPr/>
            <p:nvPr/>
          </p:nvSpPr>
          <p:spPr>
            <a:xfrm>
              <a:off x="4205545" y="-4963"/>
              <a:ext cx="2160000" cy="2709000"/>
            </a:xfrm>
            <a:prstGeom prst="rect">
              <a:avLst/>
            </a:prstGeom>
            <a:solidFill>
              <a:srgbClr val="09B5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48D630F5-D884-46BC-9FD2-5770298C4104}"/>
                </a:ext>
              </a:extLst>
            </p:cNvPr>
            <p:cNvSpPr/>
            <p:nvPr/>
          </p:nvSpPr>
          <p:spPr>
            <a:xfrm>
              <a:off x="6365545" y="-4963"/>
              <a:ext cx="2160000" cy="2709000"/>
            </a:xfrm>
            <a:prstGeom prst="rect">
              <a:avLst/>
            </a:prstGeom>
            <a:solidFill>
              <a:srgbClr val="109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CFABCA06-0F1E-4022-AA1E-482EF29B98BA}"/>
                </a:ext>
              </a:extLst>
            </p:cNvPr>
            <p:cNvSpPr/>
            <p:nvPr/>
          </p:nvSpPr>
          <p:spPr>
            <a:xfrm>
              <a:off x="8525545" y="-4963"/>
              <a:ext cx="2160000" cy="2709000"/>
            </a:xfrm>
            <a:prstGeom prst="rect">
              <a:avLst/>
            </a:prstGeom>
            <a:solidFill>
              <a:srgbClr val="1A7B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13" name="Prostokąt 12">
            <a:extLst>
              <a:ext uri="{FF2B5EF4-FFF2-40B4-BE49-F238E27FC236}">
                <a16:creationId xmlns:a16="http://schemas.microsoft.com/office/drawing/2014/main" id="{560C0394-FD81-49A1-8498-DD389A72AEA3}"/>
              </a:ext>
            </a:extLst>
          </p:cNvPr>
          <p:cNvSpPr/>
          <p:nvPr userDrawn="1"/>
        </p:nvSpPr>
        <p:spPr>
          <a:xfrm rot="5400000">
            <a:off x="-752704" y="5326209"/>
            <a:ext cx="1664230" cy="158823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Symbol zastępczy tekstu 3">
            <a:extLst>
              <a:ext uri="{FF2B5EF4-FFF2-40B4-BE49-F238E27FC236}">
                <a16:creationId xmlns:a16="http://schemas.microsoft.com/office/drawing/2014/main" id="{ED000E4F-D393-420B-8BC9-31732CF8AFD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6955" y="5389020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16" name="Symbol zastępczy obrazu 15">
            <a:extLst>
              <a:ext uri="{FF2B5EF4-FFF2-40B4-BE49-F238E27FC236}">
                <a16:creationId xmlns:a16="http://schemas.microsoft.com/office/drawing/2014/main" id="{50E83FD4-9D24-4A62-BA44-187ABAD78197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8946555" y="0"/>
            <a:ext cx="1134070" cy="29853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18" name="Symbol zastępczy tekstu 17">
            <a:extLst>
              <a:ext uri="{FF2B5EF4-FFF2-40B4-BE49-F238E27FC236}">
                <a16:creationId xmlns:a16="http://schemas.microsoft.com/office/drawing/2014/main" id="{70E98F0D-7183-45F2-8273-05C7D9B30D1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" y="1321141"/>
            <a:ext cx="1785938" cy="1664231"/>
          </a:xfrm>
        </p:spPr>
        <p:txBody>
          <a:bodyPr anchor="b">
            <a:noAutofit/>
          </a:bodyPr>
          <a:lstStyle>
            <a:lvl1pPr>
              <a:lnSpc>
                <a:spcPts val="1654"/>
              </a:lnSpc>
              <a:spcBef>
                <a:spcPts val="0"/>
              </a:spcBef>
              <a:defRPr sz="1654">
                <a:solidFill>
                  <a:schemeClr val="bg1"/>
                </a:solidFill>
                <a:latin typeface="Titillium Bd" panose="00000800000000000000" pitchFamily="50" charset="-18"/>
              </a:defRPr>
            </a:lvl1pPr>
          </a:lstStyle>
          <a:p>
            <a:pPr lvl="0"/>
            <a:r>
              <a:rPr lang="pl-PL" dirty="0"/>
              <a:t>01</a:t>
            </a:r>
          </a:p>
          <a:p>
            <a:pPr lvl="0"/>
            <a:r>
              <a:rPr lang="pl-PL" dirty="0"/>
              <a:t>PIERWSZY</a:t>
            </a:r>
          </a:p>
          <a:p>
            <a:pPr lvl="0"/>
            <a:r>
              <a:rPr lang="pl-PL" dirty="0"/>
              <a:t>PUNKT</a:t>
            </a:r>
          </a:p>
          <a:p>
            <a:pPr lvl="0"/>
            <a:r>
              <a:rPr lang="pl-PL" dirty="0"/>
              <a:t>DO</a:t>
            </a:r>
          </a:p>
          <a:p>
            <a:pPr lvl="0"/>
            <a:r>
              <a:rPr lang="pl-PL" dirty="0"/>
              <a:t>OPISANIA</a:t>
            </a:r>
          </a:p>
        </p:txBody>
      </p:sp>
      <p:sp>
        <p:nvSpPr>
          <p:cNvPr id="19" name="Symbol zastępczy tekstu 17">
            <a:extLst>
              <a:ext uri="{FF2B5EF4-FFF2-40B4-BE49-F238E27FC236}">
                <a16:creationId xmlns:a16="http://schemas.microsoft.com/office/drawing/2014/main" id="{69E952B7-10D8-4012-80C5-3E1B8F080FA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803301" y="1321141"/>
            <a:ext cx="1785938" cy="1664231"/>
          </a:xfrm>
        </p:spPr>
        <p:txBody>
          <a:bodyPr anchor="b">
            <a:noAutofit/>
          </a:bodyPr>
          <a:lstStyle>
            <a:lvl1pPr>
              <a:lnSpc>
                <a:spcPts val="1654"/>
              </a:lnSpc>
              <a:spcBef>
                <a:spcPts val="0"/>
              </a:spcBef>
              <a:defRPr sz="1654">
                <a:solidFill>
                  <a:schemeClr val="bg1"/>
                </a:solidFill>
                <a:latin typeface="Titillium Bd" panose="00000800000000000000" pitchFamily="50" charset="-18"/>
              </a:defRPr>
            </a:lvl1pPr>
          </a:lstStyle>
          <a:p>
            <a:pPr lvl="0"/>
            <a:r>
              <a:rPr lang="pl-PL" dirty="0"/>
              <a:t>02</a:t>
            </a:r>
          </a:p>
          <a:p>
            <a:pPr lvl="0"/>
            <a:r>
              <a:rPr lang="pl-PL" dirty="0"/>
              <a:t>DRUGI</a:t>
            </a:r>
          </a:p>
          <a:p>
            <a:pPr lvl="0"/>
            <a:r>
              <a:rPr lang="pl-PL" dirty="0"/>
              <a:t>PUNKT</a:t>
            </a:r>
          </a:p>
          <a:p>
            <a:pPr lvl="0"/>
            <a:r>
              <a:rPr lang="pl-PL" dirty="0"/>
              <a:t>DO</a:t>
            </a:r>
          </a:p>
          <a:p>
            <a:pPr lvl="0"/>
            <a:r>
              <a:rPr lang="pl-PL" dirty="0"/>
              <a:t>OPISANIA</a:t>
            </a:r>
          </a:p>
        </p:txBody>
      </p:sp>
      <p:sp>
        <p:nvSpPr>
          <p:cNvPr id="20" name="Symbol zastępczy tekstu 17">
            <a:extLst>
              <a:ext uri="{FF2B5EF4-FFF2-40B4-BE49-F238E27FC236}">
                <a16:creationId xmlns:a16="http://schemas.microsoft.com/office/drawing/2014/main" id="{2B7190A8-5A62-487D-A816-72C219B360A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589238" y="1321141"/>
            <a:ext cx="1785938" cy="1664231"/>
          </a:xfrm>
        </p:spPr>
        <p:txBody>
          <a:bodyPr anchor="b">
            <a:noAutofit/>
          </a:bodyPr>
          <a:lstStyle>
            <a:lvl1pPr>
              <a:lnSpc>
                <a:spcPts val="1654"/>
              </a:lnSpc>
              <a:spcBef>
                <a:spcPts val="0"/>
              </a:spcBef>
              <a:defRPr sz="1654">
                <a:solidFill>
                  <a:schemeClr val="bg1"/>
                </a:solidFill>
                <a:latin typeface="Titillium Bd" panose="00000800000000000000" pitchFamily="50" charset="-18"/>
              </a:defRPr>
            </a:lvl1pPr>
          </a:lstStyle>
          <a:p>
            <a:pPr lvl="0"/>
            <a:r>
              <a:rPr lang="pl-PL" dirty="0"/>
              <a:t>03</a:t>
            </a:r>
          </a:p>
          <a:p>
            <a:pPr lvl="0"/>
            <a:r>
              <a:rPr lang="pl-PL" dirty="0"/>
              <a:t>TRZECI</a:t>
            </a:r>
          </a:p>
          <a:p>
            <a:pPr lvl="0"/>
            <a:r>
              <a:rPr lang="pl-PL" dirty="0"/>
              <a:t>PUNKT</a:t>
            </a:r>
          </a:p>
          <a:p>
            <a:pPr lvl="0"/>
            <a:r>
              <a:rPr lang="pl-PL" dirty="0"/>
              <a:t>DO</a:t>
            </a:r>
          </a:p>
          <a:p>
            <a:pPr lvl="0"/>
            <a:r>
              <a:rPr lang="pl-PL" dirty="0"/>
              <a:t>OPISANIA</a:t>
            </a:r>
          </a:p>
        </p:txBody>
      </p:sp>
      <p:sp>
        <p:nvSpPr>
          <p:cNvPr id="21" name="Symbol zastępczy tekstu 17">
            <a:extLst>
              <a:ext uri="{FF2B5EF4-FFF2-40B4-BE49-F238E27FC236}">
                <a16:creationId xmlns:a16="http://schemas.microsoft.com/office/drawing/2014/main" id="{F8CC93B8-1007-4467-ACFA-36992F81A57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375176" y="1321141"/>
            <a:ext cx="1785938" cy="1664231"/>
          </a:xfrm>
        </p:spPr>
        <p:txBody>
          <a:bodyPr anchor="b">
            <a:noAutofit/>
          </a:bodyPr>
          <a:lstStyle>
            <a:lvl1pPr>
              <a:lnSpc>
                <a:spcPts val="1654"/>
              </a:lnSpc>
              <a:spcBef>
                <a:spcPts val="0"/>
              </a:spcBef>
              <a:defRPr sz="1654">
                <a:solidFill>
                  <a:schemeClr val="bg1"/>
                </a:solidFill>
                <a:latin typeface="Titillium Bd" panose="00000800000000000000" pitchFamily="50" charset="-18"/>
              </a:defRPr>
            </a:lvl1pPr>
          </a:lstStyle>
          <a:p>
            <a:pPr lvl="0"/>
            <a:r>
              <a:rPr lang="pl-PL" dirty="0"/>
              <a:t>04</a:t>
            </a:r>
          </a:p>
          <a:p>
            <a:pPr lvl="0"/>
            <a:r>
              <a:rPr lang="pl-PL" dirty="0"/>
              <a:t>CZWARTY</a:t>
            </a:r>
          </a:p>
          <a:p>
            <a:pPr lvl="0"/>
            <a:r>
              <a:rPr lang="pl-PL" dirty="0"/>
              <a:t>PUNKT</a:t>
            </a:r>
          </a:p>
          <a:p>
            <a:pPr lvl="0"/>
            <a:r>
              <a:rPr lang="pl-PL" dirty="0"/>
              <a:t>DO</a:t>
            </a:r>
          </a:p>
          <a:p>
            <a:pPr lvl="0"/>
            <a:r>
              <a:rPr lang="pl-PL" dirty="0"/>
              <a:t>OPISANIA</a:t>
            </a:r>
          </a:p>
        </p:txBody>
      </p:sp>
      <p:sp>
        <p:nvSpPr>
          <p:cNvPr id="22" name="Symbol zastępczy tekstu 17">
            <a:extLst>
              <a:ext uri="{FF2B5EF4-FFF2-40B4-BE49-F238E27FC236}">
                <a16:creationId xmlns:a16="http://schemas.microsoft.com/office/drawing/2014/main" id="{0B9A5A6E-F81C-46A8-A4DF-78682D990A2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160617" y="1321141"/>
            <a:ext cx="1785938" cy="1664231"/>
          </a:xfrm>
        </p:spPr>
        <p:txBody>
          <a:bodyPr anchor="b">
            <a:noAutofit/>
          </a:bodyPr>
          <a:lstStyle>
            <a:lvl1pPr>
              <a:lnSpc>
                <a:spcPts val="1654"/>
              </a:lnSpc>
              <a:spcBef>
                <a:spcPts val="0"/>
              </a:spcBef>
              <a:defRPr sz="1654">
                <a:solidFill>
                  <a:schemeClr val="bg1"/>
                </a:solidFill>
                <a:latin typeface="Titillium Bd" panose="00000800000000000000" pitchFamily="50" charset="-18"/>
              </a:defRPr>
            </a:lvl1pPr>
          </a:lstStyle>
          <a:p>
            <a:pPr lvl="0"/>
            <a:r>
              <a:rPr lang="pl-PL" dirty="0"/>
              <a:t>05</a:t>
            </a:r>
          </a:p>
          <a:p>
            <a:pPr lvl="0"/>
            <a:r>
              <a:rPr lang="pl-PL" dirty="0"/>
              <a:t>PIĄTY</a:t>
            </a:r>
          </a:p>
          <a:p>
            <a:pPr lvl="0"/>
            <a:r>
              <a:rPr lang="pl-PL" dirty="0"/>
              <a:t>PUNKT</a:t>
            </a:r>
          </a:p>
          <a:p>
            <a:pPr lvl="0"/>
            <a:r>
              <a:rPr lang="pl-PL" dirty="0"/>
              <a:t>DO</a:t>
            </a:r>
          </a:p>
          <a:p>
            <a:pPr lvl="0"/>
            <a:r>
              <a:rPr lang="pl-PL" dirty="0"/>
              <a:t>OPISANIA</a:t>
            </a:r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FA490EDE-3D8C-4120-A827-92277358DD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800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DCF798DF-CC23-432E-8A18-FA3140BB0A03}"/>
              </a:ext>
            </a:extLst>
          </p:cNvPr>
          <p:cNvSpPr/>
          <p:nvPr/>
        </p:nvSpPr>
        <p:spPr>
          <a:xfrm>
            <a:off x="1" y="0"/>
            <a:ext cx="1803301" cy="2986171"/>
          </a:xfrm>
          <a:prstGeom prst="rect">
            <a:avLst/>
          </a:prstGeom>
          <a:solidFill>
            <a:srgbClr val="6AE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Symbol zastępczy obrazu 15">
            <a:extLst>
              <a:ext uri="{FF2B5EF4-FFF2-40B4-BE49-F238E27FC236}">
                <a16:creationId xmlns:a16="http://schemas.microsoft.com/office/drawing/2014/main" id="{50E83FD4-9D24-4A62-BA44-187ABAD78197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803302" y="0"/>
            <a:ext cx="8277323" cy="29853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18" name="Symbol zastępczy tekstu 17">
            <a:extLst>
              <a:ext uri="{FF2B5EF4-FFF2-40B4-BE49-F238E27FC236}">
                <a16:creationId xmlns:a16="http://schemas.microsoft.com/office/drawing/2014/main" id="{70E98F0D-7183-45F2-8273-05C7D9B30D1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" y="1321141"/>
            <a:ext cx="1785938" cy="1664231"/>
          </a:xfrm>
        </p:spPr>
        <p:txBody>
          <a:bodyPr anchor="b">
            <a:noAutofit/>
          </a:bodyPr>
          <a:lstStyle>
            <a:lvl1pPr>
              <a:lnSpc>
                <a:spcPts val="1654"/>
              </a:lnSpc>
              <a:spcBef>
                <a:spcPts val="0"/>
              </a:spcBef>
              <a:defRPr sz="1654">
                <a:solidFill>
                  <a:schemeClr val="bg1"/>
                </a:solidFill>
                <a:latin typeface="Titillium Bd" panose="00000800000000000000" pitchFamily="50" charset="-18"/>
              </a:defRPr>
            </a:lvl1pPr>
          </a:lstStyle>
          <a:p>
            <a:pPr lvl="0"/>
            <a:r>
              <a:rPr lang="pl-PL" dirty="0"/>
              <a:t>01</a:t>
            </a:r>
          </a:p>
          <a:p>
            <a:pPr lvl="0"/>
            <a:r>
              <a:rPr lang="pl-PL" dirty="0"/>
              <a:t>PIERWSZY</a:t>
            </a:r>
          </a:p>
          <a:p>
            <a:pPr lvl="0"/>
            <a:r>
              <a:rPr lang="pl-PL" dirty="0"/>
              <a:t>PUNKT</a:t>
            </a:r>
          </a:p>
          <a:p>
            <a:pPr lvl="0"/>
            <a:r>
              <a:rPr lang="pl-PL" dirty="0"/>
              <a:t>DO</a:t>
            </a:r>
          </a:p>
          <a:p>
            <a:pPr lvl="0"/>
            <a:r>
              <a:rPr lang="pl-PL" dirty="0"/>
              <a:t>OPISANIA</a:t>
            </a:r>
          </a:p>
        </p:txBody>
      </p:sp>
      <p:sp>
        <p:nvSpPr>
          <p:cNvPr id="10" name="Symbol zastępczy tekstu 9">
            <a:extLst>
              <a:ext uri="{FF2B5EF4-FFF2-40B4-BE49-F238E27FC236}">
                <a16:creationId xmlns:a16="http://schemas.microsoft.com/office/drawing/2014/main" id="{405279FE-F87B-4AF9-B869-844C199A648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66304" y="3779837"/>
            <a:ext cx="8340142" cy="3170864"/>
          </a:xfrm>
        </p:spPr>
        <p:txBody>
          <a:bodyPr numCol="2" spcCol="1080000"/>
          <a:lstStyle>
            <a:lvl1pPr>
              <a:spcBef>
                <a:spcPts val="2480"/>
              </a:spcBef>
              <a:defRPr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Feugiat</a:t>
            </a:r>
            <a:r>
              <a:rPr lang="pl-PL" dirty="0"/>
              <a:t> </a:t>
            </a:r>
            <a:r>
              <a:rPr lang="pl-PL" dirty="0" err="1"/>
              <a:t>vivamus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 dictum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duis</a:t>
            </a:r>
            <a:r>
              <a:rPr lang="pl-PL" dirty="0"/>
              <a:t>. Nam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 et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 id </a:t>
            </a:r>
            <a:r>
              <a:rPr lang="pl-PL" dirty="0" err="1"/>
              <a:t>porta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Fringilla</a:t>
            </a:r>
            <a:r>
              <a:rPr lang="pl-PL" dirty="0"/>
              <a:t> </a:t>
            </a:r>
            <a:r>
              <a:rPr lang="pl-PL" dirty="0" err="1"/>
              <a:t>phasellus</a:t>
            </a:r>
            <a:r>
              <a:rPr lang="pl-PL" dirty="0"/>
              <a:t> </a:t>
            </a:r>
            <a:r>
              <a:rPr lang="pl-PL" dirty="0" err="1"/>
              <a:t>faucibus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. Massa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ultricies</a:t>
            </a:r>
            <a:r>
              <a:rPr lang="pl-PL" dirty="0"/>
              <a:t> mi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. </a:t>
            </a:r>
            <a:r>
              <a:rPr lang="pl-PL" dirty="0" err="1"/>
              <a:t>Arcu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vel </a:t>
            </a:r>
            <a:r>
              <a:rPr lang="pl-PL" dirty="0" err="1"/>
              <a:t>pharetra</a:t>
            </a:r>
            <a:r>
              <a:rPr lang="pl-PL" dirty="0"/>
              <a:t> vel </a:t>
            </a:r>
            <a:r>
              <a:rPr lang="pl-PL" dirty="0" err="1"/>
              <a:t>turpis</a:t>
            </a:r>
            <a:r>
              <a:rPr lang="pl-PL" dirty="0"/>
              <a:t> nunc </a:t>
            </a:r>
            <a:r>
              <a:rPr lang="pl-PL" dirty="0" err="1"/>
              <a:t>eget</a:t>
            </a:r>
            <a:r>
              <a:rPr lang="pl-PL" dirty="0"/>
              <a:t>.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ornare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ultricies</a:t>
            </a:r>
            <a:r>
              <a:rPr lang="pl-PL" dirty="0"/>
              <a:t>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id </a:t>
            </a:r>
            <a:r>
              <a:rPr lang="pl-PL" dirty="0" err="1"/>
              <a:t>aliquet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.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suspendisse</a:t>
            </a:r>
            <a:r>
              <a:rPr lang="pl-PL" dirty="0"/>
              <a:t> </a:t>
            </a:r>
            <a:r>
              <a:rPr lang="pl-PL" dirty="0" err="1"/>
              <a:t>potenti</a:t>
            </a:r>
            <a:r>
              <a:rPr lang="pl-PL" dirty="0"/>
              <a:t> </a:t>
            </a:r>
            <a:r>
              <a:rPr lang="pl-PL" dirty="0" err="1"/>
              <a:t>nullam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vitae. Elit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sollicitudin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. </a:t>
            </a:r>
            <a:r>
              <a:rPr lang="pl-PL" dirty="0" err="1"/>
              <a:t>Facilisis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.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 dictum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donec</a:t>
            </a:r>
            <a:r>
              <a:rPr lang="pl-PL" dirty="0"/>
              <a:t>.</a:t>
            </a:r>
          </a:p>
          <a:p>
            <a:pPr lvl="0"/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 </a:t>
            </a:r>
            <a:r>
              <a:rPr lang="pl-PL" dirty="0" err="1"/>
              <a:t>integer</a:t>
            </a:r>
            <a:r>
              <a:rPr lang="pl-PL" dirty="0"/>
              <a:t> vitae </a:t>
            </a:r>
            <a:r>
              <a:rPr lang="pl-PL" dirty="0" err="1"/>
              <a:t>justo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. </a:t>
            </a:r>
            <a:r>
              <a:rPr lang="pl-PL" dirty="0" err="1"/>
              <a:t>Volutpat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venenatis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.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. </a:t>
            </a:r>
            <a:r>
              <a:rPr lang="pl-PL" dirty="0" err="1"/>
              <a:t>Ultricies</a:t>
            </a:r>
            <a:r>
              <a:rPr lang="pl-PL" dirty="0"/>
              <a:t> mi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. </a:t>
            </a:r>
            <a:r>
              <a:rPr lang="pl-PL" dirty="0" err="1"/>
              <a:t>Mattis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sagittis</a:t>
            </a:r>
            <a:r>
              <a:rPr lang="pl-PL" dirty="0"/>
              <a:t> vitae et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duis</a:t>
            </a:r>
            <a:r>
              <a:rPr lang="pl-PL" dirty="0"/>
              <a:t>. </a:t>
            </a:r>
            <a:r>
              <a:rPr lang="pl-PL" dirty="0" err="1"/>
              <a:t>Nisl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 </a:t>
            </a:r>
            <a:r>
              <a:rPr lang="pl-PL" dirty="0" err="1"/>
              <a:t>ultricies</a:t>
            </a:r>
            <a:r>
              <a:rPr lang="pl-PL" dirty="0"/>
              <a:t>. </a:t>
            </a:r>
            <a:r>
              <a:rPr lang="pl-PL" dirty="0" err="1"/>
              <a:t>Pellentesque</a:t>
            </a:r>
            <a:r>
              <a:rPr lang="pl-PL" dirty="0"/>
              <a:t> id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id </a:t>
            </a:r>
            <a:r>
              <a:rPr lang="pl-PL" dirty="0" err="1"/>
              <a:t>aliquet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proin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Arcu</a:t>
            </a:r>
            <a:r>
              <a:rPr lang="pl-PL" dirty="0"/>
              <a:t> non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at.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molestie</a:t>
            </a:r>
            <a:r>
              <a:rPr lang="pl-PL" dirty="0"/>
              <a:t> nunc.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feugiat</a:t>
            </a:r>
            <a:r>
              <a:rPr lang="pl-PL" dirty="0"/>
              <a:t> in </a:t>
            </a:r>
            <a:r>
              <a:rPr lang="pl-PL" dirty="0" err="1"/>
              <a:t>fermentum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urna. </a:t>
            </a:r>
            <a:r>
              <a:rPr lang="pl-PL" dirty="0" err="1"/>
              <a:t>Aenean</a:t>
            </a:r>
            <a:r>
              <a:rPr lang="pl-PL" dirty="0"/>
              <a:t> et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in. In </a:t>
            </a:r>
            <a:r>
              <a:rPr lang="pl-PL" dirty="0" err="1"/>
              <a:t>iaculis</a:t>
            </a:r>
            <a:r>
              <a:rPr lang="pl-PL" dirty="0"/>
              <a:t> nunc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vitae </a:t>
            </a:r>
            <a:r>
              <a:rPr lang="pl-PL" dirty="0" err="1"/>
              <a:t>congue</a:t>
            </a:r>
            <a:r>
              <a:rPr lang="pl-PL" dirty="0"/>
              <a:t>.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proin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nisl</a:t>
            </a:r>
            <a:r>
              <a:rPr lang="pl-PL" dirty="0"/>
              <a:t> </a:t>
            </a:r>
            <a:r>
              <a:rPr lang="pl-PL" dirty="0" err="1"/>
              <a:t>condimentum</a:t>
            </a:r>
            <a:r>
              <a:rPr lang="pl-PL" dirty="0"/>
              <a:t>. </a:t>
            </a:r>
            <a:r>
              <a:rPr lang="pl-PL" dirty="0" err="1"/>
              <a:t>Rutrum</a:t>
            </a:r>
            <a:r>
              <a:rPr lang="pl-PL" dirty="0"/>
              <a:t> </a:t>
            </a:r>
            <a:r>
              <a:rPr lang="pl-PL" dirty="0" err="1"/>
              <a:t>quisque</a:t>
            </a:r>
            <a:r>
              <a:rPr lang="pl-PL" dirty="0"/>
              <a:t> non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orci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auctor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. </a:t>
            </a:r>
            <a:r>
              <a:rPr lang="pl-PL" dirty="0" err="1"/>
              <a:t>Erat</a:t>
            </a:r>
            <a:r>
              <a:rPr lang="pl-PL" dirty="0"/>
              <a:t> nam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urna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id.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ornare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accumsan</a:t>
            </a:r>
            <a:r>
              <a:rPr lang="pl-PL" dirty="0"/>
              <a:t>.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mattis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.</a:t>
            </a:r>
          </a:p>
          <a:p>
            <a:pPr lvl="0"/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pellentesque</a:t>
            </a:r>
            <a:r>
              <a:rPr lang="pl-PL" dirty="0"/>
              <a:t> </a:t>
            </a:r>
            <a:r>
              <a:rPr lang="pl-PL" dirty="0" err="1"/>
              <a:t>habitant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senectus</a:t>
            </a:r>
            <a:r>
              <a:rPr lang="pl-PL" dirty="0"/>
              <a:t> et </a:t>
            </a:r>
            <a:r>
              <a:rPr lang="pl-PL" dirty="0" err="1"/>
              <a:t>netus</a:t>
            </a:r>
            <a:r>
              <a:rPr lang="pl-PL" dirty="0"/>
              <a:t> et. Eu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molestie</a:t>
            </a:r>
            <a:r>
              <a:rPr lang="pl-PL" dirty="0"/>
              <a:t> nunc.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dictum sit.</a:t>
            </a: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9D64F708-2EFD-4691-A710-BB3425388C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05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tekstu 9">
            <a:extLst>
              <a:ext uri="{FF2B5EF4-FFF2-40B4-BE49-F238E27FC236}">
                <a16:creationId xmlns:a16="http://schemas.microsoft.com/office/drawing/2014/main" id="{405279FE-F87B-4AF9-B869-844C199A648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66304" y="3779837"/>
            <a:ext cx="8340142" cy="3170864"/>
          </a:xfrm>
        </p:spPr>
        <p:txBody>
          <a:bodyPr numCol="2" spcCol="1080000"/>
          <a:lstStyle>
            <a:lvl1pPr>
              <a:spcBef>
                <a:spcPts val="2480"/>
              </a:spcBef>
              <a:defRPr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Feugiat</a:t>
            </a:r>
            <a:r>
              <a:rPr lang="pl-PL" dirty="0"/>
              <a:t> </a:t>
            </a:r>
            <a:r>
              <a:rPr lang="pl-PL" dirty="0" err="1"/>
              <a:t>vivamus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 dictum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duis</a:t>
            </a:r>
            <a:r>
              <a:rPr lang="pl-PL" dirty="0"/>
              <a:t>. Nam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 et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 id </a:t>
            </a:r>
            <a:r>
              <a:rPr lang="pl-PL" dirty="0" err="1"/>
              <a:t>porta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Fringilla</a:t>
            </a:r>
            <a:r>
              <a:rPr lang="pl-PL" dirty="0"/>
              <a:t> </a:t>
            </a:r>
            <a:r>
              <a:rPr lang="pl-PL" dirty="0" err="1"/>
              <a:t>phasellus</a:t>
            </a:r>
            <a:r>
              <a:rPr lang="pl-PL" dirty="0"/>
              <a:t> </a:t>
            </a:r>
            <a:r>
              <a:rPr lang="pl-PL" dirty="0" err="1"/>
              <a:t>faucibus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. Massa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ultricies</a:t>
            </a:r>
            <a:r>
              <a:rPr lang="pl-PL" dirty="0"/>
              <a:t> mi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. </a:t>
            </a:r>
            <a:r>
              <a:rPr lang="pl-PL" dirty="0" err="1"/>
              <a:t>Arcu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vel </a:t>
            </a:r>
            <a:r>
              <a:rPr lang="pl-PL" dirty="0" err="1"/>
              <a:t>pharetra</a:t>
            </a:r>
            <a:r>
              <a:rPr lang="pl-PL" dirty="0"/>
              <a:t> vel </a:t>
            </a:r>
            <a:r>
              <a:rPr lang="pl-PL" dirty="0" err="1"/>
              <a:t>turpis</a:t>
            </a:r>
            <a:r>
              <a:rPr lang="pl-PL" dirty="0"/>
              <a:t> nunc </a:t>
            </a:r>
            <a:r>
              <a:rPr lang="pl-PL" dirty="0" err="1"/>
              <a:t>eget</a:t>
            </a:r>
            <a:r>
              <a:rPr lang="pl-PL" dirty="0"/>
              <a:t>.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ornare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ultricies</a:t>
            </a:r>
            <a:r>
              <a:rPr lang="pl-PL" dirty="0"/>
              <a:t>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id </a:t>
            </a:r>
            <a:r>
              <a:rPr lang="pl-PL" dirty="0" err="1"/>
              <a:t>aliquet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.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suspendisse</a:t>
            </a:r>
            <a:r>
              <a:rPr lang="pl-PL" dirty="0"/>
              <a:t> </a:t>
            </a:r>
            <a:r>
              <a:rPr lang="pl-PL" dirty="0" err="1"/>
              <a:t>potenti</a:t>
            </a:r>
            <a:r>
              <a:rPr lang="pl-PL" dirty="0"/>
              <a:t> </a:t>
            </a:r>
            <a:r>
              <a:rPr lang="pl-PL" dirty="0" err="1"/>
              <a:t>nullam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vitae. Elit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sollicitudin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. </a:t>
            </a:r>
            <a:r>
              <a:rPr lang="pl-PL" dirty="0" err="1"/>
              <a:t>Facilisis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.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 dictum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donec</a:t>
            </a:r>
            <a:r>
              <a:rPr lang="pl-PL" dirty="0"/>
              <a:t>.</a:t>
            </a:r>
          </a:p>
          <a:p>
            <a:pPr lvl="0"/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 </a:t>
            </a:r>
            <a:r>
              <a:rPr lang="pl-PL" dirty="0" err="1"/>
              <a:t>integer</a:t>
            </a:r>
            <a:r>
              <a:rPr lang="pl-PL" dirty="0"/>
              <a:t> vitae </a:t>
            </a:r>
            <a:r>
              <a:rPr lang="pl-PL" dirty="0" err="1"/>
              <a:t>justo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. </a:t>
            </a:r>
            <a:r>
              <a:rPr lang="pl-PL" dirty="0" err="1"/>
              <a:t>Volutpat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venenatis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.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. </a:t>
            </a:r>
            <a:r>
              <a:rPr lang="pl-PL" dirty="0" err="1"/>
              <a:t>Ultricies</a:t>
            </a:r>
            <a:r>
              <a:rPr lang="pl-PL" dirty="0"/>
              <a:t> mi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. </a:t>
            </a:r>
            <a:r>
              <a:rPr lang="pl-PL" dirty="0" err="1"/>
              <a:t>Mattis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sagittis</a:t>
            </a:r>
            <a:r>
              <a:rPr lang="pl-PL" dirty="0"/>
              <a:t> vitae et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duis</a:t>
            </a:r>
            <a:r>
              <a:rPr lang="pl-PL" dirty="0"/>
              <a:t>. </a:t>
            </a:r>
            <a:r>
              <a:rPr lang="pl-PL" dirty="0" err="1"/>
              <a:t>Nisl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 </a:t>
            </a:r>
            <a:r>
              <a:rPr lang="pl-PL" dirty="0" err="1"/>
              <a:t>ultricies</a:t>
            </a:r>
            <a:r>
              <a:rPr lang="pl-PL" dirty="0"/>
              <a:t>. </a:t>
            </a:r>
            <a:r>
              <a:rPr lang="pl-PL" dirty="0" err="1"/>
              <a:t>Pellentesque</a:t>
            </a:r>
            <a:r>
              <a:rPr lang="pl-PL" dirty="0"/>
              <a:t> id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id </a:t>
            </a:r>
            <a:r>
              <a:rPr lang="pl-PL" dirty="0" err="1"/>
              <a:t>aliquet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proin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Arcu</a:t>
            </a:r>
            <a:r>
              <a:rPr lang="pl-PL" dirty="0"/>
              <a:t> non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at.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molestie</a:t>
            </a:r>
            <a:r>
              <a:rPr lang="pl-PL" dirty="0"/>
              <a:t> nunc.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feugiat</a:t>
            </a:r>
            <a:r>
              <a:rPr lang="pl-PL" dirty="0"/>
              <a:t> in </a:t>
            </a:r>
            <a:r>
              <a:rPr lang="pl-PL" dirty="0" err="1"/>
              <a:t>fermentum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urna. </a:t>
            </a:r>
            <a:r>
              <a:rPr lang="pl-PL" dirty="0" err="1"/>
              <a:t>Aenean</a:t>
            </a:r>
            <a:r>
              <a:rPr lang="pl-PL" dirty="0"/>
              <a:t> et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in. In </a:t>
            </a:r>
            <a:r>
              <a:rPr lang="pl-PL" dirty="0" err="1"/>
              <a:t>iaculis</a:t>
            </a:r>
            <a:r>
              <a:rPr lang="pl-PL" dirty="0"/>
              <a:t> nunc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vitae </a:t>
            </a:r>
            <a:r>
              <a:rPr lang="pl-PL" dirty="0" err="1"/>
              <a:t>congue</a:t>
            </a:r>
            <a:r>
              <a:rPr lang="pl-PL" dirty="0"/>
              <a:t>.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proin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nisl</a:t>
            </a:r>
            <a:r>
              <a:rPr lang="pl-PL" dirty="0"/>
              <a:t> </a:t>
            </a:r>
            <a:r>
              <a:rPr lang="pl-PL" dirty="0" err="1"/>
              <a:t>condimentum</a:t>
            </a:r>
            <a:r>
              <a:rPr lang="pl-PL" dirty="0"/>
              <a:t>. </a:t>
            </a:r>
            <a:r>
              <a:rPr lang="pl-PL" dirty="0" err="1"/>
              <a:t>Rutrum</a:t>
            </a:r>
            <a:r>
              <a:rPr lang="pl-PL" dirty="0"/>
              <a:t> </a:t>
            </a:r>
            <a:r>
              <a:rPr lang="pl-PL" dirty="0" err="1"/>
              <a:t>quisque</a:t>
            </a:r>
            <a:r>
              <a:rPr lang="pl-PL" dirty="0"/>
              <a:t> non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orci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auctor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. </a:t>
            </a:r>
            <a:r>
              <a:rPr lang="pl-PL" dirty="0" err="1"/>
              <a:t>Erat</a:t>
            </a:r>
            <a:r>
              <a:rPr lang="pl-PL" dirty="0"/>
              <a:t> nam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urna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id.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ornare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accumsan</a:t>
            </a:r>
            <a:r>
              <a:rPr lang="pl-PL" dirty="0"/>
              <a:t>.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mattis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.</a:t>
            </a:r>
          </a:p>
          <a:p>
            <a:pPr lvl="0"/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pellentesque</a:t>
            </a:r>
            <a:r>
              <a:rPr lang="pl-PL" dirty="0"/>
              <a:t> </a:t>
            </a:r>
            <a:r>
              <a:rPr lang="pl-PL" dirty="0" err="1"/>
              <a:t>habitant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senectus</a:t>
            </a:r>
            <a:r>
              <a:rPr lang="pl-PL" dirty="0"/>
              <a:t> et </a:t>
            </a:r>
            <a:r>
              <a:rPr lang="pl-PL" dirty="0" err="1"/>
              <a:t>netus</a:t>
            </a:r>
            <a:r>
              <a:rPr lang="pl-PL" dirty="0"/>
              <a:t> et. Eu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molestie</a:t>
            </a:r>
            <a:r>
              <a:rPr lang="pl-PL" dirty="0"/>
              <a:t> nunc.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dictum sit.</a:t>
            </a: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67B400BD-D48B-4AA2-9034-BBC3A7F6E461}"/>
              </a:ext>
            </a:extLst>
          </p:cNvPr>
          <p:cNvSpPr/>
          <p:nvPr userDrawn="1"/>
        </p:nvSpPr>
        <p:spPr>
          <a:xfrm>
            <a:off x="1803301" y="0"/>
            <a:ext cx="1785938" cy="2984572"/>
          </a:xfrm>
          <a:prstGeom prst="rect">
            <a:avLst/>
          </a:prstGeom>
          <a:solidFill>
            <a:srgbClr val="3B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Symbol zastępczy tekstu 17">
            <a:extLst>
              <a:ext uri="{FF2B5EF4-FFF2-40B4-BE49-F238E27FC236}">
                <a16:creationId xmlns:a16="http://schemas.microsoft.com/office/drawing/2014/main" id="{FDF40568-ACAA-496B-97B7-5DF2148BFFB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03301" y="1321141"/>
            <a:ext cx="1785938" cy="1664231"/>
          </a:xfrm>
        </p:spPr>
        <p:txBody>
          <a:bodyPr anchor="b">
            <a:noAutofit/>
          </a:bodyPr>
          <a:lstStyle>
            <a:lvl1pPr>
              <a:lnSpc>
                <a:spcPts val="1654"/>
              </a:lnSpc>
              <a:spcBef>
                <a:spcPts val="0"/>
              </a:spcBef>
              <a:defRPr sz="1654">
                <a:solidFill>
                  <a:schemeClr val="bg1"/>
                </a:solidFill>
                <a:latin typeface="Titillium Bd" panose="00000800000000000000" pitchFamily="50" charset="-18"/>
              </a:defRPr>
            </a:lvl1pPr>
          </a:lstStyle>
          <a:p>
            <a:pPr lvl="0"/>
            <a:r>
              <a:rPr lang="pl-PL" dirty="0"/>
              <a:t>02</a:t>
            </a:r>
          </a:p>
          <a:p>
            <a:pPr lvl="0"/>
            <a:r>
              <a:rPr lang="pl-PL" dirty="0"/>
              <a:t>DRUGI</a:t>
            </a:r>
          </a:p>
          <a:p>
            <a:pPr lvl="0"/>
            <a:r>
              <a:rPr lang="pl-PL" dirty="0"/>
              <a:t>PUNKT</a:t>
            </a:r>
          </a:p>
          <a:p>
            <a:pPr lvl="0"/>
            <a:r>
              <a:rPr lang="pl-PL" dirty="0"/>
              <a:t>DO</a:t>
            </a:r>
          </a:p>
          <a:p>
            <a:pPr lvl="0"/>
            <a:r>
              <a:rPr lang="pl-PL" dirty="0"/>
              <a:t>OPISANIA</a:t>
            </a:r>
          </a:p>
        </p:txBody>
      </p:sp>
      <p:pic>
        <p:nvPicPr>
          <p:cNvPr id="27" name="Obraz 26">
            <a:extLst>
              <a:ext uri="{FF2B5EF4-FFF2-40B4-BE49-F238E27FC236}">
                <a16:creationId xmlns:a16="http://schemas.microsoft.com/office/drawing/2014/main" id="{51A41345-2364-4B15-A5D7-93358F5B08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9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tekstu 9">
            <a:extLst>
              <a:ext uri="{FF2B5EF4-FFF2-40B4-BE49-F238E27FC236}">
                <a16:creationId xmlns:a16="http://schemas.microsoft.com/office/drawing/2014/main" id="{405279FE-F87B-4AF9-B869-844C199A648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66304" y="3779837"/>
            <a:ext cx="8340142" cy="3170864"/>
          </a:xfrm>
        </p:spPr>
        <p:txBody>
          <a:bodyPr numCol="2" spcCol="1080000"/>
          <a:lstStyle>
            <a:lvl1pPr>
              <a:spcBef>
                <a:spcPts val="2480"/>
              </a:spcBef>
              <a:defRPr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Feugiat</a:t>
            </a:r>
            <a:r>
              <a:rPr lang="pl-PL" dirty="0"/>
              <a:t> </a:t>
            </a:r>
            <a:r>
              <a:rPr lang="pl-PL" dirty="0" err="1"/>
              <a:t>vivamus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 dictum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duis</a:t>
            </a:r>
            <a:r>
              <a:rPr lang="pl-PL" dirty="0"/>
              <a:t>. Nam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 et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 id </a:t>
            </a:r>
            <a:r>
              <a:rPr lang="pl-PL" dirty="0" err="1"/>
              <a:t>porta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Fringilla</a:t>
            </a:r>
            <a:r>
              <a:rPr lang="pl-PL" dirty="0"/>
              <a:t> </a:t>
            </a:r>
            <a:r>
              <a:rPr lang="pl-PL" dirty="0" err="1"/>
              <a:t>phasellus</a:t>
            </a:r>
            <a:r>
              <a:rPr lang="pl-PL" dirty="0"/>
              <a:t> </a:t>
            </a:r>
            <a:r>
              <a:rPr lang="pl-PL" dirty="0" err="1"/>
              <a:t>faucibus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. Massa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ultricies</a:t>
            </a:r>
            <a:r>
              <a:rPr lang="pl-PL" dirty="0"/>
              <a:t> mi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. </a:t>
            </a:r>
            <a:r>
              <a:rPr lang="pl-PL" dirty="0" err="1"/>
              <a:t>Arcu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vel </a:t>
            </a:r>
            <a:r>
              <a:rPr lang="pl-PL" dirty="0" err="1"/>
              <a:t>pharetra</a:t>
            </a:r>
            <a:r>
              <a:rPr lang="pl-PL" dirty="0"/>
              <a:t> vel </a:t>
            </a:r>
            <a:r>
              <a:rPr lang="pl-PL" dirty="0" err="1"/>
              <a:t>turpis</a:t>
            </a:r>
            <a:r>
              <a:rPr lang="pl-PL" dirty="0"/>
              <a:t> nunc </a:t>
            </a:r>
            <a:r>
              <a:rPr lang="pl-PL" dirty="0" err="1"/>
              <a:t>eget</a:t>
            </a:r>
            <a:r>
              <a:rPr lang="pl-PL" dirty="0"/>
              <a:t>.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ornare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ultricies</a:t>
            </a:r>
            <a:r>
              <a:rPr lang="pl-PL" dirty="0"/>
              <a:t>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id </a:t>
            </a:r>
            <a:r>
              <a:rPr lang="pl-PL" dirty="0" err="1"/>
              <a:t>aliquet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.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suspendisse</a:t>
            </a:r>
            <a:r>
              <a:rPr lang="pl-PL" dirty="0"/>
              <a:t> </a:t>
            </a:r>
            <a:r>
              <a:rPr lang="pl-PL" dirty="0" err="1"/>
              <a:t>potenti</a:t>
            </a:r>
            <a:r>
              <a:rPr lang="pl-PL" dirty="0"/>
              <a:t> </a:t>
            </a:r>
            <a:r>
              <a:rPr lang="pl-PL" dirty="0" err="1"/>
              <a:t>nullam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vitae. Elit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sollicitudin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. </a:t>
            </a:r>
            <a:r>
              <a:rPr lang="pl-PL" dirty="0" err="1"/>
              <a:t>Facilisis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.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 dictum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donec</a:t>
            </a:r>
            <a:r>
              <a:rPr lang="pl-PL" dirty="0"/>
              <a:t>.</a:t>
            </a:r>
          </a:p>
          <a:p>
            <a:pPr lvl="0"/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 </a:t>
            </a:r>
            <a:r>
              <a:rPr lang="pl-PL" dirty="0" err="1"/>
              <a:t>integer</a:t>
            </a:r>
            <a:r>
              <a:rPr lang="pl-PL" dirty="0"/>
              <a:t> vitae </a:t>
            </a:r>
            <a:r>
              <a:rPr lang="pl-PL" dirty="0" err="1"/>
              <a:t>justo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. </a:t>
            </a:r>
            <a:r>
              <a:rPr lang="pl-PL" dirty="0" err="1"/>
              <a:t>Volutpat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venenatis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.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. </a:t>
            </a:r>
            <a:r>
              <a:rPr lang="pl-PL" dirty="0" err="1"/>
              <a:t>Ultricies</a:t>
            </a:r>
            <a:r>
              <a:rPr lang="pl-PL" dirty="0"/>
              <a:t> mi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. </a:t>
            </a:r>
            <a:r>
              <a:rPr lang="pl-PL" dirty="0" err="1"/>
              <a:t>Mattis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sagittis</a:t>
            </a:r>
            <a:r>
              <a:rPr lang="pl-PL" dirty="0"/>
              <a:t> vitae et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duis</a:t>
            </a:r>
            <a:r>
              <a:rPr lang="pl-PL" dirty="0"/>
              <a:t>. </a:t>
            </a:r>
            <a:r>
              <a:rPr lang="pl-PL" dirty="0" err="1"/>
              <a:t>Nisl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 </a:t>
            </a:r>
            <a:r>
              <a:rPr lang="pl-PL" dirty="0" err="1"/>
              <a:t>ultricies</a:t>
            </a:r>
            <a:r>
              <a:rPr lang="pl-PL" dirty="0"/>
              <a:t>. </a:t>
            </a:r>
            <a:r>
              <a:rPr lang="pl-PL" dirty="0" err="1"/>
              <a:t>Pellentesque</a:t>
            </a:r>
            <a:r>
              <a:rPr lang="pl-PL" dirty="0"/>
              <a:t> id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id </a:t>
            </a:r>
            <a:r>
              <a:rPr lang="pl-PL" dirty="0" err="1"/>
              <a:t>aliquet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proin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Arcu</a:t>
            </a:r>
            <a:r>
              <a:rPr lang="pl-PL" dirty="0"/>
              <a:t> non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at.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molestie</a:t>
            </a:r>
            <a:r>
              <a:rPr lang="pl-PL" dirty="0"/>
              <a:t> nunc.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feugiat</a:t>
            </a:r>
            <a:r>
              <a:rPr lang="pl-PL" dirty="0"/>
              <a:t> in </a:t>
            </a:r>
            <a:r>
              <a:rPr lang="pl-PL" dirty="0" err="1"/>
              <a:t>fermentum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urna. </a:t>
            </a:r>
            <a:r>
              <a:rPr lang="pl-PL" dirty="0" err="1"/>
              <a:t>Aenean</a:t>
            </a:r>
            <a:r>
              <a:rPr lang="pl-PL" dirty="0"/>
              <a:t> et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in. In </a:t>
            </a:r>
            <a:r>
              <a:rPr lang="pl-PL" dirty="0" err="1"/>
              <a:t>iaculis</a:t>
            </a:r>
            <a:r>
              <a:rPr lang="pl-PL" dirty="0"/>
              <a:t> nunc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vitae </a:t>
            </a:r>
            <a:r>
              <a:rPr lang="pl-PL" dirty="0" err="1"/>
              <a:t>congue</a:t>
            </a:r>
            <a:r>
              <a:rPr lang="pl-PL" dirty="0"/>
              <a:t>.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proin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nisl</a:t>
            </a:r>
            <a:r>
              <a:rPr lang="pl-PL" dirty="0"/>
              <a:t> </a:t>
            </a:r>
            <a:r>
              <a:rPr lang="pl-PL" dirty="0" err="1"/>
              <a:t>condimentum</a:t>
            </a:r>
            <a:r>
              <a:rPr lang="pl-PL" dirty="0"/>
              <a:t>. </a:t>
            </a:r>
            <a:r>
              <a:rPr lang="pl-PL" dirty="0" err="1"/>
              <a:t>Rutrum</a:t>
            </a:r>
            <a:r>
              <a:rPr lang="pl-PL" dirty="0"/>
              <a:t> </a:t>
            </a:r>
            <a:r>
              <a:rPr lang="pl-PL" dirty="0" err="1"/>
              <a:t>quisque</a:t>
            </a:r>
            <a:r>
              <a:rPr lang="pl-PL" dirty="0"/>
              <a:t> non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orci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auctor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. </a:t>
            </a:r>
            <a:r>
              <a:rPr lang="pl-PL" dirty="0" err="1"/>
              <a:t>Erat</a:t>
            </a:r>
            <a:r>
              <a:rPr lang="pl-PL" dirty="0"/>
              <a:t> nam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urna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id.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ornare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accumsan</a:t>
            </a:r>
            <a:r>
              <a:rPr lang="pl-PL" dirty="0"/>
              <a:t>.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mattis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.</a:t>
            </a:r>
          </a:p>
          <a:p>
            <a:pPr lvl="0"/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pellentesque</a:t>
            </a:r>
            <a:r>
              <a:rPr lang="pl-PL" dirty="0"/>
              <a:t> </a:t>
            </a:r>
            <a:r>
              <a:rPr lang="pl-PL" dirty="0" err="1"/>
              <a:t>habitant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senectus</a:t>
            </a:r>
            <a:r>
              <a:rPr lang="pl-PL" dirty="0"/>
              <a:t> et </a:t>
            </a:r>
            <a:r>
              <a:rPr lang="pl-PL" dirty="0" err="1"/>
              <a:t>netus</a:t>
            </a:r>
            <a:r>
              <a:rPr lang="pl-PL" dirty="0"/>
              <a:t> et. Eu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molestie</a:t>
            </a:r>
            <a:r>
              <a:rPr lang="pl-PL" dirty="0"/>
              <a:t> nunc.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dictum sit.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87051683-8A52-41F7-93DA-90E566015871}"/>
              </a:ext>
            </a:extLst>
          </p:cNvPr>
          <p:cNvSpPr/>
          <p:nvPr userDrawn="1"/>
        </p:nvSpPr>
        <p:spPr>
          <a:xfrm>
            <a:off x="3589238" y="0"/>
            <a:ext cx="1785938" cy="2986171"/>
          </a:xfrm>
          <a:prstGeom prst="rect">
            <a:avLst/>
          </a:prstGeom>
          <a:solidFill>
            <a:srgbClr val="09B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Symbol zastępczy tekstu 17">
            <a:extLst>
              <a:ext uri="{FF2B5EF4-FFF2-40B4-BE49-F238E27FC236}">
                <a16:creationId xmlns:a16="http://schemas.microsoft.com/office/drawing/2014/main" id="{DDEBCA00-1EB5-476F-89A4-4A1F5907AFA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89238" y="1321141"/>
            <a:ext cx="1785938" cy="1664231"/>
          </a:xfrm>
        </p:spPr>
        <p:txBody>
          <a:bodyPr anchor="b">
            <a:noAutofit/>
          </a:bodyPr>
          <a:lstStyle>
            <a:lvl1pPr>
              <a:lnSpc>
                <a:spcPts val="1654"/>
              </a:lnSpc>
              <a:spcBef>
                <a:spcPts val="0"/>
              </a:spcBef>
              <a:defRPr sz="1654">
                <a:solidFill>
                  <a:schemeClr val="bg1"/>
                </a:solidFill>
                <a:latin typeface="Titillium Bd" panose="00000800000000000000" pitchFamily="50" charset="-18"/>
              </a:defRPr>
            </a:lvl1pPr>
          </a:lstStyle>
          <a:p>
            <a:pPr lvl="0"/>
            <a:r>
              <a:rPr lang="pl-PL" dirty="0"/>
              <a:t>03</a:t>
            </a:r>
          </a:p>
          <a:p>
            <a:pPr lvl="0"/>
            <a:r>
              <a:rPr lang="pl-PL" dirty="0"/>
              <a:t>TRZECI</a:t>
            </a:r>
          </a:p>
          <a:p>
            <a:pPr lvl="0"/>
            <a:r>
              <a:rPr lang="pl-PL" dirty="0"/>
              <a:t>PUNKT</a:t>
            </a:r>
          </a:p>
          <a:p>
            <a:pPr lvl="0"/>
            <a:r>
              <a:rPr lang="pl-PL" dirty="0"/>
              <a:t>DO</a:t>
            </a:r>
          </a:p>
          <a:p>
            <a:pPr lvl="0"/>
            <a:r>
              <a:rPr lang="pl-PL" dirty="0"/>
              <a:t>OPISANIA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34BDD2A-67D3-4837-8818-3B2DF369F3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90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tekstu 9">
            <a:extLst>
              <a:ext uri="{FF2B5EF4-FFF2-40B4-BE49-F238E27FC236}">
                <a16:creationId xmlns:a16="http://schemas.microsoft.com/office/drawing/2014/main" id="{405279FE-F87B-4AF9-B869-844C199A648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66304" y="3779837"/>
            <a:ext cx="8340142" cy="3170864"/>
          </a:xfrm>
        </p:spPr>
        <p:txBody>
          <a:bodyPr numCol="2" spcCol="1080000"/>
          <a:lstStyle>
            <a:lvl1pPr>
              <a:spcBef>
                <a:spcPts val="2480"/>
              </a:spcBef>
              <a:defRPr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Feugiat</a:t>
            </a:r>
            <a:r>
              <a:rPr lang="pl-PL" dirty="0"/>
              <a:t> </a:t>
            </a:r>
            <a:r>
              <a:rPr lang="pl-PL" dirty="0" err="1"/>
              <a:t>vivamus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 dictum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duis</a:t>
            </a:r>
            <a:r>
              <a:rPr lang="pl-PL" dirty="0"/>
              <a:t>. Nam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 et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 id </a:t>
            </a:r>
            <a:r>
              <a:rPr lang="pl-PL" dirty="0" err="1"/>
              <a:t>porta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Fringilla</a:t>
            </a:r>
            <a:r>
              <a:rPr lang="pl-PL" dirty="0"/>
              <a:t> </a:t>
            </a:r>
            <a:r>
              <a:rPr lang="pl-PL" dirty="0" err="1"/>
              <a:t>phasellus</a:t>
            </a:r>
            <a:r>
              <a:rPr lang="pl-PL" dirty="0"/>
              <a:t> </a:t>
            </a:r>
            <a:r>
              <a:rPr lang="pl-PL" dirty="0" err="1"/>
              <a:t>faucibus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. Massa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ultricies</a:t>
            </a:r>
            <a:r>
              <a:rPr lang="pl-PL" dirty="0"/>
              <a:t> mi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. </a:t>
            </a:r>
            <a:r>
              <a:rPr lang="pl-PL" dirty="0" err="1"/>
              <a:t>Arcu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vel </a:t>
            </a:r>
            <a:r>
              <a:rPr lang="pl-PL" dirty="0" err="1"/>
              <a:t>pharetra</a:t>
            </a:r>
            <a:r>
              <a:rPr lang="pl-PL" dirty="0"/>
              <a:t> vel </a:t>
            </a:r>
            <a:r>
              <a:rPr lang="pl-PL" dirty="0" err="1"/>
              <a:t>turpis</a:t>
            </a:r>
            <a:r>
              <a:rPr lang="pl-PL" dirty="0"/>
              <a:t> nunc </a:t>
            </a:r>
            <a:r>
              <a:rPr lang="pl-PL" dirty="0" err="1"/>
              <a:t>eget</a:t>
            </a:r>
            <a:r>
              <a:rPr lang="pl-PL" dirty="0"/>
              <a:t>.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ornare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ultricies</a:t>
            </a:r>
            <a:r>
              <a:rPr lang="pl-PL" dirty="0"/>
              <a:t>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id </a:t>
            </a:r>
            <a:r>
              <a:rPr lang="pl-PL" dirty="0" err="1"/>
              <a:t>aliquet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.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suspendisse</a:t>
            </a:r>
            <a:r>
              <a:rPr lang="pl-PL" dirty="0"/>
              <a:t> </a:t>
            </a:r>
            <a:r>
              <a:rPr lang="pl-PL" dirty="0" err="1"/>
              <a:t>potenti</a:t>
            </a:r>
            <a:r>
              <a:rPr lang="pl-PL" dirty="0"/>
              <a:t> </a:t>
            </a:r>
            <a:r>
              <a:rPr lang="pl-PL" dirty="0" err="1"/>
              <a:t>nullam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vitae. Elit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sollicitudin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. </a:t>
            </a:r>
            <a:r>
              <a:rPr lang="pl-PL" dirty="0" err="1"/>
              <a:t>Facilisis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.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 dictum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donec</a:t>
            </a:r>
            <a:r>
              <a:rPr lang="pl-PL" dirty="0"/>
              <a:t>.</a:t>
            </a:r>
          </a:p>
          <a:p>
            <a:pPr lvl="0"/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 </a:t>
            </a:r>
            <a:r>
              <a:rPr lang="pl-PL" dirty="0" err="1"/>
              <a:t>integer</a:t>
            </a:r>
            <a:r>
              <a:rPr lang="pl-PL" dirty="0"/>
              <a:t> vitae </a:t>
            </a:r>
            <a:r>
              <a:rPr lang="pl-PL" dirty="0" err="1"/>
              <a:t>justo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. </a:t>
            </a:r>
            <a:r>
              <a:rPr lang="pl-PL" dirty="0" err="1"/>
              <a:t>Volutpat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venenatis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.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. </a:t>
            </a:r>
            <a:r>
              <a:rPr lang="pl-PL" dirty="0" err="1"/>
              <a:t>Ultricies</a:t>
            </a:r>
            <a:r>
              <a:rPr lang="pl-PL" dirty="0"/>
              <a:t> mi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. </a:t>
            </a:r>
            <a:r>
              <a:rPr lang="pl-PL" dirty="0" err="1"/>
              <a:t>Mattis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sagittis</a:t>
            </a:r>
            <a:r>
              <a:rPr lang="pl-PL" dirty="0"/>
              <a:t> vitae et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duis</a:t>
            </a:r>
            <a:r>
              <a:rPr lang="pl-PL" dirty="0"/>
              <a:t>. </a:t>
            </a:r>
            <a:r>
              <a:rPr lang="pl-PL" dirty="0" err="1"/>
              <a:t>Nisl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 </a:t>
            </a:r>
            <a:r>
              <a:rPr lang="pl-PL" dirty="0" err="1"/>
              <a:t>ultricies</a:t>
            </a:r>
            <a:r>
              <a:rPr lang="pl-PL" dirty="0"/>
              <a:t>. </a:t>
            </a:r>
            <a:r>
              <a:rPr lang="pl-PL" dirty="0" err="1"/>
              <a:t>Pellentesque</a:t>
            </a:r>
            <a:r>
              <a:rPr lang="pl-PL" dirty="0"/>
              <a:t> id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id </a:t>
            </a:r>
            <a:r>
              <a:rPr lang="pl-PL" dirty="0" err="1"/>
              <a:t>aliquet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proin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Arcu</a:t>
            </a:r>
            <a:r>
              <a:rPr lang="pl-PL" dirty="0"/>
              <a:t> non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at.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molestie</a:t>
            </a:r>
            <a:r>
              <a:rPr lang="pl-PL" dirty="0"/>
              <a:t> nunc.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feugiat</a:t>
            </a:r>
            <a:r>
              <a:rPr lang="pl-PL" dirty="0"/>
              <a:t> in </a:t>
            </a:r>
            <a:r>
              <a:rPr lang="pl-PL" dirty="0" err="1"/>
              <a:t>fermentum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urna. </a:t>
            </a:r>
            <a:r>
              <a:rPr lang="pl-PL" dirty="0" err="1"/>
              <a:t>Aenean</a:t>
            </a:r>
            <a:r>
              <a:rPr lang="pl-PL" dirty="0"/>
              <a:t> et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in. In </a:t>
            </a:r>
            <a:r>
              <a:rPr lang="pl-PL" dirty="0" err="1"/>
              <a:t>iaculis</a:t>
            </a:r>
            <a:r>
              <a:rPr lang="pl-PL" dirty="0"/>
              <a:t> nunc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vitae </a:t>
            </a:r>
            <a:r>
              <a:rPr lang="pl-PL" dirty="0" err="1"/>
              <a:t>congue</a:t>
            </a:r>
            <a:r>
              <a:rPr lang="pl-PL" dirty="0"/>
              <a:t>.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proin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nisl</a:t>
            </a:r>
            <a:r>
              <a:rPr lang="pl-PL" dirty="0"/>
              <a:t> </a:t>
            </a:r>
            <a:r>
              <a:rPr lang="pl-PL" dirty="0" err="1"/>
              <a:t>condimentum</a:t>
            </a:r>
            <a:r>
              <a:rPr lang="pl-PL" dirty="0"/>
              <a:t>. </a:t>
            </a:r>
            <a:r>
              <a:rPr lang="pl-PL" dirty="0" err="1"/>
              <a:t>Rutrum</a:t>
            </a:r>
            <a:r>
              <a:rPr lang="pl-PL" dirty="0"/>
              <a:t> </a:t>
            </a:r>
            <a:r>
              <a:rPr lang="pl-PL" dirty="0" err="1"/>
              <a:t>quisque</a:t>
            </a:r>
            <a:r>
              <a:rPr lang="pl-PL" dirty="0"/>
              <a:t> non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orci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auctor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. </a:t>
            </a:r>
            <a:r>
              <a:rPr lang="pl-PL" dirty="0" err="1"/>
              <a:t>Erat</a:t>
            </a:r>
            <a:r>
              <a:rPr lang="pl-PL" dirty="0"/>
              <a:t> nam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urna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id.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ornare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accumsan</a:t>
            </a:r>
            <a:r>
              <a:rPr lang="pl-PL" dirty="0"/>
              <a:t>.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mattis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.</a:t>
            </a:r>
          </a:p>
          <a:p>
            <a:pPr lvl="0"/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pellentesque</a:t>
            </a:r>
            <a:r>
              <a:rPr lang="pl-PL" dirty="0"/>
              <a:t> </a:t>
            </a:r>
            <a:r>
              <a:rPr lang="pl-PL" dirty="0" err="1"/>
              <a:t>habitant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senectus</a:t>
            </a:r>
            <a:r>
              <a:rPr lang="pl-PL" dirty="0"/>
              <a:t> et </a:t>
            </a:r>
            <a:r>
              <a:rPr lang="pl-PL" dirty="0" err="1"/>
              <a:t>netus</a:t>
            </a:r>
            <a:r>
              <a:rPr lang="pl-PL" dirty="0"/>
              <a:t> et. Eu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molestie</a:t>
            </a:r>
            <a:r>
              <a:rPr lang="pl-PL" dirty="0"/>
              <a:t> nunc.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dictum sit.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26CCA4F2-0690-4C41-8AA3-A97F3D35EF64}"/>
              </a:ext>
            </a:extLst>
          </p:cNvPr>
          <p:cNvSpPr/>
          <p:nvPr userDrawn="1"/>
        </p:nvSpPr>
        <p:spPr>
          <a:xfrm>
            <a:off x="5375176" y="0"/>
            <a:ext cx="1785938" cy="2986171"/>
          </a:xfrm>
          <a:prstGeom prst="rect">
            <a:avLst/>
          </a:prstGeom>
          <a:solidFill>
            <a:srgbClr val="109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ymbol zastępczy tekstu 17">
            <a:extLst>
              <a:ext uri="{FF2B5EF4-FFF2-40B4-BE49-F238E27FC236}">
                <a16:creationId xmlns:a16="http://schemas.microsoft.com/office/drawing/2014/main" id="{0A9B42B1-4FD4-4AE7-A7D7-CB787ABC4B6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375176" y="1321141"/>
            <a:ext cx="1785938" cy="1664231"/>
          </a:xfrm>
        </p:spPr>
        <p:txBody>
          <a:bodyPr anchor="b">
            <a:noAutofit/>
          </a:bodyPr>
          <a:lstStyle>
            <a:lvl1pPr>
              <a:lnSpc>
                <a:spcPts val="1654"/>
              </a:lnSpc>
              <a:spcBef>
                <a:spcPts val="0"/>
              </a:spcBef>
              <a:defRPr sz="1654">
                <a:solidFill>
                  <a:schemeClr val="bg1"/>
                </a:solidFill>
                <a:latin typeface="Titillium Bd" panose="00000800000000000000" pitchFamily="50" charset="-18"/>
              </a:defRPr>
            </a:lvl1pPr>
          </a:lstStyle>
          <a:p>
            <a:pPr lvl="0"/>
            <a:r>
              <a:rPr lang="pl-PL" dirty="0"/>
              <a:t>04</a:t>
            </a:r>
          </a:p>
          <a:p>
            <a:pPr lvl="0"/>
            <a:r>
              <a:rPr lang="pl-PL" dirty="0"/>
              <a:t>CZWARTY</a:t>
            </a:r>
          </a:p>
          <a:p>
            <a:pPr lvl="0"/>
            <a:r>
              <a:rPr lang="pl-PL" dirty="0"/>
              <a:t>PUNKT</a:t>
            </a:r>
          </a:p>
          <a:p>
            <a:pPr lvl="0"/>
            <a:r>
              <a:rPr lang="pl-PL" dirty="0"/>
              <a:t>DO</a:t>
            </a:r>
          </a:p>
          <a:p>
            <a:pPr lvl="0"/>
            <a:r>
              <a:rPr lang="pl-PL" dirty="0"/>
              <a:t>OPISANIA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79560CC9-6018-47DF-B604-96BCDD729B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237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tekstu 9">
            <a:extLst>
              <a:ext uri="{FF2B5EF4-FFF2-40B4-BE49-F238E27FC236}">
                <a16:creationId xmlns:a16="http://schemas.microsoft.com/office/drawing/2014/main" id="{405279FE-F87B-4AF9-B869-844C199A648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66304" y="3779837"/>
            <a:ext cx="8340142" cy="3170864"/>
          </a:xfrm>
        </p:spPr>
        <p:txBody>
          <a:bodyPr numCol="2" spcCol="1080000"/>
          <a:lstStyle>
            <a:lvl1pPr>
              <a:spcBef>
                <a:spcPts val="2480"/>
              </a:spcBef>
              <a:defRPr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Feugiat</a:t>
            </a:r>
            <a:r>
              <a:rPr lang="pl-PL" dirty="0"/>
              <a:t> </a:t>
            </a:r>
            <a:r>
              <a:rPr lang="pl-PL" dirty="0" err="1"/>
              <a:t>vivamus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 dictum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duis</a:t>
            </a:r>
            <a:r>
              <a:rPr lang="pl-PL" dirty="0"/>
              <a:t>. Nam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 et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 id </a:t>
            </a:r>
            <a:r>
              <a:rPr lang="pl-PL" dirty="0" err="1"/>
              <a:t>porta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Fringilla</a:t>
            </a:r>
            <a:r>
              <a:rPr lang="pl-PL" dirty="0"/>
              <a:t> </a:t>
            </a:r>
            <a:r>
              <a:rPr lang="pl-PL" dirty="0" err="1"/>
              <a:t>phasellus</a:t>
            </a:r>
            <a:r>
              <a:rPr lang="pl-PL" dirty="0"/>
              <a:t> </a:t>
            </a:r>
            <a:r>
              <a:rPr lang="pl-PL" dirty="0" err="1"/>
              <a:t>faucibus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. Massa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ultricies</a:t>
            </a:r>
            <a:r>
              <a:rPr lang="pl-PL" dirty="0"/>
              <a:t> mi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. </a:t>
            </a:r>
            <a:r>
              <a:rPr lang="pl-PL" dirty="0" err="1"/>
              <a:t>Arcu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vel </a:t>
            </a:r>
            <a:r>
              <a:rPr lang="pl-PL" dirty="0" err="1"/>
              <a:t>pharetra</a:t>
            </a:r>
            <a:r>
              <a:rPr lang="pl-PL" dirty="0"/>
              <a:t> vel </a:t>
            </a:r>
            <a:r>
              <a:rPr lang="pl-PL" dirty="0" err="1"/>
              <a:t>turpis</a:t>
            </a:r>
            <a:r>
              <a:rPr lang="pl-PL" dirty="0"/>
              <a:t> nunc </a:t>
            </a:r>
            <a:r>
              <a:rPr lang="pl-PL" dirty="0" err="1"/>
              <a:t>eget</a:t>
            </a:r>
            <a:r>
              <a:rPr lang="pl-PL" dirty="0"/>
              <a:t>.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ornare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ultricies</a:t>
            </a:r>
            <a:r>
              <a:rPr lang="pl-PL" dirty="0"/>
              <a:t>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id </a:t>
            </a:r>
            <a:r>
              <a:rPr lang="pl-PL" dirty="0" err="1"/>
              <a:t>aliquet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.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suspendisse</a:t>
            </a:r>
            <a:r>
              <a:rPr lang="pl-PL" dirty="0"/>
              <a:t> </a:t>
            </a:r>
            <a:r>
              <a:rPr lang="pl-PL" dirty="0" err="1"/>
              <a:t>potenti</a:t>
            </a:r>
            <a:r>
              <a:rPr lang="pl-PL" dirty="0"/>
              <a:t> </a:t>
            </a:r>
            <a:r>
              <a:rPr lang="pl-PL" dirty="0" err="1"/>
              <a:t>nullam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vitae. Elit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sollicitudin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. </a:t>
            </a:r>
            <a:r>
              <a:rPr lang="pl-PL" dirty="0" err="1"/>
              <a:t>Facilisis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.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 dictum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donec</a:t>
            </a:r>
            <a:r>
              <a:rPr lang="pl-PL" dirty="0"/>
              <a:t>.</a:t>
            </a:r>
          </a:p>
          <a:p>
            <a:pPr lvl="0"/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 </a:t>
            </a:r>
            <a:r>
              <a:rPr lang="pl-PL" dirty="0" err="1"/>
              <a:t>integer</a:t>
            </a:r>
            <a:r>
              <a:rPr lang="pl-PL" dirty="0"/>
              <a:t> vitae </a:t>
            </a:r>
            <a:r>
              <a:rPr lang="pl-PL" dirty="0" err="1"/>
              <a:t>justo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. </a:t>
            </a:r>
            <a:r>
              <a:rPr lang="pl-PL" dirty="0" err="1"/>
              <a:t>Volutpat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venenatis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.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. </a:t>
            </a:r>
            <a:r>
              <a:rPr lang="pl-PL" dirty="0" err="1"/>
              <a:t>Ultricies</a:t>
            </a:r>
            <a:r>
              <a:rPr lang="pl-PL" dirty="0"/>
              <a:t> mi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. </a:t>
            </a:r>
            <a:r>
              <a:rPr lang="pl-PL" dirty="0" err="1"/>
              <a:t>Mattis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sagittis</a:t>
            </a:r>
            <a:r>
              <a:rPr lang="pl-PL" dirty="0"/>
              <a:t> vitae et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duis</a:t>
            </a:r>
            <a:r>
              <a:rPr lang="pl-PL" dirty="0"/>
              <a:t>. </a:t>
            </a:r>
            <a:r>
              <a:rPr lang="pl-PL" dirty="0" err="1"/>
              <a:t>Nisl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 </a:t>
            </a:r>
            <a:r>
              <a:rPr lang="pl-PL" dirty="0" err="1"/>
              <a:t>ultricies</a:t>
            </a:r>
            <a:r>
              <a:rPr lang="pl-PL" dirty="0"/>
              <a:t>. </a:t>
            </a:r>
            <a:r>
              <a:rPr lang="pl-PL" dirty="0" err="1"/>
              <a:t>Pellentesque</a:t>
            </a:r>
            <a:r>
              <a:rPr lang="pl-PL" dirty="0"/>
              <a:t> id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id </a:t>
            </a:r>
            <a:r>
              <a:rPr lang="pl-PL" dirty="0" err="1"/>
              <a:t>aliquet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proin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Arcu</a:t>
            </a:r>
            <a:r>
              <a:rPr lang="pl-PL" dirty="0"/>
              <a:t> non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at.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molestie</a:t>
            </a:r>
            <a:r>
              <a:rPr lang="pl-PL" dirty="0"/>
              <a:t> nunc.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feugiat</a:t>
            </a:r>
            <a:r>
              <a:rPr lang="pl-PL" dirty="0"/>
              <a:t> in </a:t>
            </a:r>
            <a:r>
              <a:rPr lang="pl-PL" dirty="0" err="1"/>
              <a:t>fermentum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urna. </a:t>
            </a:r>
            <a:r>
              <a:rPr lang="pl-PL" dirty="0" err="1"/>
              <a:t>Aenean</a:t>
            </a:r>
            <a:r>
              <a:rPr lang="pl-PL" dirty="0"/>
              <a:t> et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in. In </a:t>
            </a:r>
            <a:r>
              <a:rPr lang="pl-PL" dirty="0" err="1"/>
              <a:t>iaculis</a:t>
            </a:r>
            <a:r>
              <a:rPr lang="pl-PL" dirty="0"/>
              <a:t> nunc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vitae </a:t>
            </a:r>
            <a:r>
              <a:rPr lang="pl-PL" dirty="0" err="1"/>
              <a:t>congue</a:t>
            </a:r>
            <a:r>
              <a:rPr lang="pl-PL" dirty="0"/>
              <a:t>.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proin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nisl</a:t>
            </a:r>
            <a:r>
              <a:rPr lang="pl-PL" dirty="0"/>
              <a:t> </a:t>
            </a:r>
            <a:r>
              <a:rPr lang="pl-PL" dirty="0" err="1"/>
              <a:t>condimentum</a:t>
            </a:r>
            <a:r>
              <a:rPr lang="pl-PL" dirty="0"/>
              <a:t>. </a:t>
            </a:r>
            <a:r>
              <a:rPr lang="pl-PL" dirty="0" err="1"/>
              <a:t>Rutrum</a:t>
            </a:r>
            <a:r>
              <a:rPr lang="pl-PL" dirty="0"/>
              <a:t> </a:t>
            </a:r>
            <a:r>
              <a:rPr lang="pl-PL" dirty="0" err="1"/>
              <a:t>quisque</a:t>
            </a:r>
            <a:r>
              <a:rPr lang="pl-PL" dirty="0"/>
              <a:t> non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orci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auctor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. </a:t>
            </a:r>
            <a:r>
              <a:rPr lang="pl-PL" dirty="0" err="1"/>
              <a:t>Erat</a:t>
            </a:r>
            <a:r>
              <a:rPr lang="pl-PL" dirty="0"/>
              <a:t> nam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urna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id.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ornare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accumsan</a:t>
            </a:r>
            <a:r>
              <a:rPr lang="pl-PL" dirty="0"/>
              <a:t>.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mattis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.</a:t>
            </a:r>
          </a:p>
          <a:p>
            <a:pPr lvl="0"/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pellentesque</a:t>
            </a:r>
            <a:r>
              <a:rPr lang="pl-PL" dirty="0"/>
              <a:t> </a:t>
            </a:r>
            <a:r>
              <a:rPr lang="pl-PL" dirty="0" err="1"/>
              <a:t>habitant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senectus</a:t>
            </a:r>
            <a:r>
              <a:rPr lang="pl-PL" dirty="0"/>
              <a:t> et </a:t>
            </a:r>
            <a:r>
              <a:rPr lang="pl-PL" dirty="0" err="1"/>
              <a:t>netus</a:t>
            </a:r>
            <a:r>
              <a:rPr lang="pl-PL" dirty="0"/>
              <a:t> et. Eu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molestie</a:t>
            </a:r>
            <a:r>
              <a:rPr lang="pl-PL" dirty="0"/>
              <a:t> nunc.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dictum sit.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4DDFDB56-319D-4000-8D2F-524DA365F28B}"/>
              </a:ext>
            </a:extLst>
          </p:cNvPr>
          <p:cNvSpPr/>
          <p:nvPr userDrawn="1"/>
        </p:nvSpPr>
        <p:spPr>
          <a:xfrm>
            <a:off x="7161113" y="0"/>
            <a:ext cx="1785938" cy="2986171"/>
          </a:xfrm>
          <a:prstGeom prst="rect">
            <a:avLst/>
          </a:prstGeom>
          <a:solidFill>
            <a:srgbClr val="1A7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Symbol zastępczy tekstu 17">
            <a:extLst>
              <a:ext uri="{FF2B5EF4-FFF2-40B4-BE49-F238E27FC236}">
                <a16:creationId xmlns:a16="http://schemas.microsoft.com/office/drawing/2014/main" id="{E86879BB-C23E-4AC6-A635-0E88C73F9F2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160617" y="1321141"/>
            <a:ext cx="1785938" cy="1664231"/>
          </a:xfrm>
        </p:spPr>
        <p:txBody>
          <a:bodyPr anchor="b">
            <a:noAutofit/>
          </a:bodyPr>
          <a:lstStyle>
            <a:lvl1pPr>
              <a:lnSpc>
                <a:spcPts val="1654"/>
              </a:lnSpc>
              <a:spcBef>
                <a:spcPts val="0"/>
              </a:spcBef>
              <a:defRPr sz="1654">
                <a:solidFill>
                  <a:schemeClr val="bg1"/>
                </a:solidFill>
                <a:latin typeface="Titillium Bd" panose="00000800000000000000" pitchFamily="50" charset="-18"/>
              </a:defRPr>
            </a:lvl1pPr>
          </a:lstStyle>
          <a:p>
            <a:pPr lvl="0"/>
            <a:r>
              <a:rPr lang="pl-PL" dirty="0"/>
              <a:t>05</a:t>
            </a:r>
          </a:p>
          <a:p>
            <a:pPr lvl="0"/>
            <a:r>
              <a:rPr lang="pl-PL" dirty="0"/>
              <a:t>PIĄTY</a:t>
            </a:r>
          </a:p>
          <a:p>
            <a:pPr lvl="0"/>
            <a:r>
              <a:rPr lang="pl-PL" dirty="0"/>
              <a:t>PUNKT</a:t>
            </a:r>
          </a:p>
          <a:p>
            <a:pPr lvl="0"/>
            <a:r>
              <a:rPr lang="pl-PL" dirty="0"/>
              <a:t>DO</a:t>
            </a:r>
          </a:p>
          <a:p>
            <a:pPr lvl="0"/>
            <a:r>
              <a:rPr lang="pl-PL" dirty="0"/>
              <a:t>OPISANIA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486108CE-2D3F-4305-B558-D381F8895B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045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a 2">
            <a:extLst>
              <a:ext uri="{FF2B5EF4-FFF2-40B4-BE49-F238E27FC236}">
                <a16:creationId xmlns:a16="http://schemas.microsoft.com/office/drawing/2014/main" id="{DD4C5451-9381-4829-9FBF-042B167EA8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71303" y="4038170"/>
            <a:ext cx="1332506" cy="1776488"/>
          </a:xfrm>
          <a:prstGeom prst="rect">
            <a:avLst/>
          </a:prstGeom>
        </p:spPr>
      </p:pic>
      <p:pic>
        <p:nvPicPr>
          <p:cNvPr id="4" name="Obraz 3" descr="Obraz zawierający wewnątrz, patrzenie, ściana&#10;&#10;Opis wygenerowany przy wysokim poziomie pewności">
            <a:extLst>
              <a:ext uri="{FF2B5EF4-FFF2-40B4-BE49-F238E27FC236}">
                <a16:creationId xmlns:a16="http://schemas.microsoft.com/office/drawing/2014/main" id="{69EFEB82-BA63-481C-8FF5-2686836CD4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4" r="22867"/>
          <a:stretch/>
        </p:blipFill>
        <p:spPr>
          <a:xfrm>
            <a:off x="0" y="0"/>
            <a:ext cx="6453963" cy="7559675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E8CC425D-4D59-4627-B692-1368484361C9}"/>
              </a:ext>
            </a:extLst>
          </p:cNvPr>
          <p:cNvSpPr/>
          <p:nvPr userDrawn="1"/>
        </p:nvSpPr>
        <p:spPr>
          <a:xfrm>
            <a:off x="8014484" y="-1096532"/>
            <a:ext cx="1825536" cy="2495370"/>
          </a:xfrm>
          <a:prstGeom prst="rect">
            <a:avLst/>
          </a:prstGeom>
          <a:noFill/>
          <a:ln w="101600">
            <a:solidFill>
              <a:srgbClr val="02CD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75640E38-B91C-4584-A2A3-CFD8A3ACE730}"/>
              </a:ext>
            </a:extLst>
          </p:cNvPr>
          <p:cNvSpPr/>
          <p:nvPr userDrawn="1"/>
        </p:nvSpPr>
        <p:spPr>
          <a:xfrm>
            <a:off x="7585787" y="837189"/>
            <a:ext cx="1618022" cy="1059248"/>
          </a:xfrm>
          <a:prstGeom prst="rect">
            <a:avLst/>
          </a:prstGeom>
          <a:solidFill>
            <a:schemeClr val="bg1"/>
          </a:solidFill>
        </p:spPr>
        <p:txBody>
          <a:bodyPr wrap="square" tIns="148828">
            <a:spAutoFit/>
          </a:bodyPr>
          <a:lstStyle/>
          <a:p>
            <a:pPr>
              <a:lnSpc>
                <a:spcPts val="3307"/>
              </a:lnSpc>
              <a:buClr>
                <a:srgbClr val="02CDF1"/>
              </a:buClr>
            </a:pPr>
            <a:r>
              <a:rPr lang="pl-PL" sz="3638" dirty="0">
                <a:latin typeface="Titillium Bd" panose="00000800000000000000" pitchFamily="50" charset="-18"/>
                <a:ea typeface="Lato Medium" panose="020F0502020204030203" pitchFamily="34" charset="0"/>
                <a:cs typeface="Lato Medium" panose="020F0502020204030203" pitchFamily="34" charset="0"/>
              </a:rPr>
              <a:t>THANK </a:t>
            </a:r>
          </a:p>
          <a:p>
            <a:pPr>
              <a:lnSpc>
                <a:spcPts val="3307"/>
              </a:lnSpc>
              <a:buClr>
                <a:srgbClr val="02CDF1"/>
              </a:buClr>
            </a:pPr>
            <a:r>
              <a:rPr lang="pl-PL" sz="3638" dirty="0">
                <a:latin typeface="Titillium Bd" panose="00000800000000000000" pitchFamily="50" charset="-18"/>
                <a:ea typeface="Lato Medium" panose="020F0502020204030203" pitchFamily="34" charset="0"/>
                <a:cs typeface="Lato Medium" panose="020F0502020204030203" pitchFamily="34" charset="0"/>
              </a:rPr>
              <a:t>YOU!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5804F63B-0BFB-49B0-8C5C-0299EB45B2A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3398" y="6408858"/>
            <a:ext cx="1805699" cy="1257838"/>
          </a:xfrm>
          <a:prstGeom prst="rect">
            <a:avLst/>
          </a:prstGeom>
        </p:spPr>
      </p:pic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E097DDF8-A243-4E64-8D31-996C59E149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28049" y="4609302"/>
            <a:ext cx="2375772" cy="2407554"/>
          </a:xfrm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pl-PL" dirty="0"/>
              <a:t>Imię i Nazwisko</a:t>
            </a:r>
          </a:p>
          <a:p>
            <a:pPr lvl="0"/>
            <a:r>
              <a:rPr lang="pl-PL" dirty="0"/>
              <a:t>Dane Kontaktowe</a:t>
            </a:r>
          </a:p>
        </p:txBody>
      </p:sp>
    </p:spTree>
    <p:extLst>
      <p:ext uri="{BB962C8B-B14F-4D97-AF65-F5344CB8AC3E}">
        <p14:creationId xmlns:p14="http://schemas.microsoft.com/office/powerpoint/2010/main" val="3930562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221889D-DFC8-4F34-9D04-EE181C35516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C9E4B0-029A-48A0-93B6-E870682D049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1BBD47-D079-47E2-AE50-C4AA5A43163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3888F-5E46-4FB9-B011-AA8CD001EEB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42029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3357C9CC-8DDE-4886-BFA5-5B6C400B127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2E0F025-87A5-4C34-90F1-294F92A6BD2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D7E5E39-87C8-4D91-B945-812FF229E9F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3DBA6-DF1A-49C1-BB4B-4A0E7313BC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41192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F785EA3-47D9-412C-A7C0-5392DE0BF8D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F72166A-E636-475F-AA6E-0A95F8EE044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9272C52-9BE2-4E22-9AF6-755E4D25E99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6F80D-CF91-4A81-AD1C-C1E793860A9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7462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6E23B4C-31EB-4567-B72A-233EB2349B4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63716EB-740B-46AA-BAD7-4F963B3D78B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19AA69E-0763-447E-B7D2-6456FFA5859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7613D-A3A3-4DE6-8FC7-A456647A551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22370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54B38946-C1C3-4172-B30D-EA5E3AD687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109E8DC5-BBBD-4105-8D25-C3F4E3818B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щелкните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  <a:p>
            <a:pPr lvl="4"/>
            <a:r>
              <a:rPr lang="en-GB" altLang="ru-RU"/>
              <a:t>Восьмой уровень структуры</a:t>
            </a:r>
          </a:p>
          <a:p>
            <a:pPr lvl="4"/>
            <a:r>
              <a:rPr lang="en-GB" altLang="ru-RU"/>
              <a:t>Девятый уровень структуры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DAEA4831-5531-4277-9F82-7E825813C84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7408A67-6F8A-4D6F-BEDE-36A58AD5E841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5ABAC1C-53C1-4ACE-A0CF-752DF8EABD6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fld id="{55A70F15-508C-463C-B261-498A9BE3BB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chemeClr val="bg1"/>
            </a:gs>
            <a:gs pos="100000">
              <a:srgbClr val="F0F0F0"/>
            </a:gs>
            <a:gs pos="92000">
              <a:srgbClr val="F7F7F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ytułu 1">
            <a:extLst>
              <a:ext uri="{FF2B5EF4-FFF2-40B4-BE49-F238E27FC236}">
                <a16:creationId xmlns:a16="http://schemas.microsoft.com/office/drawing/2014/main" id="{82EB7ADC-4B30-42C8-8724-F05C12AC1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52" y="631836"/>
            <a:ext cx="4848961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NAGŁÓWEK</a:t>
            </a:r>
            <a:br>
              <a:rPr lang="pl-PL" dirty="0"/>
            </a:br>
            <a:r>
              <a:rPr lang="pl-PL" dirty="0"/>
              <a:t>DUŻYMI LITERAMI</a:t>
            </a:r>
          </a:p>
        </p:txBody>
      </p:sp>
      <p:sp>
        <p:nvSpPr>
          <p:cNvPr id="5" name="Symbol zastępczy tekstu 2">
            <a:extLst>
              <a:ext uri="{FF2B5EF4-FFF2-40B4-BE49-F238E27FC236}">
                <a16:creationId xmlns:a16="http://schemas.microsoft.com/office/drawing/2014/main" id="{8E3AE50A-069E-4315-BC65-789600F2B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352" y="1968590"/>
            <a:ext cx="4155519" cy="3495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Tekst normalny.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</a:t>
            </a:r>
          </a:p>
          <a:p>
            <a:pPr lvl="3"/>
            <a:r>
              <a:rPr lang="pl-PL" dirty="0"/>
              <a:t>Czwarty</a:t>
            </a:r>
          </a:p>
          <a:p>
            <a:pPr lvl="4"/>
            <a:r>
              <a:rPr lang="pl-PL" dirty="0"/>
              <a:t>Piąty</a:t>
            </a:r>
          </a:p>
        </p:txBody>
      </p:sp>
    </p:spTree>
    <p:extLst>
      <p:ext uri="{BB962C8B-B14F-4D97-AF65-F5344CB8AC3E}">
        <p14:creationId xmlns:p14="http://schemas.microsoft.com/office/powerpoint/2010/main" val="83617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</p:sldLayoutIdLst>
  <p:txStyles>
    <p:titleStyle>
      <a:lvl1pPr algn="l" defTabSz="756026" rtl="0" eaLnBrk="1" latinLnBrk="0" hangingPunct="1">
        <a:lnSpc>
          <a:spcPts val="3059"/>
        </a:lnSpc>
        <a:spcBef>
          <a:spcPct val="0"/>
        </a:spcBef>
        <a:buNone/>
        <a:defRPr sz="3638" kern="1200">
          <a:solidFill>
            <a:schemeClr val="tx1"/>
          </a:solidFill>
          <a:latin typeface="Titillium Bd" panose="00000800000000000000" pitchFamily="50" charset="-18"/>
          <a:ea typeface="Fira Sans ExtraBold" panose="020B0903050000020004" pitchFamily="34" charset="0"/>
          <a:cs typeface="Segoe UI Semibold" panose="020B0702040204020203" pitchFamily="34" charset="0"/>
        </a:defRPr>
      </a:lvl1pPr>
    </p:titleStyle>
    <p:bodyStyle>
      <a:lvl1pPr marL="0" indent="0" algn="l" defTabSz="756026" rtl="0" eaLnBrk="1" latinLnBrk="0" hangingPunct="1">
        <a:lnSpc>
          <a:spcPct val="90000"/>
        </a:lnSpc>
        <a:spcBef>
          <a:spcPts val="827"/>
        </a:spcBef>
        <a:buFontTx/>
        <a:buNone/>
        <a:defRPr sz="992" kern="1200">
          <a:solidFill>
            <a:schemeClr val="tx1"/>
          </a:solidFill>
          <a:latin typeface="Titillium" panose="00000500000000000000" pitchFamily="50" charset="-18"/>
          <a:ea typeface="+mn-ea"/>
          <a:cs typeface="+mn-cs"/>
        </a:defRPr>
      </a:lvl1pPr>
      <a:lvl2pPr marL="567019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909" kern="1200">
          <a:solidFill>
            <a:schemeClr val="tx1"/>
          </a:solidFill>
          <a:latin typeface="+mn-lt"/>
          <a:ea typeface="+mn-ea"/>
          <a:cs typeface="+mn-cs"/>
        </a:defRPr>
      </a:lvl2pPr>
      <a:lvl3pPr marL="945032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868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868" kern="1200">
          <a:solidFill>
            <a:schemeClr val="tx1"/>
          </a:solidFill>
          <a:latin typeface="+mn-lt"/>
          <a:ea typeface="+mn-ea"/>
          <a:cs typeface="+mn-cs"/>
        </a:defRPr>
      </a:lvl4pPr>
      <a:lvl5pPr marL="1701058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868" kern="1200">
          <a:solidFill>
            <a:schemeClr val="tx1"/>
          </a:solidFill>
          <a:latin typeface="+mn-lt"/>
          <a:ea typeface="+mn-ea"/>
          <a:cs typeface="+mn-cs"/>
        </a:defRPr>
      </a:lvl5pPr>
      <a:lvl6pPr marL="2079071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7084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5097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3110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2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behaviorgap.com/about/" TargetMode="External"/><Relationship Id="rId3" Type="http://schemas.openxmlformats.org/officeDocument/2006/relationships/diagramLayout" Target="../diagrams/layout3.xml"/><Relationship Id="rId7" Type="http://schemas.openxmlformats.org/officeDocument/2006/relationships/image" Target="../media/image256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253.png"/><Relationship Id="rId4" Type="http://schemas.openxmlformats.org/officeDocument/2006/relationships/diagramQuickStyle" Target="../diagrams/quickStyle3.xml"/><Relationship Id="rId9" Type="http://schemas.openxmlformats.org/officeDocument/2006/relationships/hyperlink" Target="https://behaviorgap.com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@goian?utm_source=unsplash&amp;utm_medium=referral&amp;utm_content=creditCopyText" TargetMode="Externa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253.png"/><Relationship Id="rId4" Type="http://schemas.openxmlformats.org/officeDocument/2006/relationships/diagramLayout" Target="../diagrams/layout4.xml"/><Relationship Id="rId9" Type="http://schemas.openxmlformats.org/officeDocument/2006/relationships/hyperlink" Target="https://unsplash.com/search/photos/startup?utm_source=unsplash&amp;utm_medium=referral&amp;utm_content=creditCopyText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heathergill?utm_source=unsplash&amp;utm_medium=referral&amp;utm_content=creditCopyText" TargetMode="External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53.png"/><Relationship Id="rId4" Type="http://schemas.openxmlformats.org/officeDocument/2006/relationships/hyperlink" Target="https://unsplash.com/search/photos/dice?utm_source=unsplash&amp;utm_medium=referral&amp;utm_content=creditCopyText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aronvisuals?utm_source=unsplash&amp;utm_medium=referral&amp;utm_content=creditCopyText" TargetMode="External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53.png"/><Relationship Id="rId4" Type="http://schemas.openxmlformats.org/officeDocument/2006/relationships/hyperlink" Target="https://unsplash.com/search/photos/time?utm_source=unsplash&amp;utm_medium=referral&amp;utm_content=creditCopyText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.png"/><Relationship Id="rId3" Type="http://schemas.openxmlformats.org/officeDocument/2006/relationships/image" Target="../media/image261.png"/><Relationship Id="rId7" Type="http://schemas.openxmlformats.org/officeDocument/2006/relationships/image" Target="../media/image265.png"/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4.png"/><Relationship Id="rId11" Type="http://schemas.openxmlformats.org/officeDocument/2006/relationships/image" Target="../media/image253.png"/><Relationship Id="rId5" Type="http://schemas.openxmlformats.org/officeDocument/2006/relationships/image" Target="../media/image263.png"/><Relationship Id="rId10" Type="http://schemas.openxmlformats.org/officeDocument/2006/relationships/hyperlink" Target="https://unsplash.com/search/photos/learning?utm_source=unsplash&amp;utm_medium=referral&amp;utm_content=creditCopyText" TargetMode="External"/><Relationship Id="rId4" Type="http://schemas.openxmlformats.org/officeDocument/2006/relationships/image" Target="../media/image262.png"/><Relationship Id="rId9" Type="http://schemas.openxmlformats.org/officeDocument/2006/relationships/hyperlink" Target="https://unsplash.com/@kimberlyfarmer?utm_source=unsplash&amp;utm_medium=referral&amp;utm_content=creditCopyText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uczkomichal" TargetMode="External"/><Relationship Id="rId2" Type="http://schemas.openxmlformats.org/officeDocument/2006/relationships/hyperlink" Target="mailto:buczko.michal@gmail.com" TargetMode="Externa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53.png"/><Relationship Id="rId5" Type="http://schemas.openxmlformats.org/officeDocument/2006/relationships/hyperlink" Target="https://www.spyro-soft.com/" TargetMode="External"/><Relationship Id="rId4" Type="http://schemas.openxmlformats.org/officeDocument/2006/relationships/hyperlink" Target="https://www.linkedin.com/in/buczkomichal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@sharonmccutcheon?utm_source=unsplash&amp;utm_medium=referral&amp;utm_content=creditCopyText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53.png"/><Relationship Id="rId4" Type="http://schemas.openxmlformats.org/officeDocument/2006/relationships/diagramLayout" Target="../diagrams/layout1.xml"/><Relationship Id="rId9" Type="http://schemas.openxmlformats.org/officeDocument/2006/relationships/hyperlink" Target="https://unsplash.com/search/photos/knowledge?utm_source=unsplash&amp;utm_medium=referral&amp;utm_content=creditCopyText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@sammieeev?utm_source=unsplash&amp;utm_medium=referral&amp;utm_content=creditCopyText" TargetMode="Externa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53.png"/><Relationship Id="rId4" Type="http://schemas.openxmlformats.org/officeDocument/2006/relationships/diagramLayout" Target="../diagrams/layout2.xml"/><Relationship Id="rId9" Type="http://schemas.openxmlformats.org/officeDocument/2006/relationships/hyperlink" Target="https://unsplash.com/search/photos/risk?utm_source=unsplash&amp;utm_medium=referral&amp;utm_content=creditCopyTex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FF6401-9FB7-4695-95C9-3C6C487599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677" y="2144475"/>
            <a:ext cx="3320032" cy="212281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6 ways how to manage the risk taking in enhancing Your talents as a Tester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F823AFE-3443-4C3D-A950-4B510BD301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fontAlgn="base"/>
            <a:endParaRPr lang="pl-PL" dirty="0"/>
          </a:p>
          <a:p>
            <a:pPr fontAlgn="base"/>
            <a:endParaRPr lang="pl-PL" dirty="0"/>
          </a:p>
          <a:p>
            <a:pPr fontAlgn="base"/>
            <a:r>
              <a:rPr lang="pl-PL" dirty="0"/>
              <a:t>Michał Buczko</a:t>
            </a:r>
          </a:p>
        </p:txBody>
      </p:sp>
    </p:spTree>
    <p:extLst>
      <p:ext uri="{BB962C8B-B14F-4D97-AF65-F5344CB8AC3E}">
        <p14:creationId xmlns:p14="http://schemas.microsoft.com/office/powerpoint/2010/main" val="1443153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0C82B3-59A4-47C5-9159-055592DA6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51" y="1418709"/>
            <a:ext cx="3666607" cy="1096006"/>
          </a:xfrm>
        </p:spPr>
        <p:txBody>
          <a:bodyPr>
            <a:normAutofit fontScale="90000"/>
          </a:bodyPr>
          <a:lstStyle/>
          <a:p>
            <a:r>
              <a:rPr lang="pl-PL" dirty="0"/>
              <a:t>3. Beware of confirmation bias while learning</a:t>
            </a:r>
          </a:p>
        </p:txBody>
      </p:sp>
      <p:graphicFrame>
        <p:nvGraphicFramePr>
          <p:cNvPr id="22" name="Content Placeholder 21">
            <a:extLst>
              <a:ext uri="{FF2B5EF4-FFF2-40B4-BE49-F238E27FC236}">
                <a16:creationId xmlns:a16="http://schemas.microsoft.com/office/drawing/2014/main" id="{883F39A0-FEA3-47B1-B701-DE9A98E15DE4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222949" y="1418503"/>
          <a:ext cx="3576784" cy="4741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" name="Picture Placeholder 19" descr="A close up of a logo&#10;&#10;Description automatically generated">
            <a:extLst>
              <a:ext uri="{FF2B5EF4-FFF2-40B4-BE49-F238E27FC236}">
                <a16:creationId xmlns:a16="http://schemas.microsoft.com/office/drawing/2014/main" id="{5E5C98C1-9878-4216-B777-CDD3CDB464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" b="313"/>
          <a:stretch>
            <a:fillRect/>
          </a:stretch>
        </p:blipFill>
        <p:spPr>
          <a:xfrm>
            <a:off x="0" y="2924310"/>
            <a:ext cx="4880376" cy="3690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006AF9B-433B-4052-8255-E0981C76EDF2}"/>
              </a:ext>
            </a:extLst>
          </p:cNvPr>
          <p:cNvSpPr txBox="1"/>
          <p:nvPr/>
        </p:nvSpPr>
        <p:spPr>
          <a:xfrm>
            <a:off x="4880376" y="6309641"/>
            <a:ext cx="4074642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3503" defTabSz="756026" eaLnBrk="1" fontAlgn="auto" hangingPunct="1">
              <a:spcBef>
                <a:spcPts val="0"/>
              </a:spcBef>
              <a:spcAft>
                <a:spcPts val="2976"/>
              </a:spcAft>
              <a:buClr>
                <a:srgbClr val="3BD8EE"/>
              </a:buClr>
              <a:buSzPct val="285000"/>
            </a:pPr>
            <a:r>
              <a:rPr lang="pl-PL" sz="1488" dirty="0">
                <a:solidFill>
                  <a:srgbClr val="3F3F3F"/>
                </a:solidFill>
                <a:latin typeface="Titillium"/>
                <a:ea typeface="+mn-ea"/>
              </a:rPr>
              <a:t>Sketch</a:t>
            </a:r>
            <a:r>
              <a:rPr lang="en-US" sz="1488" dirty="0">
                <a:solidFill>
                  <a:srgbClr val="3F3F3F"/>
                </a:solidFill>
                <a:latin typeface="Titillium"/>
                <a:ea typeface="+mn-ea"/>
              </a:rPr>
              <a:t> by </a:t>
            </a:r>
            <a:r>
              <a:rPr lang="pl-PL" sz="1488" dirty="0">
                <a:solidFill>
                  <a:srgbClr val="3F3F3F"/>
                </a:solidFill>
                <a:latin typeface="Titillium"/>
                <a:ea typeface="+mn-ea"/>
                <a:hlinkClick r:id="rId8"/>
              </a:rPr>
              <a:t>Carl Richards</a:t>
            </a:r>
            <a:r>
              <a:rPr lang="en-US" sz="1488" dirty="0">
                <a:solidFill>
                  <a:srgbClr val="3F3F3F"/>
                </a:solidFill>
                <a:latin typeface="Titillium"/>
                <a:ea typeface="+mn-ea"/>
              </a:rPr>
              <a:t> on </a:t>
            </a:r>
            <a:r>
              <a:rPr lang="pl-PL" sz="1488" dirty="0">
                <a:solidFill>
                  <a:srgbClr val="3F3F3F"/>
                </a:solidFill>
                <a:latin typeface="Titillium"/>
                <a:ea typeface="+mn-ea"/>
                <a:hlinkClick r:id="rId9"/>
              </a:rPr>
              <a:t>behaviorgap.com</a:t>
            </a:r>
            <a:endParaRPr lang="pl-PL" sz="1984" dirty="0">
              <a:solidFill>
                <a:srgbClr val="3F3F3F"/>
              </a:solidFill>
              <a:latin typeface="Titillium Bd" panose="00000800000000000000" pitchFamily="50" charset="-18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6" name="AutoShape 1">
            <a:extLst>
              <a:ext uri="{FF2B5EF4-FFF2-40B4-BE49-F238E27FC236}">
                <a16:creationId xmlns:a16="http://schemas.microsoft.com/office/drawing/2014/main" id="{777DA894-3053-4ABA-8937-4DAE38F42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020" y="0"/>
            <a:ext cx="9159605" cy="647700"/>
          </a:xfrm>
          <a:prstGeom prst="roundRect">
            <a:avLst>
              <a:gd name="adj" fmla="val 241"/>
            </a:avLst>
          </a:prstGeom>
          <a:solidFill>
            <a:srgbClr val="C0000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E31B57A0-04EC-4F85-AE11-B79F55EAE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841" y="71438"/>
            <a:ext cx="7653679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6 ways how to manage the risk taking </a:t>
            </a:r>
            <a:b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</a:b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in enhancing Your talents as a Tester</a:t>
            </a:r>
          </a:p>
        </p:txBody>
      </p:sp>
      <p:pic>
        <p:nvPicPr>
          <p:cNvPr id="8" name="Picture 6" descr="https://sqadays.com/files/autoupload/15/21/34/rdb3b2tw44465.png">
            <a:extLst>
              <a:ext uri="{FF2B5EF4-FFF2-40B4-BE49-F238E27FC236}">
                <a16:creationId xmlns:a16="http://schemas.microsoft.com/office/drawing/2014/main" id="{4694A072-F575-4A05-B1DF-E7BD076B0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19" y="0"/>
            <a:ext cx="95058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7494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icture containing building&#10;&#10;Description automatically generated">
            <a:extLst>
              <a:ext uri="{FF2B5EF4-FFF2-40B4-BE49-F238E27FC236}">
                <a16:creationId xmlns:a16="http://schemas.microsoft.com/office/drawing/2014/main" id="{3FE415EA-DA31-4F55-9A0F-05D729669A3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2" r="10532"/>
          <a:stretch>
            <a:fillRect/>
          </a:stretch>
        </p:blipFill>
        <p:spPr>
          <a:xfrm>
            <a:off x="0" y="2514509"/>
            <a:ext cx="4848676" cy="410050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80C82B3-59A4-47C5-9159-055592DA6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51" y="1418709"/>
            <a:ext cx="4848961" cy="1096006"/>
          </a:xfrm>
        </p:spPr>
        <p:txBody>
          <a:bodyPr>
            <a:normAutofit fontScale="90000"/>
          </a:bodyPr>
          <a:lstStyle/>
          <a:p>
            <a:r>
              <a:rPr lang="pl-PL" dirty="0"/>
              <a:t>4. Construct scenarios for growth decision making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1631F360-E01F-4C90-BEAC-2555E4AA2CA1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5332120" y="2514510"/>
          <a:ext cx="4467613" cy="33941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0CC7EB3-777C-4D80-A3D6-D06B4827CF90}"/>
              </a:ext>
            </a:extLst>
          </p:cNvPr>
          <p:cNvSpPr txBox="1"/>
          <p:nvPr/>
        </p:nvSpPr>
        <p:spPr>
          <a:xfrm>
            <a:off x="4848676" y="6309641"/>
            <a:ext cx="3348737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3503" defTabSz="756026" eaLnBrk="1" fontAlgn="auto" hangingPunct="1">
              <a:spcBef>
                <a:spcPts val="0"/>
              </a:spcBef>
              <a:spcAft>
                <a:spcPts val="2976"/>
              </a:spcAft>
              <a:buClr>
                <a:srgbClr val="3BD8EE"/>
              </a:buClr>
              <a:buSzPct val="285000"/>
            </a:pPr>
            <a:r>
              <a:rPr lang="en-US" sz="1488" dirty="0">
                <a:solidFill>
                  <a:srgbClr val="3F3F3F"/>
                </a:solidFill>
                <a:latin typeface="Titillium"/>
                <a:ea typeface="+mn-ea"/>
              </a:rPr>
              <a:t>Photo by </a:t>
            </a:r>
            <a:r>
              <a:rPr lang="en-US" sz="1488" dirty="0">
                <a:solidFill>
                  <a:srgbClr val="3F3F3F"/>
                </a:solidFill>
                <a:latin typeface="Titillium"/>
                <a:ea typeface="+mn-ea"/>
                <a:hlinkClick r:id="rId8"/>
              </a:rPr>
              <a:t>Ian Schneider</a:t>
            </a:r>
            <a:r>
              <a:rPr lang="en-US" sz="1488" dirty="0">
                <a:solidFill>
                  <a:srgbClr val="3F3F3F"/>
                </a:solidFill>
                <a:latin typeface="Titillium"/>
                <a:ea typeface="+mn-ea"/>
              </a:rPr>
              <a:t> on </a:t>
            </a:r>
            <a:r>
              <a:rPr lang="en-US" sz="1488" dirty="0" err="1">
                <a:solidFill>
                  <a:srgbClr val="3F3F3F"/>
                </a:solidFill>
                <a:latin typeface="Titillium"/>
                <a:ea typeface="+mn-ea"/>
                <a:hlinkClick r:id="rId9"/>
              </a:rPr>
              <a:t>Unsplash</a:t>
            </a:r>
            <a:endParaRPr lang="pl-PL" sz="1984" dirty="0">
              <a:solidFill>
                <a:srgbClr val="3F3F3F"/>
              </a:solidFill>
              <a:latin typeface="Titillium Bd" panose="00000800000000000000" pitchFamily="50" charset="-18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6" name="AutoShape 1">
            <a:extLst>
              <a:ext uri="{FF2B5EF4-FFF2-40B4-BE49-F238E27FC236}">
                <a16:creationId xmlns:a16="http://schemas.microsoft.com/office/drawing/2014/main" id="{8014B6CF-EBBB-4E46-B1BF-0C4E9787F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020" y="0"/>
            <a:ext cx="9159605" cy="647700"/>
          </a:xfrm>
          <a:prstGeom prst="roundRect">
            <a:avLst>
              <a:gd name="adj" fmla="val 241"/>
            </a:avLst>
          </a:prstGeom>
          <a:solidFill>
            <a:srgbClr val="C0000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3346AA07-E536-4AAD-B608-DF7B05A86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841" y="71438"/>
            <a:ext cx="7653679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6 ways how to manage the risk taking </a:t>
            </a:r>
            <a:b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</a:b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in enhancing Your talents as a Tester</a:t>
            </a:r>
          </a:p>
        </p:txBody>
      </p:sp>
      <p:pic>
        <p:nvPicPr>
          <p:cNvPr id="8" name="Picture 6" descr="https://sqadays.com/files/autoupload/15/21/34/rdb3b2tw44465.png">
            <a:extLst>
              <a:ext uri="{FF2B5EF4-FFF2-40B4-BE49-F238E27FC236}">
                <a16:creationId xmlns:a16="http://schemas.microsoft.com/office/drawing/2014/main" id="{ABF27B02-9890-4F67-8429-3355E1B27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19" y="0"/>
            <a:ext cx="95058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2449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67CC130-43DC-4D10-9212-9D08B109D8C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4" b="16294"/>
          <a:stretch>
            <a:fillRect/>
          </a:stretch>
        </p:blipFill>
        <p:spPr>
          <a:xfrm>
            <a:off x="0" y="2514715"/>
            <a:ext cx="4055018" cy="410029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80C82B3-59A4-47C5-9159-055592DA6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52" y="1418709"/>
            <a:ext cx="3577678" cy="1096006"/>
          </a:xfrm>
        </p:spPr>
        <p:txBody>
          <a:bodyPr/>
          <a:lstStyle/>
          <a:p>
            <a:r>
              <a:rPr lang="pl-PL" dirty="0"/>
              <a:t>5. Don’t gamble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6D538E-8A12-4E06-881F-D192D14D6372}"/>
              </a:ext>
            </a:extLst>
          </p:cNvPr>
          <p:cNvSpPr txBox="1"/>
          <p:nvPr/>
        </p:nvSpPr>
        <p:spPr>
          <a:xfrm>
            <a:off x="4055018" y="6309641"/>
            <a:ext cx="3177858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3503" defTabSz="756026" eaLnBrk="1" fontAlgn="auto" hangingPunct="1">
              <a:spcBef>
                <a:spcPts val="0"/>
              </a:spcBef>
              <a:spcAft>
                <a:spcPts val="2976"/>
              </a:spcAft>
              <a:buClr>
                <a:srgbClr val="3BD8EE"/>
              </a:buClr>
              <a:buSzPct val="285000"/>
            </a:pPr>
            <a:r>
              <a:rPr lang="en-US" sz="1488" dirty="0">
                <a:solidFill>
                  <a:srgbClr val="3F3F3F"/>
                </a:solidFill>
                <a:latin typeface="Titillium"/>
                <a:ea typeface="+mn-ea"/>
              </a:rPr>
              <a:t>Photo by </a:t>
            </a:r>
            <a:r>
              <a:rPr lang="en-US" sz="1488" dirty="0">
                <a:solidFill>
                  <a:srgbClr val="3F3F3F"/>
                </a:solidFill>
                <a:latin typeface="Titillium"/>
                <a:ea typeface="+mn-ea"/>
                <a:hlinkClick r:id="rId3"/>
              </a:rPr>
              <a:t>Heather Gill</a:t>
            </a:r>
            <a:r>
              <a:rPr lang="en-US" sz="1488" dirty="0">
                <a:solidFill>
                  <a:srgbClr val="3F3F3F"/>
                </a:solidFill>
                <a:latin typeface="Titillium"/>
                <a:ea typeface="+mn-ea"/>
              </a:rPr>
              <a:t> on </a:t>
            </a:r>
            <a:r>
              <a:rPr lang="en-US" sz="1488" dirty="0" err="1">
                <a:solidFill>
                  <a:srgbClr val="3F3F3F"/>
                </a:solidFill>
                <a:latin typeface="Titillium"/>
                <a:ea typeface="+mn-ea"/>
                <a:hlinkClick r:id="rId4"/>
              </a:rPr>
              <a:t>Unsplash</a:t>
            </a:r>
            <a:endParaRPr lang="pl-PL" sz="1984" dirty="0">
              <a:solidFill>
                <a:srgbClr val="3F3F3F"/>
              </a:solidFill>
              <a:latin typeface="Titillium Bd" panose="00000800000000000000" pitchFamily="50" charset="-18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898B8A-ACA4-4680-8D43-A5D18930C1C7}"/>
              </a:ext>
            </a:extLst>
          </p:cNvPr>
          <p:cNvSpPr txBox="1"/>
          <p:nvPr/>
        </p:nvSpPr>
        <p:spPr>
          <a:xfrm>
            <a:off x="5537901" y="2514715"/>
            <a:ext cx="4268662" cy="3689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8963" indent="-665461" defTabSz="756026" eaLnBrk="1" fontAlgn="auto" hangingPunct="1">
              <a:spcBef>
                <a:spcPts val="0"/>
              </a:spcBef>
              <a:spcAft>
                <a:spcPts val="2976"/>
              </a:spcAft>
              <a:buClr>
                <a:srgbClr val="3BD8EE"/>
              </a:buClr>
              <a:buSzPct val="285000"/>
              <a:buFont typeface="+mj-lt"/>
              <a:buAutoNum type="arabicPeriod"/>
            </a:pPr>
            <a:r>
              <a:rPr lang="pl-PL" sz="1984" dirty="0">
                <a:solidFill>
                  <a:srgbClr val="3F3F3F"/>
                </a:solidFill>
                <a:latin typeface="Titillium Bd" panose="00000800000000000000" pitchFamily="50" charset="-18"/>
                <a:ea typeface="+mn-ea"/>
                <a:cs typeface="Segoe UI Semibold" panose="020B0702040204020203" pitchFamily="34" charset="0"/>
              </a:rPr>
              <a:t>Use careful calculated risks</a:t>
            </a:r>
          </a:p>
          <a:p>
            <a:pPr marL="738963" indent="-665461" defTabSz="756026" eaLnBrk="1" fontAlgn="auto" hangingPunct="1">
              <a:spcBef>
                <a:spcPts val="0"/>
              </a:spcBef>
              <a:spcAft>
                <a:spcPts val="2976"/>
              </a:spcAft>
              <a:buClr>
                <a:srgbClr val="3BD8EE"/>
              </a:buClr>
              <a:buSzPct val="285000"/>
              <a:buFont typeface="+mj-lt"/>
              <a:buAutoNum type="arabicPeriod"/>
            </a:pPr>
            <a:r>
              <a:rPr lang="pl-PL" sz="1984" dirty="0">
                <a:solidFill>
                  <a:srgbClr val="3F3F3F"/>
                </a:solidFill>
                <a:latin typeface="Titillium Bd" panose="00000800000000000000" pitchFamily="50" charset="-18"/>
                <a:ea typeface="+mn-ea"/>
                <a:cs typeface="Segoe UI Semibold" panose="020B0702040204020203" pitchFamily="34" charset="0"/>
              </a:rPr>
              <a:t>Remember the priorities and project responsibilities before jumping to a new fancy idea</a:t>
            </a:r>
          </a:p>
          <a:p>
            <a:pPr marL="738963" indent="-665461" defTabSz="756026" eaLnBrk="1" fontAlgn="auto" hangingPunct="1">
              <a:spcBef>
                <a:spcPts val="0"/>
              </a:spcBef>
              <a:spcAft>
                <a:spcPts val="2976"/>
              </a:spcAft>
              <a:buClr>
                <a:srgbClr val="3BD8EE"/>
              </a:buClr>
              <a:buSzPct val="285000"/>
              <a:buFont typeface="+mj-lt"/>
              <a:buAutoNum type="arabicPeriod"/>
            </a:pPr>
            <a:r>
              <a:rPr lang="pl-PL" sz="1984" dirty="0">
                <a:solidFill>
                  <a:srgbClr val="3F3F3F"/>
                </a:solidFill>
                <a:latin typeface="Titillium Bd" panose="00000800000000000000" pitchFamily="50" charset="-18"/>
                <a:ea typeface="+mn-ea"/>
                <a:cs typeface="Segoe UI Semibold" panose="020B0702040204020203" pitchFamily="34" charset="0"/>
              </a:rPr>
              <a:t>Always have a plan to mitigate the risks</a:t>
            </a:r>
          </a:p>
          <a:p>
            <a:pPr marL="738963" indent="-665461" defTabSz="756026" eaLnBrk="1" fontAlgn="auto" hangingPunct="1">
              <a:spcBef>
                <a:spcPts val="0"/>
              </a:spcBef>
              <a:spcAft>
                <a:spcPts val="2976"/>
              </a:spcAft>
              <a:buClr>
                <a:srgbClr val="3BD8EE"/>
              </a:buClr>
              <a:buSzPct val="285000"/>
              <a:buFont typeface="+mj-lt"/>
              <a:buAutoNum type="arabicPeriod"/>
            </a:pPr>
            <a:r>
              <a:rPr lang="pl-PL" sz="1984" dirty="0">
                <a:solidFill>
                  <a:srgbClr val="3F3F3F"/>
                </a:solidFill>
                <a:latin typeface="Titillium Bd" panose="00000800000000000000" pitchFamily="50" charset="-18"/>
                <a:ea typeface="+mn-ea"/>
                <a:cs typeface="Segoe UI Semibold" panose="020B0702040204020203" pitchFamily="34" charset="0"/>
              </a:rPr>
              <a:t>Collect feedback and adapt if required</a:t>
            </a:r>
          </a:p>
        </p:txBody>
      </p:sp>
      <p:sp>
        <p:nvSpPr>
          <p:cNvPr id="6" name="AutoShape 1">
            <a:extLst>
              <a:ext uri="{FF2B5EF4-FFF2-40B4-BE49-F238E27FC236}">
                <a16:creationId xmlns:a16="http://schemas.microsoft.com/office/drawing/2014/main" id="{A5AEC04B-4DDF-4AC9-9A86-E57440EB4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020" y="0"/>
            <a:ext cx="9159605" cy="647700"/>
          </a:xfrm>
          <a:prstGeom prst="roundRect">
            <a:avLst>
              <a:gd name="adj" fmla="val 241"/>
            </a:avLst>
          </a:prstGeom>
          <a:solidFill>
            <a:srgbClr val="C0000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86A2501F-251B-4B87-973F-AAA7F57B2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841" y="71438"/>
            <a:ext cx="7653679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6 ways how to manage the risk taking </a:t>
            </a:r>
            <a:b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</a:b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in enhancing Your talents as a Tester</a:t>
            </a:r>
          </a:p>
        </p:txBody>
      </p:sp>
      <p:pic>
        <p:nvPicPr>
          <p:cNvPr id="10" name="Picture 6" descr="https://sqadays.com/files/autoupload/15/21/34/rdb3b2tw44465.png">
            <a:extLst>
              <a:ext uri="{FF2B5EF4-FFF2-40B4-BE49-F238E27FC236}">
                <a16:creationId xmlns:a16="http://schemas.microsoft.com/office/drawing/2014/main" id="{AF8A4319-F852-4AE7-86B9-1F3DF9370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19" y="0"/>
            <a:ext cx="95058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946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sandglass, ground, cake, sitting&#10;&#10;Description automatically generated">
            <a:extLst>
              <a:ext uri="{FF2B5EF4-FFF2-40B4-BE49-F238E27FC236}">
                <a16:creationId xmlns:a16="http://schemas.microsoft.com/office/drawing/2014/main" id="{6F782B09-FC67-45D7-BAAB-EA2DFB72176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r="13690"/>
          <a:stretch>
            <a:fillRect/>
          </a:stretch>
        </p:blipFill>
        <p:spPr>
          <a:xfrm>
            <a:off x="0" y="2894465"/>
            <a:ext cx="4052824" cy="372054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80C82B3-59A4-47C5-9159-055592DA6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51" y="1418709"/>
            <a:ext cx="3857959" cy="1096006"/>
          </a:xfrm>
        </p:spPr>
        <p:txBody>
          <a:bodyPr>
            <a:normAutofit fontScale="90000"/>
          </a:bodyPr>
          <a:lstStyle/>
          <a:p>
            <a:r>
              <a:rPr lang="pl-PL" dirty="0"/>
              <a:t>6. Kill unimportant projects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CFF7EA-2F6C-41E3-80C5-1A736716D793}"/>
              </a:ext>
            </a:extLst>
          </p:cNvPr>
          <p:cNvSpPr txBox="1"/>
          <p:nvPr/>
        </p:nvSpPr>
        <p:spPr>
          <a:xfrm>
            <a:off x="4049311" y="6309640"/>
            <a:ext cx="3241015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3503" defTabSz="756026" eaLnBrk="1" fontAlgn="auto" hangingPunct="1">
              <a:spcBef>
                <a:spcPts val="0"/>
              </a:spcBef>
              <a:spcAft>
                <a:spcPts val="2976"/>
              </a:spcAft>
              <a:buClr>
                <a:srgbClr val="3BD8EE"/>
              </a:buClr>
              <a:buSzPct val="285000"/>
            </a:pPr>
            <a:r>
              <a:rPr lang="en-US" sz="1488" dirty="0">
                <a:solidFill>
                  <a:srgbClr val="3F3F3F"/>
                </a:solidFill>
                <a:latin typeface="Titillium"/>
                <a:ea typeface="+mn-ea"/>
              </a:rPr>
              <a:t>Photo by </a:t>
            </a:r>
            <a:r>
              <a:rPr lang="en-US" sz="1488" dirty="0">
                <a:solidFill>
                  <a:srgbClr val="3F3F3F"/>
                </a:solidFill>
                <a:latin typeface="Titillium"/>
                <a:ea typeface="+mn-ea"/>
                <a:hlinkClick r:id="rId3"/>
              </a:rPr>
              <a:t>Aron Visuals</a:t>
            </a:r>
            <a:r>
              <a:rPr lang="en-US" sz="1488" dirty="0">
                <a:solidFill>
                  <a:srgbClr val="3F3F3F"/>
                </a:solidFill>
                <a:latin typeface="Titillium"/>
                <a:ea typeface="+mn-ea"/>
              </a:rPr>
              <a:t> on </a:t>
            </a:r>
            <a:r>
              <a:rPr lang="en-US" sz="1488" dirty="0" err="1">
                <a:solidFill>
                  <a:srgbClr val="3F3F3F"/>
                </a:solidFill>
                <a:latin typeface="Titillium"/>
                <a:ea typeface="+mn-ea"/>
                <a:hlinkClick r:id="rId4"/>
              </a:rPr>
              <a:t>Unsplash</a:t>
            </a:r>
            <a:endParaRPr lang="pl-PL" sz="1984" dirty="0">
              <a:solidFill>
                <a:srgbClr val="3F3F3F"/>
              </a:solidFill>
              <a:latin typeface="Titillium Bd" panose="00000800000000000000" pitchFamily="50" charset="-18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58F1F7-A7C7-429F-A1AD-A376CB2DDC77}"/>
              </a:ext>
            </a:extLst>
          </p:cNvPr>
          <p:cNvSpPr txBox="1"/>
          <p:nvPr/>
        </p:nvSpPr>
        <p:spPr>
          <a:xfrm>
            <a:off x="5040312" y="1966711"/>
            <a:ext cx="4846126" cy="4763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8963" indent="-665461" defTabSz="756026" eaLnBrk="1" fontAlgn="auto" hangingPunct="1">
              <a:spcBef>
                <a:spcPts val="0"/>
              </a:spcBef>
              <a:spcAft>
                <a:spcPts val="2976"/>
              </a:spcAft>
              <a:buClr>
                <a:srgbClr val="3BD8EE"/>
              </a:buClr>
              <a:buSzPct val="285000"/>
              <a:buFont typeface="+mj-lt"/>
              <a:buAutoNum type="arabicPeriod"/>
            </a:pPr>
            <a:r>
              <a:rPr lang="pl-PL" sz="1984" dirty="0">
                <a:solidFill>
                  <a:srgbClr val="3F3F3F"/>
                </a:solidFill>
                <a:latin typeface="Titillium Bd" panose="00000800000000000000" pitchFamily="50" charset="-18"/>
                <a:ea typeface="+mn-ea"/>
                <a:cs typeface="Segoe UI Semibold" panose="020B0702040204020203" pitchFamily="34" charset="0"/>
              </a:rPr>
              <a:t>Don’t over estimate number of projects You can handle</a:t>
            </a:r>
          </a:p>
          <a:p>
            <a:pPr marL="738963" indent="-665461" defTabSz="756026" eaLnBrk="1" fontAlgn="auto" hangingPunct="1">
              <a:spcBef>
                <a:spcPts val="0"/>
              </a:spcBef>
              <a:spcAft>
                <a:spcPts val="2976"/>
              </a:spcAft>
              <a:buClr>
                <a:srgbClr val="3BD8EE"/>
              </a:buClr>
              <a:buSzPct val="285000"/>
              <a:buFont typeface="+mj-lt"/>
              <a:buAutoNum type="arabicPeriod"/>
            </a:pPr>
            <a:r>
              <a:rPr lang="pl-PL" sz="1984" dirty="0">
                <a:solidFill>
                  <a:srgbClr val="3F3F3F"/>
                </a:solidFill>
                <a:latin typeface="Titillium Bd" panose="00000800000000000000" pitchFamily="50" charset="-18"/>
                <a:ea typeface="+mn-ea"/>
                <a:cs typeface="Segoe UI Semibold" panose="020B0702040204020203" pitchFamily="34" charset="0"/>
              </a:rPr>
              <a:t>Build a shorlins of pprojects You are involved</a:t>
            </a:r>
          </a:p>
          <a:p>
            <a:pPr marL="738963" indent="-665461" defTabSz="756026" eaLnBrk="1" fontAlgn="auto" hangingPunct="1">
              <a:spcBef>
                <a:spcPts val="0"/>
              </a:spcBef>
              <a:spcAft>
                <a:spcPts val="2976"/>
              </a:spcAft>
              <a:buClr>
                <a:srgbClr val="3BD8EE"/>
              </a:buClr>
              <a:buSzPct val="285000"/>
              <a:buFont typeface="+mj-lt"/>
              <a:buAutoNum type="arabicPeriod"/>
            </a:pPr>
            <a:r>
              <a:rPr lang="pl-PL" sz="1984" dirty="0">
                <a:solidFill>
                  <a:srgbClr val="3F3F3F"/>
                </a:solidFill>
                <a:latin typeface="Titillium Bd" panose="00000800000000000000" pitchFamily="50" charset="-18"/>
                <a:ea typeface="+mn-ea"/>
                <a:cs typeface="Segoe UI Semibold" panose="020B0702040204020203" pitchFamily="34" charset="0"/>
              </a:rPr>
              <a:t>Evaluate the projects of short loop</a:t>
            </a:r>
          </a:p>
          <a:p>
            <a:pPr marL="738963" indent="-665461" defTabSz="756026" eaLnBrk="1" fontAlgn="auto" hangingPunct="1">
              <a:spcBef>
                <a:spcPts val="0"/>
              </a:spcBef>
              <a:spcAft>
                <a:spcPts val="2976"/>
              </a:spcAft>
              <a:buClr>
                <a:srgbClr val="3BD8EE"/>
              </a:buClr>
              <a:buSzPct val="285000"/>
              <a:buFont typeface="+mj-lt"/>
              <a:buAutoNum type="arabicPeriod"/>
            </a:pPr>
            <a:r>
              <a:rPr lang="pl-PL" sz="1984" dirty="0">
                <a:solidFill>
                  <a:srgbClr val="3F3F3F"/>
                </a:solidFill>
                <a:latin typeface="Titillium Bd" panose="00000800000000000000" pitchFamily="50" charset="-18"/>
                <a:ea typeface="+mn-ea"/>
                <a:cs typeface="Segoe UI Semibold" panose="020B0702040204020203" pitchFamily="34" charset="0"/>
              </a:rPr>
              <a:t>Keep focus on the ones connected with Your plan nd purpose</a:t>
            </a:r>
          </a:p>
          <a:p>
            <a:pPr marL="738963" indent="-665461" defTabSz="756026" eaLnBrk="1" fontAlgn="auto" hangingPunct="1">
              <a:spcBef>
                <a:spcPts val="0"/>
              </a:spcBef>
              <a:spcAft>
                <a:spcPts val="2976"/>
              </a:spcAft>
              <a:buClr>
                <a:srgbClr val="3BD8EE"/>
              </a:buClr>
              <a:buSzPct val="285000"/>
              <a:buFont typeface="+mj-lt"/>
              <a:buAutoNum type="arabicPeriod"/>
            </a:pPr>
            <a:r>
              <a:rPr lang="pl-PL" sz="1984" dirty="0">
                <a:solidFill>
                  <a:srgbClr val="3F3F3F"/>
                </a:solidFill>
                <a:latin typeface="Titillium Bd" panose="00000800000000000000" pitchFamily="50" charset="-18"/>
                <a:ea typeface="+mn-ea"/>
                <a:cs typeface="Segoe UI Semibold" panose="020B0702040204020203" pitchFamily="34" charset="0"/>
              </a:rPr>
              <a:t>Ditch the rest</a:t>
            </a:r>
          </a:p>
          <a:p>
            <a:pPr marL="738963" indent="-665461" defTabSz="756026" eaLnBrk="1" fontAlgn="auto" hangingPunct="1">
              <a:spcBef>
                <a:spcPts val="0"/>
              </a:spcBef>
              <a:spcAft>
                <a:spcPts val="2976"/>
              </a:spcAft>
              <a:buClr>
                <a:srgbClr val="3BD8EE"/>
              </a:buClr>
              <a:buSzPct val="285000"/>
              <a:buFont typeface="+mj-lt"/>
              <a:buAutoNum type="arabicPeriod"/>
            </a:pPr>
            <a:endParaRPr lang="pl-PL" sz="1984" dirty="0">
              <a:solidFill>
                <a:srgbClr val="3F3F3F"/>
              </a:solidFill>
              <a:latin typeface="Titillium Bd" panose="00000800000000000000" pitchFamily="50" charset="-18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6" name="AutoShape 1">
            <a:extLst>
              <a:ext uri="{FF2B5EF4-FFF2-40B4-BE49-F238E27FC236}">
                <a16:creationId xmlns:a16="http://schemas.microsoft.com/office/drawing/2014/main" id="{C7332997-EBAA-4D2B-A016-CB7A56AA4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020" y="0"/>
            <a:ext cx="9159605" cy="647700"/>
          </a:xfrm>
          <a:prstGeom prst="roundRect">
            <a:avLst>
              <a:gd name="adj" fmla="val 241"/>
            </a:avLst>
          </a:prstGeom>
          <a:solidFill>
            <a:srgbClr val="C0000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BB4A10B9-B267-47AA-89B6-E8AB3DA55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841" y="71438"/>
            <a:ext cx="7653679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6 ways how to manage the risk taking </a:t>
            </a:r>
            <a:b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</a:b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in enhancing Your talents as a Tester</a:t>
            </a:r>
          </a:p>
        </p:txBody>
      </p:sp>
      <p:pic>
        <p:nvPicPr>
          <p:cNvPr id="10" name="Picture 6" descr="https://sqadays.com/files/autoupload/15/21/34/rdb3b2tw44465.png">
            <a:extLst>
              <a:ext uri="{FF2B5EF4-FFF2-40B4-BE49-F238E27FC236}">
                <a16:creationId xmlns:a16="http://schemas.microsoft.com/office/drawing/2014/main" id="{FDD48628-28E1-4D54-8F66-65E2AD37D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19" y="0"/>
            <a:ext cx="95058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5171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E7E2F-4690-48ED-AE0A-828E97BF1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23" y="2476651"/>
            <a:ext cx="9490378" cy="1851190"/>
          </a:xfrm>
        </p:spPr>
        <p:txBody>
          <a:bodyPr>
            <a:normAutofit fontScale="90000"/>
          </a:bodyPr>
          <a:lstStyle/>
          <a:p>
            <a:r>
              <a:rPr lang="pl-PL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Bonus rule:</a:t>
            </a:r>
            <a:br>
              <a:rPr lang="pl-PL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br>
              <a:rPr lang="pl-PL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pl-PL" dirty="0"/>
              <a:t>Build Your own plan and use it. </a:t>
            </a:r>
            <a:br>
              <a:rPr lang="pl-PL" dirty="0"/>
            </a:br>
            <a:r>
              <a:rPr lang="pl-PL" dirty="0"/>
              <a:t>Do not wait for the company to fit You to their plan.</a:t>
            </a:r>
          </a:p>
        </p:txBody>
      </p:sp>
      <p:sp>
        <p:nvSpPr>
          <p:cNvPr id="3" name="AutoShape 1">
            <a:extLst>
              <a:ext uri="{FF2B5EF4-FFF2-40B4-BE49-F238E27FC236}">
                <a16:creationId xmlns:a16="http://schemas.microsoft.com/office/drawing/2014/main" id="{35167F46-782C-4D37-A455-C125EC3B6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C0000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E48C6FA7-1583-4B39-9E92-0DA655351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6 ways how to manage the risk taking </a:t>
            </a:r>
            <a:b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</a:b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in enhancing Your talents as a Tester</a:t>
            </a:r>
          </a:p>
        </p:txBody>
      </p:sp>
      <p:pic>
        <p:nvPicPr>
          <p:cNvPr id="5" name="Picture 6" descr="https://sqadays.com/files/autoupload/15/21/34/rdb3b2tw44465.png">
            <a:extLst>
              <a:ext uri="{FF2B5EF4-FFF2-40B4-BE49-F238E27FC236}">
                <a16:creationId xmlns:a16="http://schemas.microsoft.com/office/drawing/2014/main" id="{0599CFC3-F5B0-4DB7-9B5D-F75A2E2B2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11975"/>
            <a:ext cx="10461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07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Placeholder 31" descr="A picture containing stationary, writing implement&#10;&#10;Description automatically generated">
            <a:extLst>
              <a:ext uri="{FF2B5EF4-FFF2-40B4-BE49-F238E27FC236}">
                <a16:creationId xmlns:a16="http://schemas.microsoft.com/office/drawing/2014/main" id="{5D7942A4-0EA8-4A19-AC09-55AAF604ECA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4" r="34424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5DF26E5-4236-476E-9362-223D5DBC5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To summarize:</a:t>
            </a:r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D475FC28-1CA5-4C79-8F3E-76DFBA1C2E8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5336" b="533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5D2BB13-2EED-48F2-91A9-875CDC404EF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Autofit/>
          </a:bodyPr>
          <a:lstStyle/>
          <a:p>
            <a:r>
              <a:rPr lang="pl-PL" sz="1654" dirty="0">
                <a:solidFill>
                  <a:schemeClr val="accent2"/>
                </a:solidFill>
                <a:latin typeface="Source Sans Pro Black" panose="020B0604020202020204" pitchFamily="34" charset="0"/>
              </a:rPr>
              <a:t>Understand You knowledge and its limits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51B31A-B5D2-4B2C-A9F3-0842AA4422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Autofit/>
          </a:bodyPr>
          <a:lstStyle/>
          <a:p>
            <a:r>
              <a:rPr lang="pl-PL" sz="1654" dirty="0">
                <a:solidFill>
                  <a:schemeClr val="accent2"/>
                </a:solidFill>
                <a:latin typeface="Source Sans Pro Black" panose="020B0604020202020204" pitchFamily="34" charset="0"/>
              </a:rPr>
              <a:t>Beware of confirmation bias while learning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A6D63F1-60DC-4FFE-B5F3-029E290AE7F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/>
          </a:bodyPr>
          <a:lstStyle/>
          <a:p>
            <a:r>
              <a:rPr lang="pl-PL" sz="1654" dirty="0">
                <a:solidFill>
                  <a:schemeClr val="accent2"/>
                </a:solidFill>
                <a:latin typeface="Source Sans Pro Black" panose="020B0604020202020204" pitchFamily="34" charset="0"/>
              </a:rPr>
              <a:t>Don’t gamble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7E8256-F685-489D-ABB8-F80CD68C26B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>
            <a:normAutofit/>
          </a:bodyPr>
          <a:lstStyle/>
          <a:p>
            <a:r>
              <a:rPr lang="pl-PL" sz="1654" dirty="0">
                <a:solidFill>
                  <a:schemeClr val="accent2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Kill unimportant projects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243B705-5632-4231-8848-AAAF78C3FE7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>
            <a:normAutofit/>
          </a:bodyPr>
          <a:lstStyle/>
          <a:p>
            <a:r>
              <a:rPr lang="pl-PL" sz="1654" dirty="0">
                <a:solidFill>
                  <a:schemeClr val="accent2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Take risks incrememntaly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BB6ED4D-FACC-4342-B58A-8E58A753FD6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>
            <a:noAutofit/>
          </a:bodyPr>
          <a:lstStyle/>
          <a:p>
            <a:r>
              <a:rPr lang="pl-PL" sz="1654" dirty="0">
                <a:solidFill>
                  <a:schemeClr val="accent2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Construct scenarios for growth decision making</a:t>
            </a:r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56EF20B9-07E9-4342-B87C-ABE63168212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t="6458" b="645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F3DE1FCD-D8D6-4C62-9210-F201C3D35B8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/>
          <a:srcRect t="1381" b="138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2AFC7C31-A3B6-4471-BDB7-5E7EBEE5909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6"/>
          <a:srcRect t="2755" b="275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77A2A81C-9A89-4CD6-B468-BAAEA9A5BBC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7"/>
          <a:srcRect t="4585" b="458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2E004C58-4AF3-4E45-BE57-1C34DB00816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8"/>
          <a:srcRect t="5174" b="517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B99C85F-33D5-478F-B0C8-A16D140C3969}"/>
              </a:ext>
            </a:extLst>
          </p:cNvPr>
          <p:cNvSpPr txBox="1"/>
          <p:nvPr/>
        </p:nvSpPr>
        <p:spPr>
          <a:xfrm>
            <a:off x="2506290" y="6205306"/>
            <a:ext cx="3576492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3503" defTabSz="756026" eaLnBrk="1" fontAlgn="auto" hangingPunct="1">
              <a:spcBef>
                <a:spcPts val="0"/>
              </a:spcBef>
              <a:spcAft>
                <a:spcPts val="2976"/>
              </a:spcAft>
              <a:buClr>
                <a:srgbClr val="3BD8EE"/>
              </a:buClr>
              <a:buSzPct val="285000"/>
            </a:pPr>
            <a:r>
              <a:rPr lang="en-US" sz="1488" dirty="0">
                <a:solidFill>
                  <a:srgbClr val="3F3F3F"/>
                </a:solidFill>
                <a:latin typeface="Titillium"/>
                <a:ea typeface="+mn-ea"/>
              </a:rPr>
              <a:t>Photo by </a:t>
            </a:r>
            <a:r>
              <a:rPr lang="en-US" sz="1488" dirty="0">
                <a:solidFill>
                  <a:srgbClr val="3F3F3F"/>
                </a:solidFill>
                <a:latin typeface="Titillium"/>
                <a:ea typeface="+mn-ea"/>
                <a:hlinkClick r:id="rId9"/>
              </a:rPr>
              <a:t>Kimberly Farmer</a:t>
            </a:r>
            <a:r>
              <a:rPr lang="en-US" sz="1488" dirty="0">
                <a:solidFill>
                  <a:srgbClr val="3F3F3F"/>
                </a:solidFill>
                <a:latin typeface="Titillium"/>
                <a:ea typeface="+mn-ea"/>
              </a:rPr>
              <a:t> on </a:t>
            </a:r>
            <a:r>
              <a:rPr lang="en-US" sz="1488" dirty="0" err="1">
                <a:solidFill>
                  <a:srgbClr val="3F3F3F"/>
                </a:solidFill>
                <a:latin typeface="Titillium"/>
                <a:ea typeface="+mn-ea"/>
                <a:hlinkClick r:id="rId10"/>
              </a:rPr>
              <a:t>Unsplash</a:t>
            </a:r>
            <a:endParaRPr lang="pl-PL" sz="1984" dirty="0">
              <a:solidFill>
                <a:srgbClr val="3F3F3F"/>
              </a:solidFill>
              <a:latin typeface="Titillium Bd" panose="00000800000000000000" pitchFamily="50" charset="-18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17" name="AutoShape 1">
            <a:extLst>
              <a:ext uri="{FF2B5EF4-FFF2-40B4-BE49-F238E27FC236}">
                <a16:creationId xmlns:a16="http://schemas.microsoft.com/office/drawing/2014/main" id="{E990D9A2-7052-4DF5-B15A-EA48E8C6D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020" y="0"/>
            <a:ext cx="9159605" cy="647700"/>
          </a:xfrm>
          <a:prstGeom prst="roundRect">
            <a:avLst>
              <a:gd name="adj" fmla="val 241"/>
            </a:avLst>
          </a:prstGeom>
          <a:solidFill>
            <a:srgbClr val="C0000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id="{9FBA2384-16C5-4E2B-87EF-368562062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841" y="71438"/>
            <a:ext cx="7653679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6 ways how to manage the risk taking </a:t>
            </a:r>
            <a:b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</a:b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in enhancing Your talents as a Tester</a:t>
            </a:r>
          </a:p>
        </p:txBody>
      </p:sp>
      <p:pic>
        <p:nvPicPr>
          <p:cNvPr id="24" name="Picture 6" descr="https://sqadays.com/files/autoupload/15/21/34/rdb3b2tw44465.png">
            <a:extLst>
              <a:ext uri="{FF2B5EF4-FFF2-40B4-BE49-F238E27FC236}">
                <a16:creationId xmlns:a16="http://schemas.microsoft.com/office/drawing/2014/main" id="{A283772B-73A6-4D55-9A3D-E6814BA14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19" y="0"/>
            <a:ext cx="95058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2666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EAFE04-2456-4C04-B61F-5309183F39D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083875" y="2626900"/>
            <a:ext cx="3909559" cy="2451365"/>
          </a:xfrm>
        </p:spPr>
        <p:txBody>
          <a:bodyPr/>
          <a:lstStyle/>
          <a:p>
            <a:r>
              <a:rPr lang="pl-PL" sz="1488" dirty="0">
                <a:solidFill>
                  <a:schemeClr val="bg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buczko.michal@gmail.com</a:t>
            </a:r>
            <a:endParaRPr lang="pl-PL" sz="1488" dirty="0">
              <a:solidFill>
                <a:schemeClr val="bg2"/>
              </a:solidFill>
            </a:endParaRPr>
          </a:p>
          <a:p>
            <a:r>
              <a:rPr lang="pl-PL" sz="1488" dirty="0">
                <a:solidFill>
                  <a:schemeClr val="bg2"/>
                </a:solidFill>
              </a:rPr>
              <a:t>@docatisto</a:t>
            </a:r>
          </a:p>
          <a:p>
            <a:r>
              <a:rPr lang="pl-PL" sz="1488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https://www.facebook.com/buczkomichal</a:t>
            </a:r>
            <a:endParaRPr lang="pl-PL" sz="1488" dirty="0">
              <a:solidFill>
                <a:schemeClr val="bg2"/>
              </a:solidFill>
            </a:endParaRPr>
          </a:p>
          <a:p>
            <a:r>
              <a:rPr lang="pl-PL" sz="1488" dirty="0">
                <a:solidFill>
                  <a:schemeClr val="bg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https://www.linkedin.com/in/buczkomichal/</a:t>
            </a:r>
            <a:endParaRPr lang="pl-PL" sz="1488" dirty="0">
              <a:solidFill>
                <a:schemeClr val="bg2"/>
              </a:solidFill>
            </a:endParaRPr>
          </a:p>
          <a:p>
            <a:r>
              <a:rPr lang="pl-PL" sz="1488" dirty="0">
                <a:solidFill>
                  <a:schemeClr val="bg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https://www.spyro-soft.com/</a:t>
            </a:r>
            <a:endParaRPr lang="pl-PL" sz="1488" dirty="0">
              <a:solidFill>
                <a:schemeClr val="bg2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5CDCDF-71D6-49D9-8D1C-E1003C2E5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Contact</a:t>
            </a:r>
          </a:p>
        </p:txBody>
      </p:sp>
      <p:sp>
        <p:nvSpPr>
          <p:cNvPr id="4" name="AutoShape 1">
            <a:extLst>
              <a:ext uri="{FF2B5EF4-FFF2-40B4-BE49-F238E27FC236}">
                <a16:creationId xmlns:a16="http://schemas.microsoft.com/office/drawing/2014/main" id="{AB0149A6-6B99-4846-9426-2FDA36566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020" y="0"/>
            <a:ext cx="9159605" cy="647700"/>
          </a:xfrm>
          <a:prstGeom prst="roundRect">
            <a:avLst>
              <a:gd name="adj" fmla="val 241"/>
            </a:avLst>
          </a:prstGeom>
          <a:solidFill>
            <a:srgbClr val="C0000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376335D2-1F28-4522-8239-A24B789AF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841" y="71438"/>
            <a:ext cx="7653679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6 ways how to manage the risk taking </a:t>
            </a:r>
            <a:b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</a:b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in enhancing Your talents as a Tester</a:t>
            </a:r>
          </a:p>
        </p:txBody>
      </p:sp>
      <p:pic>
        <p:nvPicPr>
          <p:cNvPr id="6" name="Picture 6" descr="https://sqadays.com/files/autoupload/15/21/34/rdb3b2tw44465.png">
            <a:extLst>
              <a:ext uri="{FF2B5EF4-FFF2-40B4-BE49-F238E27FC236}">
                <a16:creationId xmlns:a16="http://schemas.microsoft.com/office/drawing/2014/main" id="{079B3C6D-0F3B-41E0-A2EA-CC30003AF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19" y="0"/>
            <a:ext cx="95058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">
            <a:extLst>
              <a:ext uri="{FF2B5EF4-FFF2-40B4-BE49-F238E27FC236}">
                <a16:creationId xmlns:a16="http://schemas.microsoft.com/office/drawing/2014/main" id="{5A76CAEE-2E10-434A-AAA4-A8BC7A844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C0000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F015A293-1251-45AE-86F5-86B6D04B2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6 ways how to manage the risk taking </a:t>
            </a:r>
            <a:b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</a:b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in enhancing Your talents as a Tester</a:t>
            </a:r>
          </a:p>
        </p:txBody>
      </p:sp>
      <p:pic>
        <p:nvPicPr>
          <p:cNvPr id="9" name="Picture 6" descr="https://sqadays.com/files/autoupload/15/21/34/rdb3b2tw44465.png">
            <a:extLst>
              <a:ext uri="{FF2B5EF4-FFF2-40B4-BE49-F238E27FC236}">
                <a16:creationId xmlns:a16="http://schemas.microsoft.com/office/drawing/2014/main" id="{B0FAD5C2-A87B-47F0-9AC4-440559A90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11975"/>
            <a:ext cx="10461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9892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B8EAB2-9EE4-496B-B050-475FD1F342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pl-PL" sz="1654" dirty="0"/>
              <a:t>Michał Buczko</a:t>
            </a:r>
          </a:p>
        </p:txBody>
      </p:sp>
      <p:sp>
        <p:nvSpPr>
          <p:cNvPr id="3" name="AutoShape 1">
            <a:extLst>
              <a:ext uri="{FF2B5EF4-FFF2-40B4-BE49-F238E27FC236}">
                <a16:creationId xmlns:a16="http://schemas.microsoft.com/office/drawing/2014/main" id="{06F764FD-39BF-4B3C-BD2E-47C376C22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C0000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627A67AA-16AC-406C-BB67-AAF78F90D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6 ways how to manage the risk taking </a:t>
            </a:r>
            <a:b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</a:b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in enhancing Your talents as a Tester</a:t>
            </a:r>
          </a:p>
        </p:txBody>
      </p:sp>
      <p:pic>
        <p:nvPicPr>
          <p:cNvPr id="5" name="Picture 6" descr="https://sqadays.com/files/autoupload/15/21/34/rdb3b2tw44465.png">
            <a:extLst>
              <a:ext uri="{FF2B5EF4-FFF2-40B4-BE49-F238E27FC236}">
                <a16:creationId xmlns:a16="http://schemas.microsoft.com/office/drawing/2014/main" id="{2AC64150-D00F-499B-8EF4-308853DC8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11975"/>
            <a:ext cx="10461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5363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>
            <a:extLst>
              <a:ext uri="{FF2B5EF4-FFF2-40B4-BE49-F238E27FC236}">
                <a16:creationId xmlns:a16="http://schemas.microsoft.com/office/drawing/2014/main" id="{BEB800B0-0CBA-4BFD-9679-0C1F9AEB8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288" y="1830388"/>
            <a:ext cx="1873250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2200">
                <a:solidFill>
                  <a:srgbClr val="FFFFFF"/>
                </a:solidFill>
                <a:latin typeface="Open Sans" pitchFamily="32" charset="0"/>
              </a:rPr>
              <a:t>sqadays.com</a:t>
            </a:r>
          </a:p>
        </p:txBody>
      </p:sp>
      <p:sp>
        <p:nvSpPr>
          <p:cNvPr id="3075" name="AutoShape 6">
            <a:extLst>
              <a:ext uri="{FF2B5EF4-FFF2-40B4-BE49-F238E27FC236}">
                <a16:creationId xmlns:a16="http://schemas.microsoft.com/office/drawing/2014/main" id="{9571336D-3C2A-4197-8D1F-3A696E952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C0000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076" name="Text Box 7">
            <a:extLst>
              <a:ext uri="{FF2B5EF4-FFF2-40B4-BE49-F238E27FC236}">
                <a16:creationId xmlns:a16="http://schemas.microsoft.com/office/drawing/2014/main" id="{2072AC2C-F542-4329-B240-6AE2148DA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034213"/>
            <a:ext cx="272573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en-US" altLang="ru-RU" sz="1800">
                <a:solidFill>
                  <a:srgbClr val="FFFFFF"/>
                </a:solidFill>
                <a:latin typeface="Open Sans" pitchFamily="32" charset="0"/>
              </a:rPr>
              <a:t>Minsk, Belarus. November 15-16, 2019</a:t>
            </a:r>
            <a:endParaRPr lang="ru-RU" altLang="ru-RU" sz="1800">
              <a:solidFill>
                <a:srgbClr val="FFFFFF"/>
              </a:solidFill>
              <a:latin typeface="Open Sans" pitchFamily="32" charset="0"/>
            </a:endParaRPr>
          </a:p>
        </p:txBody>
      </p:sp>
      <p:sp>
        <p:nvSpPr>
          <p:cNvPr id="3077" name="Text Box 8">
            <a:extLst>
              <a:ext uri="{FF2B5EF4-FFF2-40B4-BE49-F238E27FC236}">
                <a16:creationId xmlns:a16="http://schemas.microsoft.com/office/drawing/2014/main" id="{F0B00B3A-5129-4C70-9716-AFC8EC6FB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2987675"/>
            <a:ext cx="935990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pl-PL" altLang="ru-RU" dirty="0">
                <a:latin typeface="Open Sans" pitchFamily="32" charset="0"/>
              </a:rPr>
              <a:t>Michał Buczko</a:t>
            </a:r>
            <a:endParaRPr lang="ru-RU" altLang="ru-RU" dirty="0">
              <a:latin typeface="Open Sans" pitchFamily="32" charset="0"/>
            </a:endParaRPr>
          </a:p>
        </p:txBody>
      </p:sp>
      <p:sp>
        <p:nvSpPr>
          <p:cNvPr id="3078" name="Text Box 9">
            <a:extLst>
              <a:ext uri="{FF2B5EF4-FFF2-40B4-BE49-F238E27FC236}">
                <a16:creationId xmlns:a16="http://schemas.microsoft.com/office/drawing/2014/main" id="{EBD1A0FA-AE44-4367-819E-90AB53826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3563938"/>
            <a:ext cx="9288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pl-PL" altLang="ru-RU" sz="1400" dirty="0" err="1">
                <a:latin typeface="Open Sans" pitchFamily="32" charset="0"/>
              </a:rPr>
              <a:t>SpyroSoft</a:t>
            </a:r>
            <a:r>
              <a:rPr lang="pl-PL" altLang="ru-RU" sz="1400" dirty="0">
                <a:latin typeface="Open Sans" pitchFamily="32" charset="0"/>
              </a:rPr>
              <a:t> Solutions</a:t>
            </a:r>
            <a:r>
              <a:rPr lang="ru-RU" altLang="ru-RU" sz="1400" dirty="0">
                <a:latin typeface="Open Sans" pitchFamily="32" charset="0"/>
              </a:rPr>
              <a:t>. </a:t>
            </a:r>
            <a:r>
              <a:rPr lang="pl-PL" altLang="ru-RU" sz="1400" dirty="0" err="1">
                <a:latin typeface="Open Sans" pitchFamily="32" charset="0"/>
              </a:rPr>
              <a:t>Wroclaw</a:t>
            </a:r>
            <a:r>
              <a:rPr lang="ru-RU" altLang="ru-RU" sz="1400" dirty="0">
                <a:latin typeface="Open Sans" pitchFamily="32" charset="0"/>
              </a:rPr>
              <a:t>, </a:t>
            </a:r>
            <a:r>
              <a:rPr lang="pl-PL" altLang="ru-RU" sz="1400" dirty="0">
                <a:latin typeface="Open Sans" pitchFamily="32" charset="0"/>
              </a:rPr>
              <a:t>Poland</a:t>
            </a:r>
            <a:endParaRPr lang="ru-RU" altLang="ru-RU" sz="1400" dirty="0">
              <a:latin typeface="Open Sans" pitchFamily="32" charset="0"/>
            </a:endParaRPr>
          </a:p>
        </p:txBody>
      </p:sp>
      <p:sp>
        <p:nvSpPr>
          <p:cNvPr id="3081" name="Text Box 12">
            <a:extLst>
              <a:ext uri="{FF2B5EF4-FFF2-40B4-BE49-F238E27FC236}">
                <a16:creationId xmlns:a16="http://schemas.microsoft.com/office/drawing/2014/main" id="{FEF76C24-3F74-4F4C-8A6D-7B3A7C78B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3" y="5214938"/>
            <a:ext cx="9374187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en-GB" altLang="ru-RU" dirty="0">
                <a:solidFill>
                  <a:srgbClr val="24877A"/>
                </a:solidFill>
                <a:latin typeface="Open Sans" pitchFamily="32" charset="0"/>
              </a:rPr>
              <a:t>6 ways how to manage the risk taking </a:t>
            </a:r>
            <a:br>
              <a:rPr lang="pl-PL" altLang="ru-RU" dirty="0">
                <a:solidFill>
                  <a:srgbClr val="24877A"/>
                </a:solidFill>
                <a:latin typeface="Open Sans" pitchFamily="32" charset="0"/>
              </a:rPr>
            </a:br>
            <a:r>
              <a:rPr lang="en-GB" altLang="ru-RU" dirty="0">
                <a:solidFill>
                  <a:srgbClr val="24877A"/>
                </a:solidFill>
                <a:latin typeface="Open Sans" pitchFamily="32" charset="0"/>
              </a:rPr>
              <a:t>in enhancing Your talents as a Tester</a:t>
            </a:r>
            <a:endParaRPr lang="ru-RU" altLang="ru-RU" dirty="0">
              <a:solidFill>
                <a:srgbClr val="24877A"/>
              </a:solidFill>
              <a:latin typeface="Open Sans" pitchFamily="32" charset="0"/>
            </a:endParaRPr>
          </a:p>
        </p:txBody>
      </p:sp>
      <p:sp>
        <p:nvSpPr>
          <p:cNvPr id="3082" name="AutoShape 1">
            <a:extLst>
              <a:ext uri="{FF2B5EF4-FFF2-40B4-BE49-F238E27FC236}">
                <a16:creationId xmlns:a16="http://schemas.microsoft.com/office/drawing/2014/main" id="{0B110618-4758-440D-81C5-123A63C00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2432050"/>
          </a:xfrm>
          <a:prstGeom prst="roundRect">
            <a:avLst>
              <a:gd name="adj" fmla="val 56"/>
            </a:avLst>
          </a:prstGeom>
          <a:solidFill>
            <a:srgbClr val="B21819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083" name="Text Box 3">
            <a:extLst>
              <a:ext uri="{FF2B5EF4-FFF2-40B4-BE49-F238E27FC236}">
                <a16:creationId xmlns:a16="http://schemas.microsoft.com/office/drawing/2014/main" id="{73BE05D6-FBB5-4984-BAE0-C8B69713F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288" y="254000"/>
            <a:ext cx="5895975" cy="61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en-US" altLang="ru-RU" sz="3000">
                <a:solidFill>
                  <a:srgbClr val="74E2A1"/>
                </a:solidFill>
                <a:latin typeface="Open Sans" pitchFamily="32" charset="0"/>
              </a:rPr>
              <a:t>Software quality assurance days</a:t>
            </a:r>
          </a:p>
        </p:txBody>
      </p:sp>
      <p:sp>
        <p:nvSpPr>
          <p:cNvPr id="3084" name="Text Box 4">
            <a:extLst>
              <a:ext uri="{FF2B5EF4-FFF2-40B4-BE49-F238E27FC236}">
                <a16:creationId xmlns:a16="http://schemas.microsoft.com/office/drawing/2014/main" id="{CE6E48A7-D632-44A7-806E-3018C5CA2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288" y="863600"/>
            <a:ext cx="58610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en-US" altLang="ru-RU" sz="2700">
                <a:solidFill>
                  <a:srgbClr val="FFFFFF"/>
                </a:solidFill>
                <a:latin typeface="Open Sans" pitchFamily="32" charset="0"/>
              </a:rPr>
              <a:t>2</a:t>
            </a:r>
            <a:r>
              <a:rPr lang="ru-RU" altLang="ru-RU" sz="2700">
                <a:solidFill>
                  <a:srgbClr val="FFFFFF"/>
                </a:solidFill>
                <a:latin typeface="Open Sans" pitchFamily="32" charset="0"/>
              </a:rPr>
              <a:t>6 </a:t>
            </a:r>
            <a:r>
              <a:rPr lang="en-US" altLang="ru-RU" sz="2700">
                <a:solidFill>
                  <a:srgbClr val="FFFFFF"/>
                </a:solidFill>
                <a:latin typeface="Open Sans" pitchFamily="32" charset="0"/>
              </a:rPr>
              <a:t>International Conference on</a:t>
            </a:r>
            <a:endParaRPr lang="ru-RU" altLang="ru-RU" sz="2700">
              <a:solidFill>
                <a:srgbClr val="FFFFFF"/>
              </a:solidFill>
              <a:latin typeface="Open Sans" pitchFamily="32" charset="0"/>
            </a:endParaRPr>
          </a:p>
          <a:p>
            <a:pPr eaLnBrk="1">
              <a:lnSpc>
                <a:spcPct val="102000"/>
              </a:lnSpc>
              <a:spcAft>
                <a:spcPct val="0"/>
              </a:spcAft>
            </a:pPr>
            <a:r>
              <a:rPr lang="en-US" altLang="ru-RU" sz="2700">
                <a:solidFill>
                  <a:srgbClr val="FFFFFF"/>
                </a:solidFill>
                <a:latin typeface="Open Sans" pitchFamily="32" charset="0"/>
              </a:rPr>
              <a:t>Software Quality Assurance</a:t>
            </a:r>
            <a:endParaRPr lang="ru-RU" altLang="ru-RU" sz="2700">
              <a:solidFill>
                <a:srgbClr val="FFFFFF"/>
              </a:solidFill>
              <a:latin typeface="Open Sans" pitchFamily="32" charset="0"/>
            </a:endParaRPr>
          </a:p>
        </p:txBody>
      </p:sp>
      <p:sp>
        <p:nvSpPr>
          <p:cNvPr id="3085" name="Text Box 5">
            <a:extLst>
              <a:ext uri="{FF2B5EF4-FFF2-40B4-BE49-F238E27FC236}">
                <a16:creationId xmlns:a16="http://schemas.microsoft.com/office/drawing/2014/main" id="{03A34C46-5AD8-4F5E-8617-571FFCE15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288" y="1830388"/>
            <a:ext cx="1873250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2200">
                <a:solidFill>
                  <a:srgbClr val="FFFFFF"/>
                </a:solidFill>
                <a:latin typeface="Open Sans" pitchFamily="32" charset="0"/>
              </a:rPr>
              <a:t>sqadays.com</a:t>
            </a:r>
          </a:p>
        </p:txBody>
      </p:sp>
      <p:pic>
        <p:nvPicPr>
          <p:cNvPr id="3086" name="Picture 15" descr="https://sqadays.com/files/autoupload/15/21/34/rdb3b2tw44465.png">
            <a:extLst>
              <a:ext uri="{FF2B5EF4-FFF2-40B4-BE49-F238E27FC236}">
                <a16:creationId xmlns:a16="http://schemas.microsoft.com/office/drawing/2014/main" id="{E6F2C52B-625A-405A-B0E5-2AF4A3E02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027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0E2F3E-0C1D-4B96-8740-07E84FDDB9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/>
              <a:t>Introduction – WHY?</a:t>
            </a:r>
          </a:p>
          <a:p>
            <a:r>
              <a:rPr lang="pl-PL" dirty="0"/>
              <a:t>Core message – HOW?</a:t>
            </a:r>
          </a:p>
          <a:p>
            <a:r>
              <a:rPr lang="pl-PL" dirty="0"/>
              <a:t>Summarize – NEXT STEPS?</a:t>
            </a:r>
          </a:p>
          <a:p>
            <a:r>
              <a:rPr lang="pl-PL" dirty="0"/>
              <a:t>Q&amp;A – Lunch </a:t>
            </a:r>
            <a:r>
              <a:rPr lang="pl-PL" dirty="0">
                <a:sym typeface="Wingdings" panose="05000000000000000000" pitchFamily="2" charset="2"/>
              </a:rPr>
              <a:t></a:t>
            </a:r>
            <a:endParaRPr lang="pl-PL" dirty="0"/>
          </a:p>
          <a:p>
            <a:endParaRPr lang="pl-PL" dirty="0"/>
          </a:p>
        </p:txBody>
      </p:sp>
      <p:sp>
        <p:nvSpPr>
          <p:cNvPr id="3" name="AutoShape 1">
            <a:extLst>
              <a:ext uri="{FF2B5EF4-FFF2-40B4-BE49-F238E27FC236}">
                <a16:creationId xmlns:a16="http://schemas.microsoft.com/office/drawing/2014/main" id="{17570D3F-2200-4BE7-934D-3C614A691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C0000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CF0F4763-7006-4617-A821-E214A2695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6 ways how to manage the risk taking </a:t>
            </a:r>
            <a:b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</a:b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in enhancing Your talents as a Tester</a:t>
            </a:r>
          </a:p>
        </p:txBody>
      </p:sp>
      <p:pic>
        <p:nvPicPr>
          <p:cNvPr id="5" name="Picture 6" descr="https://sqadays.com/files/autoupload/15/21/34/rdb3b2tw44465.png">
            <a:extLst>
              <a:ext uri="{FF2B5EF4-FFF2-40B4-BE49-F238E27FC236}">
                <a16:creationId xmlns:a16="http://schemas.microsoft.com/office/drawing/2014/main" id="{C07D6501-80C8-49E7-9F89-E61F277EF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11975"/>
            <a:ext cx="10461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2357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AF8F5-696F-4994-9FCF-DDB93DB2B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Introduction</a:t>
            </a:r>
            <a:br>
              <a:rPr lang="pl-PL" dirty="0"/>
            </a:br>
            <a:r>
              <a:rPr lang="pl-PL" dirty="0"/>
              <a:t>Why we are here?</a:t>
            </a:r>
          </a:p>
        </p:txBody>
      </p:sp>
      <p:sp>
        <p:nvSpPr>
          <p:cNvPr id="3" name="AutoShape 1">
            <a:extLst>
              <a:ext uri="{FF2B5EF4-FFF2-40B4-BE49-F238E27FC236}">
                <a16:creationId xmlns:a16="http://schemas.microsoft.com/office/drawing/2014/main" id="{1560F7CE-29E6-4522-9ACB-8B7A4C1CA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C0000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3CB1F724-C79B-46C2-AD3A-25814D9E9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6 ways how to manage the risk taking </a:t>
            </a:r>
            <a:b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</a:b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in enhancing Your talents as a Tester</a:t>
            </a:r>
          </a:p>
        </p:txBody>
      </p:sp>
      <p:pic>
        <p:nvPicPr>
          <p:cNvPr id="5" name="Picture 6" descr="https://sqadays.com/files/autoupload/15/21/34/rdb3b2tw44465.png">
            <a:extLst>
              <a:ext uri="{FF2B5EF4-FFF2-40B4-BE49-F238E27FC236}">
                <a16:creationId xmlns:a16="http://schemas.microsoft.com/office/drawing/2014/main" id="{174DB5B7-9786-4432-9F60-DEF987BA9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11975"/>
            <a:ext cx="10461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2484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D5B7D-1144-41CA-8F36-8F5BAEB86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Why him?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0C5BA-C6A2-4A6D-96EB-6CA8DE537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51" y="3143166"/>
            <a:ext cx="4246314" cy="2969214"/>
          </a:xfrm>
        </p:spPr>
        <p:txBody>
          <a:bodyPr>
            <a:noAutofit/>
          </a:bodyPr>
          <a:lstStyle/>
          <a:p>
            <a:r>
              <a:rPr lang="pl-PL" sz="2315" dirty="0"/>
              <a:t>Spyrosoft</a:t>
            </a:r>
          </a:p>
          <a:p>
            <a:r>
              <a:rPr lang="pl-PL" sz="2315" dirty="0"/>
              <a:t>Test Manager</a:t>
            </a:r>
          </a:p>
          <a:p>
            <a:r>
              <a:rPr lang="pl-PL" sz="2315" dirty="0"/>
              <a:t>15 years of expirience</a:t>
            </a:r>
          </a:p>
          <a:p>
            <a:r>
              <a:rPr lang="pl-PL" sz="2315" dirty="0"/>
              <a:t>Public Speaker</a:t>
            </a:r>
          </a:p>
          <a:p>
            <a:r>
              <a:rPr lang="pl-PL" sz="2315" dirty="0"/>
              <a:t>Consultant</a:t>
            </a:r>
          </a:p>
          <a:p>
            <a:r>
              <a:rPr lang="pl-PL" sz="2315" dirty="0"/>
              <a:t>Part of recruitment team of testers at all levels for different specialities</a:t>
            </a:r>
          </a:p>
        </p:txBody>
      </p:sp>
      <p:sp>
        <p:nvSpPr>
          <p:cNvPr id="4" name="AutoShape 1">
            <a:extLst>
              <a:ext uri="{FF2B5EF4-FFF2-40B4-BE49-F238E27FC236}">
                <a16:creationId xmlns:a16="http://schemas.microsoft.com/office/drawing/2014/main" id="{A8449063-A8B0-4807-B14D-058D028F1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020" y="0"/>
            <a:ext cx="9159605" cy="647700"/>
          </a:xfrm>
          <a:prstGeom prst="roundRect">
            <a:avLst>
              <a:gd name="adj" fmla="val 241"/>
            </a:avLst>
          </a:prstGeom>
          <a:solidFill>
            <a:srgbClr val="C0000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5070F2F4-BD1C-4093-8B53-C37540357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841" y="71438"/>
            <a:ext cx="7653679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6 ways how to manage the risk taking </a:t>
            </a:r>
            <a:b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</a:b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in enhancing Your talents as a Tester</a:t>
            </a:r>
          </a:p>
        </p:txBody>
      </p:sp>
      <p:pic>
        <p:nvPicPr>
          <p:cNvPr id="6" name="Picture 6" descr="https://sqadays.com/files/autoupload/15/21/34/rdb3b2tw44465.png">
            <a:extLst>
              <a:ext uri="{FF2B5EF4-FFF2-40B4-BE49-F238E27FC236}">
                <a16:creationId xmlns:a16="http://schemas.microsoft.com/office/drawing/2014/main" id="{997DC19E-F12D-4037-A768-BB9805A10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19" y="0"/>
            <a:ext cx="95058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8346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D5B7D-1144-41CA-8F36-8F5BAEB86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Why this topic?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0C5BA-C6A2-4A6D-96EB-6CA8DE537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51" y="3948953"/>
            <a:ext cx="4246314" cy="2163427"/>
          </a:xfrm>
        </p:spPr>
        <p:txBody>
          <a:bodyPr>
            <a:normAutofit fontScale="92500" lnSpcReduction="20000"/>
          </a:bodyPr>
          <a:lstStyle/>
          <a:p>
            <a:r>
              <a:rPr lang="pl-PL" sz="2315" dirty="0"/>
              <a:t>Personal Developement Plan</a:t>
            </a:r>
          </a:p>
          <a:p>
            <a:r>
              <a:rPr lang="pl-PL" sz="2315" dirty="0"/>
              <a:t>Carrer paths</a:t>
            </a:r>
          </a:p>
          <a:p>
            <a:r>
              <a:rPr lang="pl-PL" sz="2315" dirty="0"/>
              <a:t>Talents</a:t>
            </a:r>
          </a:p>
          <a:p>
            <a:r>
              <a:rPr lang="pl-PL" sz="2315" dirty="0"/>
              <a:t>Testing specializations</a:t>
            </a:r>
          </a:p>
          <a:p>
            <a:r>
              <a:rPr lang="pl-PL" sz="2315" dirty="0"/>
              <a:t>Risk-taking</a:t>
            </a:r>
          </a:p>
          <a:p>
            <a:r>
              <a:rPr lang="pl-PL" sz="2315" dirty="0"/>
              <a:t>Personal Growth</a:t>
            </a:r>
          </a:p>
          <a:p>
            <a:endParaRPr lang="pl-PL" sz="2315" dirty="0"/>
          </a:p>
          <a:p>
            <a:r>
              <a:rPr lang="pl-PL" sz="2315" dirty="0"/>
              <a:t>MIT research</a:t>
            </a:r>
          </a:p>
          <a:p>
            <a:r>
              <a:rPr lang="pl-PL" sz="2315" dirty="0"/>
              <a:t>Junior Testers?</a:t>
            </a:r>
          </a:p>
        </p:txBody>
      </p:sp>
      <p:sp>
        <p:nvSpPr>
          <p:cNvPr id="4" name="AutoShape 1">
            <a:extLst>
              <a:ext uri="{FF2B5EF4-FFF2-40B4-BE49-F238E27FC236}">
                <a16:creationId xmlns:a16="http://schemas.microsoft.com/office/drawing/2014/main" id="{F39107FF-28E1-4089-B44F-29DB348AC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020" y="0"/>
            <a:ext cx="9159605" cy="647700"/>
          </a:xfrm>
          <a:prstGeom prst="roundRect">
            <a:avLst>
              <a:gd name="adj" fmla="val 241"/>
            </a:avLst>
          </a:prstGeom>
          <a:solidFill>
            <a:srgbClr val="C0000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EB838ABD-AB93-4573-8442-E4018A516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841" y="71438"/>
            <a:ext cx="7653679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6 ways how to manage the risk taking </a:t>
            </a:r>
            <a:b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</a:b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in enhancing Your talents as a Tester</a:t>
            </a:r>
          </a:p>
        </p:txBody>
      </p:sp>
      <p:pic>
        <p:nvPicPr>
          <p:cNvPr id="6" name="Picture 6" descr="https://sqadays.com/files/autoupload/15/21/34/rdb3b2tw44465.png">
            <a:extLst>
              <a:ext uri="{FF2B5EF4-FFF2-40B4-BE49-F238E27FC236}">
                <a16:creationId xmlns:a16="http://schemas.microsoft.com/office/drawing/2014/main" id="{7EDF28EF-BE03-468C-AC91-2415D28D4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19" y="0"/>
            <a:ext cx="95058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9577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AF8F5-696F-4994-9FCF-DDB93DB2B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How to grow Your Talents? Why risk-taking?</a:t>
            </a:r>
          </a:p>
        </p:txBody>
      </p:sp>
      <p:sp>
        <p:nvSpPr>
          <p:cNvPr id="3" name="AutoShape 1">
            <a:extLst>
              <a:ext uri="{FF2B5EF4-FFF2-40B4-BE49-F238E27FC236}">
                <a16:creationId xmlns:a16="http://schemas.microsoft.com/office/drawing/2014/main" id="{89258178-3A57-4680-ABE6-1EB2A9634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C0000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7B39E677-05ED-4B80-AFD7-640E44103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6 ways how to manage the risk taking </a:t>
            </a:r>
            <a:b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</a:b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in enhancing Your talents as a Tester</a:t>
            </a:r>
          </a:p>
        </p:txBody>
      </p:sp>
      <p:pic>
        <p:nvPicPr>
          <p:cNvPr id="5" name="Picture 6" descr="https://sqadays.com/files/autoupload/15/21/34/rdb3b2tw44465.png">
            <a:extLst>
              <a:ext uri="{FF2B5EF4-FFF2-40B4-BE49-F238E27FC236}">
                <a16:creationId xmlns:a16="http://schemas.microsoft.com/office/drawing/2014/main" id="{A71C1F26-BC0A-4A67-A90E-77D2D04BA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11975"/>
            <a:ext cx="10461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6298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sitting, indoor, book, wall&#10;&#10;Description automatically generated">
            <a:extLst>
              <a:ext uri="{FF2B5EF4-FFF2-40B4-BE49-F238E27FC236}">
                <a16:creationId xmlns:a16="http://schemas.microsoft.com/office/drawing/2014/main" id="{325F35A9-E667-4A55-87D1-A82009A470E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2" r="12522"/>
          <a:stretch>
            <a:fillRect/>
          </a:stretch>
        </p:blipFill>
        <p:spPr>
          <a:xfrm>
            <a:off x="-1" y="2643298"/>
            <a:ext cx="4466645" cy="397171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80C82B3-59A4-47C5-9159-055592DA6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52" y="1418709"/>
            <a:ext cx="4941809" cy="1096006"/>
          </a:xfrm>
        </p:spPr>
        <p:txBody>
          <a:bodyPr>
            <a:normAutofit fontScale="90000"/>
          </a:bodyPr>
          <a:lstStyle/>
          <a:p>
            <a:r>
              <a:rPr lang="pl-PL" dirty="0"/>
              <a:t>1. Know what You know and what You do not know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CD75D388-18F9-4C55-9C47-2CA2AEAF2734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5333088" y="1418708"/>
          <a:ext cx="4466645" cy="4718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A769165-911A-45EB-8DB5-AB328A87C3D3}"/>
              </a:ext>
            </a:extLst>
          </p:cNvPr>
          <p:cNvSpPr txBox="1"/>
          <p:nvPr/>
        </p:nvSpPr>
        <p:spPr>
          <a:xfrm>
            <a:off x="4466644" y="6309640"/>
            <a:ext cx="3906390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3503" defTabSz="756026" eaLnBrk="1" fontAlgn="auto" hangingPunct="1">
              <a:spcBef>
                <a:spcPts val="0"/>
              </a:spcBef>
              <a:spcAft>
                <a:spcPts val="2976"/>
              </a:spcAft>
              <a:buClr>
                <a:srgbClr val="3BD8EE"/>
              </a:buClr>
              <a:buSzPct val="285000"/>
            </a:pPr>
            <a:r>
              <a:rPr lang="en-US" sz="1488" dirty="0">
                <a:solidFill>
                  <a:srgbClr val="3F3F3F"/>
                </a:solidFill>
                <a:latin typeface="Titillium"/>
                <a:ea typeface="+mn-ea"/>
              </a:rPr>
              <a:t>Photo by </a:t>
            </a:r>
            <a:r>
              <a:rPr lang="en-US" sz="1488" dirty="0">
                <a:solidFill>
                  <a:srgbClr val="3F3F3F"/>
                </a:solidFill>
                <a:latin typeface="Titillium"/>
                <a:ea typeface="+mn-ea"/>
                <a:hlinkClick r:id="rId8"/>
              </a:rPr>
              <a:t>Sharon McCutcheon</a:t>
            </a:r>
            <a:r>
              <a:rPr lang="en-US" sz="1488" dirty="0">
                <a:solidFill>
                  <a:srgbClr val="3F3F3F"/>
                </a:solidFill>
                <a:latin typeface="Titillium"/>
                <a:ea typeface="+mn-ea"/>
              </a:rPr>
              <a:t> on </a:t>
            </a:r>
            <a:r>
              <a:rPr lang="en-US" sz="1488" dirty="0" err="1">
                <a:solidFill>
                  <a:srgbClr val="3F3F3F"/>
                </a:solidFill>
                <a:latin typeface="Titillium"/>
                <a:ea typeface="+mn-ea"/>
                <a:hlinkClick r:id="rId9"/>
              </a:rPr>
              <a:t>Unsplash</a:t>
            </a:r>
            <a:endParaRPr lang="pl-PL" sz="1984" dirty="0">
              <a:solidFill>
                <a:srgbClr val="3F3F3F"/>
              </a:solidFill>
              <a:latin typeface="Titillium Bd" panose="00000800000000000000" pitchFamily="50" charset="-18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9" name="AutoShape 1">
            <a:extLst>
              <a:ext uri="{FF2B5EF4-FFF2-40B4-BE49-F238E27FC236}">
                <a16:creationId xmlns:a16="http://schemas.microsoft.com/office/drawing/2014/main" id="{67AB7FC3-F098-40AC-8B7E-33AF6E970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020" y="0"/>
            <a:ext cx="9159605" cy="647700"/>
          </a:xfrm>
          <a:prstGeom prst="roundRect">
            <a:avLst>
              <a:gd name="adj" fmla="val 241"/>
            </a:avLst>
          </a:prstGeom>
          <a:solidFill>
            <a:srgbClr val="C0000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89638AAA-3FAD-4159-BA66-6A60FD9D4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841" y="71438"/>
            <a:ext cx="7653679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6 ways how to manage the risk taking </a:t>
            </a:r>
            <a:b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</a:b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in enhancing Your talents as a Tester</a:t>
            </a:r>
          </a:p>
        </p:txBody>
      </p:sp>
      <p:pic>
        <p:nvPicPr>
          <p:cNvPr id="11" name="Picture 6" descr="https://sqadays.com/files/autoupload/15/21/34/rdb3b2tw44465.png">
            <a:extLst>
              <a:ext uri="{FF2B5EF4-FFF2-40B4-BE49-F238E27FC236}">
                <a16:creationId xmlns:a16="http://schemas.microsoft.com/office/drawing/2014/main" id="{56B2CF05-3E92-4619-AB70-5E5B26073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19" y="0"/>
            <a:ext cx="95058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056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CD6B1BD-CC14-4D30-BF87-87EEF985620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3" b="20313"/>
          <a:stretch>
            <a:fillRect/>
          </a:stretch>
        </p:blipFill>
        <p:spPr>
          <a:xfrm>
            <a:off x="0" y="3184538"/>
            <a:ext cx="3857959" cy="343047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80C82B3-59A4-47C5-9159-055592DA6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2. Take risks incrementally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F0CD837-B17C-45A9-B42C-0A2BD82BC60E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5941774" y="944662"/>
          <a:ext cx="4138851" cy="52027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1C457A7-B2D9-4C45-B55B-4E9E9180ECC2}"/>
              </a:ext>
            </a:extLst>
          </p:cNvPr>
          <p:cNvSpPr txBox="1"/>
          <p:nvPr/>
        </p:nvSpPr>
        <p:spPr>
          <a:xfrm>
            <a:off x="3857959" y="6309640"/>
            <a:ext cx="3661002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3503" defTabSz="756026" eaLnBrk="1" fontAlgn="auto" hangingPunct="1">
              <a:spcBef>
                <a:spcPts val="0"/>
              </a:spcBef>
              <a:spcAft>
                <a:spcPts val="2976"/>
              </a:spcAft>
              <a:buClr>
                <a:srgbClr val="3BD8EE"/>
              </a:buClr>
              <a:buSzPct val="285000"/>
            </a:pPr>
            <a:r>
              <a:rPr lang="en-US" sz="1488" dirty="0">
                <a:solidFill>
                  <a:srgbClr val="3F3F3F"/>
                </a:solidFill>
                <a:latin typeface="Titillium"/>
                <a:ea typeface="+mn-ea"/>
              </a:rPr>
              <a:t>Photo by </a:t>
            </a:r>
            <a:r>
              <a:rPr lang="en-US" sz="1488" dirty="0">
                <a:solidFill>
                  <a:srgbClr val="3F3F3F"/>
                </a:solidFill>
                <a:latin typeface="Titillium"/>
                <a:ea typeface="+mn-ea"/>
                <a:hlinkClick r:id="rId8"/>
              </a:rPr>
              <a:t>Sammie Vasquez</a:t>
            </a:r>
            <a:r>
              <a:rPr lang="en-US" sz="1488" dirty="0">
                <a:solidFill>
                  <a:srgbClr val="3F3F3F"/>
                </a:solidFill>
                <a:latin typeface="Titillium"/>
                <a:ea typeface="+mn-ea"/>
              </a:rPr>
              <a:t> on </a:t>
            </a:r>
            <a:r>
              <a:rPr lang="en-US" sz="1488" dirty="0" err="1">
                <a:solidFill>
                  <a:srgbClr val="3F3F3F"/>
                </a:solidFill>
                <a:latin typeface="Titillium"/>
                <a:ea typeface="+mn-ea"/>
                <a:hlinkClick r:id="rId9"/>
              </a:rPr>
              <a:t>Unsplash</a:t>
            </a:r>
            <a:endParaRPr lang="pl-PL" sz="1984" dirty="0">
              <a:solidFill>
                <a:srgbClr val="3F3F3F"/>
              </a:solidFill>
              <a:latin typeface="Titillium Bd" panose="00000800000000000000" pitchFamily="50" charset="-18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ADE820-7A9F-4106-9201-FB2EAFF571B2}"/>
              </a:ext>
            </a:extLst>
          </p:cNvPr>
          <p:cNvSpPr txBox="1"/>
          <p:nvPr/>
        </p:nvSpPr>
        <p:spPr>
          <a:xfrm>
            <a:off x="3775988" y="2153907"/>
            <a:ext cx="2528648" cy="2083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8963" indent="-665461" defTabSz="756026" eaLnBrk="1" fontAlgn="auto" hangingPunct="1">
              <a:spcBef>
                <a:spcPts val="0"/>
              </a:spcBef>
              <a:spcAft>
                <a:spcPts val="2976"/>
              </a:spcAft>
              <a:buClr>
                <a:srgbClr val="3BD8EE"/>
              </a:buClr>
              <a:buSzPct val="285000"/>
              <a:buFont typeface="+mj-lt"/>
              <a:buAutoNum type="arabicPeriod"/>
            </a:pPr>
            <a:r>
              <a:rPr lang="pl-PL" sz="1984" dirty="0">
                <a:solidFill>
                  <a:srgbClr val="3F3F3F"/>
                </a:solidFill>
                <a:latin typeface="Titillium"/>
                <a:ea typeface="+mn-ea"/>
              </a:rPr>
              <a:t>new projects, </a:t>
            </a:r>
          </a:p>
          <a:p>
            <a:pPr marL="738963" indent="-665461" defTabSz="756026" eaLnBrk="1" fontAlgn="auto" hangingPunct="1">
              <a:spcBef>
                <a:spcPts val="0"/>
              </a:spcBef>
              <a:spcAft>
                <a:spcPts val="2976"/>
              </a:spcAft>
              <a:buClr>
                <a:srgbClr val="3BD8EE"/>
              </a:buClr>
              <a:buSzPct val="285000"/>
              <a:buFont typeface="+mj-lt"/>
              <a:buAutoNum type="arabicPeriod"/>
            </a:pPr>
            <a:r>
              <a:rPr lang="pl-PL" sz="1984" dirty="0">
                <a:solidFill>
                  <a:srgbClr val="3F3F3F"/>
                </a:solidFill>
                <a:latin typeface="Titillium"/>
                <a:ea typeface="+mn-ea"/>
              </a:rPr>
              <a:t>new technologies </a:t>
            </a:r>
          </a:p>
          <a:p>
            <a:pPr marL="738963" indent="-665461" defTabSz="756026" eaLnBrk="1" fontAlgn="auto" hangingPunct="1">
              <a:spcBef>
                <a:spcPts val="0"/>
              </a:spcBef>
              <a:spcAft>
                <a:spcPts val="2976"/>
              </a:spcAft>
              <a:buClr>
                <a:srgbClr val="3BD8EE"/>
              </a:buClr>
              <a:buSzPct val="285000"/>
              <a:buFont typeface="+mj-lt"/>
              <a:buAutoNum type="arabicPeriod"/>
            </a:pPr>
            <a:r>
              <a:rPr lang="pl-PL" sz="1984" dirty="0">
                <a:solidFill>
                  <a:srgbClr val="3F3F3F"/>
                </a:solidFill>
                <a:latin typeface="Titillium"/>
                <a:ea typeface="+mn-ea"/>
              </a:rPr>
              <a:t>new tools</a:t>
            </a:r>
            <a:endParaRPr lang="pl-PL" sz="1984" dirty="0">
              <a:solidFill>
                <a:srgbClr val="3F3F3F"/>
              </a:solidFill>
              <a:latin typeface="Titillium Bd" panose="00000800000000000000" pitchFamily="50" charset="-18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7" name="AutoShape 1">
            <a:extLst>
              <a:ext uri="{FF2B5EF4-FFF2-40B4-BE49-F238E27FC236}">
                <a16:creationId xmlns:a16="http://schemas.microsoft.com/office/drawing/2014/main" id="{12497EDC-77B4-4F14-986B-5BE27FC70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020" y="0"/>
            <a:ext cx="9159605" cy="647700"/>
          </a:xfrm>
          <a:prstGeom prst="roundRect">
            <a:avLst>
              <a:gd name="adj" fmla="val 241"/>
            </a:avLst>
          </a:prstGeom>
          <a:solidFill>
            <a:srgbClr val="C0000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5291F812-D17F-458A-AAF0-7327A18C2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841" y="71438"/>
            <a:ext cx="7653679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6 ways how to manage the risk taking </a:t>
            </a:r>
            <a:b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</a:b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in enhancing Your talents as a Tester</a:t>
            </a:r>
          </a:p>
        </p:txBody>
      </p:sp>
      <p:pic>
        <p:nvPicPr>
          <p:cNvPr id="11" name="Picture 6" descr="https://sqadays.com/files/autoupload/15/21/34/rdb3b2tw44465.png">
            <a:extLst>
              <a:ext uri="{FF2B5EF4-FFF2-40B4-BE49-F238E27FC236}">
                <a16:creationId xmlns:a16="http://schemas.microsoft.com/office/drawing/2014/main" id="{83AF6430-B96F-4C62-BD8C-DBE6E1C90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19" y="0"/>
            <a:ext cx="95058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33166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SpyroSoft">
      <a:dk1>
        <a:srgbClr val="3F3F3F"/>
      </a:dk1>
      <a:lt1>
        <a:sysClr val="window" lastClr="FFFFFF"/>
      </a:lt1>
      <a:dk2>
        <a:srgbClr val="004AA4"/>
      </a:dk2>
      <a:lt2>
        <a:srgbClr val="FFFFFF"/>
      </a:lt2>
      <a:accent1>
        <a:srgbClr val="3BD8EE"/>
      </a:accent1>
      <a:accent2>
        <a:srgbClr val="1B5FAA"/>
      </a:accent2>
      <a:accent3>
        <a:srgbClr val="F2F2F2"/>
      </a:accent3>
      <a:accent4>
        <a:srgbClr val="D8D8D8"/>
      </a:accent4>
      <a:accent5>
        <a:srgbClr val="BFBFBF"/>
      </a:accent5>
      <a:accent6>
        <a:srgbClr val="FFC000"/>
      </a:accent6>
      <a:hlink>
        <a:srgbClr val="48A1FA"/>
      </a:hlink>
      <a:folHlink>
        <a:srgbClr val="7B7B7B"/>
      </a:folHlink>
    </a:clrScheme>
    <a:fontScheme name="SpyroSoft font firmowy">
      <a:majorFont>
        <a:latin typeface="Titillium Bd"/>
        <a:ea typeface=""/>
        <a:cs typeface=""/>
      </a:majorFont>
      <a:minorFont>
        <a:latin typeface="Titillium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893763" indent="-804863" algn="l">
          <a:lnSpc>
            <a:spcPct val="100000"/>
          </a:lnSpc>
          <a:spcAft>
            <a:spcPts val="3600"/>
          </a:spcAft>
          <a:buClr>
            <a:schemeClr val="accent1"/>
          </a:buClr>
          <a:buSzPct val="285000"/>
          <a:buFont typeface="+mj-lt"/>
          <a:buAutoNum type="arabicPeriod"/>
          <a:tabLst/>
          <a:defRPr sz="2400" dirty="0" smtClean="0">
            <a:latin typeface="Titillium Bd" panose="00000800000000000000" pitchFamily="50" charset="-18"/>
            <a:cs typeface="Segoe UI Semibold" panose="020B07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zablon prezentacji SpyroSoft.potx" id="{4438E12E-F901-434A-AF91-C50381B4BF49}" vid="{17F1DDEC-BB91-4348-A337-C3212C810199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562</Words>
  <Application>Microsoft Office PowerPoint</Application>
  <PresentationFormat>Niestandardowy</PresentationFormat>
  <Paragraphs>114</Paragraphs>
  <Slides>17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17</vt:i4>
      </vt:variant>
    </vt:vector>
  </HeadingPairs>
  <TitlesOfParts>
    <vt:vector size="24" baseType="lpstr">
      <vt:lpstr>Arial</vt:lpstr>
      <vt:lpstr>Microsoft YaHei</vt:lpstr>
      <vt:lpstr>Times New Roman</vt:lpstr>
      <vt:lpstr>Arial Unicode MS</vt:lpstr>
      <vt:lpstr>Open Sans</vt:lpstr>
      <vt:lpstr>Тема Office</vt:lpstr>
      <vt:lpstr>Motyw pakietu Office</vt:lpstr>
      <vt:lpstr>6 ways how to manage the risk taking in enhancing Your talents as a Tester</vt:lpstr>
      <vt:lpstr>Prezentacja programu PowerPoint</vt:lpstr>
      <vt:lpstr>Prezentacja programu PowerPoint</vt:lpstr>
      <vt:lpstr>Introduction Why we are here?</vt:lpstr>
      <vt:lpstr>Why him?</vt:lpstr>
      <vt:lpstr>Why this topic?</vt:lpstr>
      <vt:lpstr>How to grow Your Talents? Why risk-taking?</vt:lpstr>
      <vt:lpstr>1. Know what You know and what You do not know</vt:lpstr>
      <vt:lpstr>2. Take risks incrementally</vt:lpstr>
      <vt:lpstr>3. Beware of confirmation bias while learning</vt:lpstr>
      <vt:lpstr>4. Construct scenarios for growth decision making</vt:lpstr>
      <vt:lpstr>5. Don’t gamble</vt:lpstr>
      <vt:lpstr>6. Kill unimportant projects</vt:lpstr>
      <vt:lpstr>Bonus rule:  Build Your own plan and use it.  Do not wait for the company to fit You to their plan.</vt:lpstr>
      <vt:lpstr>To summarize:</vt:lpstr>
      <vt:lpstr>Contact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SQA Days 26</dc:title>
  <dc:creator>Владислав Орликов</dc:creator>
  <cp:lastModifiedBy>Buczko Michał</cp:lastModifiedBy>
  <cp:revision>10</cp:revision>
  <cp:lastPrinted>1601-01-01T00:00:00Z</cp:lastPrinted>
  <dcterms:created xsi:type="dcterms:W3CDTF">2015-01-21T10:52:29Z</dcterms:created>
  <dcterms:modified xsi:type="dcterms:W3CDTF">2019-11-02T09:07:18Z</dcterms:modified>
</cp:coreProperties>
</file>