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49"/>
  </p:notesMasterIdLst>
  <p:sldIdLst>
    <p:sldId id="256" r:id="rId5"/>
    <p:sldId id="319" r:id="rId6"/>
    <p:sldId id="262" r:id="rId7"/>
    <p:sldId id="276" r:id="rId8"/>
    <p:sldId id="306" r:id="rId9"/>
    <p:sldId id="302" r:id="rId10"/>
    <p:sldId id="294" r:id="rId11"/>
    <p:sldId id="311" r:id="rId12"/>
    <p:sldId id="320" r:id="rId13"/>
    <p:sldId id="321" r:id="rId14"/>
    <p:sldId id="301" r:id="rId15"/>
    <p:sldId id="300" r:id="rId16"/>
    <p:sldId id="307" r:id="rId17"/>
    <p:sldId id="298" r:id="rId18"/>
    <p:sldId id="310" r:id="rId19"/>
    <p:sldId id="297" r:id="rId20"/>
    <p:sldId id="322" r:id="rId21"/>
    <p:sldId id="318" r:id="rId22"/>
    <p:sldId id="259" r:id="rId23"/>
    <p:sldId id="281" r:id="rId24"/>
    <p:sldId id="283" r:id="rId25"/>
    <p:sldId id="288" r:id="rId26"/>
    <p:sldId id="284" r:id="rId27"/>
    <p:sldId id="285" r:id="rId28"/>
    <p:sldId id="289" r:id="rId29"/>
    <p:sldId id="286" r:id="rId30"/>
    <p:sldId id="290" r:id="rId31"/>
    <p:sldId id="291" r:id="rId32"/>
    <p:sldId id="292" r:id="rId33"/>
    <p:sldId id="293" r:id="rId34"/>
    <p:sldId id="287" r:id="rId35"/>
    <p:sldId id="295" r:id="rId36"/>
    <p:sldId id="277" r:id="rId37"/>
    <p:sldId id="303" r:id="rId38"/>
    <p:sldId id="304" r:id="rId39"/>
    <p:sldId id="305" r:id="rId40"/>
    <p:sldId id="309" r:id="rId41"/>
    <p:sldId id="296" r:id="rId42"/>
    <p:sldId id="317" r:id="rId43"/>
    <p:sldId id="315" r:id="rId44"/>
    <p:sldId id="313" r:id="rId45"/>
    <p:sldId id="312" r:id="rId46"/>
    <p:sldId id="323" r:id="rId47"/>
    <p:sldId id="27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zhalika Levandouskaya" initials="AL" lastIdx="43" clrIdx="0">
    <p:extLst>
      <p:ext uri="{19B8F6BF-5375-455C-9EA6-DF929625EA0E}">
        <p15:presenceInfo xmlns:p15="http://schemas.microsoft.com/office/powerpoint/2012/main" userId="S::Anzhalika_Levandouskaya@epam.com::92adfee3-e19f-494c-b48e-2a057e813d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33410"/>
    <a:srgbClr val="00441A"/>
    <a:srgbClr val="FF8500"/>
    <a:srgbClr val="000C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467" autoAdjust="0"/>
  </p:normalViewPr>
  <p:slideViewPr>
    <p:cSldViewPr snapToGrid="0">
      <p:cViewPr varScale="1">
        <p:scale>
          <a:sx n="84" d="100"/>
          <a:sy n="84" d="100"/>
        </p:scale>
        <p:origin x="96" y="110"/>
      </p:cViewPr>
      <p:guideLst>
        <p:guide orient="horz" pos="2160"/>
        <p:guide pos="3840"/>
      </p:guideLst>
    </p:cSldViewPr>
  </p:slideViewPr>
  <p:notesTextViewPr>
    <p:cViewPr>
      <p:scale>
        <a:sx n="1" d="1"/>
        <a:sy n="1" d="1"/>
      </p:scale>
      <p:origin x="0" y="0"/>
    </p:cViewPr>
  </p:notesTextViewPr>
  <p:sorterViewPr>
    <p:cViewPr>
      <p:scale>
        <a:sx n="100" d="100"/>
        <a:sy n="100" d="100"/>
      </p:scale>
      <p:origin x="0" y="-46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DA449-81D0-4C65-80FA-E84926361CC3}" type="datetimeFigureOut">
              <a:rPr lang="en-US" smtClean="0"/>
              <a:t>10/30/2021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A5C3A5-A464-4897-B884-BB9B35180A5B}" type="slidenum">
              <a:rPr lang="en-US" smtClean="0"/>
              <a:t>‹#›</a:t>
            </a:fld>
            <a:endParaRPr lang="en-US"/>
          </a:p>
        </p:txBody>
      </p:sp>
    </p:spTree>
    <p:extLst>
      <p:ext uri="{BB962C8B-B14F-4D97-AF65-F5344CB8AC3E}">
        <p14:creationId xmlns:p14="http://schemas.microsoft.com/office/powerpoint/2010/main" val="1117570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Black">
    <p:bg>
      <p:bgPr>
        <a:solidFill>
          <a:srgbClr val="000C2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12EC42-E6C9-4C4C-94EA-CCC7EEE060A7}"/>
              </a:ext>
            </a:extLst>
          </p:cNvPr>
          <p:cNvPicPr>
            <a:picLocks noChangeAspect="1"/>
          </p:cNvPicPr>
          <p:nvPr userDrawn="1"/>
        </p:nvPicPr>
        <p:blipFill>
          <a:blip r:embed="rId2"/>
          <a:stretch>
            <a:fillRect/>
          </a:stretch>
        </p:blipFill>
        <p:spPr>
          <a:xfrm>
            <a:off x="3062989" y="392944"/>
            <a:ext cx="6066022" cy="6072112"/>
          </a:xfrm>
          <a:prstGeom prst="rect">
            <a:avLst/>
          </a:prstGeom>
        </p:spPr>
      </p:pic>
      <p:sp>
        <p:nvSpPr>
          <p:cNvPr id="3" name="Title 2">
            <a:extLst>
              <a:ext uri="{FF2B5EF4-FFF2-40B4-BE49-F238E27FC236}">
                <a16:creationId xmlns:a16="http://schemas.microsoft.com/office/drawing/2014/main" id="{81FA7817-3B6C-3F4A-B7B9-1C24248B02A6}"/>
              </a:ext>
            </a:extLst>
          </p:cNvPr>
          <p:cNvSpPr>
            <a:spLocks noGrp="1"/>
          </p:cNvSpPr>
          <p:nvPr>
            <p:ph type="title" hasCustomPrompt="1"/>
          </p:nvPr>
        </p:nvSpPr>
        <p:spPr>
          <a:xfrm>
            <a:off x="4230877" y="2070132"/>
            <a:ext cx="3730246" cy="1477328"/>
          </a:xfrm>
        </p:spPr>
        <p:txBody>
          <a:bodyPr vert="horz" wrap="square" lIns="0" tIns="0" rIns="0" bIns="0" rtlCol="0">
            <a:spAutoFit/>
          </a:bodyPr>
          <a:lstStyle>
            <a:lvl1pPr algn="ctr">
              <a:defRPr lang="en-US" sz="4800" b="0" dirty="0">
                <a:solidFill>
                  <a:schemeClr val="bg1"/>
                </a:solidFill>
                <a:latin typeface="Calibri Light" panose="020F0302020204030204" pitchFamily="34" charset="0"/>
                <a:cs typeface="Calibri Light" panose="020F0302020204030204" pitchFamily="34" charset="0"/>
              </a:defRPr>
            </a:lvl1pPr>
          </a:lstStyle>
          <a:p>
            <a:pPr lvl="0"/>
            <a:r>
              <a:rPr lang="en-US" dirty="0"/>
              <a:t>Talk title goes </a:t>
            </a:r>
            <a:br>
              <a:rPr lang="ru-RU" dirty="0"/>
            </a:br>
            <a:r>
              <a:rPr lang="en-US" dirty="0"/>
              <a:t>here</a:t>
            </a:r>
          </a:p>
        </p:txBody>
      </p:sp>
      <p:sp>
        <p:nvSpPr>
          <p:cNvPr id="8" name="Rectangle 7">
            <a:extLst>
              <a:ext uri="{FF2B5EF4-FFF2-40B4-BE49-F238E27FC236}">
                <a16:creationId xmlns:a16="http://schemas.microsoft.com/office/drawing/2014/main" id="{73BAD3E6-15E0-9C46-91B8-5774D5CBFE2B}"/>
              </a:ext>
            </a:extLst>
          </p:cNvPr>
          <p:cNvSpPr/>
          <p:nvPr userDrawn="1"/>
        </p:nvSpPr>
        <p:spPr bwMode="auto">
          <a:xfrm rot="5400000">
            <a:off x="6087000" y="3783404"/>
            <a:ext cx="18000" cy="1080000"/>
          </a:xfrm>
          <a:prstGeom prst="rect">
            <a:avLst/>
          </a:prstGeom>
          <a:gradFill>
            <a:gsLst>
              <a:gs pos="0">
                <a:srgbClr val="F8E21B"/>
              </a:gs>
              <a:gs pos="32000">
                <a:srgbClr val="71C9BC"/>
              </a:gs>
              <a:gs pos="49000">
                <a:srgbClr val="36BFA8"/>
              </a:gs>
              <a:gs pos="99000">
                <a:srgbClr val="008ACF"/>
              </a:gs>
            </a:gsLst>
            <a:lin ang="18600000" scaled="0"/>
          </a:gradFill>
          <a:ln>
            <a:noFill/>
          </a:ln>
          <a:effectLst/>
        </p:spPr>
        <p:txBody>
          <a:bodyPr wrap="none" rtlCol="0" anchor="ctr"/>
          <a:lstStyle/>
          <a:p>
            <a:pPr algn="ctr"/>
            <a:endParaRPr lang="en-HU" sz="2400" dirty="0" err="1">
              <a:solidFill>
                <a:schemeClr val="bg1"/>
              </a:solidFill>
              <a:latin typeface="Calibri Light" panose="020F0302020204030204" pitchFamily="34" charset="0"/>
              <a:ea typeface="Human Sans ExtraLight" charset="0"/>
              <a:cs typeface="Human Sans ExtraLight" charset="0"/>
            </a:endParaRPr>
          </a:p>
        </p:txBody>
      </p:sp>
      <p:sp>
        <p:nvSpPr>
          <p:cNvPr id="16" name="Text Placeholder 4">
            <a:extLst>
              <a:ext uri="{FF2B5EF4-FFF2-40B4-BE49-F238E27FC236}">
                <a16:creationId xmlns:a16="http://schemas.microsoft.com/office/drawing/2014/main" id="{895CF051-9529-9C41-A989-522E127F9666}"/>
              </a:ext>
            </a:extLst>
          </p:cNvPr>
          <p:cNvSpPr>
            <a:spLocks noGrp="1"/>
          </p:cNvSpPr>
          <p:nvPr>
            <p:ph type="body" sz="quarter" idx="13" hasCustomPrompt="1"/>
          </p:nvPr>
        </p:nvSpPr>
        <p:spPr>
          <a:xfrm>
            <a:off x="4496729" y="4464280"/>
            <a:ext cx="3222702" cy="430887"/>
          </a:xfrm>
        </p:spPr>
        <p:txBody>
          <a:bodyPr wrap="square">
            <a:spAutoFit/>
          </a:bodyPr>
          <a:lstStyle>
            <a:lvl1pPr algn="ctr">
              <a:lnSpc>
                <a:spcPct val="100000"/>
              </a:lnSpc>
              <a:spcBef>
                <a:spcPts val="0"/>
              </a:spcBef>
              <a:defRPr sz="1400" b="1" i="0" spc="100" baseline="0">
                <a:solidFill>
                  <a:schemeClr val="bg1"/>
                </a:solidFill>
                <a:latin typeface="Calibri" panose="020F0502020204030204" pitchFamily="34" charset="0"/>
                <a:cs typeface="Calibri" panose="020F0502020204030204" pitchFamily="34" charset="0"/>
              </a:defRPr>
            </a:lvl1pPr>
            <a:lvl2pPr>
              <a:buNone/>
              <a:defRPr/>
            </a:lvl2pPr>
          </a:lstStyle>
          <a:p>
            <a:pPr lvl="0"/>
            <a:r>
              <a:rPr lang="en-US" dirty="0"/>
              <a:t>PUT YOUR NAME HERE</a:t>
            </a:r>
          </a:p>
          <a:p>
            <a:pPr lvl="0"/>
            <a:r>
              <a:rPr lang="en-US" dirty="0"/>
              <a:t>YOUR TITLE, COMPANY</a:t>
            </a:r>
          </a:p>
        </p:txBody>
      </p:sp>
      <p:sp>
        <p:nvSpPr>
          <p:cNvPr id="5" name="Текст 4">
            <a:extLst>
              <a:ext uri="{FF2B5EF4-FFF2-40B4-BE49-F238E27FC236}">
                <a16:creationId xmlns:a16="http://schemas.microsoft.com/office/drawing/2014/main" id="{CEBA260F-182E-E244-8446-D09481150934}"/>
              </a:ext>
            </a:extLst>
          </p:cNvPr>
          <p:cNvSpPr>
            <a:spLocks noGrp="1"/>
          </p:cNvSpPr>
          <p:nvPr>
            <p:ph type="body" sz="quarter" idx="14" hasCustomPrompt="1"/>
          </p:nvPr>
        </p:nvSpPr>
        <p:spPr>
          <a:xfrm>
            <a:off x="9904651" y="5373112"/>
            <a:ext cx="2287349" cy="1484888"/>
          </a:xfrm>
        </p:spPr>
        <p:txBody>
          <a:bodyPr/>
          <a:lstStyle>
            <a:lvl1pPr>
              <a:defRPr sz="2400">
                <a:solidFill>
                  <a:schemeClr val="bg1"/>
                </a:solidFill>
              </a:defRPr>
            </a:lvl1pPr>
          </a:lstStyle>
          <a:p>
            <a:pPr lvl="0"/>
            <a:r>
              <a:rPr lang="en-US" dirty="0"/>
              <a:t>KEEP THIS CORNER EMPTY FOR THE VIDEO</a:t>
            </a:r>
            <a:endParaRPr lang="ru-RU" dirty="0"/>
          </a:p>
        </p:txBody>
      </p:sp>
      <p:sp>
        <p:nvSpPr>
          <p:cNvPr id="9" name="Прямоугольник 8">
            <a:extLst>
              <a:ext uri="{FF2B5EF4-FFF2-40B4-BE49-F238E27FC236}">
                <a16:creationId xmlns:a16="http://schemas.microsoft.com/office/drawing/2014/main" id="{77975578-A4E2-A64A-AB37-7971F61801CB}"/>
              </a:ext>
            </a:extLst>
          </p:cNvPr>
          <p:cNvSpPr>
            <a:spLocks/>
          </p:cNvSpPr>
          <p:nvPr userDrawn="1"/>
        </p:nvSpPr>
        <p:spPr bwMode="auto">
          <a:xfrm>
            <a:off x="8921262" y="6972299"/>
            <a:ext cx="3270738" cy="2657475"/>
          </a:xfrm>
          <a:prstGeom prst="rect">
            <a:avLst/>
          </a:prstGeom>
          <a:solidFill>
            <a:schemeClr val="accent1"/>
          </a:solidFill>
          <a:ln>
            <a:noFill/>
          </a:ln>
          <a:effectLst/>
        </p:spPr>
        <p:txBody>
          <a:bodyPr wrap="square" lIns="0" tIns="0" rIns="0" bIns="0" rtlCol="0" anchor="ctr"/>
          <a:lstStyle/>
          <a:p>
            <a:pPr algn="ctr"/>
            <a:endParaRPr lang="ru-RU" sz="2400" dirty="0">
              <a:solidFill>
                <a:schemeClr val="bg1"/>
              </a:solidFill>
              <a:latin typeface="Calibri Light" panose="020F0302020204030204" pitchFamily="34" charset="0"/>
              <a:ea typeface="Human Sans ExtraLight" charset="0"/>
              <a:cs typeface="Human Sans ExtraLight" charset="0"/>
            </a:endParaRPr>
          </a:p>
        </p:txBody>
      </p:sp>
    </p:spTree>
    <p:extLst>
      <p:ext uri="{BB962C8B-B14F-4D97-AF65-F5344CB8AC3E}">
        <p14:creationId xmlns:p14="http://schemas.microsoft.com/office/powerpoint/2010/main" val="349311545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eaker's Slide">
    <p:bg>
      <p:bgPr>
        <a:solidFill>
          <a:srgbClr val="000C23"/>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5CCC8C-C8CB-CB4E-A88B-73239C25E27F}"/>
              </a:ext>
            </a:extLst>
          </p:cNvPr>
          <p:cNvSpPr/>
          <p:nvPr userDrawn="1"/>
        </p:nvSpPr>
        <p:spPr bwMode="auto">
          <a:xfrm>
            <a:off x="6096000" y="-2"/>
            <a:ext cx="25200" cy="6858000"/>
          </a:xfrm>
          <a:prstGeom prst="rect">
            <a:avLst/>
          </a:prstGeom>
          <a:gradFill>
            <a:gsLst>
              <a:gs pos="0">
                <a:srgbClr val="F8E21B"/>
              </a:gs>
              <a:gs pos="32000">
                <a:srgbClr val="71C9BC"/>
              </a:gs>
              <a:gs pos="49000">
                <a:srgbClr val="36BFA8"/>
              </a:gs>
              <a:gs pos="99000">
                <a:srgbClr val="008ACF"/>
              </a:gs>
            </a:gsLst>
            <a:lin ang="18600000" scaled="0"/>
          </a:gradFill>
          <a:ln>
            <a:noFill/>
          </a:ln>
          <a:effectLst/>
        </p:spPr>
        <p:txBody>
          <a:bodyPr wrap="none" rtlCol="0" anchor="ctr"/>
          <a:lstStyle/>
          <a:p>
            <a:pPr algn="ctr"/>
            <a:endParaRPr lang="en-HU" sz="2400" dirty="0" err="1">
              <a:solidFill>
                <a:schemeClr val="bg1"/>
              </a:solidFill>
              <a:latin typeface="Calibri Light" panose="020F0302020204030204" pitchFamily="34" charset="0"/>
              <a:ea typeface="Human Sans ExtraLight" charset="0"/>
              <a:cs typeface="Human Sans ExtraLight" charset="0"/>
            </a:endParaRPr>
          </a:p>
        </p:txBody>
      </p:sp>
      <p:pic>
        <p:nvPicPr>
          <p:cNvPr id="23" name="Picture 22">
            <a:extLst>
              <a:ext uri="{FF2B5EF4-FFF2-40B4-BE49-F238E27FC236}">
                <a16:creationId xmlns:a16="http://schemas.microsoft.com/office/drawing/2014/main" id="{105E45A9-636E-F844-8B78-C694DBF50BD6}"/>
              </a:ext>
            </a:extLst>
          </p:cNvPr>
          <p:cNvPicPr>
            <a:picLocks noChangeAspect="1"/>
          </p:cNvPicPr>
          <p:nvPr userDrawn="1"/>
        </p:nvPicPr>
        <p:blipFill>
          <a:blip r:embed="rId2"/>
          <a:stretch>
            <a:fillRect/>
          </a:stretch>
        </p:blipFill>
        <p:spPr>
          <a:xfrm>
            <a:off x="489146" y="1016767"/>
            <a:ext cx="4626000" cy="4626000"/>
          </a:xfrm>
          <a:prstGeom prst="rect">
            <a:avLst/>
          </a:prstGeom>
        </p:spPr>
      </p:pic>
      <p:sp>
        <p:nvSpPr>
          <p:cNvPr id="24" name="Picture Placeholder 23">
            <a:extLst>
              <a:ext uri="{FF2B5EF4-FFF2-40B4-BE49-F238E27FC236}">
                <a16:creationId xmlns:a16="http://schemas.microsoft.com/office/drawing/2014/main" id="{278E9061-EE50-C948-B86A-2F7E5E13A9C7}"/>
              </a:ext>
            </a:extLst>
          </p:cNvPr>
          <p:cNvSpPr>
            <a:spLocks noGrp="1"/>
          </p:cNvSpPr>
          <p:nvPr>
            <p:ph type="pic" sz="quarter" idx="28"/>
          </p:nvPr>
        </p:nvSpPr>
        <p:spPr>
          <a:xfrm>
            <a:off x="1603346" y="2130967"/>
            <a:ext cx="2397600" cy="2397600"/>
          </a:xfrm>
          <a:prstGeom prst="ellipse">
            <a:avLst/>
          </a:prstGeom>
          <a:solidFill>
            <a:schemeClr val="bg1">
              <a:lumMod val="95000"/>
            </a:schemeClr>
          </a:solidFill>
        </p:spPr>
        <p:txBody>
          <a:bodyPr anchor="ctr"/>
          <a:lstStyle>
            <a:lvl1pPr algn="ctr">
              <a:defRPr/>
            </a:lvl1pPr>
          </a:lstStyle>
          <a:p>
            <a:endParaRPr lang="en-US" dirty="0"/>
          </a:p>
        </p:txBody>
      </p:sp>
      <p:grpSp>
        <p:nvGrpSpPr>
          <p:cNvPr id="25" name="Group 24">
            <a:extLst>
              <a:ext uri="{FF2B5EF4-FFF2-40B4-BE49-F238E27FC236}">
                <a16:creationId xmlns:a16="http://schemas.microsoft.com/office/drawing/2014/main" id="{F0E8A126-F575-6349-ACFD-64314B1C44D1}"/>
              </a:ext>
            </a:extLst>
          </p:cNvPr>
          <p:cNvGrpSpPr/>
          <p:nvPr userDrawn="1"/>
        </p:nvGrpSpPr>
        <p:grpSpPr>
          <a:xfrm>
            <a:off x="4914178" y="3136224"/>
            <a:ext cx="386864" cy="386864"/>
            <a:chOff x="6404461" y="1436036"/>
            <a:chExt cx="511112" cy="511112"/>
          </a:xfrm>
        </p:grpSpPr>
        <p:grpSp>
          <p:nvGrpSpPr>
            <p:cNvPr id="26" name="Group 25">
              <a:extLst>
                <a:ext uri="{FF2B5EF4-FFF2-40B4-BE49-F238E27FC236}">
                  <a16:creationId xmlns:a16="http://schemas.microsoft.com/office/drawing/2014/main" id="{8C618294-59C9-1C4F-92F7-C9E6A11A1208}"/>
                </a:ext>
              </a:extLst>
            </p:cNvPr>
            <p:cNvGrpSpPr/>
            <p:nvPr userDrawn="1"/>
          </p:nvGrpSpPr>
          <p:grpSpPr>
            <a:xfrm>
              <a:off x="6404461" y="1436036"/>
              <a:ext cx="511112" cy="511112"/>
              <a:chOff x="6313021" y="1478142"/>
              <a:chExt cx="511112" cy="511112"/>
            </a:xfrm>
          </p:grpSpPr>
          <p:sp>
            <p:nvSpPr>
              <p:cNvPr id="28" name="Oval 27">
                <a:extLst>
                  <a:ext uri="{FF2B5EF4-FFF2-40B4-BE49-F238E27FC236}">
                    <a16:creationId xmlns:a16="http://schemas.microsoft.com/office/drawing/2014/main" id="{1CB2DD10-3644-D84A-A7FA-1ABE5E45BBC3}"/>
                  </a:ext>
                </a:extLst>
              </p:cNvPr>
              <p:cNvSpPr/>
              <p:nvPr userDrawn="1"/>
            </p:nvSpPr>
            <p:spPr bwMode="auto">
              <a:xfrm>
                <a:off x="6313021" y="1478142"/>
                <a:ext cx="511112" cy="511112"/>
              </a:xfrm>
              <a:prstGeom prst="ellipse">
                <a:avLst/>
              </a:prstGeom>
              <a:gradFill>
                <a:gsLst>
                  <a:gs pos="0">
                    <a:srgbClr val="F8E21B"/>
                  </a:gs>
                  <a:gs pos="32000">
                    <a:srgbClr val="71C9BC"/>
                  </a:gs>
                  <a:gs pos="49000">
                    <a:srgbClr val="36BFA8"/>
                  </a:gs>
                  <a:gs pos="99000">
                    <a:srgbClr val="008ACF"/>
                  </a:gs>
                </a:gsLst>
                <a:lin ang="18600000" scaled="0"/>
              </a:gradFill>
              <a:ln>
                <a:noFill/>
              </a:ln>
              <a:effectLst/>
            </p:spPr>
            <p:txBody>
              <a:bodyPr wrap="none" rtlCol="0" anchor="ctr"/>
              <a:lstStyle/>
              <a:p>
                <a:pPr algn="ctr"/>
                <a:endParaRPr lang="en-HU" sz="2400" dirty="0" err="1">
                  <a:solidFill>
                    <a:schemeClr val="bg1"/>
                  </a:solidFill>
                  <a:latin typeface="Calibri Light" panose="020F0302020204030204" pitchFamily="34" charset="0"/>
                  <a:ea typeface="Human Sans ExtraLight" charset="0"/>
                  <a:cs typeface="Human Sans ExtraLight" charset="0"/>
                </a:endParaRPr>
              </a:p>
            </p:txBody>
          </p:sp>
          <p:sp>
            <p:nvSpPr>
              <p:cNvPr id="29" name="Oval 28">
                <a:extLst>
                  <a:ext uri="{FF2B5EF4-FFF2-40B4-BE49-F238E27FC236}">
                    <a16:creationId xmlns:a16="http://schemas.microsoft.com/office/drawing/2014/main" id="{7FB98DD6-BB3E-E54B-8DE6-537C2D3640AD}"/>
                  </a:ext>
                </a:extLst>
              </p:cNvPr>
              <p:cNvSpPr/>
              <p:nvPr userDrawn="1"/>
            </p:nvSpPr>
            <p:spPr bwMode="auto">
              <a:xfrm>
                <a:off x="6339481" y="1504602"/>
                <a:ext cx="458194" cy="458194"/>
              </a:xfrm>
              <a:prstGeom prst="ellipse">
                <a:avLst/>
              </a:prstGeom>
              <a:solidFill>
                <a:srgbClr val="000C23"/>
              </a:solidFill>
              <a:ln>
                <a:noFill/>
              </a:ln>
              <a:effectLst/>
            </p:spPr>
            <p:txBody>
              <a:bodyPr wrap="none" rtlCol="0" anchor="ctr"/>
              <a:lstStyle/>
              <a:p>
                <a:pPr algn="ctr"/>
                <a:endParaRPr lang="en-HU" sz="2400" dirty="0" err="1">
                  <a:solidFill>
                    <a:schemeClr val="bg1"/>
                  </a:solidFill>
                  <a:latin typeface="Calibri Light" panose="020F0302020204030204" pitchFamily="34" charset="0"/>
                  <a:ea typeface="Human Sans ExtraLight" charset="0"/>
                  <a:cs typeface="Human Sans ExtraLight" charset="0"/>
                </a:endParaRPr>
              </a:p>
            </p:txBody>
          </p:sp>
        </p:grpSp>
        <p:cxnSp>
          <p:nvCxnSpPr>
            <p:cNvPr id="27" name="Straight Arrow Connector 26">
              <a:extLst>
                <a:ext uri="{FF2B5EF4-FFF2-40B4-BE49-F238E27FC236}">
                  <a16:creationId xmlns:a16="http://schemas.microsoft.com/office/drawing/2014/main" id="{052E7A62-8C0E-B947-9D35-2F7D8EB6B78D}"/>
                </a:ext>
              </a:extLst>
            </p:cNvPr>
            <p:cNvCxnSpPr>
              <a:cxnSpLocks/>
            </p:cNvCxnSpPr>
            <p:nvPr userDrawn="1"/>
          </p:nvCxnSpPr>
          <p:spPr>
            <a:xfrm>
              <a:off x="6579439" y="1691592"/>
              <a:ext cx="167154" cy="0"/>
            </a:xfrm>
            <a:prstGeom prst="straightConnector1">
              <a:avLst/>
            </a:prstGeom>
            <a:ln w="22225">
              <a:solidFill>
                <a:schemeClr val="bg1"/>
              </a:solidFill>
              <a:tailEnd type="arrow" w="lg" len="sm"/>
            </a:ln>
          </p:spPr>
          <p:style>
            <a:lnRef idx="1">
              <a:schemeClr val="accent1"/>
            </a:lnRef>
            <a:fillRef idx="0">
              <a:schemeClr val="accent1"/>
            </a:fillRef>
            <a:effectRef idx="0">
              <a:schemeClr val="accent1"/>
            </a:effectRef>
            <a:fontRef idx="minor">
              <a:schemeClr val="tx1"/>
            </a:fontRef>
          </p:style>
        </p:cxnSp>
      </p:grpSp>
      <p:sp>
        <p:nvSpPr>
          <p:cNvPr id="30" name="Text Placeholder 4">
            <a:extLst>
              <a:ext uri="{FF2B5EF4-FFF2-40B4-BE49-F238E27FC236}">
                <a16:creationId xmlns:a16="http://schemas.microsoft.com/office/drawing/2014/main" id="{C640C2A6-CCF2-AD49-8ADE-D3C1077EA7B6}"/>
              </a:ext>
            </a:extLst>
          </p:cNvPr>
          <p:cNvSpPr>
            <a:spLocks noGrp="1"/>
          </p:cNvSpPr>
          <p:nvPr>
            <p:ph type="body" sz="quarter" idx="18" hasCustomPrompt="1"/>
          </p:nvPr>
        </p:nvSpPr>
        <p:spPr>
          <a:xfrm>
            <a:off x="6844528" y="2982388"/>
            <a:ext cx="4554537" cy="385939"/>
          </a:xfrm>
        </p:spPr>
        <p:txBody>
          <a:bodyPr wrap="square" anchor="t" anchorCtr="0">
            <a:spAutoFit/>
          </a:bodyPr>
          <a:lstStyle>
            <a:lvl1pPr algn="ctr">
              <a:defRPr sz="2400" b="1">
                <a:solidFill>
                  <a:schemeClr val="accent6"/>
                </a:solidFill>
              </a:defRPr>
            </a:lvl1pPr>
          </a:lstStyle>
          <a:p>
            <a:pPr lvl="0"/>
            <a:r>
              <a:rPr lang="en-US" dirty="0"/>
              <a:t>Long Name Comes Here</a:t>
            </a:r>
          </a:p>
        </p:txBody>
      </p:sp>
      <p:sp>
        <p:nvSpPr>
          <p:cNvPr id="31" name="Text Placeholder 4">
            <a:extLst>
              <a:ext uri="{FF2B5EF4-FFF2-40B4-BE49-F238E27FC236}">
                <a16:creationId xmlns:a16="http://schemas.microsoft.com/office/drawing/2014/main" id="{CCE752E6-039A-BF47-A710-1B932917A00D}"/>
              </a:ext>
            </a:extLst>
          </p:cNvPr>
          <p:cNvSpPr>
            <a:spLocks noGrp="1"/>
          </p:cNvSpPr>
          <p:nvPr>
            <p:ph type="body" sz="quarter" idx="24" hasCustomPrompt="1"/>
          </p:nvPr>
        </p:nvSpPr>
        <p:spPr>
          <a:xfrm>
            <a:off x="6844528" y="3455366"/>
            <a:ext cx="4554537" cy="225062"/>
          </a:xfrm>
        </p:spPr>
        <p:txBody>
          <a:bodyPr wrap="square" anchor="t" anchorCtr="0">
            <a:spAutoFit/>
          </a:bodyPr>
          <a:lstStyle>
            <a:lvl1pPr algn="ctr">
              <a:defRPr sz="1400" b="1" spc="200" baseline="0">
                <a:solidFill>
                  <a:schemeClr val="bg1"/>
                </a:solidFill>
              </a:defRPr>
            </a:lvl1pPr>
          </a:lstStyle>
          <a:p>
            <a:pPr lvl="0"/>
            <a:r>
              <a:rPr lang="en-US" dirty="0"/>
              <a:t>TITLE COMES HERE</a:t>
            </a:r>
          </a:p>
        </p:txBody>
      </p:sp>
      <p:sp>
        <p:nvSpPr>
          <p:cNvPr id="32" name="Rectangle 31">
            <a:extLst>
              <a:ext uri="{FF2B5EF4-FFF2-40B4-BE49-F238E27FC236}">
                <a16:creationId xmlns:a16="http://schemas.microsoft.com/office/drawing/2014/main" id="{5F5E5974-6223-4246-AB27-56FE823051C2}"/>
              </a:ext>
            </a:extLst>
          </p:cNvPr>
          <p:cNvSpPr/>
          <p:nvPr userDrawn="1"/>
        </p:nvSpPr>
        <p:spPr bwMode="auto">
          <a:xfrm rot="5400000">
            <a:off x="9112796" y="3982571"/>
            <a:ext cx="18000" cy="1080000"/>
          </a:xfrm>
          <a:prstGeom prst="rect">
            <a:avLst/>
          </a:prstGeom>
          <a:gradFill>
            <a:gsLst>
              <a:gs pos="0">
                <a:srgbClr val="F8E21B"/>
              </a:gs>
              <a:gs pos="32000">
                <a:srgbClr val="71C9BC"/>
              </a:gs>
              <a:gs pos="49000">
                <a:srgbClr val="36BFA8"/>
              </a:gs>
              <a:gs pos="99000">
                <a:srgbClr val="008ACF"/>
              </a:gs>
            </a:gsLst>
            <a:lin ang="18600000" scaled="0"/>
          </a:gradFill>
          <a:ln>
            <a:noFill/>
          </a:ln>
          <a:effectLst/>
        </p:spPr>
        <p:txBody>
          <a:bodyPr wrap="none" rtlCol="0" anchor="ctr"/>
          <a:lstStyle/>
          <a:p>
            <a:pPr algn="ctr"/>
            <a:endParaRPr lang="en-HU" sz="2400" dirty="0" err="1">
              <a:solidFill>
                <a:schemeClr val="bg1"/>
              </a:solidFill>
              <a:latin typeface="Calibri Light" panose="020F0302020204030204" pitchFamily="34" charset="0"/>
              <a:ea typeface="Human Sans ExtraLight" charset="0"/>
              <a:cs typeface="Human Sans ExtraLight" charset="0"/>
            </a:endParaRPr>
          </a:p>
        </p:txBody>
      </p:sp>
      <p:sp>
        <p:nvSpPr>
          <p:cNvPr id="33" name="Text Placeholder 4">
            <a:extLst>
              <a:ext uri="{FF2B5EF4-FFF2-40B4-BE49-F238E27FC236}">
                <a16:creationId xmlns:a16="http://schemas.microsoft.com/office/drawing/2014/main" id="{85059060-2D53-AC4C-954A-E8BA84C35A69}"/>
              </a:ext>
            </a:extLst>
          </p:cNvPr>
          <p:cNvSpPr>
            <a:spLocks noGrp="1"/>
          </p:cNvSpPr>
          <p:nvPr>
            <p:ph type="body" sz="quarter" idx="25" hasCustomPrompt="1"/>
          </p:nvPr>
        </p:nvSpPr>
        <p:spPr>
          <a:xfrm>
            <a:off x="6844528" y="3744733"/>
            <a:ext cx="4554537" cy="225062"/>
          </a:xfrm>
        </p:spPr>
        <p:txBody>
          <a:bodyPr wrap="square" anchor="t" anchorCtr="0">
            <a:spAutoFit/>
          </a:bodyPr>
          <a:lstStyle>
            <a:lvl1pPr algn="ctr">
              <a:defRPr sz="1400" b="1" i="1" spc="200" baseline="0">
                <a:solidFill>
                  <a:schemeClr val="bg1"/>
                </a:solidFill>
              </a:defRPr>
            </a:lvl1pPr>
          </a:lstStyle>
          <a:p>
            <a:pPr lvl="0"/>
            <a:r>
              <a:rPr lang="en-US" dirty="0"/>
              <a:t>COMPANY</a:t>
            </a:r>
          </a:p>
        </p:txBody>
      </p:sp>
      <p:pic>
        <p:nvPicPr>
          <p:cNvPr id="34" name="Picture 33">
            <a:extLst>
              <a:ext uri="{FF2B5EF4-FFF2-40B4-BE49-F238E27FC236}">
                <a16:creationId xmlns:a16="http://schemas.microsoft.com/office/drawing/2014/main" id="{297D76C0-4EBD-6143-855D-5741186D1054}"/>
              </a:ext>
            </a:extLst>
          </p:cNvPr>
          <p:cNvPicPr>
            <a:picLocks noChangeAspect="1"/>
          </p:cNvPicPr>
          <p:nvPr userDrawn="1"/>
        </p:nvPicPr>
        <p:blipFill>
          <a:blip r:embed="rId3"/>
          <a:stretch>
            <a:fillRect/>
          </a:stretch>
        </p:blipFill>
        <p:spPr>
          <a:xfrm>
            <a:off x="8751232" y="1673680"/>
            <a:ext cx="741128" cy="752526"/>
          </a:xfrm>
          <a:prstGeom prst="rect">
            <a:avLst/>
          </a:prstGeom>
        </p:spPr>
      </p:pic>
      <p:sp>
        <p:nvSpPr>
          <p:cNvPr id="15" name="Текст 4">
            <a:extLst>
              <a:ext uri="{FF2B5EF4-FFF2-40B4-BE49-F238E27FC236}">
                <a16:creationId xmlns:a16="http://schemas.microsoft.com/office/drawing/2014/main" id="{445A84DC-9FB4-164F-8646-54B2A3EA6A58}"/>
              </a:ext>
            </a:extLst>
          </p:cNvPr>
          <p:cNvSpPr>
            <a:spLocks noGrp="1"/>
          </p:cNvSpPr>
          <p:nvPr>
            <p:ph type="body" sz="quarter" idx="14" hasCustomPrompt="1"/>
          </p:nvPr>
        </p:nvSpPr>
        <p:spPr>
          <a:xfrm>
            <a:off x="9904651" y="5373112"/>
            <a:ext cx="2287349" cy="1484888"/>
          </a:xfrm>
        </p:spPr>
        <p:txBody>
          <a:bodyPr/>
          <a:lstStyle>
            <a:lvl1pPr>
              <a:defRPr sz="2400">
                <a:solidFill>
                  <a:schemeClr val="bg1"/>
                </a:solidFill>
              </a:defRPr>
            </a:lvl1pPr>
          </a:lstStyle>
          <a:p>
            <a:pPr lvl="0"/>
            <a:r>
              <a:rPr lang="en-US" dirty="0"/>
              <a:t>KEEP THIS CORNER EMPTY FOR THE VIDEO</a:t>
            </a:r>
            <a:endParaRPr lang="ru-RU" dirty="0"/>
          </a:p>
        </p:txBody>
      </p:sp>
    </p:spTree>
    <p:extLst>
      <p:ext uri="{BB962C8B-B14F-4D97-AF65-F5344CB8AC3E}">
        <p14:creationId xmlns:p14="http://schemas.microsoft.com/office/powerpoint/2010/main" val="297837728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 Image Background">
    <p:spTree>
      <p:nvGrpSpPr>
        <p:cNvPr id="1" name=""/>
        <p:cNvGrpSpPr/>
        <p:nvPr/>
      </p:nvGrpSpPr>
      <p:grpSpPr>
        <a:xfrm>
          <a:off x="0" y="0"/>
          <a:ext cx="0" cy="0"/>
          <a:chOff x="0" y="0"/>
          <a:chExt cx="0" cy="0"/>
        </a:xfrm>
      </p:grpSpPr>
      <p:pic>
        <p:nvPicPr>
          <p:cNvPr id="5" name="Picture 4" descr="A person riding a skateboard on a ledge&#10;&#10;Description automatically generated with medium confidence">
            <a:extLst>
              <a:ext uri="{FF2B5EF4-FFF2-40B4-BE49-F238E27FC236}">
                <a16:creationId xmlns:a16="http://schemas.microsoft.com/office/drawing/2014/main" id="{BC85CE31-CFB7-5D4B-98A2-A37C657FE44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652" b="21635"/>
          <a:stretch/>
        </p:blipFill>
        <p:spPr>
          <a:xfrm>
            <a:off x="-18581" y="-2"/>
            <a:ext cx="12210581" cy="6858001"/>
          </a:xfrm>
          <a:prstGeom prst="rect">
            <a:avLst/>
          </a:prstGeom>
        </p:spPr>
      </p:pic>
      <p:sp>
        <p:nvSpPr>
          <p:cNvPr id="6" name="Rectangle 5">
            <a:extLst>
              <a:ext uri="{FF2B5EF4-FFF2-40B4-BE49-F238E27FC236}">
                <a16:creationId xmlns:a16="http://schemas.microsoft.com/office/drawing/2014/main" id="{5B49D866-0127-E84B-AAD1-31573165BF6F}"/>
              </a:ext>
            </a:extLst>
          </p:cNvPr>
          <p:cNvSpPr/>
          <p:nvPr userDrawn="1"/>
        </p:nvSpPr>
        <p:spPr bwMode="auto">
          <a:xfrm>
            <a:off x="-18581" y="-2"/>
            <a:ext cx="12210581" cy="6858000"/>
          </a:xfrm>
          <a:prstGeom prst="rect">
            <a:avLst/>
          </a:prstGeom>
          <a:gradFill>
            <a:gsLst>
              <a:gs pos="0">
                <a:srgbClr val="F8E21B">
                  <a:alpha val="60000"/>
                </a:srgbClr>
              </a:gs>
              <a:gs pos="32000">
                <a:srgbClr val="71C9BC">
                  <a:alpha val="60000"/>
                </a:srgbClr>
              </a:gs>
              <a:gs pos="49000">
                <a:srgbClr val="36BFA8">
                  <a:alpha val="60000"/>
                </a:srgbClr>
              </a:gs>
              <a:gs pos="99000">
                <a:srgbClr val="008ACF">
                  <a:alpha val="60000"/>
                </a:srgbClr>
              </a:gs>
            </a:gsLst>
            <a:lin ang="18600000" scaled="0"/>
          </a:gradFill>
          <a:ln>
            <a:noFill/>
          </a:ln>
          <a:effectLst/>
        </p:spPr>
        <p:txBody>
          <a:bodyPr wrap="none" rtlCol="0" anchor="ctr"/>
          <a:lstStyle/>
          <a:p>
            <a:pPr algn="ctr"/>
            <a:endParaRPr lang="en-HU" sz="2400" dirty="0" err="1">
              <a:solidFill>
                <a:schemeClr val="bg1"/>
              </a:solidFill>
              <a:latin typeface="Calibri Light" panose="020F0302020204030204" pitchFamily="34" charset="0"/>
              <a:ea typeface="Human Sans ExtraLight" charset="0"/>
              <a:cs typeface="Human Sans ExtraLight" charset="0"/>
            </a:endParaRPr>
          </a:p>
        </p:txBody>
      </p:sp>
      <p:sp>
        <p:nvSpPr>
          <p:cNvPr id="3" name="Title 2">
            <a:extLst>
              <a:ext uri="{FF2B5EF4-FFF2-40B4-BE49-F238E27FC236}">
                <a16:creationId xmlns:a16="http://schemas.microsoft.com/office/drawing/2014/main" id="{BDF03CD9-50C7-44B7-B928-FC1A6F91398C}"/>
              </a:ext>
            </a:extLst>
          </p:cNvPr>
          <p:cNvSpPr>
            <a:spLocks noGrp="1"/>
          </p:cNvSpPr>
          <p:nvPr>
            <p:ph type="title" hasCustomPrompt="1"/>
          </p:nvPr>
        </p:nvSpPr>
        <p:spPr>
          <a:xfrm>
            <a:off x="457201" y="1921920"/>
            <a:ext cx="7450137" cy="1846659"/>
          </a:xfrm>
        </p:spPr>
        <p:txBody>
          <a:bodyPr wrap="square">
            <a:spAutoFit/>
          </a:bodyPr>
          <a:lstStyle>
            <a:lvl1pPr>
              <a:defRPr sz="6000">
                <a:latin typeface="Calibri Light" panose="020F0302020204030204" pitchFamily="34" charset="0"/>
                <a:cs typeface="Calibri Light" panose="020F0302020204030204" pitchFamily="34" charset="0"/>
              </a:defRPr>
            </a:lvl1pPr>
          </a:lstStyle>
          <a:p>
            <a:r>
              <a:rPr lang="en-US" dirty="0"/>
              <a:t>Breaker </a:t>
            </a:r>
            <a:br>
              <a:rPr lang="en-US" dirty="0"/>
            </a:br>
            <a:r>
              <a:rPr lang="en-US" dirty="0"/>
              <a:t>Slide Title</a:t>
            </a:r>
          </a:p>
        </p:txBody>
      </p:sp>
      <p:sp>
        <p:nvSpPr>
          <p:cNvPr id="4" name="Text Placeholder 3">
            <a:extLst>
              <a:ext uri="{FF2B5EF4-FFF2-40B4-BE49-F238E27FC236}">
                <a16:creationId xmlns:a16="http://schemas.microsoft.com/office/drawing/2014/main" id="{1F897BD5-071C-4070-AB48-99AEFB09E739}"/>
              </a:ext>
            </a:extLst>
          </p:cNvPr>
          <p:cNvSpPr>
            <a:spLocks noGrp="1"/>
          </p:cNvSpPr>
          <p:nvPr>
            <p:ph type="body" sz="quarter" idx="10" hasCustomPrompt="1"/>
          </p:nvPr>
        </p:nvSpPr>
        <p:spPr>
          <a:xfrm>
            <a:off x="457200" y="1386962"/>
            <a:ext cx="1302152" cy="289438"/>
          </a:xfrm>
          <a:prstGeom prst="rect">
            <a:avLst/>
          </a:prstGeom>
        </p:spPr>
        <p:txBody>
          <a:bodyPr wrap="square">
            <a:spAutoFit/>
          </a:bodyPr>
          <a:lstStyle>
            <a:lvl1pPr>
              <a:defRPr sz="1800" b="1">
                <a:solidFill>
                  <a:schemeClr val="bg1"/>
                </a:solidFill>
              </a:defRPr>
            </a:lvl1pPr>
            <a:lvl2pPr>
              <a:buNone/>
              <a:defRPr/>
            </a:lvl2pPr>
          </a:lstStyle>
          <a:p>
            <a:pPr lvl="0"/>
            <a:r>
              <a:rPr lang="en-US" dirty="0"/>
              <a:t>SECTION 1</a:t>
            </a:r>
          </a:p>
        </p:txBody>
      </p:sp>
    </p:spTree>
    <p:extLst>
      <p:ext uri="{BB962C8B-B14F-4D97-AF65-F5344CB8AC3E}">
        <p14:creationId xmlns:p14="http://schemas.microsoft.com/office/powerpoint/2010/main" val="235715678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9A2D1-89E7-934D-99A1-712DEC22BC40}"/>
              </a:ext>
            </a:extLst>
          </p:cNvPr>
          <p:cNvSpPr/>
          <p:nvPr userDrawn="1"/>
        </p:nvSpPr>
        <p:spPr bwMode="auto">
          <a:xfrm>
            <a:off x="0" y="-16990"/>
            <a:ext cx="12192000" cy="6908104"/>
          </a:xfrm>
          <a:prstGeom prst="rect">
            <a:avLst/>
          </a:prstGeom>
          <a:gradFill>
            <a:gsLst>
              <a:gs pos="0">
                <a:srgbClr val="F8E21B"/>
              </a:gs>
              <a:gs pos="32000">
                <a:srgbClr val="71C9BC"/>
              </a:gs>
              <a:gs pos="48000">
                <a:srgbClr val="36BFA8"/>
              </a:gs>
              <a:gs pos="99000">
                <a:srgbClr val="008ACF"/>
              </a:gs>
            </a:gsLst>
            <a:lin ang="18600000" scaled="0"/>
          </a:gradFill>
          <a:ln>
            <a:noFill/>
          </a:ln>
          <a:effectLst/>
        </p:spPr>
        <p:txBody>
          <a:bodyPr wrap="none" rtlCol="0" anchor="ctr"/>
          <a:lstStyle/>
          <a:p>
            <a:pPr algn="ctr"/>
            <a:endParaRPr lang="en-HU" sz="2400" dirty="0" err="1">
              <a:solidFill>
                <a:schemeClr val="bg1"/>
              </a:solidFill>
              <a:latin typeface="Calibri Light" panose="020F0302020204030204" pitchFamily="34" charset="0"/>
              <a:ea typeface="Human Sans ExtraLight" charset="0"/>
              <a:cs typeface="Human Sans ExtraLight" charset="0"/>
            </a:endParaRPr>
          </a:p>
        </p:txBody>
      </p:sp>
      <p:sp>
        <p:nvSpPr>
          <p:cNvPr id="9" name="Title 1">
            <a:extLst>
              <a:ext uri="{FF2B5EF4-FFF2-40B4-BE49-F238E27FC236}">
                <a16:creationId xmlns:a16="http://schemas.microsoft.com/office/drawing/2014/main" id="{8016DE8F-7FDA-D546-8B9D-D904494A4C6A}"/>
              </a:ext>
            </a:extLst>
          </p:cNvPr>
          <p:cNvSpPr>
            <a:spLocks noGrp="1"/>
          </p:cNvSpPr>
          <p:nvPr>
            <p:ph type="title" hasCustomPrompt="1"/>
          </p:nvPr>
        </p:nvSpPr>
        <p:spPr>
          <a:xfrm>
            <a:off x="2253656" y="5156585"/>
            <a:ext cx="7136924" cy="307777"/>
          </a:xfrm>
        </p:spPr>
        <p:txBody>
          <a:bodyPr wrap="square">
            <a:spAutoFit/>
          </a:bodyPr>
          <a:lstStyle>
            <a:lvl1pPr algn="l">
              <a:defRPr sz="2000" b="1">
                <a:solidFill>
                  <a:schemeClr val="tx1"/>
                </a:solidFill>
                <a:latin typeface="+mn-lt"/>
              </a:defRPr>
            </a:lvl1pPr>
          </a:lstStyle>
          <a:p>
            <a:r>
              <a:rPr lang="en-US" dirty="0"/>
              <a:t>Long Name Comes Here</a:t>
            </a:r>
          </a:p>
        </p:txBody>
      </p:sp>
      <p:sp>
        <p:nvSpPr>
          <p:cNvPr id="10" name="Text Placeholder 2">
            <a:extLst>
              <a:ext uri="{FF2B5EF4-FFF2-40B4-BE49-F238E27FC236}">
                <a16:creationId xmlns:a16="http://schemas.microsoft.com/office/drawing/2014/main" id="{25EFF4A4-8180-7A48-8AC2-32E0CC5CAE6F}"/>
              </a:ext>
            </a:extLst>
          </p:cNvPr>
          <p:cNvSpPr>
            <a:spLocks noGrp="1"/>
          </p:cNvSpPr>
          <p:nvPr>
            <p:ph type="body" sz="quarter" idx="17" hasCustomPrompt="1"/>
          </p:nvPr>
        </p:nvSpPr>
        <p:spPr>
          <a:xfrm>
            <a:off x="2253655" y="1744038"/>
            <a:ext cx="7136925" cy="2930703"/>
          </a:xfrm>
        </p:spPr>
        <p:txBody>
          <a:bodyPr/>
          <a:lstStyle>
            <a:lvl1pPr algn="l">
              <a:lnSpc>
                <a:spcPct val="100000"/>
              </a:lnSpc>
              <a:defRPr sz="4000" i="1">
                <a:solidFill>
                  <a:schemeClr val="bg1"/>
                </a:solidFill>
                <a:latin typeface="Calibri Light" panose="020F0302020204030204" pitchFamily="34" charset="0"/>
                <a:cs typeface="Calibri Light" panose="020F0302020204030204" pitchFamily="34" charset="0"/>
              </a:defRPr>
            </a:lvl1pPr>
            <a:lvl2pPr>
              <a:buNone/>
              <a:defRPr/>
            </a:lvl2pPr>
            <a:lvl3pPr>
              <a:buNone/>
              <a:defRPr/>
            </a:lvl3pPr>
          </a:lstStyle>
          <a:p>
            <a:pPr lvl="0"/>
            <a:r>
              <a:rPr lang="en-US" dirty="0"/>
              <a:t>Lorem Ipsum is simply dummy text of the printing and typesetting industry. Lorem Ipsum has been the industry's standard dummy text ever since the 1500s</a:t>
            </a:r>
          </a:p>
        </p:txBody>
      </p:sp>
      <p:cxnSp>
        <p:nvCxnSpPr>
          <p:cNvPr id="11" name="Straight Connector 10">
            <a:extLst>
              <a:ext uri="{FF2B5EF4-FFF2-40B4-BE49-F238E27FC236}">
                <a16:creationId xmlns:a16="http://schemas.microsoft.com/office/drawing/2014/main" id="{52CAFFC3-5B73-A541-AB40-665D668A204B}"/>
              </a:ext>
            </a:extLst>
          </p:cNvPr>
          <p:cNvCxnSpPr>
            <a:cxnSpLocks/>
          </p:cNvCxnSpPr>
          <p:nvPr userDrawn="1"/>
        </p:nvCxnSpPr>
        <p:spPr>
          <a:xfrm>
            <a:off x="1982912" y="1744038"/>
            <a:ext cx="0" cy="116354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6205F9F8-36CB-2A4B-8838-3F18EFF7254C}"/>
              </a:ext>
            </a:extLst>
          </p:cNvPr>
          <p:cNvSpPr>
            <a:spLocks noGrp="1"/>
          </p:cNvSpPr>
          <p:nvPr>
            <p:ph type="body" sz="quarter" idx="18" hasCustomPrompt="1"/>
          </p:nvPr>
        </p:nvSpPr>
        <p:spPr>
          <a:xfrm rot="10800000">
            <a:off x="928289" y="1464895"/>
            <a:ext cx="921060" cy="1245742"/>
          </a:xfrm>
        </p:spPr>
        <p:txBody>
          <a:bodyPr/>
          <a:lstStyle>
            <a:lvl1pPr algn="l">
              <a:lnSpc>
                <a:spcPct val="100000"/>
              </a:lnSpc>
              <a:defRPr sz="13800" b="1" i="0">
                <a:solidFill>
                  <a:schemeClr val="bg1"/>
                </a:solidFill>
                <a:latin typeface="Arial Narrow" panose="020B0604020202020204" pitchFamily="34" charset="0"/>
                <a:cs typeface="Arial Narrow" panose="020B0604020202020204" pitchFamily="34" charset="0"/>
              </a:defRPr>
            </a:lvl1pPr>
            <a:lvl2pPr>
              <a:buNone/>
              <a:defRPr/>
            </a:lvl2pPr>
            <a:lvl3pPr>
              <a:buNone/>
              <a:defRPr/>
            </a:lvl3pPr>
          </a:lstStyle>
          <a:p>
            <a:pPr lvl="0"/>
            <a:r>
              <a:rPr lang="en-US" dirty="0"/>
              <a:t>“</a:t>
            </a:r>
          </a:p>
        </p:txBody>
      </p:sp>
      <p:sp>
        <p:nvSpPr>
          <p:cNvPr id="13" name="Текст 3">
            <a:extLst>
              <a:ext uri="{FF2B5EF4-FFF2-40B4-BE49-F238E27FC236}">
                <a16:creationId xmlns:a16="http://schemas.microsoft.com/office/drawing/2014/main" id="{04620FBA-7ADB-0244-B9A9-BDC2D03D7109}"/>
              </a:ext>
            </a:extLst>
          </p:cNvPr>
          <p:cNvSpPr>
            <a:spLocks noGrp="1"/>
          </p:cNvSpPr>
          <p:nvPr>
            <p:ph type="body" sz="quarter" idx="19" hasCustomPrompt="1"/>
          </p:nvPr>
        </p:nvSpPr>
        <p:spPr>
          <a:xfrm>
            <a:off x="2253138" y="5506754"/>
            <a:ext cx="7136925" cy="228126"/>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4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00" normalizeH="0" baseline="0" noProof="0" dirty="0">
                <a:ln>
                  <a:noFill/>
                </a:ln>
                <a:solidFill>
                  <a:srgbClr val="FFFFFF"/>
                </a:solidFill>
                <a:effectLst/>
                <a:uLnTx/>
                <a:uFillTx/>
                <a:latin typeface="+mn-lt"/>
                <a:ea typeface="+mn-ea"/>
                <a:cs typeface="+mn-cs"/>
              </a:rPr>
              <a:t>LONG TITLE HERE</a:t>
            </a:r>
          </a:p>
        </p:txBody>
      </p:sp>
    </p:spTree>
    <p:extLst>
      <p:ext uri="{BB962C8B-B14F-4D97-AF65-F5344CB8AC3E}">
        <p14:creationId xmlns:p14="http://schemas.microsoft.com/office/powerpoint/2010/main" val="423145757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Bl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D1CE3-09AB-4B8F-B4EA-802DA1F8168A}"/>
              </a:ext>
            </a:extLst>
          </p:cNvPr>
          <p:cNvSpPr/>
          <p:nvPr userDrawn="1"/>
        </p:nvSpPr>
        <p:spPr bwMode="auto">
          <a:xfrm>
            <a:off x="0" y="0"/>
            <a:ext cx="12192000" cy="6858000"/>
          </a:xfrm>
          <a:prstGeom prst="rect">
            <a:avLst/>
          </a:prstGeom>
          <a:solidFill>
            <a:srgbClr val="000C23"/>
          </a:solidFill>
          <a:ln>
            <a:noFill/>
          </a:ln>
          <a:effectLst/>
        </p:spPr>
        <p:txBody>
          <a:bodyPr wrap="none" rtlCol="0" anchor="ctr"/>
          <a:lstStyle/>
          <a:p>
            <a:pPr algn="ctr"/>
            <a:endParaRPr lang="en-US" sz="2400" err="1">
              <a:solidFill>
                <a:schemeClr val="bg1"/>
              </a:solidFill>
              <a:latin typeface="Calibri Light" panose="020F0302020204030204" pitchFamily="34" charset="0"/>
              <a:ea typeface="Human Sans ExtraLight" charset="0"/>
              <a:cs typeface="Human Sans ExtraLight" charset="0"/>
            </a:endParaRPr>
          </a:p>
        </p:txBody>
      </p:sp>
      <p:sp>
        <p:nvSpPr>
          <p:cNvPr id="8" name="Title 2">
            <a:extLst>
              <a:ext uri="{FF2B5EF4-FFF2-40B4-BE49-F238E27FC236}">
                <a16:creationId xmlns:a16="http://schemas.microsoft.com/office/drawing/2014/main" id="{B0330134-8A98-4980-8768-0A6F6740898D}"/>
              </a:ext>
            </a:extLst>
          </p:cNvPr>
          <p:cNvSpPr>
            <a:spLocks noGrp="1"/>
          </p:cNvSpPr>
          <p:nvPr>
            <p:ph type="title" hasCustomPrompt="1"/>
          </p:nvPr>
        </p:nvSpPr>
        <p:spPr>
          <a:xfrm>
            <a:off x="457201" y="2292310"/>
            <a:ext cx="7450138" cy="923330"/>
          </a:xfrm>
        </p:spPr>
        <p:txBody>
          <a:bodyPr wrap="square">
            <a:spAutoFit/>
          </a:bodyPr>
          <a:lstStyle>
            <a:lvl1pPr>
              <a:defRPr sz="6000">
                <a:solidFill>
                  <a:schemeClr val="bg1"/>
                </a:solidFill>
                <a:latin typeface="Calibri Light" panose="020F0302020204030204" pitchFamily="34" charset="0"/>
                <a:cs typeface="Calibri Light" panose="020F0302020204030204" pitchFamily="34" charset="0"/>
              </a:defRPr>
            </a:lvl1pPr>
          </a:lstStyle>
          <a:p>
            <a:r>
              <a:rPr lang="en-US"/>
              <a:t>Section Header</a:t>
            </a:r>
          </a:p>
        </p:txBody>
      </p:sp>
      <p:sp>
        <p:nvSpPr>
          <p:cNvPr id="4" name="Текст 4">
            <a:extLst>
              <a:ext uri="{FF2B5EF4-FFF2-40B4-BE49-F238E27FC236}">
                <a16:creationId xmlns:a16="http://schemas.microsoft.com/office/drawing/2014/main" id="{2ED949CF-36C4-5B49-B3AD-4524939EB4F9}"/>
              </a:ext>
            </a:extLst>
          </p:cNvPr>
          <p:cNvSpPr>
            <a:spLocks noGrp="1"/>
          </p:cNvSpPr>
          <p:nvPr>
            <p:ph type="body" sz="quarter" idx="14" hasCustomPrompt="1"/>
          </p:nvPr>
        </p:nvSpPr>
        <p:spPr>
          <a:xfrm>
            <a:off x="9904651" y="5373112"/>
            <a:ext cx="2287349" cy="1484888"/>
          </a:xfrm>
        </p:spPr>
        <p:txBody>
          <a:bodyPr/>
          <a:lstStyle>
            <a:lvl1pPr>
              <a:defRPr sz="2400">
                <a:solidFill>
                  <a:schemeClr val="bg1"/>
                </a:solidFill>
              </a:defRPr>
            </a:lvl1pPr>
          </a:lstStyle>
          <a:p>
            <a:pPr lvl="0"/>
            <a:r>
              <a:rPr lang="en-US" dirty="0"/>
              <a:t>KEEP THIS CORNER EMPTY FOR THE VIDEO</a:t>
            </a:r>
            <a:endParaRPr lang="ru-RU" dirty="0"/>
          </a:p>
        </p:txBody>
      </p:sp>
    </p:spTree>
    <p:extLst>
      <p:ext uri="{BB962C8B-B14F-4D97-AF65-F5344CB8AC3E}">
        <p14:creationId xmlns:p14="http://schemas.microsoft.com/office/powerpoint/2010/main" val="5788913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000C23"/>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457200"/>
            <a:ext cx="11274552" cy="457200"/>
          </a:xfrm>
          <a:noFill/>
        </p:spPr>
        <p:txBody>
          <a:bodyPr/>
          <a:lstStyle>
            <a:lvl1pPr>
              <a:defRPr b="1">
                <a:solidFill>
                  <a:schemeClr val="bg1"/>
                </a:solidFill>
                <a:latin typeface="+mn-lt"/>
              </a:defRPr>
            </a:lvl1pPr>
          </a:lstStyle>
          <a:p>
            <a:r>
              <a:rPr lang="en-US" dirty="0"/>
              <a:t>Click to edit title style</a:t>
            </a:r>
          </a:p>
        </p:txBody>
      </p:sp>
      <p:sp>
        <p:nvSpPr>
          <p:cNvPr id="3" name="Текст 4">
            <a:extLst>
              <a:ext uri="{FF2B5EF4-FFF2-40B4-BE49-F238E27FC236}">
                <a16:creationId xmlns:a16="http://schemas.microsoft.com/office/drawing/2014/main" id="{C4B0ED34-21BB-3841-805E-6D8901967CC6}"/>
              </a:ext>
            </a:extLst>
          </p:cNvPr>
          <p:cNvSpPr>
            <a:spLocks noGrp="1"/>
          </p:cNvSpPr>
          <p:nvPr>
            <p:ph type="body" sz="quarter" idx="14" hasCustomPrompt="1"/>
          </p:nvPr>
        </p:nvSpPr>
        <p:spPr>
          <a:xfrm>
            <a:off x="9904651" y="5373112"/>
            <a:ext cx="2287349" cy="1484888"/>
          </a:xfrm>
        </p:spPr>
        <p:txBody>
          <a:bodyPr/>
          <a:lstStyle>
            <a:lvl1pPr>
              <a:defRPr sz="2400">
                <a:solidFill>
                  <a:schemeClr val="bg1"/>
                </a:solidFill>
              </a:defRPr>
            </a:lvl1pPr>
          </a:lstStyle>
          <a:p>
            <a:pPr lvl="0"/>
            <a:r>
              <a:rPr lang="en-US" dirty="0"/>
              <a:t>KEEP THIS CORNER EMPTY FOR THE VIDEO</a:t>
            </a:r>
            <a:endParaRPr lang="ru-RU" dirty="0"/>
          </a:p>
        </p:txBody>
      </p:sp>
    </p:spTree>
    <p:extLst>
      <p:ext uri="{BB962C8B-B14F-4D97-AF65-F5344CB8AC3E}">
        <p14:creationId xmlns:p14="http://schemas.microsoft.com/office/powerpoint/2010/main" val="226359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ll-out black">
    <p:bg>
      <p:bgPr>
        <a:solidFill>
          <a:srgbClr val="000C23"/>
        </a:soli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4C72CF99-00B1-5B4A-9C71-E1223D87AC99}"/>
              </a:ext>
            </a:extLst>
          </p:cNvPr>
          <p:cNvSpPr>
            <a:spLocks noGrp="1"/>
          </p:cNvSpPr>
          <p:nvPr>
            <p:ph type="body" sz="quarter" idx="18" hasCustomPrompt="1"/>
          </p:nvPr>
        </p:nvSpPr>
        <p:spPr>
          <a:xfrm>
            <a:off x="450940" y="1367161"/>
            <a:ext cx="10460076" cy="5166203"/>
          </a:xfrm>
        </p:spPr>
        <p:txBody>
          <a:bodyPr/>
          <a:lstStyle>
            <a:lvl1pPr>
              <a:defRPr sz="1600">
                <a:solidFill>
                  <a:schemeClr val="bg1"/>
                </a:solidFill>
                <a:latin typeface="Calibri Light" panose="020F0302020204030204" pitchFamily="34" charset="0"/>
                <a:cs typeface="Calibri Light" panose="020F0302020204030204" pitchFamily="34" charset="0"/>
              </a:defRPr>
            </a:lvl1pPr>
            <a:lvl2pPr>
              <a:buNone/>
              <a:defRPr/>
            </a:lvl2pPr>
            <a:lvl3pPr>
              <a:buNone/>
              <a:defRPr/>
            </a:lvl3pPr>
          </a:lstStyle>
          <a:p>
            <a:pPr lvl="0"/>
            <a:r>
              <a:rPr lang="en-US" dirty="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popularized in the 1960s with the release of Letraset sheets containing Lorem Ipsum passages, and more recently with desktop publishing software like Aldus PageMaker including versions of Lorem Ipsum.</a:t>
            </a:r>
          </a:p>
        </p:txBody>
      </p:sp>
      <p:sp>
        <p:nvSpPr>
          <p:cNvPr id="6" name="Текст 4">
            <a:extLst>
              <a:ext uri="{FF2B5EF4-FFF2-40B4-BE49-F238E27FC236}">
                <a16:creationId xmlns:a16="http://schemas.microsoft.com/office/drawing/2014/main" id="{E8C5AE27-DA66-AB46-A615-48DA9A000433}"/>
              </a:ext>
            </a:extLst>
          </p:cNvPr>
          <p:cNvSpPr>
            <a:spLocks noGrp="1"/>
          </p:cNvSpPr>
          <p:nvPr>
            <p:ph type="body" sz="quarter" idx="14" hasCustomPrompt="1"/>
          </p:nvPr>
        </p:nvSpPr>
        <p:spPr>
          <a:xfrm>
            <a:off x="9904651" y="5373112"/>
            <a:ext cx="2287349" cy="1484888"/>
          </a:xfrm>
        </p:spPr>
        <p:txBody>
          <a:bodyPr/>
          <a:lstStyle>
            <a:lvl1pPr>
              <a:defRPr sz="2400">
                <a:solidFill>
                  <a:schemeClr val="bg1"/>
                </a:solidFill>
              </a:defRPr>
            </a:lvl1pPr>
          </a:lstStyle>
          <a:p>
            <a:pPr lvl="0"/>
            <a:r>
              <a:rPr lang="en-US" dirty="0"/>
              <a:t>KEEP THIS CORNER EMPTY FOR THE VIDEO</a:t>
            </a:r>
            <a:endParaRPr lang="ru-RU" dirty="0"/>
          </a:p>
        </p:txBody>
      </p:sp>
      <p:sp>
        <p:nvSpPr>
          <p:cNvPr id="12" name="Text Placeholder 9">
            <a:extLst>
              <a:ext uri="{FF2B5EF4-FFF2-40B4-BE49-F238E27FC236}">
                <a16:creationId xmlns:a16="http://schemas.microsoft.com/office/drawing/2014/main" id="{AA75689B-E3EC-7449-AE13-1FA51614D57F}"/>
              </a:ext>
            </a:extLst>
          </p:cNvPr>
          <p:cNvSpPr>
            <a:spLocks noGrp="1"/>
          </p:cNvSpPr>
          <p:nvPr>
            <p:ph type="body" sz="quarter" idx="20" hasCustomPrompt="1"/>
          </p:nvPr>
        </p:nvSpPr>
        <p:spPr>
          <a:xfrm>
            <a:off x="450940" y="324636"/>
            <a:ext cx="10460076" cy="669664"/>
          </a:xfrm>
        </p:spPr>
        <p:txBody>
          <a:bodyPr anchor="t"/>
          <a:lstStyle>
            <a:lvl1pPr>
              <a:lnSpc>
                <a:spcPct val="100000"/>
              </a:lnSpc>
              <a:defRPr sz="4000" b="0" i="0">
                <a:solidFill>
                  <a:schemeClr val="accent6"/>
                </a:solidFill>
                <a:latin typeface="Calibri Light" panose="020F0302020204030204" pitchFamily="34" charset="0"/>
                <a:cs typeface="Calibri Light" panose="020F0302020204030204" pitchFamily="34" charset="0"/>
              </a:defRPr>
            </a:lvl1pPr>
          </a:lstStyle>
          <a:p>
            <a:pPr lvl="0"/>
            <a:r>
              <a:rPr lang="en-US" dirty="0"/>
              <a:t>Call-out text here. </a:t>
            </a:r>
            <a:endParaRPr lang="en-HU" dirty="0"/>
          </a:p>
        </p:txBody>
      </p:sp>
    </p:spTree>
    <p:extLst>
      <p:ext uri="{BB962C8B-B14F-4D97-AF65-F5344CB8AC3E}">
        <p14:creationId xmlns:p14="http://schemas.microsoft.com/office/powerpoint/2010/main" val="352941869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ll-out whit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457200"/>
            <a:ext cx="11274552" cy="457200"/>
          </a:xfrm>
          <a:noFill/>
        </p:spPr>
        <p:txBody>
          <a:bodyPr/>
          <a:lstStyle>
            <a:lvl1pPr>
              <a:defRPr b="1">
                <a:solidFill>
                  <a:schemeClr val="tx1"/>
                </a:solidFill>
                <a:latin typeface="+mn-lt"/>
              </a:defRPr>
            </a:lvl1pPr>
          </a:lstStyle>
          <a:p>
            <a:r>
              <a:rPr lang="en-US" dirty="0"/>
              <a:t>Click to edit title style</a:t>
            </a:r>
          </a:p>
        </p:txBody>
      </p:sp>
      <p:sp>
        <p:nvSpPr>
          <p:cNvPr id="4" name="Text Placeholder 2">
            <a:extLst>
              <a:ext uri="{FF2B5EF4-FFF2-40B4-BE49-F238E27FC236}">
                <a16:creationId xmlns:a16="http://schemas.microsoft.com/office/drawing/2014/main" id="{4C72CF99-00B1-5B4A-9C71-E1223D87AC99}"/>
              </a:ext>
            </a:extLst>
          </p:cNvPr>
          <p:cNvSpPr>
            <a:spLocks noGrp="1"/>
          </p:cNvSpPr>
          <p:nvPr>
            <p:ph type="body" sz="quarter" idx="18" hasCustomPrompt="1"/>
          </p:nvPr>
        </p:nvSpPr>
        <p:spPr>
          <a:xfrm>
            <a:off x="450940" y="3305432"/>
            <a:ext cx="10460076" cy="1637272"/>
          </a:xfrm>
        </p:spPr>
        <p:txBody>
          <a:bodyPr/>
          <a:lstStyle>
            <a:lvl1pPr>
              <a:defRPr sz="1600">
                <a:solidFill>
                  <a:schemeClr val="tx1"/>
                </a:solidFill>
                <a:latin typeface="Calibri Light" panose="020F0302020204030204" pitchFamily="34" charset="0"/>
                <a:cs typeface="Calibri Light" panose="020F0302020204030204" pitchFamily="34" charset="0"/>
              </a:defRPr>
            </a:lvl1pPr>
            <a:lvl2pPr>
              <a:buNone/>
              <a:defRPr/>
            </a:lvl2pPr>
            <a:lvl3pPr>
              <a:buNone/>
              <a:defRPr/>
            </a:lvl3pPr>
          </a:lstStyle>
          <a:p>
            <a:pPr lvl="0"/>
            <a:r>
              <a:rPr lang="en-US" dirty="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a:t>popularised</a:t>
            </a:r>
            <a:r>
              <a:rPr lang="en-US" dirty="0"/>
              <a:t> in the 1960s with the release of Letraset sheets containing Lorem Ipsum passages, and more recently with desktop publishing software like Aldus PageMaker including versions of Lorem Ipsum.</a:t>
            </a:r>
          </a:p>
        </p:txBody>
      </p:sp>
      <p:sp>
        <p:nvSpPr>
          <p:cNvPr id="6" name="Текст 4">
            <a:extLst>
              <a:ext uri="{FF2B5EF4-FFF2-40B4-BE49-F238E27FC236}">
                <a16:creationId xmlns:a16="http://schemas.microsoft.com/office/drawing/2014/main" id="{CC512B9D-2388-A843-BA5A-D02CB259983B}"/>
              </a:ext>
            </a:extLst>
          </p:cNvPr>
          <p:cNvSpPr>
            <a:spLocks noGrp="1"/>
          </p:cNvSpPr>
          <p:nvPr>
            <p:ph type="body" sz="quarter" idx="14" hasCustomPrompt="1"/>
          </p:nvPr>
        </p:nvSpPr>
        <p:spPr>
          <a:xfrm>
            <a:off x="9904651" y="5373112"/>
            <a:ext cx="2287349" cy="1484888"/>
          </a:xfrm>
        </p:spPr>
        <p:txBody>
          <a:bodyPr/>
          <a:lstStyle>
            <a:lvl1pPr>
              <a:defRPr sz="2400">
                <a:solidFill>
                  <a:schemeClr val="tx1"/>
                </a:solidFill>
              </a:defRPr>
            </a:lvl1pPr>
          </a:lstStyle>
          <a:p>
            <a:pPr lvl="0"/>
            <a:r>
              <a:rPr lang="en-US" dirty="0"/>
              <a:t>KEEP THIS CORNER EMPTY FOR THE VIDEO</a:t>
            </a:r>
            <a:endParaRPr lang="ru-RU" dirty="0"/>
          </a:p>
        </p:txBody>
      </p:sp>
      <p:sp>
        <p:nvSpPr>
          <p:cNvPr id="8" name="Text Placeholder 9">
            <a:extLst>
              <a:ext uri="{FF2B5EF4-FFF2-40B4-BE49-F238E27FC236}">
                <a16:creationId xmlns:a16="http://schemas.microsoft.com/office/drawing/2014/main" id="{8585CA43-C7F1-4541-86AB-B2BE441EDD2C}"/>
              </a:ext>
            </a:extLst>
          </p:cNvPr>
          <p:cNvSpPr>
            <a:spLocks noGrp="1"/>
          </p:cNvSpPr>
          <p:nvPr>
            <p:ph type="body" sz="quarter" idx="20" hasCustomPrompt="1"/>
          </p:nvPr>
        </p:nvSpPr>
        <p:spPr>
          <a:xfrm>
            <a:off x="450940" y="1878227"/>
            <a:ext cx="10460076" cy="1185862"/>
          </a:xfrm>
        </p:spPr>
        <p:txBody>
          <a:bodyPr anchor="t"/>
          <a:lstStyle>
            <a:lvl1pPr>
              <a:lnSpc>
                <a:spcPct val="100000"/>
              </a:lnSpc>
              <a:defRPr sz="4000" b="0" i="0">
                <a:solidFill>
                  <a:schemeClr val="accent6"/>
                </a:solidFill>
                <a:latin typeface="Calibri Light" panose="020F0302020204030204" pitchFamily="34" charset="0"/>
                <a:cs typeface="Calibri Light" panose="020F0302020204030204" pitchFamily="34" charset="0"/>
              </a:defRPr>
            </a:lvl1pPr>
          </a:lstStyle>
          <a:p>
            <a:pPr lvl="0"/>
            <a:r>
              <a:rPr lang="en-US" dirty="0"/>
              <a:t>Call-out text here. </a:t>
            </a:r>
            <a:br>
              <a:rPr lang="en-US" dirty="0"/>
            </a:br>
            <a:r>
              <a:rPr lang="en-US" dirty="0"/>
              <a:t>Call-out text here. </a:t>
            </a:r>
            <a:endParaRPr lang="en-HU" dirty="0"/>
          </a:p>
        </p:txBody>
      </p:sp>
    </p:spTree>
    <p:extLst>
      <p:ext uri="{BB962C8B-B14F-4D97-AF65-F5344CB8AC3E}">
        <p14:creationId xmlns:p14="http://schemas.microsoft.com/office/powerpoint/2010/main" val="1790774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ll-out black with an image">
    <p:bg>
      <p:bgPr>
        <a:solidFill>
          <a:srgbClr val="000C23"/>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457200"/>
            <a:ext cx="11274552" cy="457200"/>
          </a:xfrm>
          <a:noFill/>
        </p:spPr>
        <p:txBody>
          <a:bodyPr/>
          <a:lstStyle>
            <a:lvl1pPr>
              <a:defRPr b="1">
                <a:solidFill>
                  <a:schemeClr val="bg1"/>
                </a:solidFill>
                <a:latin typeface="+mn-lt"/>
              </a:defRPr>
            </a:lvl1pPr>
          </a:lstStyle>
          <a:p>
            <a:r>
              <a:rPr lang="en-US" dirty="0"/>
              <a:t>Click to edit title style</a:t>
            </a:r>
          </a:p>
        </p:txBody>
      </p:sp>
      <p:sp>
        <p:nvSpPr>
          <p:cNvPr id="4" name="Text Placeholder 2">
            <a:extLst>
              <a:ext uri="{FF2B5EF4-FFF2-40B4-BE49-F238E27FC236}">
                <a16:creationId xmlns:a16="http://schemas.microsoft.com/office/drawing/2014/main" id="{4C72CF99-00B1-5B4A-9C71-E1223D87AC99}"/>
              </a:ext>
            </a:extLst>
          </p:cNvPr>
          <p:cNvSpPr>
            <a:spLocks noGrp="1"/>
          </p:cNvSpPr>
          <p:nvPr>
            <p:ph type="body" sz="quarter" idx="18" hasCustomPrompt="1"/>
          </p:nvPr>
        </p:nvSpPr>
        <p:spPr>
          <a:xfrm>
            <a:off x="450940" y="2965292"/>
            <a:ext cx="6459146" cy="2153218"/>
          </a:xfrm>
        </p:spPr>
        <p:txBody>
          <a:bodyPr>
            <a:spAutoFit/>
          </a:bodyPr>
          <a:lstStyle>
            <a:lvl1pPr>
              <a:defRPr sz="1600">
                <a:solidFill>
                  <a:schemeClr val="bg1"/>
                </a:solidFill>
                <a:latin typeface="Calibri Light" panose="020F0302020204030204" pitchFamily="34" charset="0"/>
                <a:cs typeface="Calibri Light" panose="020F0302020204030204" pitchFamily="34" charset="0"/>
              </a:defRPr>
            </a:lvl1pPr>
            <a:lvl2pPr>
              <a:buNone/>
              <a:defRPr/>
            </a:lvl2pPr>
            <a:lvl3pPr>
              <a:buNone/>
              <a:defRPr/>
            </a:lvl3pPr>
          </a:lstStyle>
          <a:p>
            <a:pPr lvl="0"/>
            <a:r>
              <a:rPr lang="en-US" dirty="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a:t>popularised</a:t>
            </a:r>
            <a:r>
              <a:rPr lang="en-US" dirty="0"/>
              <a:t> in the 1960s with the release of Letraset sheets containing Lorem Ipsum passages, and more recently with desktop publishing software like Aldus PageMaker including versions of Lorem Ipsum.</a:t>
            </a:r>
          </a:p>
        </p:txBody>
      </p:sp>
      <p:pic>
        <p:nvPicPr>
          <p:cNvPr id="5" name="Picture 4">
            <a:extLst>
              <a:ext uri="{FF2B5EF4-FFF2-40B4-BE49-F238E27FC236}">
                <a16:creationId xmlns:a16="http://schemas.microsoft.com/office/drawing/2014/main" id="{64CBF310-8874-D04A-B633-C3F4E103D70F}"/>
              </a:ext>
            </a:extLst>
          </p:cNvPr>
          <p:cNvPicPr>
            <a:picLocks noChangeAspect="1"/>
          </p:cNvPicPr>
          <p:nvPr userDrawn="1"/>
        </p:nvPicPr>
        <p:blipFill>
          <a:blip r:embed="rId2"/>
          <a:stretch>
            <a:fillRect/>
          </a:stretch>
        </p:blipFill>
        <p:spPr>
          <a:xfrm>
            <a:off x="7540610" y="1701209"/>
            <a:ext cx="3965944" cy="3965944"/>
          </a:xfrm>
          <a:prstGeom prst="rect">
            <a:avLst/>
          </a:prstGeom>
        </p:spPr>
      </p:pic>
      <p:sp>
        <p:nvSpPr>
          <p:cNvPr id="6" name="Picture Placeholder 23">
            <a:extLst>
              <a:ext uri="{FF2B5EF4-FFF2-40B4-BE49-F238E27FC236}">
                <a16:creationId xmlns:a16="http://schemas.microsoft.com/office/drawing/2014/main" id="{152196B6-45FB-D745-859A-E21915EC1B77}"/>
              </a:ext>
            </a:extLst>
          </p:cNvPr>
          <p:cNvSpPr>
            <a:spLocks noGrp="1"/>
          </p:cNvSpPr>
          <p:nvPr>
            <p:ph type="pic" sz="quarter" idx="28"/>
          </p:nvPr>
        </p:nvSpPr>
        <p:spPr>
          <a:xfrm>
            <a:off x="8324782" y="2485381"/>
            <a:ext cx="2397600" cy="2397600"/>
          </a:xfrm>
          <a:prstGeom prst="ellipse">
            <a:avLst/>
          </a:prstGeom>
          <a:solidFill>
            <a:schemeClr val="bg1">
              <a:lumMod val="95000"/>
            </a:schemeClr>
          </a:solidFill>
        </p:spPr>
        <p:txBody>
          <a:bodyPr anchor="ctr"/>
          <a:lstStyle>
            <a:lvl1pPr algn="ctr">
              <a:defRPr/>
            </a:lvl1pPr>
          </a:lstStyle>
          <a:p>
            <a:endParaRPr lang="en-US" dirty="0"/>
          </a:p>
        </p:txBody>
      </p:sp>
      <p:sp>
        <p:nvSpPr>
          <p:cNvPr id="7" name="Текст 4">
            <a:extLst>
              <a:ext uri="{FF2B5EF4-FFF2-40B4-BE49-F238E27FC236}">
                <a16:creationId xmlns:a16="http://schemas.microsoft.com/office/drawing/2014/main" id="{75944DD5-FA67-1542-915A-230DFFCF76C0}"/>
              </a:ext>
            </a:extLst>
          </p:cNvPr>
          <p:cNvSpPr>
            <a:spLocks noGrp="1"/>
          </p:cNvSpPr>
          <p:nvPr>
            <p:ph type="body" sz="quarter" idx="14" hasCustomPrompt="1"/>
          </p:nvPr>
        </p:nvSpPr>
        <p:spPr>
          <a:xfrm>
            <a:off x="9904651" y="5373112"/>
            <a:ext cx="2287349" cy="1484888"/>
          </a:xfrm>
        </p:spPr>
        <p:txBody>
          <a:bodyPr/>
          <a:lstStyle>
            <a:lvl1pPr>
              <a:defRPr sz="2400">
                <a:solidFill>
                  <a:schemeClr val="bg1"/>
                </a:solidFill>
              </a:defRPr>
            </a:lvl1pPr>
          </a:lstStyle>
          <a:p>
            <a:pPr lvl="0"/>
            <a:r>
              <a:rPr lang="en-US" dirty="0"/>
              <a:t>KEEP THIS CORNER EMPTY FOR THE VIDEO</a:t>
            </a:r>
            <a:endParaRPr lang="ru-RU" dirty="0"/>
          </a:p>
        </p:txBody>
      </p:sp>
      <p:sp>
        <p:nvSpPr>
          <p:cNvPr id="10" name="Text Placeholder 9">
            <a:extLst>
              <a:ext uri="{FF2B5EF4-FFF2-40B4-BE49-F238E27FC236}">
                <a16:creationId xmlns:a16="http://schemas.microsoft.com/office/drawing/2014/main" id="{428EFDF2-D44F-5F45-91E6-48536DAD33E1}"/>
              </a:ext>
            </a:extLst>
          </p:cNvPr>
          <p:cNvSpPr>
            <a:spLocks noGrp="1"/>
          </p:cNvSpPr>
          <p:nvPr>
            <p:ph type="body" sz="quarter" idx="20" hasCustomPrompt="1"/>
          </p:nvPr>
        </p:nvSpPr>
        <p:spPr>
          <a:xfrm>
            <a:off x="450940" y="1538087"/>
            <a:ext cx="6455280" cy="1185862"/>
          </a:xfrm>
        </p:spPr>
        <p:txBody>
          <a:bodyPr anchor="t"/>
          <a:lstStyle>
            <a:lvl1pPr>
              <a:lnSpc>
                <a:spcPct val="100000"/>
              </a:lnSpc>
              <a:defRPr sz="4000" b="0" i="0">
                <a:solidFill>
                  <a:schemeClr val="accent6"/>
                </a:solidFill>
                <a:latin typeface="Calibri Light" panose="020F0302020204030204" pitchFamily="34" charset="0"/>
                <a:cs typeface="Calibri Light" panose="020F0302020204030204" pitchFamily="34" charset="0"/>
              </a:defRPr>
            </a:lvl1pPr>
          </a:lstStyle>
          <a:p>
            <a:pPr lvl="0"/>
            <a:r>
              <a:rPr lang="en-US" dirty="0"/>
              <a:t>Call-out text here. </a:t>
            </a:r>
            <a:br>
              <a:rPr lang="en-US" dirty="0"/>
            </a:br>
            <a:r>
              <a:rPr lang="en-US" dirty="0"/>
              <a:t>Call-out text here. </a:t>
            </a:r>
            <a:endParaRPr lang="en-HU" dirty="0"/>
          </a:p>
        </p:txBody>
      </p:sp>
    </p:spTree>
    <p:extLst>
      <p:ext uri="{BB962C8B-B14F-4D97-AF65-F5344CB8AC3E}">
        <p14:creationId xmlns:p14="http://schemas.microsoft.com/office/powerpoint/2010/main" val="122247016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ll-out white with an imag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457200"/>
            <a:ext cx="11274552" cy="457200"/>
          </a:xfrm>
          <a:noFill/>
        </p:spPr>
        <p:txBody>
          <a:bodyPr/>
          <a:lstStyle>
            <a:lvl1pPr>
              <a:defRPr b="1">
                <a:solidFill>
                  <a:schemeClr val="tx1"/>
                </a:solidFill>
                <a:latin typeface="+mn-lt"/>
              </a:defRPr>
            </a:lvl1pPr>
          </a:lstStyle>
          <a:p>
            <a:r>
              <a:rPr lang="en-US" dirty="0"/>
              <a:t>Click to edit title style</a:t>
            </a:r>
          </a:p>
        </p:txBody>
      </p:sp>
      <p:sp>
        <p:nvSpPr>
          <p:cNvPr id="4" name="Text Placeholder 2">
            <a:extLst>
              <a:ext uri="{FF2B5EF4-FFF2-40B4-BE49-F238E27FC236}">
                <a16:creationId xmlns:a16="http://schemas.microsoft.com/office/drawing/2014/main" id="{4C72CF99-00B1-5B4A-9C71-E1223D87AC99}"/>
              </a:ext>
            </a:extLst>
          </p:cNvPr>
          <p:cNvSpPr>
            <a:spLocks noGrp="1"/>
          </p:cNvSpPr>
          <p:nvPr>
            <p:ph type="body" sz="quarter" idx="18" hasCustomPrompt="1"/>
          </p:nvPr>
        </p:nvSpPr>
        <p:spPr>
          <a:xfrm>
            <a:off x="450940" y="2965292"/>
            <a:ext cx="6459146" cy="2153218"/>
          </a:xfrm>
        </p:spPr>
        <p:txBody>
          <a:bodyPr>
            <a:spAutoFit/>
          </a:bodyPr>
          <a:lstStyle>
            <a:lvl1pPr>
              <a:defRPr sz="1600">
                <a:solidFill>
                  <a:schemeClr val="tx1"/>
                </a:solidFill>
                <a:latin typeface="Calibri Light" panose="020F0302020204030204" pitchFamily="34" charset="0"/>
                <a:cs typeface="Calibri Light" panose="020F0302020204030204" pitchFamily="34" charset="0"/>
              </a:defRPr>
            </a:lvl1pPr>
            <a:lvl2pPr>
              <a:buNone/>
              <a:defRPr/>
            </a:lvl2pPr>
            <a:lvl3pPr>
              <a:buNone/>
              <a:defRPr/>
            </a:lvl3pPr>
          </a:lstStyle>
          <a:p>
            <a:pPr lvl="0"/>
            <a:r>
              <a:rPr lang="en-US" dirty="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a:t>popularised</a:t>
            </a:r>
            <a:r>
              <a:rPr lang="en-US" dirty="0"/>
              <a:t> in the 1960s with the release of Letraset sheets containing Lorem Ipsum passages, and more recently with desktop publishing software like Aldus PageMaker including versions of Lorem Ipsum.</a:t>
            </a:r>
          </a:p>
        </p:txBody>
      </p:sp>
      <p:pic>
        <p:nvPicPr>
          <p:cNvPr id="5" name="Picture 4">
            <a:extLst>
              <a:ext uri="{FF2B5EF4-FFF2-40B4-BE49-F238E27FC236}">
                <a16:creationId xmlns:a16="http://schemas.microsoft.com/office/drawing/2014/main" id="{64CBF310-8874-D04A-B633-C3F4E103D70F}"/>
              </a:ext>
            </a:extLst>
          </p:cNvPr>
          <p:cNvPicPr>
            <a:picLocks noChangeAspect="1"/>
          </p:cNvPicPr>
          <p:nvPr userDrawn="1"/>
        </p:nvPicPr>
        <p:blipFill>
          <a:blip r:embed="rId2"/>
          <a:stretch>
            <a:fillRect/>
          </a:stretch>
        </p:blipFill>
        <p:spPr>
          <a:xfrm>
            <a:off x="7540610" y="1701209"/>
            <a:ext cx="3965944" cy="3965944"/>
          </a:xfrm>
          <a:prstGeom prst="rect">
            <a:avLst/>
          </a:prstGeom>
        </p:spPr>
      </p:pic>
      <p:sp>
        <p:nvSpPr>
          <p:cNvPr id="6" name="Picture Placeholder 23">
            <a:extLst>
              <a:ext uri="{FF2B5EF4-FFF2-40B4-BE49-F238E27FC236}">
                <a16:creationId xmlns:a16="http://schemas.microsoft.com/office/drawing/2014/main" id="{152196B6-45FB-D745-859A-E21915EC1B77}"/>
              </a:ext>
            </a:extLst>
          </p:cNvPr>
          <p:cNvSpPr>
            <a:spLocks noGrp="1"/>
          </p:cNvSpPr>
          <p:nvPr>
            <p:ph type="pic" sz="quarter" idx="28"/>
          </p:nvPr>
        </p:nvSpPr>
        <p:spPr>
          <a:xfrm>
            <a:off x="8324782" y="2485381"/>
            <a:ext cx="2397600" cy="2397600"/>
          </a:xfrm>
          <a:prstGeom prst="ellipse">
            <a:avLst/>
          </a:prstGeom>
          <a:solidFill>
            <a:schemeClr val="bg1">
              <a:lumMod val="95000"/>
            </a:schemeClr>
          </a:solidFill>
        </p:spPr>
        <p:txBody>
          <a:bodyPr anchor="ctr"/>
          <a:lstStyle>
            <a:lvl1pPr algn="ctr">
              <a:defRPr/>
            </a:lvl1pPr>
          </a:lstStyle>
          <a:p>
            <a:endParaRPr lang="en-US" dirty="0"/>
          </a:p>
        </p:txBody>
      </p:sp>
      <p:sp>
        <p:nvSpPr>
          <p:cNvPr id="8" name="Текст 4">
            <a:extLst>
              <a:ext uri="{FF2B5EF4-FFF2-40B4-BE49-F238E27FC236}">
                <a16:creationId xmlns:a16="http://schemas.microsoft.com/office/drawing/2014/main" id="{05076B7C-CEC0-2B4F-8A34-ADB428AEB612}"/>
              </a:ext>
            </a:extLst>
          </p:cNvPr>
          <p:cNvSpPr>
            <a:spLocks noGrp="1"/>
          </p:cNvSpPr>
          <p:nvPr>
            <p:ph type="body" sz="quarter" idx="14" hasCustomPrompt="1"/>
          </p:nvPr>
        </p:nvSpPr>
        <p:spPr>
          <a:xfrm>
            <a:off x="9904651" y="5373112"/>
            <a:ext cx="2287349" cy="1484888"/>
          </a:xfrm>
        </p:spPr>
        <p:txBody>
          <a:bodyPr/>
          <a:lstStyle>
            <a:lvl1pPr>
              <a:defRPr sz="2400">
                <a:solidFill>
                  <a:schemeClr val="tx1"/>
                </a:solidFill>
              </a:defRPr>
            </a:lvl1pPr>
          </a:lstStyle>
          <a:p>
            <a:pPr lvl="0"/>
            <a:r>
              <a:rPr lang="en-US" dirty="0"/>
              <a:t>KEEP THIS CORNER EMPTY FOR THE VIDEO</a:t>
            </a:r>
            <a:endParaRPr lang="ru-RU" dirty="0"/>
          </a:p>
        </p:txBody>
      </p:sp>
      <p:sp>
        <p:nvSpPr>
          <p:cNvPr id="9" name="Text Placeholder 9">
            <a:extLst>
              <a:ext uri="{FF2B5EF4-FFF2-40B4-BE49-F238E27FC236}">
                <a16:creationId xmlns:a16="http://schemas.microsoft.com/office/drawing/2014/main" id="{768D6638-8D1B-FC41-B8F7-C29515A21A79}"/>
              </a:ext>
            </a:extLst>
          </p:cNvPr>
          <p:cNvSpPr>
            <a:spLocks noGrp="1"/>
          </p:cNvSpPr>
          <p:nvPr>
            <p:ph type="body" sz="quarter" idx="20" hasCustomPrompt="1"/>
          </p:nvPr>
        </p:nvSpPr>
        <p:spPr>
          <a:xfrm>
            <a:off x="450940" y="1538087"/>
            <a:ext cx="6455280" cy="1185862"/>
          </a:xfrm>
        </p:spPr>
        <p:txBody>
          <a:bodyPr anchor="t"/>
          <a:lstStyle>
            <a:lvl1pPr>
              <a:lnSpc>
                <a:spcPct val="100000"/>
              </a:lnSpc>
              <a:defRPr sz="4000" b="0" i="0">
                <a:solidFill>
                  <a:schemeClr val="accent6"/>
                </a:solidFill>
                <a:latin typeface="Calibri Light" panose="020F0302020204030204" pitchFamily="34" charset="0"/>
                <a:cs typeface="Calibri Light" panose="020F0302020204030204" pitchFamily="34" charset="0"/>
              </a:defRPr>
            </a:lvl1pPr>
          </a:lstStyle>
          <a:p>
            <a:pPr lvl="0"/>
            <a:r>
              <a:rPr lang="en-US" dirty="0"/>
              <a:t>Call-out text here. </a:t>
            </a:r>
            <a:br>
              <a:rPr lang="en-US" dirty="0"/>
            </a:br>
            <a:r>
              <a:rPr lang="en-US" dirty="0"/>
              <a:t>Call-out text here. </a:t>
            </a:r>
            <a:endParaRPr lang="en-HU" dirty="0"/>
          </a:p>
        </p:txBody>
      </p:sp>
    </p:spTree>
    <p:extLst>
      <p:ext uri="{BB962C8B-B14F-4D97-AF65-F5344CB8AC3E}">
        <p14:creationId xmlns:p14="http://schemas.microsoft.com/office/powerpoint/2010/main" val="286110056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Layout Black">
    <p:bg>
      <p:bgPr>
        <a:solidFill>
          <a:srgbClr val="000C23"/>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457200"/>
            <a:ext cx="11274552" cy="457200"/>
          </a:xfrm>
          <a:noFill/>
        </p:spPr>
        <p:txBody>
          <a:bodyPr/>
          <a:lstStyle>
            <a:lvl1pPr>
              <a:defRPr b="1">
                <a:solidFill>
                  <a:schemeClr val="bg1"/>
                </a:solidFill>
                <a:latin typeface="+mn-lt"/>
              </a:defRPr>
            </a:lvl1pPr>
          </a:lstStyle>
          <a:p>
            <a:r>
              <a:rPr lang="en-US" dirty="0"/>
              <a:t>Click to edit title style</a:t>
            </a:r>
          </a:p>
        </p:txBody>
      </p:sp>
      <p:sp>
        <p:nvSpPr>
          <p:cNvPr id="8" name="Text Placeholder 2">
            <a:extLst>
              <a:ext uri="{FF2B5EF4-FFF2-40B4-BE49-F238E27FC236}">
                <a16:creationId xmlns:a16="http://schemas.microsoft.com/office/drawing/2014/main" id="{CF6ABBD0-1763-2B4B-BB6E-FE1846C226FA}"/>
              </a:ext>
            </a:extLst>
          </p:cNvPr>
          <p:cNvSpPr>
            <a:spLocks noGrp="1"/>
          </p:cNvSpPr>
          <p:nvPr>
            <p:ph type="body" sz="quarter" idx="18" hasCustomPrompt="1"/>
          </p:nvPr>
        </p:nvSpPr>
        <p:spPr>
          <a:xfrm>
            <a:off x="450940" y="3305432"/>
            <a:ext cx="5067859" cy="1847336"/>
          </a:xfrm>
        </p:spPr>
        <p:txBody>
          <a:bodyPr/>
          <a:lstStyle>
            <a:lvl1pPr>
              <a:defRPr sz="1600">
                <a:solidFill>
                  <a:schemeClr val="bg1"/>
                </a:solidFill>
                <a:latin typeface="Calibri Light" panose="020F0302020204030204" pitchFamily="34" charset="0"/>
                <a:cs typeface="Calibri Light" panose="020F0302020204030204" pitchFamily="34" charset="0"/>
              </a:defRPr>
            </a:lvl1pPr>
            <a:lvl2pPr>
              <a:buNone/>
              <a:defRPr/>
            </a:lvl2pPr>
            <a:lvl3pPr>
              <a:buNone/>
              <a:defRPr/>
            </a:lvl3pPr>
          </a:lstStyle>
          <a:p>
            <a:pPr lvl="0"/>
            <a:r>
              <a:rPr lang="en-US" dirty="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p:txBody>
      </p:sp>
      <p:sp>
        <p:nvSpPr>
          <p:cNvPr id="9" name="Text Placeholder 2">
            <a:extLst>
              <a:ext uri="{FF2B5EF4-FFF2-40B4-BE49-F238E27FC236}">
                <a16:creationId xmlns:a16="http://schemas.microsoft.com/office/drawing/2014/main" id="{AF25531F-3173-5D41-9BE8-7D8B41DF98AF}"/>
              </a:ext>
            </a:extLst>
          </p:cNvPr>
          <p:cNvSpPr>
            <a:spLocks noGrp="1"/>
          </p:cNvSpPr>
          <p:nvPr>
            <p:ph type="body" sz="quarter" idx="19" hasCustomPrompt="1"/>
          </p:nvPr>
        </p:nvSpPr>
        <p:spPr>
          <a:xfrm>
            <a:off x="6221443" y="3305432"/>
            <a:ext cx="5067859" cy="1847336"/>
          </a:xfrm>
        </p:spPr>
        <p:txBody>
          <a:bodyPr/>
          <a:lstStyle>
            <a:lvl1pPr>
              <a:defRPr sz="1600">
                <a:solidFill>
                  <a:schemeClr val="bg1"/>
                </a:solidFill>
                <a:latin typeface="Calibri Light" panose="020F0302020204030204" pitchFamily="34" charset="0"/>
                <a:cs typeface="Calibri Light" panose="020F0302020204030204" pitchFamily="34" charset="0"/>
              </a:defRPr>
            </a:lvl1pPr>
            <a:lvl2pPr>
              <a:buNone/>
              <a:defRPr/>
            </a:lvl2pPr>
            <a:lvl3pPr>
              <a:buNone/>
              <a:defRPr/>
            </a:lvl3pPr>
          </a:lstStyle>
          <a:p>
            <a:pPr lvl="0"/>
            <a:r>
              <a:rPr lang="en-US" dirty="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p:txBody>
      </p:sp>
      <p:sp>
        <p:nvSpPr>
          <p:cNvPr id="10" name="Text Placeholder 9">
            <a:extLst>
              <a:ext uri="{FF2B5EF4-FFF2-40B4-BE49-F238E27FC236}">
                <a16:creationId xmlns:a16="http://schemas.microsoft.com/office/drawing/2014/main" id="{665707A2-0661-9843-80DD-2A5216BCE776}"/>
              </a:ext>
            </a:extLst>
          </p:cNvPr>
          <p:cNvSpPr>
            <a:spLocks noGrp="1"/>
          </p:cNvSpPr>
          <p:nvPr>
            <p:ph type="body" sz="quarter" idx="20" hasCustomPrompt="1"/>
          </p:nvPr>
        </p:nvSpPr>
        <p:spPr>
          <a:xfrm>
            <a:off x="6221413" y="1878013"/>
            <a:ext cx="5067859" cy="1185862"/>
          </a:xfrm>
        </p:spPr>
        <p:txBody>
          <a:bodyPr anchor="t"/>
          <a:lstStyle>
            <a:lvl1pPr>
              <a:lnSpc>
                <a:spcPct val="100000"/>
              </a:lnSpc>
              <a:defRPr sz="4000" b="0" i="0">
                <a:solidFill>
                  <a:schemeClr val="accent6"/>
                </a:solidFill>
                <a:latin typeface="Calibri Light" panose="020F0302020204030204" pitchFamily="34" charset="0"/>
                <a:cs typeface="Calibri Light" panose="020F0302020204030204" pitchFamily="34" charset="0"/>
              </a:defRPr>
            </a:lvl1pPr>
          </a:lstStyle>
          <a:p>
            <a:pPr lvl="0"/>
            <a:r>
              <a:rPr lang="en-US" dirty="0"/>
              <a:t>Call-out text here. </a:t>
            </a:r>
            <a:br>
              <a:rPr lang="en-US" dirty="0"/>
            </a:br>
            <a:r>
              <a:rPr lang="en-US" dirty="0"/>
              <a:t>Call-out text here. </a:t>
            </a:r>
            <a:endParaRPr lang="en-HU" dirty="0"/>
          </a:p>
        </p:txBody>
      </p:sp>
      <p:sp>
        <p:nvSpPr>
          <p:cNvPr id="12" name="Текст 4">
            <a:extLst>
              <a:ext uri="{FF2B5EF4-FFF2-40B4-BE49-F238E27FC236}">
                <a16:creationId xmlns:a16="http://schemas.microsoft.com/office/drawing/2014/main" id="{FEF1F91F-ECF4-394B-8ADB-191E2EAC2BDC}"/>
              </a:ext>
            </a:extLst>
          </p:cNvPr>
          <p:cNvSpPr>
            <a:spLocks noGrp="1"/>
          </p:cNvSpPr>
          <p:nvPr>
            <p:ph type="body" sz="quarter" idx="14" hasCustomPrompt="1"/>
          </p:nvPr>
        </p:nvSpPr>
        <p:spPr>
          <a:xfrm>
            <a:off x="9904651" y="5373112"/>
            <a:ext cx="2287349" cy="1484888"/>
          </a:xfrm>
        </p:spPr>
        <p:txBody>
          <a:bodyPr/>
          <a:lstStyle>
            <a:lvl1pPr>
              <a:defRPr sz="2400">
                <a:solidFill>
                  <a:schemeClr val="bg1"/>
                </a:solidFill>
              </a:defRPr>
            </a:lvl1pPr>
          </a:lstStyle>
          <a:p>
            <a:pPr lvl="0"/>
            <a:r>
              <a:rPr lang="en-US" dirty="0"/>
              <a:t>KEEP THIS CORNER EMPTY FOR THE VIDEO</a:t>
            </a:r>
            <a:endParaRPr lang="ru-RU" dirty="0"/>
          </a:p>
        </p:txBody>
      </p:sp>
      <p:sp>
        <p:nvSpPr>
          <p:cNvPr id="13" name="Text Placeholder 9">
            <a:extLst>
              <a:ext uri="{FF2B5EF4-FFF2-40B4-BE49-F238E27FC236}">
                <a16:creationId xmlns:a16="http://schemas.microsoft.com/office/drawing/2014/main" id="{F4915AB6-24DC-A449-91C5-E0855B609BED}"/>
              </a:ext>
            </a:extLst>
          </p:cNvPr>
          <p:cNvSpPr>
            <a:spLocks noGrp="1"/>
          </p:cNvSpPr>
          <p:nvPr>
            <p:ph type="body" sz="quarter" idx="21" hasCustomPrompt="1"/>
          </p:nvPr>
        </p:nvSpPr>
        <p:spPr>
          <a:xfrm>
            <a:off x="450939" y="1878013"/>
            <a:ext cx="5067859" cy="1185862"/>
          </a:xfrm>
        </p:spPr>
        <p:txBody>
          <a:bodyPr anchor="t"/>
          <a:lstStyle>
            <a:lvl1pPr>
              <a:lnSpc>
                <a:spcPct val="100000"/>
              </a:lnSpc>
              <a:defRPr sz="4000" b="0" i="0">
                <a:solidFill>
                  <a:schemeClr val="accent6"/>
                </a:solidFill>
                <a:latin typeface="Calibri Light" panose="020F0302020204030204" pitchFamily="34" charset="0"/>
                <a:cs typeface="Calibri Light" panose="020F0302020204030204" pitchFamily="34" charset="0"/>
              </a:defRPr>
            </a:lvl1pPr>
          </a:lstStyle>
          <a:p>
            <a:pPr lvl="0"/>
            <a:r>
              <a:rPr lang="en-US" dirty="0"/>
              <a:t>Call-out text here. </a:t>
            </a:r>
            <a:br>
              <a:rPr lang="en-US" dirty="0"/>
            </a:br>
            <a:r>
              <a:rPr lang="en-US" dirty="0"/>
              <a:t>Call-out text here. </a:t>
            </a:r>
            <a:endParaRPr lang="en-HU" dirty="0"/>
          </a:p>
        </p:txBody>
      </p:sp>
    </p:spTree>
    <p:extLst>
      <p:ext uri="{BB962C8B-B14F-4D97-AF65-F5344CB8AC3E}">
        <p14:creationId xmlns:p14="http://schemas.microsoft.com/office/powerpoint/2010/main" val="54721293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Picture">
    <p:bg>
      <p:bgPr>
        <a:solidFill>
          <a:srgbClr val="000C23"/>
        </a:solidFill>
        <a:effectLst/>
      </p:bgPr>
    </p:bg>
    <p:spTree>
      <p:nvGrpSpPr>
        <p:cNvPr id="1" name=""/>
        <p:cNvGrpSpPr/>
        <p:nvPr/>
      </p:nvGrpSpPr>
      <p:grpSpPr>
        <a:xfrm>
          <a:off x="0" y="0"/>
          <a:ext cx="0" cy="0"/>
          <a:chOff x="0" y="0"/>
          <a:chExt cx="0" cy="0"/>
        </a:xfrm>
      </p:grpSpPr>
      <p:pic>
        <p:nvPicPr>
          <p:cNvPr id="6" name="Picture 5" descr="A person standing on a ledge overlooking a city&#10;&#10;Description automatically generated with medium confidence">
            <a:extLst>
              <a:ext uri="{FF2B5EF4-FFF2-40B4-BE49-F238E27FC236}">
                <a16:creationId xmlns:a16="http://schemas.microsoft.com/office/drawing/2014/main" id="{19A74B3B-07CF-554D-BB88-962708BC8CCC}"/>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t="16690" b="8310"/>
          <a:stretch/>
        </p:blipFill>
        <p:spPr>
          <a:xfrm>
            <a:off x="0" y="0"/>
            <a:ext cx="12192000" cy="6858000"/>
          </a:xfrm>
          <a:prstGeom prst="rect">
            <a:avLst/>
          </a:prstGeom>
        </p:spPr>
      </p:pic>
      <p:sp>
        <p:nvSpPr>
          <p:cNvPr id="9" name="Rectangle 8">
            <a:extLst>
              <a:ext uri="{FF2B5EF4-FFF2-40B4-BE49-F238E27FC236}">
                <a16:creationId xmlns:a16="http://schemas.microsoft.com/office/drawing/2014/main" id="{7B87D7BD-C088-D24A-BC28-2FEB06972447}"/>
              </a:ext>
            </a:extLst>
          </p:cNvPr>
          <p:cNvSpPr/>
          <p:nvPr userDrawn="1"/>
        </p:nvSpPr>
        <p:spPr bwMode="auto">
          <a:xfrm>
            <a:off x="0" y="0"/>
            <a:ext cx="12210580" cy="6858000"/>
          </a:xfrm>
          <a:prstGeom prst="rect">
            <a:avLst/>
          </a:prstGeom>
          <a:solidFill>
            <a:srgbClr val="000C23">
              <a:alpha val="75000"/>
            </a:srgbClr>
          </a:solidFill>
          <a:ln>
            <a:noFill/>
          </a:ln>
          <a:effectLst/>
        </p:spPr>
        <p:txBody>
          <a:bodyPr wrap="none" rtlCol="0" anchor="ctr"/>
          <a:lstStyle/>
          <a:p>
            <a:pPr algn="ctr"/>
            <a:endParaRPr lang="en-US" sz="2400" dirty="0" err="1">
              <a:solidFill>
                <a:schemeClr val="bg1"/>
              </a:solidFill>
              <a:latin typeface="Calibri Light" panose="020F0302020204030204" pitchFamily="34" charset="0"/>
              <a:ea typeface="Human Sans ExtraLight" charset="0"/>
              <a:cs typeface="Human Sans ExtraLight" charset="0"/>
            </a:endParaRPr>
          </a:p>
        </p:txBody>
      </p:sp>
      <p:pic>
        <p:nvPicPr>
          <p:cNvPr id="7" name="Picture 6">
            <a:extLst>
              <a:ext uri="{FF2B5EF4-FFF2-40B4-BE49-F238E27FC236}">
                <a16:creationId xmlns:a16="http://schemas.microsoft.com/office/drawing/2014/main" id="{3112EC42-E6C9-4C4C-94EA-CCC7EEE060A7}"/>
              </a:ext>
            </a:extLst>
          </p:cNvPr>
          <p:cNvPicPr>
            <a:picLocks noChangeAspect="1"/>
          </p:cNvPicPr>
          <p:nvPr userDrawn="1"/>
        </p:nvPicPr>
        <p:blipFill>
          <a:blip r:embed="rId3"/>
          <a:stretch>
            <a:fillRect/>
          </a:stretch>
        </p:blipFill>
        <p:spPr>
          <a:xfrm>
            <a:off x="3062989" y="392944"/>
            <a:ext cx="6066022" cy="6072112"/>
          </a:xfrm>
          <a:prstGeom prst="rect">
            <a:avLst/>
          </a:prstGeom>
        </p:spPr>
      </p:pic>
      <p:sp>
        <p:nvSpPr>
          <p:cNvPr id="3" name="Title 2">
            <a:extLst>
              <a:ext uri="{FF2B5EF4-FFF2-40B4-BE49-F238E27FC236}">
                <a16:creationId xmlns:a16="http://schemas.microsoft.com/office/drawing/2014/main" id="{81FA7817-3B6C-3F4A-B7B9-1C24248B02A6}"/>
              </a:ext>
            </a:extLst>
          </p:cNvPr>
          <p:cNvSpPr>
            <a:spLocks noGrp="1"/>
          </p:cNvSpPr>
          <p:nvPr>
            <p:ph type="title" hasCustomPrompt="1"/>
          </p:nvPr>
        </p:nvSpPr>
        <p:spPr>
          <a:xfrm>
            <a:off x="4230877" y="2070132"/>
            <a:ext cx="3730246" cy="1477328"/>
          </a:xfrm>
        </p:spPr>
        <p:txBody>
          <a:bodyPr vert="horz" wrap="square" lIns="0" tIns="0" rIns="0" bIns="0" rtlCol="0">
            <a:spAutoFit/>
          </a:bodyPr>
          <a:lstStyle>
            <a:lvl1pPr algn="ctr">
              <a:defRPr lang="en-US" sz="4800" b="0" dirty="0">
                <a:solidFill>
                  <a:schemeClr val="bg1"/>
                </a:solidFill>
                <a:latin typeface="Calibri Light" panose="020F0302020204030204" pitchFamily="34" charset="0"/>
                <a:cs typeface="Calibri Light" panose="020F0302020204030204" pitchFamily="34" charset="0"/>
              </a:defRPr>
            </a:lvl1pPr>
          </a:lstStyle>
          <a:p>
            <a:pPr lvl="0"/>
            <a:r>
              <a:rPr lang="en-US" dirty="0"/>
              <a:t>Talk title goes </a:t>
            </a:r>
            <a:br>
              <a:rPr lang="ru-RU" dirty="0"/>
            </a:br>
            <a:r>
              <a:rPr lang="en-US" dirty="0"/>
              <a:t>here</a:t>
            </a:r>
          </a:p>
        </p:txBody>
      </p:sp>
      <p:sp>
        <p:nvSpPr>
          <p:cNvPr id="8" name="Rectangle 7">
            <a:extLst>
              <a:ext uri="{FF2B5EF4-FFF2-40B4-BE49-F238E27FC236}">
                <a16:creationId xmlns:a16="http://schemas.microsoft.com/office/drawing/2014/main" id="{73BAD3E6-15E0-9C46-91B8-5774D5CBFE2B}"/>
              </a:ext>
            </a:extLst>
          </p:cNvPr>
          <p:cNvSpPr/>
          <p:nvPr userDrawn="1"/>
        </p:nvSpPr>
        <p:spPr bwMode="auto">
          <a:xfrm rot="5400000">
            <a:off x="6087000" y="3541664"/>
            <a:ext cx="18000" cy="1080000"/>
          </a:xfrm>
          <a:prstGeom prst="rect">
            <a:avLst/>
          </a:prstGeom>
          <a:gradFill>
            <a:gsLst>
              <a:gs pos="0">
                <a:srgbClr val="F8E21B"/>
              </a:gs>
              <a:gs pos="32000">
                <a:srgbClr val="71C9BC"/>
              </a:gs>
              <a:gs pos="49000">
                <a:srgbClr val="36BFA8"/>
              </a:gs>
              <a:gs pos="99000">
                <a:srgbClr val="008ACF"/>
              </a:gs>
            </a:gsLst>
            <a:lin ang="18600000" scaled="0"/>
          </a:gradFill>
          <a:ln>
            <a:noFill/>
          </a:ln>
          <a:effectLst/>
        </p:spPr>
        <p:txBody>
          <a:bodyPr wrap="none" rtlCol="0" anchor="ctr"/>
          <a:lstStyle/>
          <a:p>
            <a:pPr algn="ctr"/>
            <a:endParaRPr lang="en-HU" sz="2400" dirty="0" err="1">
              <a:solidFill>
                <a:schemeClr val="bg1"/>
              </a:solidFill>
              <a:latin typeface="Calibri Light" panose="020F0302020204030204" pitchFamily="34" charset="0"/>
              <a:ea typeface="Human Sans ExtraLight" charset="0"/>
              <a:cs typeface="Human Sans ExtraLight" charset="0"/>
            </a:endParaRPr>
          </a:p>
        </p:txBody>
      </p:sp>
      <p:sp>
        <p:nvSpPr>
          <p:cNvPr id="12" name="Text Placeholder 4">
            <a:extLst>
              <a:ext uri="{FF2B5EF4-FFF2-40B4-BE49-F238E27FC236}">
                <a16:creationId xmlns:a16="http://schemas.microsoft.com/office/drawing/2014/main" id="{4C1EA733-E7CA-3941-9669-41DA1CABF304}"/>
              </a:ext>
            </a:extLst>
          </p:cNvPr>
          <p:cNvSpPr>
            <a:spLocks noGrp="1"/>
          </p:cNvSpPr>
          <p:nvPr>
            <p:ph type="body" sz="quarter" idx="13" hasCustomPrompt="1"/>
          </p:nvPr>
        </p:nvSpPr>
        <p:spPr>
          <a:xfrm>
            <a:off x="4496729" y="4464280"/>
            <a:ext cx="3222702" cy="430887"/>
          </a:xfrm>
        </p:spPr>
        <p:txBody>
          <a:bodyPr wrap="square">
            <a:spAutoFit/>
          </a:bodyPr>
          <a:lstStyle>
            <a:lvl1pPr algn="ctr">
              <a:lnSpc>
                <a:spcPct val="100000"/>
              </a:lnSpc>
              <a:spcBef>
                <a:spcPts val="0"/>
              </a:spcBef>
              <a:defRPr sz="1400" b="1" i="0" spc="100" baseline="0">
                <a:solidFill>
                  <a:schemeClr val="bg1"/>
                </a:solidFill>
                <a:latin typeface="Calibri" panose="020F0502020204030204" pitchFamily="34" charset="0"/>
                <a:cs typeface="Calibri" panose="020F0502020204030204" pitchFamily="34" charset="0"/>
              </a:defRPr>
            </a:lvl1pPr>
            <a:lvl2pPr>
              <a:buNone/>
              <a:defRPr/>
            </a:lvl2pPr>
          </a:lstStyle>
          <a:p>
            <a:pPr lvl="0"/>
            <a:r>
              <a:rPr lang="en-US" dirty="0"/>
              <a:t>PUT YOUR NAME HERE</a:t>
            </a:r>
          </a:p>
          <a:p>
            <a:pPr lvl="0"/>
            <a:r>
              <a:rPr lang="en-US" dirty="0"/>
              <a:t>YOUR TITLE, COMPANY</a:t>
            </a:r>
          </a:p>
        </p:txBody>
      </p:sp>
      <p:sp>
        <p:nvSpPr>
          <p:cNvPr id="10" name="Текст 4">
            <a:extLst>
              <a:ext uri="{FF2B5EF4-FFF2-40B4-BE49-F238E27FC236}">
                <a16:creationId xmlns:a16="http://schemas.microsoft.com/office/drawing/2014/main" id="{03F33EB5-021F-2443-97ED-DAED714451BC}"/>
              </a:ext>
            </a:extLst>
          </p:cNvPr>
          <p:cNvSpPr>
            <a:spLocks noGrp="1"/>
          </p:cNvSpPr>
          <p:nvPr>
            <p:ph type="body" sz="quarter" idx="14" hasCustomPrompt="1"/>
          </p:nvPr>
        </p:nvSpPr>
        <p:spPr>
          <a:xfrm>
            <a:off x="9904651" y="5373112"/>
            <a:ext cx="2287349" cy="1484888"/>
          </a:xfrm>
        </p:spPr>
        <p:txBody>
          <a:bodyPr/>
          <a:lstStyle>
            <a:lvl1pPr>
              <a:defRPr sz="2400">
                <a:solidFill>
                  <a:schemeClr val="bg1"/>
                </a:solidFill>
              </a:defRPr>
            </a:lvl1pPr>
          </a:lstStyle>
          <a:p>
            <a:pPr lvl="0"/>
            <a:r>
              <a:rPr lang="en-US" dirty="0"/>
              <a:t>KEEP THIS CORNER EMPTY FOR THE VIDEO</a:t>
            </a:r>
            <a:endParaRPr lang="ru-RU" dirty="0"/>
          </a:p>
        </p:txBody>
      </p:sp>
    </p:spTree>
    <p:extLst>
      <p:ext uri="{BB962C8B-B14F-4D97-AF65-F5344CB8AC3E}">
        <p14:creationId xmlns:p14="http://schemas.microsoft.com/office/powerpoint/2010/main" val="217589529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Layout whit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457200"/>
            <a:ext cx="11274552" cy="457200"/>
          </a:xfrm>
          <a:noFill/>
        </p:spPr>
        <p:txBody>
          <a:bodyPr/>
          <a:lstStyle>
            <a:lvl1pPr>
              <a:defRPr b="1">
                <a:solidFill>
                  <a:schemeClr val="tx1"/>
                </a:solidFill>
                <a:latin typeface="+mn-lt"/>
              </a:defRPr>
            </a:lvl1pPr>
          </a:lstStyle>
          <a:p>
            <a:r>
              <a:rPr lang="en-US" dirty="0"/>
              <a:t>Click to edit title style</a:t>
            </a:r>
          </a:p>
        </p:txBody>
      </p:sp>
      <p:sp>
        <p:nvSpPr>
          <p:cNvPr id="8" name="Text Placeholder 2">
            <a:extLst>
              <a:ext uri="{FF2B5EF4-FFF2-40B4-BE49-F238E27FC236}">
                <a16:creationId xmlns:a16="http://schemas.microsoft.com/office/drawing/2014/main" id="{CF6ABBD0-1763-2B4B-BB6E-FE1846C226FA}"/>
              </a:ext>
            </a:extLst>
          </p:cNvPr>
          <p:cNvSpPr>
            <a:spLocks noGrp="1"/>
          </p:cNvSpPr>
          <p:nvPr>
            <p:ph type="body" sz="quarter" idx="18" hasCustomPrompt="1"/>
          </p:nvPr>
        </p:nvSpPr>
        <p:spPr>
          <a:xfrm>
            <a:off x="450940" y="3305432"/>
            <a:ext cx="5067859" cy="1847336"/>
          </a:xfrm>
        </p:spPr>
        <p:txBody>
          <a:bodyPr/>
          <a:lstStyle>
            <a:lvl1pPr>
              <a:defRPr sz="1600">
                <a:solidFill>
                  <a:schemeClr val="tx1"/>
                </a:solidFill>
                <a:latin typeface="Calibri Light" panose="020F0302020204030204" pitchFamily="34" charset="0"/>
                <a:cs typeface="Calibri Light" panose="020F0302020204030204" pitchFamily="34" charset="0"/>
              </a:defRPr>
            </a:lvl1pPr>
            <a:lvl2pPr>
              <a:buNone/>
              <a:defRPr/>
            </a:lvl2pPr>
            <a:lvl3pPr>
              <a:buNone/>
              <a:defRPr/>
            </a:lvl3pPr>
          </a:lstStyle>
          <a:p>
            <a:pPr lvl="0"/>
            <a:r>
              <a:rPr lang="en-US" dirty="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p:txBody>
      </p:sp>
      <p:sp>
        <p:nvSpPr>
          <p:cNvPr id="9" name="Text Placeholder 2">
            <a:extLst>
              <a:ext uri="{FF2B5EF4-FFF2-40B4-BE49-F238E27FC236}">
                <a16:creationId xmlns:a16="http://schemas.microsoft.com/office/drawing/2014/main" id="{AF25531F-3173-5D41-9BE8-7D8B41DF98AF}"/>
              </a:ext>
            </a:extLst>
          </p:cNvPr>
          <p:cNvSpPr>
            <a:spLocks noGrp="1"/>
          </p:cNvSpPr>
          <p:nvPr>
            <p:ph type="body" sz="quarter" idx="19" hasCustomPrompt="1"/>
          </p:nvPr>
        </p:nvSpPr>
        <p:spPr>
          <a:xfrm>
            <a:off x="6221443" y="3305432"/>
            <a:ext cx="5067859" cy="1847336"/>
          </a:xfrm>
        </p:spPr>
        <p:txBody>
          <a:bodyPr/>
          <a:lstStyle>
            <a:lvl1pPr>
              <a:defRPr sz="1600">
                <a:solidFill>
                  <a:schemeClr val="tx1"/>
                </a:solidFill>
                <a:latin typeface="Calibri Light" panose="020F0302020204030204" pitchFamily="34" charset="0"/>
                <a:cs typeface="Calibri Light" panose="020F0302020204030204" pitchFamily="34" charset="0"/>
              </a:defRPr>
            </a:lvl1pPr>
            <a:lvl2pPr>
              <a:buNone/>
              <a:defRPr/>
            </a:lvl2pPr>
            <a:lvl3pPr>
              <a:buNone/>
              <a:defRPr/>
            </a:lvl3pPr>
          </a:lstStyle>
          <a:p>
            <a:pPr lvl="0"/>
            <a:r>
              <a:rPr lang="en-US" dirty="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p:txBody>
      </p:sp>
      <p:sp>
        <p:nvSpPr>
          <p:cNvPr id="10" name="Text Placeholder 9">
            <a:extLst>
              <a:ext uri="{FF2B5EF4-FFF2-40B4-BE49-F238E27FC236}">
                <a16:creationId xmlns:a16="http://schemas.microsoft.com/office/drawing/2014/main" id="{665707A2-0661-9843-80DD-2A5216BCE776}"/>
              </a:ext>
            </a:extLst>
          </p:cNvPr>
          <p:cNvSpPr>
            <a:spLocks noGrp="1"/>
          </p:cNvSpPr>
          <p:nvPr>
            <p:ph type="body" sz="quarter" idx="20" hasCustomPrompt="1"/>
          </p:nvPr>
        </p:nvSpPr>
        <p:spPr>
          <a:xfrm>
            <a:off x="6221413" y="1878013"/>
            <a:ext cx="5067859" cy="1185862"/>
          </a:xfrm>
        </p:spPr>
        <p:txBody>
          <a:bodyPr anchor="t"/>
          <a:lstStyle>
            <a:lvl1pPr>
              <a:lnSpc>
                <a:spcPct val="100000"/>
              </a:lnSpc>
              <a:defRPr sz="4000" b="0" i="0">
                <a:solidFill>
                  <a:schemeClr val="accent6"/>
                </a:solidFill>
                <a:latin typeface="Calibri Light" panose="020F0302020204030204" pitchFamily="34" charset="0"/>
                <a:cs typeface="Calibri Light" panose="020F0302020204030204" pitchFamily="34" charset="0"/>
              </a:defRPr>
            </a:lvl1pPr>
          </a:lstStyle>
          <a:p>
            <a:pPr lvl="0"/>
            <a:r>
              <a:rPr lang="en-US" dirty="0"/>
              <a:t>Call-out text here. </a:t>
            </a:r>
            <a:br>
              <a:rPr lang="en-US" dirty="0"/>
            </a:br>
            <a:r>
              <a:rPr lang="en-US" dirty="0"/>
              <a:t>Call-out text here. </a:t>
            </a:r>
            <a:endParaRPr lang="en-HU" dirty="0"/>
          </a:p>
        </p:txBody>
      </p:sp>
      <p:sp>
        <p:nvSpPr>
          <p:cNvPr id="13" name="Текст 4">
            <a:extLst>
              <a:ext uri="{FF2B5EF4-FFF2-40B4-BE49-F238E27FC236}">
                <a16:creationId xmlns:a16="http://schemas.microsoft.com/office/drawing/2014/main" id="{22508240-FFE0-864F-932B-11F491F75A5D}"/>
              </a:ext>
            </a:extLst>
          </p:cNvPr>
          <p:cNvSpPr>
            <a:spLocks noGrp="1"/>
          </p:cNvSpPr>
          <p:nvPr>
            <p:ph type="body" sz="quarter" idx="14" hasCustomPrompt="1"/>
          </p:nvPr>
        </p:nvSpPr>
        <p:spPr>
          <a:xfrm>
            <a:off x="9904651" y="5373112"/>
            <a:ext cx="2287349" cy="1484888"/>
          </a:xfrm>
        </p:spPr>
        <p:txBody>
          <a:bodyPr/>
          <a:lstStyle>
            <a:lvl1pPr>
              <a:defRPr sz="2400">
                <a:solidFill>
                  <a:schemeClr val="tx1"/>
                </a:solidFill>
              </a:defRPr>
            </a:lvl1pPr>
          </a:lstStyle>
          <a:p>
            <a:pPr lvl="0"/>
            <a:r>
              <a:rPr lang="en-US" dirty="0"/>
              <a:t>KEEP THIS CORNER EMPTY FOR THE VIDEO</a:t>
            </a:r>
            <a:endParaRPr lang="ru-RU" dirty="0"/>
          </a:p>
        </p:txBody>
      </p:sp>
      <p:sp>
        <p:nvSpPr>
          <p:cNvPr id="14" name="Text Placeholder 9">
            <a:extLst>
              <a:ext uri="{FF2B5EF4-FFF2-40B4-BE49-F238E27FC236}">
                <a16:creationId xmlns:a16="http://schemas.microsoft.com/office/drawing/2014/main" id="{AD0DBFC9-2AFD-3543-AFF3-BC8D2637FE0F}"/>
              </a:ext>
            </a:extLst>
          </p:cNvPr>
          <p:cNvSpPr>
            <a:spLocks noGrp="1"/>
          </p:cNvSpPr>
          <p:nvPr>
            <p:ph type="body" sz="quarter" idx="21" hasCustomPrompt="1"/>
          </p:nvPr>
        </p:nvSpPr>
        <p:spPr>
          <a:xfrm>
            <a:off x="450939" y="1878013"/>
            <a:ext cx="5067859" cy="1185862"/>
          </a:xfrm>
        </p:spPr>
        <p:txBody>
          <a:bodyPr anchor="t"/>
          <a:lstStyle>
            <a:lvl1pPr>
              <a:lnSpc>
                <a:spcPct val="100000"/>
              </a:lnSpc>
              <a:defRPr sz="4000" b="0" i="0">
                <a:solidFill>
                  <a:schemeClr val="accent6"/>
                </a:solidFill>
                <a:latin typeface="Calibri Light" panose="020F0302020204030204" pitchFamily="34" charset="0"/>
                <a:cs typeface="Calibri Light" panose="020F0302020204030204" pitchFamily="34" charset="0"/>
              </a:defRPr>
            </a:lvl1pPr>
          </a:lstStyle>
          <a:p>
            <a:pPr lvl="0"/>
            <a:r>
              <a:rPr lang="en-US" dirty="0"/>
              <a:t>Call-out text here. </a:t>
            </a:r>
            <a:br>
              <a:rPr lang="en-US" dirty="0"/>
            </a:br>
            <a:r>
              <a:rPr lang="en-US" dirty="0"/>
              <a:t>Call-out text here. </a:t>
            </a:r>
            <a:endParaRPr lang="en-HU" dirty="0"/>
          </a:p>
        </p:txBody>
      </p:sp>
    </p:spTree>
    <p:extLst>
      <p:ext uri="{BB962C8B-B14F-4D97-AF65-F5344CB8AC3E}">
        <p14:creationId xmlns:p14="http://schemas.microsoft.com/office/powerpoint/2010/main" val="36177475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Layout Black with an image">
    <p:bg>
      <p:bgPr>
        <a:solidFill>
          <a:srgbClr val="000C23"/>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457200"/>
            <a:ext cx="11274552" cy="457200"/>
          </a:xfrm>
          <a:noFill/>
        </p:spPr>
        <p:txBody>
          <a:bodyPr/>
          <a:lstStyle>
            <a:lvl1pPr>
              <a:defRPr b="1">
                <a:solidFill>
                  <a:schemeClr val="bg1"/>
                </a:solidFill>
                <a:latin typeface="+mn-lt"/>
              </a:defRPr>
            </a:lvl1pPr>
          </a:lstStyle>
          <a:p>
            <a:r>
              <a:rPr lang="en-US" dirty="0"/>
              <a:t>Click to edit title style</a:t>
            </a:r>
          </a:p>
        </p:txBody>
      </p:sp>
      <p:pic>
        <p:nvPicPr>
          <p:cNvPr id="5" name="Picture 4">
            <a:extLst>
              <a:ext uri="{FF2B5EF4-FFF2-40B4-BE49-F238E27FC236}">
                <a16:creationId xmlns:a16="http://schemas.microsoft.com/office/drawing/2014/main" id="{64CBF310-8874-D04A-B633-C3F4E103D70F}"/>
              </a:ext>
            </a:extLst>
          </p:cNvPr>
          <p:cNvPicPr>
            <a:picLocks noChangeAspect="1"/>
          </p:cNvPicPr>
          <p:nvPr userDrawn="1"/>
        </p:nvPicPr>
        <p:blipFill>
          <a:blip r:embed="rId2"/>
          <a:stretch>
            <a:fillRect/>
          </a:stretch>
        </p:blipFill>
        <p:spPr>
          <a:xfrm>
            <a:off x="7540610" y="1701209"/>
            <a:ext cx="3965944" cy="3965944"/>
          </a:xfrm>
          <a:prstGeom prst="rect">
            <a:avLst/>
          </a:prstGeom>
        </p:spPr>
      </p:pic>
      <p:sp>
        <p:nvSpPr>
          <p:cNvPr id="6" name="Picture Placeholder 23">
            <a:extLst>
              <a:ext uri="{FF2B5EF4-FFF2-40B4-BE49-F238E27FC236}">
                <a16:creationId xmlns:a16="http://schemas.microsoft.com/office/drawing/2014/main" id="{152196B6-45FB-D745-859A-E21915EC1B77}"/>
              </a:ext>
            </a:extLst>
          </p:cNvPr>
          <p:cNvSpPr>
            <a:spLocks noGrp="1"/>
          </p:cNvSpPr>
          <p:nvPr>
            <p:ph type="pic" sz="quarter" idx="28"/>
          </p:nvPr>
        </p:nvSpPr>
        <p:spPr>
          <a:xfrm>
            <a:off x="8324782" y="2485381"/>
            <a:ext cx="2397600" cy="2397600"/>
          </a:xfrm>
          <a:prstGeom prst="ellipse">
            <a:avLst/>
          </a:prstGeom>
          <a:solidFill>
            <a:schemeClr val="bg1">
              <a:lumMod val="95000"/>
            </a:schemeClr>
          </a:solidFill>
        </p:spPr>
        <p:txBody>
          <a:bodyPr anchor="ctr"/>
          <a:lstStyle>
            <a:lvl1pPr algn="ctr">
              <a:defRPr/>
            </a:lvl1pPr>
          </a:lstStyle>
          <a:p>
            <a:endParaRPr lang="en-US" dirty="0"/>
          </a:p>
        </p:txBody>
      </p:sp>
      <p:sp>
        <p:nvSpPr>
          <p:cNvPr id="15" name="Text Placeholder 2">
            <a:extLst>
              <a:ext uri="{FF2B5EF4-FFF2-40B4-BE49-F238E27FC236}">
                <a16:creationId xmlns:a16="http://schemas.microsoft.com/office/drawing/2014/main" id="{5A8C0FD1-0BDE-6E4C-825E-6C09FE249F9E}"/>
              </a:ext>
            </a:extLst>
          </p:cNvPr>
          <p:cNvSpPr>
            <a:spLocks noGrp="1"/>
          </p:cNvSpPr>
          <p:nvPr>
            <p:ph type="body" sz="quarter" idx="18" hasCustomPrompt="1"/>
          </p:nvPr>
        </p:nvSpPr>
        <p:spPr>
          <a:xfrm>
            <a:off x="450940" y="3305432"/>
            <a:ext cx="2907485" cy="1847336"/>
          </a:xfrm>
        </p:spPr>
        <p:txBody>
          <a:bodyPr/>
          <a:lstStyle>
            <a:lvl1pPr>
              <a:defRPr sz="1600">
                <a:solidFill>
                  <a:schemeClr val="bg1"/>
                </a:solidFill>
                <a:latin typeface="Calibri Light" panose="020F0302020204030204" pitchFamily="34" charset="0"/>
                <a:cs typeface="Calibri Light" panose="020F0302020204030204" pitchFamily="34" charset="0"/>
              </a:defRPr>
            </a:lvl1pPr>
            <a:lvl2pPr>
              <a:buNone/>
              <a:defRPr/>
            </a:lvl2pPr>
            <a:lvl3pPr>
              <a:buNone/>
              <a:defRPr/>
            </a:lvl3pPr>
          </a:lstStyle>
          <a:p>
            <a:pPr lvl="0"/>
            <a:r>
              <a:rPr lang="en-US" dirty="0"/>
              <a:t>Lorem Ipsum is simply dummy text of the printing and typesetting industry. Lorem Ipsum has been the industry's standard dummy text</a:t>
            </a:r>
          </a:p>
        </p:txBody>
      </p:sp>
      <p:sp>
        <p:nvSpPr>
          <p:cNvPr id="16" name="Text Placeholder 2">
            <a:extLst>
              <a:ext uri="{FF2B5EF4-FFF2-40B4-BE49-F238E27FC236}">
                <a16:creationId xmlns:a16="http://schemas.microsoft.com/office/drawing/2014/main" id="{D66198A2-F9F9-D440-B8A8-43DE4D12ED5A}"/>
              </a:ext>
            </a:extLst>
          </p:cNvPr>
          <p:cNvSpPr>
            <a:spLocks noGrp="1"/>
          </p:cNvSpPr>
          <p:nvPr>
            <p:ph type="body" sz="quarter" idx="19" hasCustomPrompt="1"/>
          </p:nvPr>
        </p:nvSpPr>
        <p:spPr>
          <a:xfrm>
            <a:off x="4076700" y="3305432"/>
            <a:ext cx="2907485" cy="1847336"/>
          </a:xfrm>
        </p:spPr>
        <p:txBody>
          <a:bodyPr/>
          <a:lstStyle>
            <a:lvl1pPr>
              <a:defRPr sz="1600">
                <a:solidFill>
                  <a:schemeClr val="bg1"/>
                </a:solidFill>
                <a:latin typeface="Calibri Light" panose="020F0302020204030204" pitchFamily="34" charset="0"/>
                <a:cs typeface="Calibri Light" panose="020F0302020204030204" pitchFamily="34" charset="0"/>
              </a:defRPr>
            </a:lvl1pPr>
            <a:lvl2pPr>
              <a:buNone/>
              <a:defRPr/>
            </a:lvl2pPr>
            <a:lvl3pPr>
              <a:buNone/>
              <a:defRPr/>
            </a:lvl3pPr>
          </a:lstStyle>
          <a:p>
            <a:pPr lvl="0"/>
            <a:r>
              <a:rPr lang="en-US" dirty="0"/>
              <a:t>Lorem Ipsum is simply dummy text of the printing and typesetting industry. Lorem Ipsum has been the industry's standard dummy text</a:t>
            </a:r>
          </a:p>
        </p:txBody>
      </p:sp>
      <p:sp>
        <p:nvSpPr>
          <p:cNvPr id="17" name="Text Placeholder 9">
            <a:extLst>
              <a:ext uri="{FF2B5EF4-FFF2-40B4-BE49-F238E27FC236}">
                <a16:creationId xmlns:a16="http://schemas.microsoft.com/office/drawing/2014/main" id="{166B6AF1-D4F4-CC42-A192-4E6EBF3BCA2C}"/>
              </a:ext>
            </a:extLst>
          </p:cNvPr>
          <p:cNvSpPr>
            <a:spLocks noGrp="1"/>
          </p:cNvSpPr>
          <p:nvPr>
            <p:ph type="body" sz="quarter" idx="20" hasCustomPrompt="1"/>
          </p:nvPr>
        </p:nvSpPr>
        <p:spPr>
          <a:xfrm>
            <a:off x="4076700" y="1878013"/>
            <a:ext cx="2905745" cy="1185862"/>
          </a:xfrm>
        </p:spPr>
        <p:txBody>
          <a:bodyPr anchor="t"/>
          <a:lstStyle>
            <a:lvl1pPr>
              <a:lnSpc>
                <a:spcPct val="100000"/>
              </a:lnSpc>
              <a:defRPr sz="4000" b="0" i="0">
                <a:solidFill>
                  <a:schemeClr val="accent6"/>
                </a:solidFill>
                <a:latin typeface="Calibri Light" panose="020F0302020204030204" pitchFamily="34" charset="0"/>
                <a:cs typeface="Calibri Light" panose="020F0302020204030204" pitchFamily="34" charset="0"/>
              </a:defRPr>
            </a:lvl1pPr>
          </a:lstStyle>
          <a:p>
            <a:pPr lvl="0"/>
            <a:r>
              <a:rPr lang="en-US" dirty="0"/>
              <a:t>Short Call-out text here.</a:t>
            </a:r>
            <a:endParaRPr lang="en-HU" dirty="0"/>
          </a:p>
        </p:txBody>
      </p:sp>
      <p:sp>
        <p:nvSpPr>
          <p:cNvPr id="9" name="Текст 4">
            <a:extLst>
              <a:ext uri="{FF2B5EF4-FFF2-40B4-BE49-F238E27FC236}">
                <a16:creationId xmlns:a16="http://schemas.microsoft.com/office/drawing/2014/main" id="{9F660ED8-F00C-6545-83E6-931FF5E01CBC}"/>
              </a:ext>
            </a:extLst>
          </p:cNvPr>
          <p:cNvSpPr>
            <a:spLocks noGrp="1"/>
          </p:cNvSpPr>
          <p:nvPr>
            <p:ph type="body" sz="quarter" idx="14" hasCustomPrompt="1"/>
          </p:nvPr>
        </p:nvSpPr>
        <p:spPr>
          <a:xfrm>
            <a:off x="9904651" y="5373112"/>
            <a:ext cx="2287349" cy="1484888"/>
          </a:xfrm>
        </p:spPr>
        <p:txBody>
          <a:bodyPr/>
          <a:lstStyle>
            <a:lvl1pPr>
              <a:defRPr sz="2400">
                <a:solidFill>
                  <a:schemeClr val="bg1"/>
                </a:solidFill>
              </a:defRPr>
            </a:lvl1pPr>
          </a:lstStyle>
          <a:p>
            <a:pPr lvl="0"/>
            <a:r>
              <a:rPr lang="en-US" dirty="0"/>
              <a:t>KEEP THIS CORNER EMPTY FOR THE VIDEO</a:t>
            </a:r>
            <a:endParaRPr lang="ru-RU" dirty="0"/>
          </a:p>
        </p:txBody>
      </p:sp>
      <p:sp>
        <p:nvSpPr>
          <p:cNvPr id="10" name="Text Placeholder 9">
            <a:extLst>
              <a:ext uri="{FF2B5EF4-FFF2-40B4-BE49-F238E27FC236}">
                <a16:creationId xmlns:a16="http://schemas.microsoft.com/office/drawing/2014/main" id="{AF2CADDB-31D1-CC4D-B1BB-EBF23E2D33F2}"/>
              </a:ext>
            </a:extLst>
          </p:cNvPr>
          <p:cNvSpPr>
            <a:spLocks noGrp="1"/>
          </p:cNvSpPr>
          <p:nvPr>
            <p:ph type="body" sz="quarter" idx="29" hasCustomPrompt="1"/>
          </p:nvPr>
        </p:nvSpPr>
        <p:spPr>
          <a:xfrm>
            <a:off x="450940" y="1878013"/>
            <a:ext cx="2905745" cy="1185862"/>
          </a:xfrm>
        </p:spPr>
        <p:txBody>
          <a:bodyPr anchor="t"/>
          <a:lstStyle>
            <a:lvl1pPr>
              <a:lnSpc>
                <a:spcPct val="100000"/>
              </a:lnSpc>
              <a:defRPr sz="4000" b="0" i="0">
                <a:solidFill>
                  <a:schemeClr val="accent6"/>
                </a:solidFill>
                <a:latin typeface="Calibri Light" panose="020F0302020204030204" pitchFamily="34" charset="0"/>
                <a:cs typeface="Calibri Light" panose="020F0302020204030204" pitchFamily="34" charset="0"/>
              </a:defRPr>
            </a:lvl1pPr>
          </a:lstStyle>
          <a:p>
            <a:pPr lvl="0"/>
            <a:r>
              <a:rPr lang="en-US" dirty="0"/>
              <a:t>Short Call-out text here.</a:t>
            </a:r>
            <a:endParaRPr lang="en-HU" dirty="0"/>
          </a:p>
        </p:txBody>
      </p:sp>
    </p:spTree>
    <p:extLst>
      <p:ext uri="{BB962C8B-B14F-4D97-AF65-F5344CB8AC3E}">
        <p14:creationId xmlns:p14="http://schemas.microsoft.com/office/powerpoint/2010/main" val="55167093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Layout with an imag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457200"/>
            <a:ext cx="11274552" cy="457200"/>
          </a:xfrm>
          <a:noFill/>
        </p:spPr>
        <p:txBody>
          <a:bodyPr/>
          <a:lstStyle>
            <a:lvl1pPr>
              <a:defRPr b="1">
                <a:solidFill>
                  <a:schemeClr val="tx1"/>
                </a:solidFill>
                <a:latin typeface="+mn-lt"/>
              </a:defRPr>
            </a:lvl1pPr>
          </a:lstStyle>
          <a:p>
            <a:r>
              <a:rPr lang="en-US" dirty="0"/>
              <a:t>Click to edit title style</a:t>
            </a:r>
          </a:p>
        </p:txBody>
      </p:sp>
      <p:pic>
        <p:nvPicPr>
          <p:cNvPr id="5" name="Picture 4">
            <a:extLst>
              <a:ext uri="{FF2B5EF4-FFF2-40B4-BE49-F238E27FC236}">
                <a16:creationId xmlns:a16="http://schemas.microsoft.com/office/drawing/2014/main" id="{64CBF310-8874-D04A-B633-C3F4E103D70F}"/>
              </a:ext>
            </a:extLst>
          </p:cNvPr>
          <p:cNvPicPr>
            <a:picLocks noChangeAspect="1"/>
          </p:cNvPicPr>
          <p:nvPr userDrawn="1"/>
        </p:nvPicPr>
        <p:blipFill>
          <a:blip r:embed="rId2"/>
          <a:stretch>
            <a:fillRect/>
          </a:stretch>
        </p:blipFill>
        <p:spPr>
          <a:xfrm>
            <a:off x="7540610" y="1701209"/>
            <a:ext cx="3965944" cy="3965944"/>
          </a:xfrm>
          <a:prstGeom prst="rect">
            <a:avLst/>
          </a:prstGeom>
        </p:spPr>
      </p:pic>
      <p:sp>
        <p:nvSpPr>
          <p:cNvPr id="6" name="Picture Placeholder 23">
            <a:extLst>
              <a:ext uri="{FF2B5EF4-FFF2-40B4-BE49-F238E27FC236}">
                <a16:creationId xmlns:a16="http://schemas.microsoft.com/office/drawing/2014/main" id="{152196B6-45FB-D745-859A-E21915EC1B77}"/>
              </a:ext>
            </a:extLst>
          </p:cNvPr>
          <p:cNvSpPr>
            <a:spLocks noGrp="1"/>
          </p:cNvSpPr>
          <p:nvPr>
            <p:ph type="pic" sz="quarter" idx="28"/>
          </p:nvPr>
        </p:nvSpPr>
        <p:spPr>
          <a:xfrm>
            <a:off x="8324782" y="2485381"/>
            <a:ext cx="2397600" cy="2397600"/>
          </a:xfrm>
          <a:prstGeom prst="ellipse">
            <a:avLst/>
          </a:prstGeom>
          <a:solidFill>
            <a:schemeClr val="bg1">
              <a:lumMod val="95000"/>
            </a:schemeClr>
          </a:solidFill>
        </p:spPr>
        <p:txBody>
          <a:bodyPr anchor="ctr"/>
          <a:lstStyle>
            <a:lvl1pPr algn="ctr">
              <a:defRPr/>
            </a:lvl1pPr>
          </a:lstStyle>
          <a:p>
            <a:endParaRPr lang="en-US" dirty="0"/>
          </a:p>
        </p:txBody>
      </p:sp>
      <p:sp>
        <p:nvSpPr>
          <p:cNvPr id="15" name="Text Placeholder 2">
            <a:extLst>
              <a:ext uri="{FF2B5EF4-FFF2-40B4-BE49-F238E27FC236}">
                <a16:creationId xmlns:a16="http://schemas.microsoft.com/office/drawing/2014/main" id="{5A8C0FD1-0BDE-6E4C-825E-6C09FE249F9E}"/>
              </a:ext>
            </a:extLst>
          </p:cNvPr>
          <p:cNvSpPr>
            <a:spLocks noGrp="1"/>
          </p:cNvSpPr>
          <p:nvPr>
            <p:ph type="body" sz="quarter" idx="18" hasCustomPrompt="1"/>
          </p:nvPr>
        </p:nvSpPr>
        <p:spPr>
          <a:xfrm>
            <a:off x="450940" y="3305432"/>
            <a:ext cx="2907485" cy="1847336"/>
          </a:xfrm>
        </p:spPr>
        <p:txBody>
          <a:bodyPr/>
          <a:lstStyle>
            <a:lvl1pPr>
              <a:defRPr sz="1600">
                <a:solidFill>
                  <a:schemeClr val="tx1"/>
                </a:solidFill>
                <a:latin typeface="Calibri Light" panose="020F0302020204030204" pitchFamily="34" charset="0"/>
                <a:cs typeface="Calibri Light" panose="020F0302020204030204" pitchFamily="34" charset="0"/>
              </a:defRPr>
            </a:lvl1pPr>
            <a:lvl2pPr>
              <a:buNone/>
              <a:defRPr/>
            </a:lvl2pPr>
            <a:lvl3pPr>
              <a:buNone/>
              <a:defRPr/>
            </a:lvl3pPr>
          </a:lstStyle>
          <a:p>
            <a:pPr lvl="0"/>
            <a:r>
              <a:rPr lang="en-US" dirty="0"/>
              <a:t>Lorem Ipsum is simply dummy text of the printing and typesetting industry. Lorem Ipsum has been the industry's standard dummy text</a:t>
            </a:r>
          </a:p>
        </p:txBody>
      </p:sp>
      <p:sp>
        <p:nvSpPr>
          <p:cNvPr id="16" name="Text Placeholder 2">
            <a:extLst>
              <a:ext uri="{FF2B5EF4-FFF2-40B4-BE49-F238E27FC236}">
                <a16:creationId xmlns:a16="http://schemas.microsoft.com/office/drawing/2014/main" id="{D66198A2-F9F9-D440-B8A8-43DE4D12ED5A}"/>
              </a:ext>
            </a:extLst>
          </p:cNvPr>
          <p:cNvSpPr>
            <a:spLocks noGrp="1"/>
          </p:cNvSpPr>
          <p:nvPr>
            <p:ph type="body" sz="quarter" idx="19" hasCustomPrompt="1"/>
          </p:nvPr>
        </p:nvSpPr>
        <p:spPr>
          <a:xfrm>
            <a:off x="4076700" y="3305432"/>
            <a:ext cx="2907485" cy="1847336"/>
          </a:xfrm>
        </p:spPr>
        <p:txBody>
          <a:bodyPr/>
          <a:lstStyle>
            <a:lvl1pPr>
              <a:defRPr sz="1600">
                <a:solidFill>
                  <a:schemeClr val="tx1"/>
                </a:solidFill>
                <a:latin typeface="Calibri Light" panose="020F0302020204030204" pitchFamily="34" charset="0"/>
                <a:cs typeface="Calibri Light" panose="020F0302020204030204" pitchFamily="34" charset="0"/>
              </a:defRPr>
            </a:lvl1pPr>
            <a:lvl2pPr>
              <a:buNone/>
              <a:defRPr/>
            </a:lvl2pPr>
            <a:lvl3pPr>
              <a:buNone/>
              <a:defRPr/>
            </a:lvl3pPr>
          </a:lstStyle>
          <a:p>
            <a:pPr lvl="0"/>
            <a:r>
              <a:rPr lang="en-US" dirty="0"/>
              <a:t>Lorem Ipsum is simply dummy text of the printing and typesetting industry. Lorem Ipsum has been the industry's standard dummy text</a:t>
            </a:r>
          </a:p>
        </p:txBody>
      </p:sp>
      <p:sp>
        <p:nvSpPr>
          <p:cNvPr id="17" name="Text Placeholder 9">
            <a:extLst>
              <a:ext uri="{FF2B5EF4-FFF2-40B4-BE49-F238E27FC236}">
                <a16:creationId xmlns:a16="http://schemas.microsoft.com/office/drawing/2014/main" id="{166B6AF1-D4F4-CC42-A192-4E6EBF3BCA2C}"/>
              </a:ext>
            </a:extLst>
          </p:cNvPr>
          <p:cNvSpPr>
            <a:spLocks noGrp="1"/>
          </p:cNvSpPr>
          <p:nvPr>
            <p:ph type="body" sz="quarter" idx="20" hasCustomPrompt="1"/>
          </p:nvPr>
        </p:nvSpPr>
        <p:spPr>
          <a:xfrm>
            <a:off x="4076700" y="1878013"/>
            <a:ext cx="2905745" cy="1185862"/>
          </a:xfrm>
        </p:spPr>
        <p:txBody>
          <a:bodyPr anchor="t"/>
          <a:lstStyle>
            <a:lvl1pPr>
              <a:lnSpc>
                <a:spcPct val="100000"/>
              </a:lnSpc>
              <a:defRPr sz="4000" b="0" i="0">
                <a:solidFill>
                  <a:schemeClr val="accent6"/>
                </a:solidFill>
                <a:latin typeface="Calibri Light" panose="020F0302020204030204" pitchFamily="34" charset="0"/>
                <a:cs typeface="Calibri Light" panose="020F0302020204030204" pitchFamily="34" charset="0"/>
              </a:defRPr>
            </a:lvl1pPr>
          </a:lstStyle>
          <a:p>
            <a:pPr lvl="0"/>
            <a:r>
              <a:rPr lang="en-US" dirty="0"/>
              <a:t>Short Call-out text here.</a:t>
            </a:r>
            <a:endParaRPr lang="en-HU" dirty="0"/>
          </a:p>
        </p:txBody>
      </p:sp>
      <p:sp>
        <p:nvSpPr>
          <p:cNvPr id="10" name="Текст 4">
            <a:extLst>
              <a:ext uri="{FF2B5EF4-FFF2-40B4-BE49-F238E27FC236}">
                <a16:creationId xmlns:a16="http://schemas.microsoft.com/office/drawing/2014/main" id="{8945B8B3-5116-F041-B345-1DA6407A7163}"/>
              </a:ext>
            </a:extLst>
          </p:cNvPr>
          <p:cNvSpPr>
            <a:spLocks noGrp="1"/>
          </p:cNvSpPr>
          <p:nvPr>
            <p:ph type="body" sz="quarter" idx="14" hasCustomPrompt="1"/>
          </p:nvPr>
        </p:nvSpPr>
        <p:spPr>
          <a:xfrm>
            <a:off x="9904651" y="5373112"/>
            <a:ext cx="2287349" cy="1484888"/>
          </a:xfrm>
        </p:spPr>
        <p:txBody>
          <a:bodyPr/>
          <a:lstStyle>
            <a:lvl1pPr>
              <a:defRPr sz="2400">
                <a:solidFill>
                  <a:schemeClr val="tx1"/>
                </a:solidFill>
              </a:defRPr>
            </a:lvl1pPr>
          </a:lstStyle>
          <a:p>
            <a:pPr lvl="0"/>
            <a:r>
              <a:rPr lang="en-US" dirty="0"/>
              <a:t>KEEP THIS CORNER EMPTY FOR THE VIDEO</a:t>
            </a:r>
            <a:endParaRPr lang="ru-RU" dirty="0"/>
          </a:p>
        </p:txBody>
      </p:sp>
      <p:sp>
        <p:nvSpPr>
          <p:cNvPr id="12" name="Text Placeholder 9">
            <a:extLst>
              <a:ext uri="{FF2B5EF4-FFF2-40B4-BE49-F238E27FC236}">
                <a16:creationId xmlns:a16="http://schemas.microsoft.com/office/drawing/2014/main" id="{98550368-8028-024F-AFAD-C9CC53FF8343}"/>
              </a:ext>
            </a:extLst>
          </p:cNvPr>
          <p:cNvSpPr>
            <a:spLocks noGrp="1"/>
          </p:cNvSpPr>
          <p:nvPr>
            <p:ph type="body" sz="quarter" idx="29" hasCustomPrompt="1"/>
          </p:nvPr>
        </p:nvSpPr>
        <p:spPr>
          <a:xfrm>
            <a:off x="450940" y="1878013"/>
            <a:ext cx="2905745" cy="1185862"/>
          </a:xfrm>
        </p:spPr>
        <p:txBody>
          <a:bodyPr anchor="t"/>
          <a:lstStyle>
            <a:lvl1pPr>
              <a:lnSpc>
                <a:spcPct val="100000"/>
              </a:lnSpc>
              <a:defRPr sz="4000" b="0" i="0">
                <a:solidFill>
                  <a:schemeClr val="accent6"/>
                </a:solidFill>
                <a:latin typeface="Calibri Light" panose="020F0302020204030204" pitchFamily="34" charset="0"/>
                <a:cs typeface="Calibri Light" panose="020F0302020204030204" pitchFamily="34" charset="0"/>
              </a:defRPr>
            </a:lvl1pPr>
          </a:lstStyle>
          <a:p>
            <a:pPr lvl="0"/>
            <a:r>
              <a:rPr lang="en-US" dirty="0"/>
              <a:t>Short Call-out text here.</a:t>
            </a:r>
            <a:endParaRPr lang="en-HU" dirty="0"/>
          </a:p>
        </p:txBody>
      </p:sp>
    </p:spTree>
    <p:extLst>
      <p:ext uri="{BB962C8B-B14F-4D97-AF65-F5344CB8AC3E}">
        <p14:creationId xmlns:p14="http://schemas.microsoft.com/office/powerpoint/2010/main" val="21330069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arr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7DFB89-A9BD-47AC-B57A-7869039229B5}"/>
              </a:ext>
            </a:extLst>
          </p:cNvPr>
          <p:cNvSpPr/>
          <p:nvPr userDrawn="1"/>
        </p:nvSpPr>
        <p:spPr bwMode="auto">
          <a:xfrm>
            <a:off x="-34032" y="0"/>
            <a:ext cx="3142357" cy="6858000"/>
          </a:xfrm>
          <a:prstGeom prst="rect">
            <a:avLst/>
          </a:prstGeom>
          <a:solidFill>
            <a:srgbClr val="000C23"/>
          </a:solidFill>
          <a:ln>
            <a:noFill/>
          </a:ln>
          <a:effectLst/>
        </p:spPr>
        <p:txBody>
          <a:bodyPr wrap="none" rtlCol="0" anchor="ctr"/>
          <a:lstStyle/>
          <a:p>
            <a:pPr algn="ctr"/>
            <a:endParaRPr lang="en-US" sz="2400" err="1">
              <a:solidFill>
                <a:schemeClr val="bg1"/>
              </a:solidFill>
              <a:latin typeface="Calibri Light" panose="020F0302020204030204" pitchFamily="34" charset="0"/>
              <a:ea typeface="Human Sans ExtraLight" charset="0"/>
              <a:cs typeface="Human Sans ExtraLight" charset="0"/>
            </a:endParaRPr>
          </a:p>
        </p:txBody>
      </p:sp>
      <p:sp>
        <p:nvSpPr>
          <p:cNvPr id="11" name="Title 1"/>
          <p:cNvSpPr>
            <a:spLocks noGrp="1"/>
          </p:cNvSpPr>
          <p:nvPr>
            <p:ph type="title"/>
          </p:nvPr>
        </p:nvSpPr>
        <p:spPr>
          <a:xfrm>
            <a:off x="457200" y="457200"/>
            <a:ext cx="2407920" cy="677108"/>
          </a:xfrm>
        </p:spPr>
        <p:txBody>
          <a:bodyPr>
            <a:spAutoFit/>
          </a:bodyPr>
          <a:lstStyle>
            <a:lvl1pPr>
              <a:defRPr b="1">
                <a:solidFill>
                  <a:schemeClr val="bg1"/>
                </a:solidFill>
                <a:latin typeface="+mn-lt"/>
              </a:defRPr>
            </a:lvl1pPr>
          </a:lstStyle>
          <a:p>
            <a:r>
              <a:rPr lang="en-US"/>
              <a:t>Click to edit Master title style</a:t>
            </a:r>
          </a:p>
        </p:txBody>
      </p:sp>
      <p:sp>
        <p:nvSpPr>
          <p:cNvPr id="12" name="Text Placeholder 10"/>
          <p:cNvSpPr>
            <a:spLocks noGrp="1"/>
          </p:cNvSpPr>
          <p:nvPr>
            <p:ph type="body" sz="quarter" idx="15" hasCustomPrompt="1"/>
          </p:nvPr>
        </p:nvSpPr>
        <p:spPr>
          <a:xfrm>
            <a:off x="457200" y="231494"/>
            <a:ext cx="2407920" cy="225706"/>
          </a:xfrm>
          <a:prstGeom prst="rect">
            <a:avLst/>
          </a:prstGeom>
        </p:spPr>
        <p:txBody>
          <a:bodyPr/>
          <a:lstStyle>
            <a:lvl1pPr>
              <a:defRPr sz="1000" b="1" cap="all" baseline="0">
                <a:solidFill>
                  <a:schemeClr val="tx2"/>
                </a:solidFill>
                <a:latin typeface="+mn-lt"/>
              </a:defRPr>
            </a:lvl1pPr>
          </a:lstStyle>
          <a:p>
            <a:pPr lvl="0"/>
            <a:r>
              <a:rPr lang="en-US"/>
              <a:t>Click to add section title</a:t>
            </a:r>
          </a:p>
        </p:txBody>
      </p:sp>
      <p:sp>
        <p:nvSpPr>
          <p:cNvPr id="7" name="Picture Placeholder 2">
            <a:extLst>
              <a:ext uri="{FF2B5EF4-FFF2-40B4-BE49-F238E27FC236}">
                <a16:creationId xmlns:a16="http://schemas.microsoft.com/office/drawing/2014/main" id="{CE8FAB7B-4710-4747-B680-F6B4F0097B29}"/>
              </a:ext>
            </a:extLst>
          </p:cNvPr>
          <p:cNvSpPr>
            <a:spLocks noGrp="1"/>
          </p:cNvSpPr>
          <p:nvPr>
            <p:ph type="pic" sz="quarter" idx="16"/>
          </p:nvPr>
        </p:nvSpPr>
        <p:spPr>
          <a:xfrm>
            <a:off x="3108325" y="0"/>
            <a:ext cx="9083675" cy="6858000"/>
          </a:xfrm>
          <a:prstGeom prst="rect">
            <a:avLst/>
          </a:prstGeom>
        </p:spPr>
        <p:txBody>
          <a:bodyPr/>
          <a:lstStyle/>
          <a:p>
            <a:endParaRPr lang="en-US"/>
          </a:p>
        </p:txBody>
      </p:sp>
      <p:sp>
        <p:nvSpPr>
          <p:cNvPr id="8" name="Текст 4">
            <a:extLst>
              <a:ext uri="{FF2B5EF4-FFF2-40B4-BE49-F238E27FC236}">
                <a16:creationId xmlns:a16="http://schemas.microsoft.com/office/drawing/2014/main" id="{EFCE85E8-DE49-5A4B-A875-FB28649CBCC2}"/>
              </a:ext>
            </a:extLst>
          </p:cNvPr>
          <p:cNvSpPr>
            <a:spLocks noGrp="1"/>
          </p:cNvSpPr>
          <p:nvPr>
            <p:ph type="body" sz="quarter" idx="14" hasCustomPrompt="1"/>
          </p:nvPr>
        </p:nvSpPr>
        <p:spPr>
          <a:xfrm>
            <a:off x="9904651" y="5373112"/>
            <a:ext cx="2287349" cy="1484888"/>
          </a:xfrm>
        </p:spPr>
        <p:txBody>
          <a:bodyPr/>
          <a:lstStyle>
            <a:lvl1pPr>
              <a:defRPr sz="2400">
                <a:solidFill>
                  <a:schemeClr val="tx1"/>
                </a:solidFill>
              </a:defRPr>
            </a:lvl1pPr>
          </a:lstStyle>
          <a:p>
            <a:pPr lvl="0"/>
            <a:r>
              <a:rPr lang="en-US" dirty="0"/>
              <a:t>KEEP THIS CORNER EMPTY FOR THE VIDEO</a:t>
            </a:r>
            <a:endParaRPr lang="ru-RU" dirty="0"/>
          </a:p>
        </p:txBody>
      </p:sp>
    </p:spTree>
    <p:extLst>
      <p:ext uri="{BB962C8B-B14F-4D97-AF65-F5344CB8AC3E}">
        <p14:creationId xmlns:p14="http://schemas.microsoft.com/office/powerpoint/2010/main" val="164168761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se Study-Mock Up Left Bl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3D721A-127A-4DBE-B738-ABA4893319BC}"/>
              </a:ext>
            </a:extLst>
          </p:cNvPr>
          <p:cNvSpPr/>
          <p:nvPr userDrawn="1"/>
        </p:nvSpPr>
        <p:spPr bwMode="auto">
          <a:xfrm>
            <a:off x="0" y="0"/>
            <a:ext cx="7180263" cy="6858000"/>
          </a:xfrm>
          <a:prstGeom prst="rect">
            <a:avLst/>
          </a:prstGeom>
          <a:solidFill>
            <a:srgbClr val="000C23"/>
          </a:solidFill>
          <a:ln>
            <a:noFill/>
          </a:ln>
          <a:effectLst/>
        </p:spPr>
        <p:txBody>
          <a:bodyPr wrap="none" rtlCol="0" anchor="ctr"/>
          <a:lstStyle/>
          <a:p>
            <a:pPr algn="ctr"/>
            <a:endParaRPr lang="en-US" sz="2400" err="1">
              <a:solidFill>
                <a:schemeClr val="bg1"/>
              </a:solidFill>
              <a:latin typeface="Calibri Light" panose="020F0302020204030204" pitchFamily="34" charset="0"/>
              <a:ea typeface="Human Sans ExtraLight" charset="0"/>
              <a:cs typeface="Human Sans ExtraLight" charset="0"/>
            </a:endParaRPr>
          </a:p>
        </p:txBody>
      </p:sp>
      <p:sp>
        <p:nvSpPr>
          <p:cNvPr id="11" name="Title 1"/>
          <p:cNvSpPr>
            <a:spLocks noGrp="1"/>
          </p:cNvSpPr>
          <p:nvPr>
            <p:ph type="title"/>
          </p:nvPr>
        </p:nvSpPr>
        <p:spPr>
          <a:xfrm>
            <a:off x="457200" y="927353"/>
            <a:ext cx="4797425" cy="338554"/>
          </a:xfrm>
        </p:spPr>
        <p:txBody>
          <a:bodyPr>
            <a:spAutoFit/>
          </a:bodyPr>
          <a:lstStyle>
            <a:lvl1pPr>
              <a:defRPr b="1">
                <a:solidFill>
                  <a:schemeClr val="bg1"/>
                </a:solidFill>
                <a:latin typeface="+mn-lt"/>
              </a:defRPr>
            </a:lvl1pPr>
          </a:lstStyle>
          <a:p>
            <a:r>
              <a:rPr lang="en-US"/>
              <a:t>Click to edit Master title style</a:t>
            </a:r>
          </a:p>
        </p:txBody>
      </p:sp>
      <p:sp>
        <p:nvSpPr>
          <p:cNvPr id="10" name="Text Placeholder 2">
            <a:extLst>
              <a:ext uri="{FF2B5EF4-FFF2-40B4-BE49-F238E27FC236}">
                <a16:creationId xmlns:a16="http://schemas.microsoft.com/office/drawing/2014/main" id="{DCFE7496-2B11-468F-A424-81EF7552D417}"/>
              </a:ext>
            </a:extLst>
          </p:cNvPr>
          <p:cNvSpPr>
            <a:spLocks noGrp="1"/>
          </p:cNvSpPr>
          <p:nvPr>
            <p:ph type="body" sz="quarter" idx="17" hasCustomPrompt="1"/>
          </p:nvPr>
        </p:nvSpPr>
        <p:spPr>
          <a:xfrm>
            <a:off x="469773" y="1613153"/>
            <a:ext cx="4784852" cy="2965748"/>
          </a:xfrm>
          <a:prstGeom prst="rect">
            <a:avLst/>
          </a:prstGeom>
        </p:spPr>
        <p:txBody>
          <a:bodyPr>
            <a:spAutoFit/>
          </a:bodyPr>
          <a:lstStyle>
            <a:lvl1pPr>
              <a:defRPr sz="1600">
                <a:solidFill>
                  <a:schemeClr val="bg1"/>
                </a:solidFill>
                <a:latin typeface="+mn-lt"/>
                <a:cs typeface="Calibri Light" panose="020F0302020204030204" pitchFamily="34" charset="0"/>
              </a:defRPr>
            </a:lvl1pPr>
            <a:lvl2pPr>
              <a:buNone/>
              <a:defRPr/>
            </a:lvl2pPr>
            <a:lvl3pPr>
              <a:buNone/>
              <a:defRPr/>
            </a:lvl3pPr>
          </a:lstStyle>
          <a:p>
            <a:pPr lvl="0"/>
            <a:r>
              <a:rPr lang="en-US"/>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err="1"/>
              <a:t>popularised</a:t>
            </a:r>
            <a:r>
              <a:rPr lang="en-US"/>
              <a:t> in the 1960s with the release of Letraset sheets containing Lorem Ipsum passages, and more recently with desktop publishing software like Aldus PageMaker including versions of Lorem Ipsum.</a:t>
            </a:r>
          </a:p>
        </p:txBody>
      </p:sp>
      <p:sp>
        <p:nvSpPr>
          <p:cNvPr id="6" name="Text Placeholder 10">
            <a:extLst>
              <a:ext uri="{FF2B5EF4-FFF2-40B4-BE49-F238E27FC236}">
                <a16:creationId xmlns:a16="http://schemas.microsoft.com/office/drawing/2014/main" id="{2E184C37-FA49-E94C-B478-B1492E6E7F7A}"/>
              </a:ext>
            </a:extLst>
          </p:cNvPr>
          <p:cNvSpPr>
            <a:spLocks noGrp="1"/>
          </p:cNvSpPr>
          <p:nvPr>
            <p:ph type="body" sz="quarter" idx="15" hasCustomPrompt="1"/>
          </p:nvPr>
        </p:nvSpPr>
        <p:spPr>
          <a:xfrm>
            <a:off x="457200" y="231494"/>
            <a:ext cx="3611880" cy="225706"/>
          </a:xfrm>
          <a:prstGeom prst="rect">
            <a:avLst/>
          </a:prstGeom>
        </p:spPr>
        <p:txBody>
          <a:bodyPr/>
          <a:lstStyle>
            <a:lvl1pPr>
              <a:defRPr sz="1000" b="1" cap="all" baseline="0">
                <a:solidFill>
                  <a:schemeClr val="tx2"/>
                </a:solidFill>
                <a:latin typeface="+mn-lt"/>
              </a:defRPr>
            </a:lvl1pPr>
          </a:lstStyle>
          <a:p>
            <a:pPr lvl="0"/>
            <a:r>
              <a:rPr lang="en-US"/>
              <a:t>Click to add section title</a:t>
            </a:r>
          </a:p>
        </p:txBody>
      </p:sp>
      <p:sp>
        <p:nvSpPr>
          <p:cNvPr id="7" name="Picture Placeholder 2">
            <a:extLst>
              <a:ext uri="{FF2B5EF4-FFF2-40B4-BE49-F238E27FC236}">
                <a16:creationId xmlns:a16="http://schemas.microsoft.com/office/drawing/2014/main" id="{9E6BA761-D39C-754D-AA54-586F9926A427}"/>
              </a:ext>
            </a:extLst>
          </p:cNvPr>
          <p:cNvSpPr>
            <a:spLocks noGrp="1"/>
          </p:cNvSpPr>
          <p:nvPr>
            <p:ph type="pic" sz="quarter" idx="16"/>
          </p:nvPr>
        </p:nvSpPr>
        <p:spPr>
          <a:xfrm>
            <a:off x="7180263" y="0"/>
            <a:ext cx="5011737" cy="6858000"/>
          </a:xfrm>
          <a:prstGeom prst="rect">
            <a:avLst/>
          </a:prstGeom>
        </p:spPr>
        <p:txBody>
          <a:bodyPr/>
          <a:lstStyle/>
          <a:p>
            <a:endParaRPr lang="en-US"/>
          </a:p>
        </p:txBody>
      </p:sp>
      <p:sp>
        <p:nvSpPr>
          <p:cNvPr id="9" name="Текст 4">
            <a:extLst>
              <a:ext uri="{FF2B5EF4-FFF2-40B4-BE49-F238E27FC236}">
                <a16:creationId xmlns:a16="http://schemas.microsoft.com/office/drawing/2014/main" id="{B00D8D99-9A9D-0F48-9710-F9939C0DEED1}"/>
              </a:ext>
            </a:extLst>
          </p:cNvPr>
          <p:cNvSpPr>
            <a:spLocks noGrp="1"/>
          </p:cNvSpPr>
          <p:nvPr>
            <p:ph type="body" sz="quarter" idx="14" hasCustomPrompt="1"/>
          </p:nvPr>
        </p:nvSpPr>
        <p:spPr>
          <a:xfrm>
            <a:off x="9904651" y="5373112"/>
            <a:ext cx="2287349" cy="1484888"/>
          </a:xfrm>
        </p:spPr>
        <p:txBody>
          <a:bodyPr/>
          <a:lstStyle>
            <a:lvl1pPr>
              <a:defRPr sz="2400">
                <a:solidFill>
                  <a:schemeClr val="tx1"/>
                </a:solidFill>
              </a:defRPr>
            </a:lvl1pPr>
          </a:lstStyle>
          <a:p>
            <a:pPr lvl="0"/>
            <a:r>
              <a:rPr lang="en-US" dirty="0"/>
              <a:t>KEEP THIS CORNER EMPTY FOR THE VIDEO</a:t>
            </a:r>
            <a:endParaRPr lang="ru-RU" dirty="0"/>
          </a:p>
        </p:txBody>
      </p:sp>
    </p:spTree>
    <p:extLst>
      <p:ext uri="{BB962C8B-B14F-4D97-AF65-F5344CB8AC3E}">
        <p14:creationId xmlns:p14="http://schemas.microsoft.com/office/powerpoint/2010/main" val="270008743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sp>
        <p:nvSpPr>
          <p:cNvPr id="11" name="Title 1"/>
          <p:cNvSpPr>
            <a:spLocks noGrp="1"/>
          </p:cNvSpPr>
          <p:nvPr>
            <p:ph type="title"/>
          </p:nvPr>
        </p:nvSpPr>
        <p:spPr>
          <a:xfrm>
            <a:off x="457200" y="457200"/>
            <a:ext cx="11274552" cy="457200"/>
          </a:xfrm>
        </p:spPr>
        <p:txBody>
          <a:bodyPr/>
          <a:lstStyle>
            <a:lvl1pPr>
              <a:defRPr b="1">
                <a:latin typeface="+mn-lt"/>
              </a:defRPr>
            </a:lvl1pPr>
          </a:lstStyle>
          <a:p>
            <a:r>
              <a:rPr lang="en-US"/>
              <a:t>Click to edit Master title style</a:t>
            </a:r>
          </a:p>
        </p:txBody>
      </p:sp>
      <p:sp>
        <p:nvSpPr>
          <p:cNvPr id="12" name="Text Placeholder 10"/>
          <p:cNvSpPr>
            <a:spLocks noGrp="1"/>
          </p:cNvSpPr>
          <p:nvPr>
            <p:ph type="body" sz="quarter" idx="15" hasCustomPrompt="1"/>
          </p:nvPr>
        </p:nvSpPr>
        <p:spPr>
          <a:xfrm>
            <a:off x="457200" y="231494"/>
            <a:ext cx="3611880" cy="225706"/>
          </a:xfrm>
          <a:prstGeom prst="rect">
            <a:avLst/>
          </a:prstGeom>
        </p:spPr>
        <p:txBody>
          <a:bodyPr/>
          <a:lstStyle>
            <a:lvl1pPr>
              <a:defRPr sz="1000" b="1" cap="all" baseline="0">
                <a:solidFill>
                  <a:schemeClr val="tx2"/>
                </a:solidFill>
                <a:latin typeface="+mn-lt"/>
              </a:defRPr>
            </a:lvl1pPr>
          </a:lstStyle>
          <a:p>
            <a:pPr lvl="0"/>
            <a:r>
              <a:rPr lang="en-US"/>
              <a:t>Click to add section title</a:t>
            </a:r>
          </a:p>
        </p:txBody>
      </p:sp>
      <p:sp>
        <p:nvSpPr>
          <p:cNvPr id="3" name="Text Placeholder 2">
            <a:extLst>
              <a:ext uri="{FF2B5EF4-FFF2-40B4-BE49-F238E27FC236}">
                <a16:creationId xmlns:a16="http://schemas.microsoft.com/office/drawing/2014/main" id="{B4B02766-9497-4A26-BB62-880E91855227}"/>
              </a:ext>
            </a:extLst>
          </p:cNvPr>
          <p:cNvSpPr>
            <a:spLocks noGrp="1"/>
          </p:cNvSpPr>
          <p:nvPr>
            <p:ph type="body" sz="quarter" idx="16" hasCustomPrompt="1"/>
          </p:nvPr>
        </p:nvSpPr>
        <p:spPr>
          <a:xfrm>
            <a:off x="457199" y="1143000"/>
            <a:ext cx="4797425" cy="594137"/>
          </a:xfrm>
          <a:prstGeom prst="rect">
            <a:avLst/>
          </a:prstGeom>
        </p:spPr>
        <p:txBody>
          <a:bodyPr wrap="square">
            <a:spAutoFit/>
          </a:bodyPr>
          <a:lstStyle>
            <a:lvl1pPr>
              <a:defRPr sz="1800" b="1">
                <a:latin typeface="+mn-lt"/>
                <a:cs typeface="Calibri Light" panose="020F030202020403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Leo </a:t>
            </a:r>
            <a:r>
              <a:rPr lang="en-US" err="1"/>
              <a:t>luctus</a:t>
            </a:r>
            <a:r>
              <a:rPr lang="en-US"/>
              <a:t> </a:t>
            </a:r>
            <a:r>
              <a:rPr lang="en-US" err="1"/>
              <a:t>adipiscing</a:t>
            </a:r>
            <a:r>
              <a:rPr lang="en-US"/>
              <a:t> </a:t>
            </a:r>
            <a:r>
              <a:rPr lang="en-US" err="1"/>
              <a:t>feugiat</a:t>
            </a:r>
            <a:r>
              <a:rPr lang="en-US"/>
              <a:t> </a:t>
            </a:r>
            <a:r>
              <a:rPr lang="en-US" err="1"/>
              <a:t>vive</a:t>
            </a:r>
            <a:endParaRPr lang="en-US"/>
          </a:p>
        </p:txBody>
      </p:sp>
      <p:sp>
        <p:nvSpPr>
          <p:cNvPr id="5" name="Text Placeholder 2">
            <a:extLst>
              <a:ext uri="{FF2B5EF4-FFF2-40B4-BE49-F238E27FC236}">
                <a16:creationId xmlns:a16="http://schemas.microsoft.com/office/drawing/2014/main" id="{9F520AD5-0FFD-4C8E-9342-58316930E002}"/>
              </a:ext>
            </a:extLst>
          </p:cNvPr>
          <p:cNvSpPr>
            <a:spLocks noGrp="1"/>
          </p:cNvSpPr>
          <p:nvPr>
            <p:ph type="body" sz="quarter" idx="17" hasCustomPrompt="1"/>
          </p:nvPr>
        </p:nvSpPr>
        <p:spPr>
          <a:xfrm>
            <a:off x="6221412" y="1143000"/>
            <a:ext cx="4797425" cy="594137"/>
          </a:xfrm>
          <a:prstGeom prst="rect">
            <a:avLst/>
          </a:prstGeom>
        </p:spPr>
        <p:txBody>
          <a:bodyPr wrap="square">
            <a:spAutoFit/>
          </a:bodyPr>
          <a:lstStyle>
            <a:lvl1pPr>
              <a:defRPr sz="1800" b="1">
                <a:latin typeface="+mn-lt"/>
                <a:cs typeface="Calibri Light" panose="020F030202020403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Leo </a:t>
            </a:r>
            <a:r>
              <a:rPr lang="en-US" err="1"/>
              <a:t>luctus</a:t>
            </a:r>
            <a:r>
              <a:rPr lang="en-US"/>
              <a:t> </a:t>
            </a:r>
            <a:r>
              <a:rPr lang="en-US" err="1"/>
              <a:t>adipiscing</a:t>
            </a:r>
            <a:r>
              <a:rPr lang="en-US"/>
              <a:t> </a:t>
            </a:r>
            <a:r>
              <a:rPr lang="en-US" err="1"/>
              <a:t>feugiat</a:t>
            </a:r>
            <a:r>
              <a:rPr lang="en-US"/>
              <a:t> </a:t>
            </a:r>
            <a:r>
              <a:rPr lang="en-US" err="1"/>
              <a:t>vive</a:t>
            </a:r>
            <a:endParaRPr lang="en-US"/>
          </a:p>
        </p:txBody>
      </p:sp>
      <p:sp>
        <p:nvSpPr>
          <p:cNvPr id="6" name="Text Placeholder 2">
            <a:extLst>
              <a:ext uri="{FF2B5EF4-FFF2-40B4-BE49-F238E27FC236}">
                <a16:creationId xmlns:a16="http://schemas.microsoft.com/office/drawing/2014/main" id="{14ACCEEE-9EE8-4BBF-B992-09ACA791A933}"/>
              </a:ext>
            </a:extLst>
          </p:cNvPr>
          <p:cNvSpPr>
            <a:spLocks noGrp="1"/>
          </p:cNvSpPr>
          <p:nvPr>
            <p:ph type="body" sz="quarter" idx="18" hasCustomPrompt="1"/>
          </p:nvPr>
        </p:nvSpPr>
        <p:spPr>
          <a:xfrm>
            <a:off x="457199" y="2077282"/>
            <a:ext cx="4797425" cy="2831994"/>
          </a:xfrm>
          <a:prstGeom prst="rect">
            <a:avLst/>
          </a:prstGeom>
        </p:spPr>
        <p:txBody>
          <a:bodyPr wrap="square">
            <a:spAutoFit/>
          </a:bodyPr>
          <a:lstStyle>
            <a:lvl1pPr>
              <a:defRPr sz="1400">
                <a:latin typeface="+mn-lt"/>
                <a:cs typeface="Calibri Light" panose="020F030202020403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Leo </a:t>
            </a:r>
            <a:r>
              <a:rPr lang="en-US" err="1"/>
              <a:t>luctus</a:t>
            </a:r>
            <a:r>
              <a:rPr lang="en-US"/>
              <a:t> </a:t>
            </a:r>
            <a:r>
              <a:rPr lang="en-US" err="1"/>
              <a:t>adipiscing</a:t>
            </a:r>
            <a:r>
              <a:rPr lang="en-US"/>
              <a:t> </a:t>
            </a:r>
            <a:r>
              <a:rPr lang="en-US" err="1"/>
              <a:t>feugiat</a:t>
            </a:r>
            <a:r>
              <a:rPr lang="en-US"/>
              <a:t> </a:t>
            </a:r>
            <a:r>
              <a:rPr lang="en-US" err="1"/>
              <a:t>viverra</a:t>
            </a:r>
            <a:r>
              <a:rPr lang="en-US"/>
              <a:t> </a:t>
            </a:r>
            <a:r>
              <a:rPr lang="en-US" err="1"/>
              <a:t>facilisi</a:t>
            </a:r>
            <a:r>
              <a:rPr lang="en-US"/>
              <a:t>. </a:t>
            </a:r>
            <a:r>
              <a:rPr lang="en-US" err="1"/>
              <a:t>Tristique</a:t>
            </a:r>
            <a:r>
              <a:rPr lang="en-US"/>
              <a:t> </a:t>
            </a:r>
            <a:r>
              <a:rPr lang="en-US" err="1"/>
              <a:t>aliquet</a:t>
            </a:r>
            <a:r>
              <a:rPr lang="en-US"/>
              <a:t> </a:t>
            </a:r>
            <a:r>
              <a:rPr lang="en-US" err="1"/>
              <a:t>tempor</a:t>
            </a:r>
            <a:r>
              <a:rPr lang="en-US"/>
              <a:t>, </a:t>
            </a:r>
            <a:r>
              <a:rPr lang="en-US" err="1"/>
              <a:t>tortor</a:t>
            </a:r>
            <a:r>
              <a:rPr lang="en-US"/>
              <a:t> </a:t>
            </a:r>
            <a:r>
              <a:rPr lang="en-US" err="1"/>
              <a:t>amet</a:t>
            </a:r>
            <a:r>
              <a:rPr lang="en-US"/>
              <a:t> </a:t>
            </a:r>
            <a:r>
              <a:rPr lang="en-US" err="1"/>
              <a:t>scelerisque</a:t>
            </a:r>
            <a:r>
              <a:rPr lang="en-US"/>
              <a:t> fermentum. </a:t>
            </a:r>
            <a:r>
              <a:rPr lang="en-US" err="1"/>
              <a:t>Venenatis</a:t>
            </a:r>
            <a:r>
              <a:rPr lang="en-US"/>
              <a:t>, </a:t>
            </a:r>
            <a:r>
              <a:rPr lang="en-US" err="1"/>
              <a:t>quam</a:t>
            </a:r>
            <a:r>
              <a:rPr lang="en-US"/>
              <a:t> </a:t>
            </a:r>
            <a:r>
              <a:rPr lang="en-US" err="1"/>
              <a:t>consequat</a:t>
            </a:r>
            <a:r>
              <a:rPr lang="en-US"/>
              <a:t> </a:t>
            </a:r>
            <a:r>
              <a:rPr lang="en-US" err="1"/>
              <a:t>netus</a:t>
            </a:r>
            <a:r>
              <a:rPr lang="en-US"/>
              <a:t> magna </a:t>
            </a:r>
            <a:r>
              <a:rPr lang="en-US" err="1"/>
              <a:t>eleifend</a:t>
            </a:r>
            <a:r>
              <a:rPr lang="en-US"/>
              <a:t> </a:t>
            </a:r>
            <a:r>
              <a:rPr lang="en-US" err="1"/>
              <a:t>eget</a:t>
            </a:r>
            <a:r>
              <a:rPr lang="en-US"/>
              <a:t>. Eros </a:t>
            </a:r>
            <a:r>
              <a:rPr lang="en-US" err="1"/>
              <a:t>orci</a:t>
            </a:r>
            <a:r>
              <a:rPr lang="en-US"/>
              <a:t> </a:t>
            </a:r>
            <a:r>
              <a:rPr lang="en-US" err="1"/>
              <a:t>commodo</a:t>
            </a:r>
            <a:r>
              <a:rPr lang="en-US"/>
              <a:t> at </a:t>
            </a:r>
            <a:r>
              <a:rPr lang="en-US" err="1"/>
              <a:t>pellentesque</a:t>
            </a:r>
            <a:r>
              <a:rPr lang="en-US"/>
              <a:t> </a:t>
            </a:r>
            <a:r>
              <a:rPr lang="en-US" err="1"/>
              <a:t>tellus</a:t>
            </a:r>
            <a:r>
              <a:rPr lang="en-US"/>
              <a:t> </a:t>
            </a:r>
            <a:r>
              <a:rPr lang="en-US" err="1"/>
              <a:t>malesuada</a:t>
            </a:r>
            <a:r>
              <a:rPr lang="en-US"/>
              <a:t>. Leo dui </a:t>
            </a:r>
            <a:r>
              <a:rPr lang="en-US" err="1"/>
              <a:t>sapien</a:t>
            </a:r>
            <a:r>
              <a:rPr lang="en-US"/>
              <a:t>, </a:t>
            </a:r>
            <a:r>
              <a:rPr lang="en-US" err="1"/>
              <a:t>imperdiet</a:t>
            </a:r>
            <a:r>
              <a:rPr lang="en-US"/>
              <a:t> </a:t>
            </a:r>
            <a:r>
              <a:rPr lang="en-US" err="1"/>
              <a:t>molestie</a:t>
            </a:r>
            <a:r>
              <a:rPr lang="en-US"/>
              <a:t> </a:t>
            </a:r>
            <a:r>
              <a:rPr lang="en-US" err="1"/>
              <a:t>tristique</a:t>
            </a:r>
            <a:r>
              <a:rPr lang="en-US"/>
              <a:t>. Cras sit integer </a:t>
            </a:r>
            <a:r>
              <a:rPr lang="en-US" err="1"/>
              <a:t>porttitor</a:t>
            </a:r>
            <a:r>
              <a:rPr lang="en-US"/>
              <a:t> </a:t>
            </a:r>
            <a:r>
              <a:rPr lang="en-US" err="1"/>
              <a:t>enim</a:t>
            </a:r>
            <a:r>
              <a:rPr lang="en-US"/>
              <a:t> </a:t>
            </a:r>
            <a:r>
              <a:rPr lang="en-US" err="1"/>
              <a:t>mauris</a:t>
            </a:r>
            <a:r>
              <a:rPr lang="en-US"/>
              <a:t> </a:t>
            </a:r>
            <a:r>
              <a:rPr lang="en-US" err="1"/>
              <a:t>morbi</a:t>
            </a:r>
            <a:r>
              <a:rPr lang="en-US"/>
              <a:t> </a:t>
            </a:r>
            <a:r>
              <a:rPr lang="en-US" err="1"/>
              <a:t>tincidunt</a:t>
            </a:r>
            <a:r>
              <a:rPr lang="en-US"/>
              <a:t> </a:t>
            </a:r>
            <a:r>
              <a:rPr lang="en-US" err="1"/>
              <a:t>sem</a:t>
            </a:r>
            <a:r>
              <a:rPr lang="en-US"/>
              <a:t> </a:t>
            </a:r>
            <a:r>
              <a:rPr lang="en-US" err="1"/>
              <a:t>volutpat</a:t>
            </a:r>
            <a:r>
              <a:rPr lang="en-US"/>
              <a:t>. Magna in </a:t>
            </a:r>
            <a:r>
              <a:rPr lang="en-US" err="1"/>
              <a:t>aliquam</a:t>
            </a:r>
            <a:r>
              <a:rPr lang="en-US"/>
              <a:t> </a:t>
            </a:r>
            <a:r>
              <a:rPr lang="en-US" err="1"/>
              <a:t>eget</a:t>
            </a:r>
            <a:r>
              <a:rPr lang="en-US"/>
              <a:t> </a:t>
            </a:r>
            <a:r>
              <a:rPr lang="en-US" err="1"/>
              <a:t>consectetur</a:t>
            </a:r>
            <a:r>
              <a:rPr lang="en-US"/>
              <a:t> </a:t>
            </a:r>
            <a:r>
              <a:rPr lang="en-US" err="1"/>
              <a:t>consequat</a:t>
            </a:r>
            <a:r>
              <a:rPr lang="en-US"/>
              <a:t>. </a:t>
            </a:r>
            <a:r>
              <a:rPr lang="en-US" err="1"/>
              <a:t>Tortor</a:t>
            </a:r>
            <a:r>
              <a:rPr lang="en-US"/>
              <a:t> </a:t>
            </a:r>
            <a:r>
              <a:rPr lang="en-US" err="1"/>
              <a:t>rutrum</a:t>
            </a:r>
            <a:r>
              <a:rPr lang="en-US"/>
              <a:t> </a:t>
            </a:r>
            <a:r>
              <a:rPr lang="en-US" err="1"/>
              <a:t>laoreet</a:t>
            </a:r>
            <a:r>
              <a:rPr lang="en-US"/>
              <a:t> </a:t>
            </a:r>
            <a:r>
              <a:rPr lang="en-US" err="1"/>
              <a:t>morbi</a:t>
            </a:r>
            <a:r>
              <a:rPr lang="en-US"/>
              <a:t> </a:t>
            </a:r>
            <a:r>
              <a:rPr lang="en-US" err="1"/>
              <a:t>pretium</a:t>
            </a:r>
            <a:r>
              <a:rPr lang="en-US"/>
              <a:t> </a:t>
            </a:r>
            <a:r>
              <a:rPr lang="en-US" err="1"/>
              <a:t>nunc</a:t>
            </a:r>
            <a:r>
              <a:rPr lang="en-US"/>
              <a:t>, </a:t>
            </a:r>
            <a:r>
              <a:rPr lang="en-US" err="1"/>
              <a:t>massa</a:t>
            </a:r>
            <a:r>
              <a:rPr lang="en-US"/>
              <a:t> </a:t>
            </a:r>
            <a:r>
              <a:rPr lang="en-US" err="1"/>
              <a:t>tortor</a:t>
            </a:r>
            <a:r>
              <a:rPr lang="en-US"/>
              <a:t> </a:t>
            </a:r>
            <a:r>
              <a:rPr lang="en-US" err="1"/>
              <a:t>consequat</a:t>
            </a:r>
            <a:r>
              <a:rPr lang="en-US"/>
              <a:t> </a:t>
            </a:r>
            <a:r>
              <a:rPr lang="en-US" err="1"/>
              <a:t>urna</a:t>
            </a:r>
            <a:r>
              <a:rPr lang="en-US"/>
              <a:t>. </a:t>
            </a:r>
            <a:r>
              <a:rPr lang="en-US" err="1"/>
              <a:t>Risus</a:t>
            </a:r>
            <a:r>
              <a:rPr lang="en-US"/>
              <a:t> </a:t>
            </a:r>
            <a:r>
              <a:rPr lang="en-US" err="1"/>
              <a:t>etiam</a:t>
            </a:r>
            <a:r>
              <a:rPr lang="en-US"/>
              <a:t> </a:t>
            </a:r>
            <a:r>
              <a:rPr lang="en-US" err="1"/>
              <a:t>purus</a:t>
            </a:r>
            <a:r>
              <a:rPr lang="en-US"/>
              <a:t> </a:t>
            </a:r>
            <a:r>
              <a:rPr lang="en-US" err="1"/>
              <a:t>mauris</a:t>
            </a:r>
            <a:r>
              <a:rPr lang="en-US"/>
              <a:t> </a:t>
            </a:r>
            <a:r>
              <a:rPr lang="en-US" err="1"/>
              <a:t>donec</a:t>
            </a:r>
            <a:r>
              <a:rPr lang="en-US"/>
              <a:t>. </a:t>
            </a:r>
            <a:r>
              <a:rPr lang="en-US" err="1"/>
              <a:t>Netus</a:t>
            </a:r>
            <a:r>
              <a:rPr lang="en-US"/>
              <a:t> diam </a:t>
            </a:r>
            <a:r>
              <a:rPr lang="en-US" err="1"/>
              <a:t>massa</a:t>
            </a:r>
            <a:r>
              <a:rPr lang="en-US"/>
              <a:t> </a:t>
            </a:r>
            <a:r>
              <a:rPr lang="en-US" err="1"/>
              <a:t>ullamcorper</a:t>
            </a:r>
            <a:r>
              <a:rPr lang="en-US"/>
              <a:t> </a:t>
            </a:r>
            <a:r>
              <a:rPr lang="en-US" err="1"/>
              <a:t>proin</a:t>
            </a:r>
            <a:r>
              <a:rPr lang="en-US"/>
              <a:t> fermentum </a:t>
            </a:r>
            <a:r>
              <a:rPr lang="en-US" err="1"/>
              <a:t>egestas</a:t>
            </a:r>
            <a:r>
              <a:rPr lang="en-US"/>
              <a:t> et </a:t>
            </a:r>
            <a:r>
              <a:rPr lang="en-US" err="1"/>
              <a:t>quis</a:t>
            </a:r>
            <a:r>
              <a:rPr lang="en-US"/>
              <a:t>. </a:t>
            </a:r>
            <a:r>
              <a:rPr lang="en-US" err="1"/>
              <a:t>Nec</a:t>
            </a:r>
            <a:r>
              <a:rPr lang="en-US"/>
              <a:t>, at id non </a:t>
            </a:r>
            <a:r>
              <a:rPr lang="en-US" err="1"/>
              <a:t>enim</a:t>
            </a:r>
            <a:r>
              <a:rPr lang="en-US"/>
              <a:t>, </a:t>
            </a:r>
            <a:r>
              <a:rPr lang="en-US" err="1"/>
              <a:t>hac</a:t>
            </a:r>
            <a:r>
              <a:rPr lang="en-US"/>
              <a:t> </a:t>
            </a:r>
            <a:r>
              <a:rPr lang="en-US" err="1"/>
              <a:t>imperdiet</a:t>
            </a:r>
            <a:r>
              <a:rPr lang="en-US"/>
              <a:t> </a:t>
            </a:r>
            <a:r>
              <a:rPr lang="en-US" err="1"/>
              <a:t>cras</a:t>
            </a:r>
            <a:r>
              <a:rPr lang="en-US"/>
              <a:t> vitae </a:t>
            </a:r>
            <a:r>
              <a:rPr lang="en-US" err="1"/>
              <a:t>amet</a:t>
            </a:r>
            <a:r>
              <a:rPr lang="en-US"/>
              <a:t>. </a:t>
            </a:r>
            <a:r>
              <a:rPr lang="en-US" err="1"/>
              <a:t>Adipiscing</a:t>
            </a:r>
            <a:r>
              <a:rPr lang="en-US"/>
              <a:t> vestibulum, </a:t>
            </a:r>
            <a:r>
              <a:rPr lang="en-US" err="1"/>
              <a:t>natoque</a:t>
            </a:r>
            <a:r>
              <a:rPr lang="en-US"/>
              <a:t> </a:t>
            </a:r>
            <a:r>
              <a:rPr lang="en-US" err="1"/>
              <a:t>proin</a:t>
            </a:r>
            <a:r>
              <a:rPr lang="en-US"/>
              <a:t> id </a:t>
            </a:r>
            <a:r>
              <a:rPr lang="en-US" err="1"/>
              <a:t>congue</a:t>
            </a:r>
            <a:r>
              <a:rPr lang="en-US"/>
              <a:t> </a:t>
            </a:r>
            <a:r>
              <a:rPr lang="en-US" err="1"/>
              <a:t>mauris</a:t>
            </a:r>
            <a:r>
              <a:rPr lang="en-US"/>
              <a:t>. </a:t>
            </a:r>
            <a:r>
              <a:rPr lang="en-US" err="1"/>
              <a:t>Elementum</a:t>
            </a:r>
            <a:r>
              <a:rPr lang="en-US"/>
              <a:t> vel </a:t>
            </a:r>
            <a:r>
              <a:rPr lang="en-US" err="1"/>
              <a:t>augue</a:t>
            </a:r>
            <a:r>
              <a:rPr lang="en-US"/>
              <a:t> </a:t>
            </a:r>
            <a:r>
              <a:rPr lang="en-US" err="1"/>
              <a:t>amet</a:t>
            </a:r>
            <a:r>
              <a:rPr lang="en-US"/>
              <a:t> </a:t>
            </a:r>
          </a:p>
        </p:txBody>
      </p:sp>
      <p:sp>
        <p:nvSpPr>
          <p:cNvPr id="8" name="Text Placeholder 2">
            <a:extLst>
              <a:ext uri="{FF2B5EF4-FFF2-40B4-BE49-F238E27FC236}">
                <a16:creationId xmlns:a16="http://schemas.microsoft.com/office/drawing/2014/main" id="{1D1A126B-ECBC-446E-8C9B-41282A70F05E}"/>
              </a:ext>
            </a:extLst>
          </p:cNvPr>
          <p:cNvSpPr>
            <a:spLocks noGrp="1"/>
          </p:cNvSpPr>
          <p:nvPr>
            <p:ph type="body" sz="quarter" idx="19" hasCustomPrompt="1"/>
          </p:nvPr>
        </p:nvSpPr>
        <p:spPr>
          <a:xfrm>
            <a:off x="6221412" y="2077282"/>
            <a:ext cx="4797425" cy="2831994"/>
          </a:xfrm>
          <a:prstGeom prst="rect">
            <a:avLst/>
          </a:prstGeom>
        </p:spPr>
        <p:txBody>
          <a:bodyPr wrap="square">
            <a:spAutoFit/>
          </a:bodyPr>
          <a:lstStyle>
            <a:lvl1pPr>
              <a:defRPr sz="1400">
                <a:latin typeface="+mn-lt"/>
                <a:cs typeface="Calibri Light" panose="020F030202020403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Leo </a:t>
            </a:r>
            <a:r>
              <a:rPr lang="en-US" err="1"/>
              <a:t>luctus</a:t>
            </a:r>
            <a:r>
              <a:rPr lang="en-US"/>
              <a:t> </a:t>
            </a:r>
            <a:r>
              <a:rPr lang="en-US" err="1"/>
              <a:t>adipiscing</a:t>
            </a:r>
            <a:r>
              <a:rPr lang="en-US"/>
              <a:t> </a:t>
            </a:r>
            <a:r>
              <a:rPr lang="en-US" err="1"/>
              <a:t>feugiat</a:t>
            </a:r>
            <a:r>
              <a:rPr lang="en-US"/>
              <a:t> </a:t>
            </a:r>
            <a:r>
              <a:rPr lang="en-US" err="1"/>
              <a:t>viverra</a:t>
            </a:r>
            <a:r>
              <a:rPr lang="en-US"/>
              <a:t> </a:t>
            </a:r>
            <a:r>
              <a:rPr lang="en-US" err="1"/>
              <a:t>facilisi</a:t>
            </a:r>
            <a:r>
              <a:rPr lang="en-US"/>
              <a:t>. </a:t>
            </a:r>
            <a:r>
              <a:rPr lang="en-US" err="1"/>
              <a:t>Tristique</a:t>
            </a:r>
            <a:r>
              <a:rPr lang="en-US"/>
              <a:t> </a:t>
            </a:r>
            <a:r>
              <a:rPr lang="en-US" err="1"/>
              <a:t>aliquet</a:t>
            </a:r>
            <a:r>
              <a:rPr lang="en-US"/>
              <a:t> </a:t>
            </a:r>
            <a:r>
              <a:rPr lang="en-US" err="1"/>
              <a:t>tempor</a:t>
            </a:r>
            <a:r>
              <a:rPr lang="en-US"/>
              <a:t>, </a:t>
            </a:r>
            <a:r>
              <a:rPr lang="en-US" err="1"/>
              <a:t>tortor</a:t>
            </a:r>
            <a:r>
              <a:rPr lang="en-US"/>
              <a:t> </a:t>
            </a:r>
            <a:r>
              <a:rPr lang="en-US" err="1"/>
              <a:t>amet</a:t>
            </a:r>
            <a:r>
              <a:rPr lang="en-US"/>
              <a:t> </a:t>
            </a:r>
            <a:r>
              <a:rPr lang="en-US" err="1"/>
              <a:t>scelerisque</a:t>
            </a:r>
            <a:r>
              <a:rPr lang="en-US"/>
              <a:t> fermentum. </a:t>
            </a:r>
            <a:r>
              <a:rPr lang="en-US" err="1"/>
              <a:t>Venenatis</a:t>
            </a:r>
            <a:r>
              <a:rPr lang="en-US"/>
              <a:t>, </a:t>
            </a:r>
            <a:r>
              <a:rPr lang="en-US" err="1"/>
              <a:t>quam</a:t>
            </a:r>
            <a:r>
              <a:rPr lang="en-US"/>
              <a:t> </a:t>
            </a:r>
            <a:r>
              <a:rPr lang="en-US" err="1"/>
              <a:t>consequat</a:t>
            </a:r>
            <a:r>
              <a:rPr lang="en-US"/>
              <a:t> </a:t>
            </a:r>
            <a:r>
              <a:rPr lang="en-US" err="1"/>
              <a:t>netus</a:t>
            </a:r>
            <a:r>
              <a:rPr lang="en-US"/>
              <a:t> magna </a:t>
            </a:r>
            <a:r>
              <a:rPr lang="en-US" err="1"/>
              <a:t>eleifend</a:t>
            </a:r>
            <a:r>
              <a:rPr lang="en-US"/>
              <a:t> </a:t>
            </a:r>
            <a:r>
              <a:rPr lang="en-US" err="1"/>
              <a:t>eget</a:t>
            </a:r>
            <a:r>
              <a:rPr lang="en-US"/>
              <a:t>. Eros </a:t>
            </a:r>
            <a:r>
              <a:rPr lang="en-US" err="1"/>
              <a:t>orci</a:t>
            </a:r>
            <a:r>
              <a:rPr lang="en-US"/>
              <a:t> </a:t>
            </a:r>
            <a:r>
              <a:rPr lang="en-US" err="1"/>
              <a:t>commodo</a:t>
            </a:r>
            <a:r>
              <a:rPr lang="en-US"/>
              <a:t> at </a:t>
            </a:r>
            <a:r>
              <a:rPr lang="en-US" err="1"/>
              <a:t>pellentesque</a:t>
            </a:r>
            <a:r>
              <a:rPr lang="en-US"/>
              <a:t> </a:t>
            </a:r>
            <a:r>
              <a:rPr lang="en-US" err="1"/>
              <a:t>tellus</a:t>
            </a:r>
            <a:r>
              <a:rPr lang="en-US"/>
              <a:t> </a:t>
            </a:r>
            <a:r>
              <a:rPr lang="en-US" err="1"/>
              <a:t>malesuada</a:t>
            </a:r>
            <a:r>
              <a:rPr lang="en-US"/>
              <a:t>. Leo dui </a:t>
            </a:r>
            <a:r>
              <a:rPr lang="en-US" err="1"/>
              <a:t>sapien</a:t>
            </a:r>
            <a:r>
              <a:rPr lang="en-US"/>
              <a:t>, </a:t>
            </a:r>
            <a:r>
              <a:rPr lang="en-US" err="1"/>
              <a:t>imperdiet</a:t>
            </a:r>
            <a:r>
              <a:rPr lang="en-US"/>
              <a:t> </a:t>
            </a:r>
            <a:r>
              <a:rPr lang="en-US" err="1"/>
              <a:t>molestie</a:t>
            </a:r>
            <a:r>
              <a:rPr lang="en-US"/>
              <a:t> </a:t>
            </a:r>
            <a:r>
              <a:rPr lang="en-US" err="1"/>
              <a:t>tristique</a:t>
            </a:r>
            <a:r>
              <a:rPr lang="en-US"/>
              <a:t>. Cras sit integer </a:t>
            </a:r>
            <a:r>
              <a:rPr lang="en-US" err="1"/>
              <a:t>porttitor</a:t>
            </a:r>
            <a:r>
              <a:rPr lang="en-US"/>
              <a:t> </a:t>
            </a:r>
            <a:r>
              <a:rPr lang="en-US" err="1"/>
              <a:t>enim</a:t>
            </a:r>
            <a:r>
              <a:rPr lang="en-US"/>
              <a:t> </a:t>
            </a:r>
            <a:r>
              <a:rPr lang="en-US" err="1"/>
              <a:t>mauris</a:t>
            </a:r>
            <a:r>
              <a:rPr lang="en-US"/>
              <a:t> </a:t>
            </a:r>
            <a:r>
              <a:rPr lang="en-US" err="1"/>
              <a:t>morbi</a:t>
            </a:r>
            <a:r>
              <a:rPr lang="en-US"/>
              <a:t> </a:t>
            </a:r>
            <a:r>
              <a:rPr lang="en-US" err="1"/>
              <a:t>tincidunt</a:t>
            </a:r>
            <a:r>
              <a:rPr lang="en-US"/>
              <a:t> </a:t>
            </a:r>
            <a:r>
              <a:rPr lang="en-US" err="1"/>
              <a:t>sem</a:t>
            </a:r>
            <a:r>
              <a:rPr lang="en-US"/>
              <a:t> </a:t>
            </a:r>
            <a:r>
              <a:rPr lang="en-US" err="1"/>
              <a:t>volutpat</a:t>
            </a:r>
            <a:r>
              <a:rPr lang="en-US"/>
              <a:t>. Magna in </a:t>
            </a:r>
            <a:r>
              <a:rPr lang="en-US" err="1"/>
              <a:t>aliquam</a:t>
            </a:r>
            <a:r>
              <a:rPr lang="en-US"/>
              <a:t> </a:t>
            </a:r>
            <a:r>
              <a:rPr lang="en-US" err="1"/>
              <a:t>eget</a:t>
            </a:r>
            <a:r>
              <a:rPr lang="en-US"/>
              <a:t> </a:t>
            </a:r>
            <a:r>
              <a:rPr lang="en-US" err="1"/>
              <a:t>consectetur</a:t>
            </a:r>
            <a:r>
              <a:rPr lang="en-US"/>
              <a:t> </a:t>
            </a:r>
            <a:r>
              <a:rPr lang="en-US" err="1"/>
              <a:t>consequat</a:t>
            </a:r>
            <a:r>
              <a:rPr lang="en-US"/>
              <a:t>. </a:t>
            </a:r>
            <a:r>
              <a:rPr lang="en-US" err="1"/>
              <a:t>Tortor</a:t>
            </a:r>
            <a:r>
              <a:rPr lang="en-US"/>
              <a:t> </a:t>
            </a:r>
            <a:r>
              <a:rPr lang="en-US" err="1"/>
              <a:t>rutrum</a:t>
            </a:r>
            <a:r>
              <a:rPr lang="en-US"/>
              <a:t> </a:t>
            </a:r>
            <a:r>
              <a:rPr lang="en-US" err="1"/>
              <a:t>laoreet</a:t>
            </a:r>
            <a:r>
              <a:rPr lang="en-US"/>
              <a:t> </a:t>
            </a:r>
            <a:r>
              <a:rPr lang="en-US" err="1"/>
              <a:t>morbi</a:t>
            </a:r>
            <a:r>
              <a:rPr lang="en-US"/>
              <a:t> </a:t>
            </a:r>
            <a:r>
              <a:rPr lang="en-US" err="1"/>
              <a:t>pretium</a:t>
            </a:r>
            <a:r>
              <a:rPr lang="en-US"/>
              <a:t> </a:t>
            </a:r>
            <a:r>
              <a:rPr lang="en-US" err="1"/>
              <a:t>nunc</a:t>
            </a:r>
            <a:r>
              <a:rPr lang="en-US"/>
              <a:t>, </a:t>
            </a:r>
            <a:r>
              <a:rPr lang="en-US" err="1"/>
              <a:t>massa</a:t>
            </a:r>
            <a:r>
              <a:rPr lang="en-US"/>
              <a:t> </a:t>
            </a:r>
            <a:r>
              <a:rPr lang="en-US" err="1"/>
              <a:t>tortor</a:t>
            </a:r>
            <a:r>
              <a:rPr lang="en-US"/>
              <a:t> </a:t>
            </a:r>
            <a:r>
              <a:rPr lang="en-US" err="1"/>
              <a:t>consequat</a:t>
            </a:r>
            <a:r>
              <a:rPr lang="en-US"/>
              <a:t> </a:t>
            </a:r>
            <a:r>
              <a:rPr lang="en-US" err="1"/>
              <a:t>urna</a:t>
            </a:r>
            <a:r>
              <a:rPr lang="en-US"/>
              <a:t>. </a:t>
            </a:r>
            <a:r>
              <a:rPr lang="en-US" err="1"/>
              <a:t>Risus</a:t>
            </a:r>
            <a:r>
              <a:rPr lang="en-US"/>
              <a:t> </a:t>
            </a:r>
            <a:r>
              <a:rPr lang="en-US" err="1"/>
              <a:t>etiam</a:t>
            </a:r>
            <a:r>
              <a:rPr lang="en-US"/>
              <a:t> </a:t>
            </a:r>
            <a:r>
              <a:rPr lang="en-US" err="1"/>
              <a:t>purus</a:t>
            </a:r>
            <a:r>
              <a:rPr lang="en-US"/>
              <a:t> </a:t>
            </a:r>
            <a:r>
              <a:rPr lang="en-US" err="1"/>
              <a:t>mauris</a:t>
            </a:r>
            <a:r>
              <a:rPr lang="en-US"/>
              <a:t> </a:t>
            </a:r>
            <a:r>
              <a:rPr lang="en-US" err="1"/>
              <a:t>donec</a:t>
            </a:r>
            <a:r>
              <a:rPr lang="en-US"/>
              <a:t>. </a:t>
            </a:r>
            <a:r>
              <a:rPr lang="en-US" err="1"/>
              <a:t>Netus</a:t>
            </a:r>
            <a:r>
              <a:rPr lang="en-US"/>
              <a:t> diam </a:t>
            </a:r>
            <a:r>
              <a:rPr lang="en-US" err="1"/>
              <a:t>massa</a:t>
            </a:r>
            <a:r>
              <a:rPr lang="en-US"/>
              <a:t> </a:t>
            </a:r>
            <a:r>
              <a:rPr lang="en-US" err="1"/>
              <a:t>ullamcorper</a:t>
            </a:r>
            <a:r>
              <a:rPr lang="en-US"/>
              <a:t> </a:t>
            </a:r>
            <a:r>
              <a:rPr lang="en-US" err="1"/>
              <a:t>proin</a:t>
            </a:r>
            <a:r>
              <a:rPr lang="en-US"/>
              <a:t> fermentum </a:t>
            </a:r>
            <a:r>
              <a:rPr lang="en-US" err="1"/>
              <a:t>egestas</a:t>
            </a:r>
            <a:r>
              <a:rPr lang="en-US"/>
              <a:t> et </a:t>
            </a:r>
            <a:r>
              <a:rPr lang="en-US" err="1"/>
              <a:t>quis</a:t>
            </a:r>
            <a:r>
              <a:rPr lang="en-US"/>
              <a:t>. </a:t>
            </a:r>
            <a:r>
              <a:rPr lang="en-US" err="1"/>
              <a:t>Nec</a:t>
            </a:r>
            <a:r>
              <a:rPr lang="en-US"/>
              <a:t>, at id non </a:t>
            </a:r>
            <a:r>
              <a:rPr lang="en-US" err="1"/>
              <a:t>enim</a:t>
            </a:r>
            <a:r>
              <a:rPr lang="en-US"/>
              <a:t>, </a:t>
            </a:r>
            <a:r>
              <a:rPr lang="en-US" err="1"/>
              <a:t>hac</a:t>
            </a:r>
            <a:r>
              <a:rPr lang="en-US"/>
              <a:t> </a:t>
            </a:r>
            <a:r>
              <a:rPr lang="en-US" err="1"/>
              <a:t>imperdiet</a:t>
            </a:r>
            <a:r>
              <a:rPr lang="en-US"/>
              <a:t> </a:t>
            </a:r>
            <a:r>
              <a:rPr lang="en-US" err="1"/>
              <a:t>cras</a:t>
            </a:r>
            <a:r>
              <a:rPr lang="en-US"/>
              <a:t> vitae </a:t>
            </a:r>
            <a:r>
              <a:rPr lang="en-US" err="1"/>
              <a:t>amet</a:t>
            </a:r>
            <a:r>
              <a:rPr lang="en-US"/>
              <a:t>. </a:t>
            </a:r>
            <a:r>
              <a:rPr lang="en-US" err="1"/>
              <a:t>Adipiscing</a:t>
            </a:r>
            <a:r>
              <a:rPr lang="en-US"/>
              <a:t> vestibulum, </a:t>
            </a:r>
            <a:r>
              <a:rPr lang="en-US" err="1"/>
              <a:t>natoque</a:t>
            </a:r>
            <a:r>
              <a:rPr lang="en-US"/>
              <a:t> </a:t>
            </a:r>
            <a:r>
              <a:rPr lang="en-US" err="1"/>
              <a:t>proin</a:t>
            </a:r>
            <a:r>
              <a:rPr lang="en-US"/>
              <a:t> id </a:t>
            </a:r>
            <a:r>
              <a:rPr lang="en-US" err="1"/>
              <a:t>congue</a:t>
            </a:r>
            <a:r>
              <a:rPr lang="en-US"/>
              <a:t> </a:t>
            </a:r>
            <a:r>
              <a:rPr lang="en-US" err="1"/>
              <a:t>mauris</a:t>
            </a:r>
            <a:r>
              <a:rPr lang="en-US"/>
              <a:t>. </a:t>
            </a:r>
            <a:r>
              <a:rPr lang="en-US" err="1"/>
              <a:t>Elementum</a:t>
            </a:r>
            <a:r>
              <a:rPr lang="en-US"/>
              <a:t> vel </a:t>
            </a:r>
            <a:r>
              <a:rPr lang="en-US" err="1"/>
              <a:t>augue</a:t>
            </a:r>
            <a:r>
              <a:rPr lang="en-US"/>
              <a:t> </a:t>
            </a:r>
            <a:r>
              <a:rPr lang="en-US" err="1"/>
              <a:t>amet</a:t>
            </a:r>
            <a:r>
              <a:rPr lang="en-US"/>
              <a:t> </a:t>
            </a:r>
          </a:p>
        </p:txBody>
      </p:sp>
      <p:sp>
        <p:nvSpPr>
          <p:cNvPr id="10" name="Текст 4">
            <a:extLst>
              <a:ext uri="{FF2B5EF4-FFF2-40B4-BE49-F238E27FC236}">
                <a16:creationId xmlns:a16="http://schemas.microsoft.com/office/drawing/2014/main" id="{2E6F1886-6AF6-CC40-BE96-3AB296433C87}"/>
              </a:ext>
            </a:extLst>
          </p:cNvPr>
          <p:cNvSpPr>
            <a:spLocks noGrp="1"/>
          </p:cNvSpPr>
          <p:nvPr>
            <p:ph type="body" sz="quarter" idx="14" hasCustomPrompt="1"/>
          </p:nvPr>
        </p:nvSpPr>
        <p:spPr>
          <a:xfrm>
            <a:off x="9904651" y="5373112"/>
            <a:ext cx="2287349" cy="1484888"/>
          </a:xfrm>
        </p:spPr>
        <p:txBody>
          <a:bodyPr/>
          <a:lstStyle>
            <a:lvl1pPr>
              <a:defRPr sz="2400">
                <a:solidFill>
                  <a:schemeClr val="tx1"/>
                </a:solidFill>
              </a:defRPr>
            </a:lvl1pPr>
          </a:lstStyle>
          <a:p>
            <a:pPr lvl="0"/>
            <a:r>
              <a:rPr lang="en-US" dirty="0"/>
              <a:t>KEEP THIS CORNER EMPTY FOR THE VIDEO</a:t>
            </a:r>
            <a:endParaRPr lang="ru-RU" dirty="0"/>
          </a:p>
        </p:txBody>
      </p:sp>
    </p:spTree>
    <p:extLst>
      <p:ext uri="{BB962C8B-B14F-4D97-AF65-F5344CB8AC3E}">
        <p14:creationId xmlns:p14="http://schemas.microsoft.com/office/powerpoint/2010/main" val="267737016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11" name="Title 1"/>
          <p:cNvSpPr>
            <a:spLocks noGrp="1"/>
          </p:cNvSpPr>
          <p:nvPr>
            <p:ph type="title"/>
          </p:nvPr>
        </p:nvSpPr>
        <p:spPr>
          <a:xfrm>
            <a:off x="457200" y="457200"/>
            <a:ext cx="11274552" cy="457200"/>
          </a:xfrm>
        </p:spPr>
        <p:txBody>
          <a:bodyPr/>
          <a:lstStyle>
            <a:lvl1pPr>
              <a:defRPr b="1">
                <a:latin typeface="+mn-lt"/>
              </a:defRPr>
            </a:lvl1pPr>
          </a:lstStyle>
          <a:p>
            <a:r>
              <a:rPr lang="en-US"/>
              <a:t>Click to edit Master title style</a:t>
            </a:r>
          </a:p>
        </p:txBody>
      </p:sp>
      <p:sp>
        <p:nvSpPr>
          <p:cNvPr id="12" name="Text Placeholder 10"/>
          <p:cNvSpPr>
            <a:spLocks noGrp="1"/>
          </p:cNvSpPr>
          <p:nvPr>
            <p:ph type="body" sz="quarter" idx="15" hasCustomPrompt="1"/>
          </p:nvPr>
        </p:nvSpPr>
        <p:spPr>
          <a:xfrm>
            <a:off x="457200" y="231494"/>
            <a:ext cx="3611880" cy="225706"/>
          </a:xfrm>
          <a:prstGeom prst="rect">
            <a:avLst/>
          </a:prstGeom>
        </p:spPr>
        <p:txBody>
          <a:bodyPr/>
          <a:lstStyle>
            <a:lvl1pPr>
              <a:defRPr sz="1000" b="1" cap="all" baseline="0">
                <a:solidFill>
                  <a:schemeClr val="tx2"/>
                </a:solidFill>
                <a:latin typeface="+mn-lt"/>
              </a:defRPr>
            </a:lvl1pPr>
          </a:lstStyle>
          <a:p>
            <a:pPr lvl="0"/>
            <a:r>
              <a:rPr lang="en-US"/>
              <a:t>Click to add section title</a:t>
            </a:r>
          </a:p>
        </p:txBody>
      </p:sp>
      <p:sp>
        <p:nvSpPr>
          <p:cNvPr id="3" name="Text Placeholder 2">
            <a:extLst>
              <a:ext uri="{FF2B5EF4-FFF2-40B4-BE49-F238E27FC236}">
                <a16:creationId xmlns:a16="http://schemas.microsoft.com/office/drawing/2014/main" id="{B4B02766-9497-4A26-BB62-880E91855227}"/>
              </a:ext>
            </a:extLst>
          </p:cNvPr>
          <p:cNvSpPr>
            <a:spLocks noGrp="1"/>
          </p:cNvSpPr>
          <p:nvPr>
            <p:ph type="body" sz="quarter" idx="16" hasCustomPrompt="1"/>
          </p:nvPr>
        </p:nvSpPr>
        <p:spPr>
          <a:xfrm>
            <a:off x="457200" y="1143000"/>
            <a:ext cx="3312160" cy="594137"/>
          </a:xfrm>
          <a:prstGeom prst="rect">
            <a:avLst/>
          </a:prstGeom>
        </p:spPr>
        <p:txBody>
          <a:bodyPr wrap="square">
            <a:spAutoFit/>
          </a:bodyPr>
          <a:lstStyle>
            <a:lvl1pPr>
              <a:defRPr sz="1800" b="1">
                <a:latin typeface="+mn-lt"/>
                <a:cs typeface="Calibri Light" panose="020F030202020403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6" name="Text Placeholder 2">
            <a:extLst>
              <a:ext uri="{FF2B5EF4-FFF2-40B4-BE49-F238E27FC236}">
                <a16:creationId xmlns:a16="http://schemas.microsoft.com/office/drawing/2014/main" id="{14ACCEEE-9EE8-4BBF-B992-09ACA791A933}"/>
              </a:ext>
            </a:extLst>
          </p:cNvPr>
          <p:cNvSpPr>
            <a:spLocks noGrp="1"/>
          </p:cNvSpPr>
          <p:nvPr>
            <p:ph type="body" sz="quarter" idx="18" hasCustomPrompt="1"/>
          </p:nvPr>
        </p:nvSpPr>
        <p:spPr>
          <a:xfrm>
            <a:off x="457200" y="2067560"/>
            <a:ext cx="3312160" cy="3542958"/>
          </a:xfrm>
          <a:prstGeom prst="rect">
            <a:avLst/>
          </a:prstGeom>
        </p:spPr>
        <p:txBody>
          <a:bodyPr wrap="square">
            <a:spAutoFit/>
          </a:bodyPr>
          <a:lstStyle>
            <a:lvl1pPr>
              <a:defRPr sz="1400">
                <a:latin typeface="+mn-lt"/>
                <a:cs typeface="Calibri Light" panose="020F030202020403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Leo </a:t>
            </a:r>
            <a:r>
              <a:rPr lang="en-US" err="1"/>
              <a:t>luctus</a:t>
            </a:r>
            <a:r>
              <a:rPr lang="en-US"/>
              <a:t> </a:t>
            </a:r>
            <a:r>
              <a:rPr lang="en-US" err="1"/>
              <a:t>adipiscing</a:t>
            </a:r>
            <a:r>
              <a:rPr lang="en-US"/>
              <a:t> </a:t>
            </a:r>
            <a:r>
              <a:rPr lang="en-US" err="1"/>
              <a:t>feugiat</a:t>
            </a:r>
            <a:r>
              <a:rPr lang="en-US"/>
              <a:t> </a:t>
            </a:r>
            <a:r>
              <a:rPr lang="en-US" err="1"/>
              <a:t>viverra</a:t>
            </a:r>
            <a:r>
              <a:rPr lang="en-US"/>
              <a:t> </a:t>
            </a:r>
            <a:r>
              <a:rPr lang="en-US" err="1"/>
              <a:t>facilisi</a:t>
            </a:r>
            <a:r>
              <a:rPr lang="en-US"/>
              <a:t>. </a:t>
            </a:r>
            <a:r>
              <a:rPr lang="en-US" err="1"/>
              <a:t>Tristique</a:t>
            </a:r>
            <a:r>
              <a:rPr lang="en-US"/>
              <a:t> </a:t>
            </a:r>
            <a:r>
              <a:rPr lang="en-US" err="1"/>
              <a:t>aliquet</a:t>
            </a:r>
            <a:r>
              <a:rPr lang="en-US"/>
              <a:t> </a:t>
            </a:r>
            <a:r>
              <a:rPr lang="en-US" err="1"/>
              <a:t>tempor</a:t>
            </a:r>
            <a:r>
              <a:rPr lang="en-US"/>
              <a:t>, </a:t>
            </a:r>
            <a:r>
              <a:rPr lang="en-US" err="1"/>
              <a:t>tortor</a:t>
            </a:r>
            <a:r>
              <a:rPr lang="en-US"/>
              <a:t> </a:t>
            </a:r>
            <a:r>
              <a:rPr lang="en-US" err="1"/>
              <a:t>amet</a:t>
            </a:r>
            <a:r>
              <a:rPr lang="en-US"/>
              <a:t> </a:t>
            </a:r>
            <a:r>
              <a:rPr lang="en-US" err="1"/>
              <a:t>scelerisque</a:t>
            </a:r>
            <a:r>
              <a:rPr lang="en-US"/>
              <a:t> fermentum. </a:t>
            </a:r>
            <a:r>
              <a:rPr lang="en-US" err="1"/>
              <a:t>Venenatis</a:t>
            </a:r>
            <a:r>
              <a:rPr lang="en-US"/>
              <a:t>, </a:t>
            </a:r>
            <a:r>
              <a:rPr lang="en-US" err="1"/>
              <a:t>quam</a:t>
            </a:r>
            <a:r>
              <a:rPr lang="en-US"/>
              <a:t> </a:t>
            </a:r>
            <a:r>
              <a:rPr lang="en-US" err="1"/>
              <a:t>consequat</a:t>
            </a:r>
            <a:r>
              <a:rPr lang="en-US"/>
              <a:t> </a:t>
            </a:r>
            <a:r>
              <a:rPr lang="en-US" err="1"/>
              <a:t>netus</a:t>
            </a:r>
            <a:r>
              <a:rPr lang="en-US"/>
              <a:t> magna </a:t>
            </a:r>
            <a:r>
              <a:rPr lang="en-US" err="1"/>
              <a:t>eleifend</a:t>
            </a:r>
            <a:r>
              <a:rPr lang="en-US"/>
              <a:t> </a:t>
            </a:r>
            <a:r>
              <a:rPr lang="en-US" err="1"/>
              <a:t>eget</a:t>
            </a:r>
            <a:r>
              <a:rPr lang="en-US"/>
              <a:t>. Eros </a:t>
            </a:r>
            <a:r>
              <a:rPr lang="en-US" err="1"/>
              <a:t>orci</a:t>
            </a:r>
            <a:r>
              <a:rPr lang="en-US"/>
              <a:t> </a:t>
            </a:r>
            <a:r>
              <a:rPr lang="en-US" err="1"/>
              <a:t>commodo</a:t>
            </a:r>
            <a:r>
              <a:rPr lang="en-US"/>
              <a:t> at </a:t>
            </a:r>
            <a:r>
              <a:rPr lang="en-US" err="1"/>
              <a:t>pellentesque</a:t>
            </a:r>
            <a:r>
              <a:rPr lang="en-US"/>
              <a:t> </a:t>
            </a:r>
            <a:r>
              <a:rPr lang="en-US" err="1"/>
              <a:t>tellus</a:t>
            </a:r>
            <a:r>
              <a:rPr lang="en-US"/>
              <a:t> </a:t>
            </a:r>
            <a:r>
              <a:rPr lang="en-US" err="1"/>
              <a:t>malesuada</a:t>
            </a:r>
            <a:r>
              <a:rPr lang="en-US"/>
              <a:t>. Leo dui </a:t>
            </a:r>
            <a:r>
              <a:rPr lang="en-US" err="1"/>
              <a:t>sapien</a:t>
            </a:r>
            <a:r>
              <a:rPr lang="en-US"/>
              <a:t>, </a:t>
            </a:r>
            <a:r>
              <a:rPr lang="en-US" err="1"/>
              <a:t>imperdiet</a:t>
            </a:r>
            <a:r>
              <a:rPr lang="en-US"/>
              <a:t> </a:t>
            </a:r>
            <a:r>
              <a:rPr lang="en-US" err="1"/>
              <a:t>molestie</a:t>
            </a:r>
            <a:r>
              <a:rPr lang="en-US"/>
              <a:t> </a:t>
            </a:r>
            <a:r>
              <a:rPr lang="en-US" err="1"/>
              <a:t>tristique</a:t>
            </a:r>
            <a:r>
              <a:rPr lang="en-US"/>
              <a:t>. Cras sit integer </a:t>
            </a:r>
            <a:r>
              <a:rPr lang="en-US" err="1"/>
              <a:t>porttitor</a:t>
            </a:r>
            <a:r>
              <a:rPr lang="en-US"/>
              <a:t> </a:t>
            </a:r>
            <a:r>
              <a:rPr lang="en-US" err="1"/>
              <a:t>enim</a:t>
            </a:r>
            <a:r>
              <a:rPr lang="en-US"/>
              <a:t> </a:t>
            </a:r>
            <a:r>
              <a:rPr lang="en-US" err="1"/>
              <a:t>mauris</a:t>
            </a:r>
            <a:r>
              <a:rPr lang="en-US"/>
              <a:t> </a:t>
            </a:r>
            <a:r>
              <a:rPr lang="en-US" err="1"/>
              <a:t>morbi</a:t>
            </a:r>
            <a:r>
              <a:rPr lang="en-US"/>
              <a:t> </a:t>
            </a:r>
            <a:r>
              <a:rPr lang="en-US" err="1"/>
              <a:t>tincidunt</a:t>
            </a:r>
            <a:r>
              <a:rPr lang="en-US"/>
              <a:t> </a:t>
            </a:r>
            <a:r>
              <a:rPr lang="en-US" err="1"/>
              <a:t>sem</a:t>
            </a:r>
            <a:r>
              <a:rPr lang="en-US"/>
              <a:t> </a:t>
            </a:r>
            <a:r>
              <a:rPr lang="en-US" err="1"/>
              <a:t>volutpat</a:t>
            </a:r>
            <a:r>
              <a:rPr lang="en-US"/>
              <a:t>. Magna in </a:t>
            </a:r>
            <a:r>
              <a:rPr lang="en-US" err="1"/>
              <a:t>aliquam</a:t>
            </a:r>
            <a:r>
              <a:rPr lang="en-US"/>
              <a:t> </a:t>
            </a:r>
            <a:r>
              <a:rPr lang="en-US" err="1"/>
              <a:t>eget</a:t>
            </a:r>
            <a:r>
              <a:rPr lang="en-US"/>
              <a:t> </a:t>
            </a:r>
            <a:r>
              <a:rPr lang="en-US" err="1"/>
              <a:t>consectetur</a:t>
            </a:r>
            <a:r>
              <a:rPr lang="en-US"/>
              <a:t> </a:t>
            </a:r>
            <a:r>
              <a:rPr lang="en-US" err="1"/>
              <a:t>consequat</a:t>
            </a:r>
            <a:r>
              <a:rPr lang="en-US"/>
              <a:t>. </a:t>
            </a:r>
            <a:r>
              <a:rPr lang="en-US" err="1"/>
              <a:t>Tortor</a:t>
            </a:r>
            <a:r>
              <a:rPr lang="en-US"/>
              <a:t> </a:t>
            </a:r>
            <a:r>
              <a:rPr lang="en-US" err="1"/>
              <a:t>rutrum</a:t>
            </a:r>
            <a:r>
              <a:rPr lang="en-US"/>
              <a:t> </a:t>
            </a:r>
            <a:r>
              <a:rPr lang="en-US" err="1"/>
              <a:t>laoreet</a:t>
            </a:r>
            <a:r>
              <a:rPr lang="en-US"/>
              <a:t> </a:t>
            </a:r>
            <a:r>
              <a:rPr lang="en-US" err="1"/>
              <a:t>morbi</a:t>
            </a:r>
            <a:r>
              <a:rPr lang="en-US"/>
              <a:t> </a:t>
            </a:r>
            <a:r>
              <a:rPr lang="en-US" err="1"/>
              <a:t>pretium</a:t>
            </a:r>
            <a:r>
              <a:rPr lang="en-US"/>
              <a:t> </a:t>
            </a:r>
            <a:r>
              <a:rPr lang="en-US" err="1"/>
              <a:t>nunc</a:t>
            </a:r>
            <a:r>
              <a:rPr lang="en-US"/>
              <a:t>, </a:t>
            </a:r>
            <a:r>
              <a:rPr lang="en-US" err="1"/>
              <a:t>massa</a:t>
            </a:r>
            <a:r>
              <a:rPr lang="en-US"/>
              <a:t> </a:t>
            </a:r>
            <a:r>
              <a:rPr lang="en-US" err="1"/>
              <a:t>tortor</a:t>
            </a:r>
            <a:r>
              <a:rPr lang="en-US"/>
              <a:t> </a:t>
            </a:r>
            <a:r>
              <a:rPr lang="en-US" err="1"/>
              <a:t>consequat</a:t>
            </a:r>
            <a:r>
              <a:rPr lang="en-US"/>
              <a:t> </a:t>
            </a:r>
            <a:r>
              <a:rPr lang="en-US" err="1"/>
              <a:t>urna</a:t>
            </a:r>
            <a:r>
              <a:rPr lang="en-US"/>
              <a:t>. </a:t>
            </a:r>
            <a:r>
              <a:rPr lang="en-US" err="1"/>
              <a:t>Risus</a:t>
            </a:r>
            <a:r>
              <a:rPr lang="en-US"/>
              <a:t> </a:t>
            </a:r>
            <a:r>
              <a:rPr lang="en-US" err="1"/>
              <a:t>etiam</a:t>
            </a:r>
            <a:r>
              <a:rPr lang="en-US"/>
              <a:t> </a:t>
            </a:r>
            <a:r>
              <a:rPr lang="en-US" err="1"/>
              <a:t>purus</a:t>
            </a:r>
            <a:r>
              <a:rPr lang="en-US"/>
              <a:t> </a:t>
            </a:r>
            <a:r>
              <a:rPr lang="en-US" err="1"/>
              <a:t>mauris</a:t>
            </a:r>
            <a:r>
              <a:rPr lang="en-US"/>
              <a:t> </a:t>
            </a:r>
            <a:r>
              <a:rPr lang="en-US" err="1"/>
              <a:t>donec</a:t>
            </a:r>
            <a:r>
              <a:rPr lang="en-US"/>
              <a:t>. </a:t>
            </a:r>
            <a:r>
              <a:rPr lang="en-US" err="1"/>
              <a:t>Netus</a:t>
            </a:r>
            <a:r>
              <a:rPr lang="en-US"/>
              <a:t> diam </a:t>
            </a:r>
            <a:r>
              <a:rPr lang="en-US" err="1"/>
              <a:t>massa</a:t>
            </a:r>
            <a:r>
              <a:rPr lang="en-US"/>
              <a:t> </a:t>
            </a:r>
            <a:r>
              <a:rPr lang="en-US" err="1"/>
              <a:t>ullamcorper</a:t>
            </a:r>
            <a:r>
              <a:rPr lang="en-US"/>
              <a:t> </a:t>
            </a:r>
            <a:r>
              <a:rPr lang="en-US" err="1"/>
              <a:t>proin</a:t>
            </a:r>
            <a:r>
              <a:rPr lang="en-US"/>
              <a:t> fermentum </a:t>
            </a:r>
            <a:r>
              <a:rPr lang="en-US" err="1"/>
              <a:t>egestas</a:t>
            </a:r>
            <a:r>
              <a:rPr lang="en-US"/>
              <a:t> et </a:t>
            </a:r>
            <a:r>
              <a:rPr lang="en-US" err="1"/>
              <a:t>quis</a:t>
            </a:r>
            <a:r>
              <a:rPr lang="en-US"/>
              <a:t>. </a:t>
            </a:r>
            <a:r>
              <a:rPr lang="en-US" err="1"/>
              <a:t>Nec</a:t>
            </a:r>
            <a:endParaRPr lang="en-US"/>
          </a:p>
        </p:txBody>
      </p:sp>
      <p:sp>
        <p:nvSpPr>
          <p:cNvPr id="9" name="Text Placeholder 2">
            <a:extLst>
              <a:ext uri="{FF2B5EF4-FFF2-40B4-BE49-F238E27FC236}">
                <a16:creationId xmlns:a16="http://schemas.microsoft.com/office/drawing/2014/main" id="{D2C8C061-6443-461A-A052-E19A46AADCA8}"/>
              </a:ext>
            </a:extLst>
          </p:cNvPr>
          <p:cNvSpPr>
            <a:spLocks noGrp="1"/>
          </p:cNvSpPr>
          <p:nvPr>
            <p:ph type="body" sz="quarter" idx="19" hasCustomPrompt="1"/>
          </p:nvPr>
        </p:nvSpPr>
        <p:spPr>
          <a:xfrm>
            <a:off x="4439920" y="1143000"/>
            <a:ext cx="3312160" cy="594137"/>
          </a:xfrm>
          <a:prstGeom prst="rect">
            <a:avLst/>
          </a:prstGeom>
        </p:spPr>
        <p:txBody>
          <a:bodyPr wrap="square">
            <a:spAutoFit/>
          </a:bodyPr>
          <a:lstStyle>
            <a:lvl1pPr>
              <a:defRPr sz="1800" b="1">
                <a:latin typeface="+mn-lt"/>
                <a:cs typeface="Calibri Light" panose="020F030202020403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10" name="Text Placeholder 2">
            <a:extLst>
              <a:ext uri="{FF2B5EF4-FFF2-40B4-BE49-F238E27FC236}">
                <a16:creationId xmlns:a16="http://schemas.microsoft.com/office/drawing/2014/main" id="{626FC49A-5396-46E4-8A00-C0A017834ED3}"/>
              </a:ext>
            </a:extLst>
          </p:cNvPr>
          <p:cNvSpPr>
            <a:spLocks noGrp="1"/>
          </p:cNvSpPr>
          <p:nvPr>
            <p:ph type="body" sz="quarter" idx="20" hasCustomPrompt="1"/>
          </p:nvPr>
        </p:nvSpPr>
        <p:spPr>
          <a:xfrm>
            <a:off x="4439920" y="2067560"/>
            <a:ext cx="3312160" cy="3542958"/>
          </a:xfrm>
          <a:prstGeom prst="rect">
            <a:avLst/>
          </a:prstGeom>
        </p:spPr>
        <p:txBody>
          <a:bodyPr wrap="square">
            <a:spAutoFit/>
          </a:bodyPr>
          <a:lstStyle>
            <a:lvl1pPr>
              <a:defRPr sz="1400">
                <a:latin typeface="+mn-lt"/>
                <a:cs typeface="Calibri Light" panose="020F030202020403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Leo </a:t>
            </a:r>
            <a:r>
              <a:rPr lang="en-US" err="1"/>
              <a:t>luctus</a:t>
            </a:r>
            <a:r>
              <a:rPr lang="en-US"/>
              <a:t> </a:t>
            </a:r>
            <a:r>
              <a:rPr lang="en-US" err="1"/>
              <a:t>adipiscing</a:t>
            </a:r>
            <a:r>
              <a:rPr lang="en-US"/>
              <a:t> </a:t>
            </a:r>
            <a:r>
              <a:rPr lang="en-US" err="1"/>
              <a:t>feugiat</a:t>
            </a:r>
            <a:r>
              <a:rPr lang="en-US"/>
              <a:t> </a:t>
            </a:r>
            <a:r>
              <a:rPr lang="en-US" err="1"/>
              <a:t>viverra</a:t>
            </a:r>
            <a:r>
              <a:rPr lang="en-US"/>
              <a:t> </a:t>
            </a:r>
            <a:r>
              <a:rPr lang="en-US" err="1"/>
              <a:t>facilisi</a:t>
            </a:r>
            <a:r>
              <a:rPr lang="en-US"/>
              <a:t>. </a:t>
            </a:r>
            <a:r>
              <a:rPr lang="en-US" err="1"/>
              <a:t>Tristique</a:t>
            </a:r>
            <a:r>
              <a:rPr lang="en-US"/>
              <a:t> </a:t>
            </a:r>
            <a:r>
              <a:rPr lang="en-US" err="1"/>
              <a:t>aliquet</a:t>
            </a:r>
            <a:r>
              <a:rPr lang="en-US"/>
              <a:t> </a:t>
            </a:r>
            <a:r>
              <a:rPr lang="en-US" err="1"/>
              <a:t>tempor</a:t>
            </a:r>
            <a:r>
              <a:rPr lang="en-US"/>
              <a:t>, </a:t>
            </a:r>
            <a:r>
              <a:rPr lang="en-US" err="1"/>
              <a:t>tortor</a:t>
            </a:r>
            <a:r>
              <a:rPr lang="en-US"/>
              <a:t> </a:t>
            </a:r>
            <a:r>
              <a:rPr lang="en-US" err="1"/>
              <a:t>amet</a:t>
            </a:r>
            <a:r>
              <a:rPr lang="en-US"/>
              <a:t> </a:t>
            </a:r>
            <a:r>
              <a:rPr lang="en-US" err="1"/>
              <a:t>scelerisque</a:t>
            </a:r>
            <a:r>
              <a:rPr lang="en-US"/>
              <a:t> fermentum. </a:t>
            </a:r>
            <a:r>
              <a:rPr lang="en-US" err="1"/>
              <a:t>Venenatis</a:t>
            </a:r>
            <a:r>
              <a:rPr lang="en-US"/>
              <a:t>, </a:t>
            </a:r>
            <a:r>
              <a:rPr lang="en-US" err="1"/>
              <a:t>quam</a:t>
            </a:r>
            <a:r>
              <a:rPr lang="en-US"/>
              <a:t> </a:t>
            </a:r>
            <a:r>
              <a:rPr lang="en-US" err="1"/>
              <a:t>consequat</a:t>
            </a:r>
            <a:r>
              <a:rPr lang="en-US"/>
              <a:t> </a:t>
            </a:r>
            <a:r>
              <a:rPr lang="en-US" err="1"/>
              <a:t>netus</a:t>
            </a:r>
            <a:r>
              <a:rPr lang="en-US"/>
              <a:t> magna </a:t>
            </a:r>
            <a:r>
              <a:rPr lang="en-US" err="1"/>
              <a:t>eleifend</a:t>
            </a:r>
            <a:r>
              <a:rPr lang="en-US"/>
              <a:t> </a:t>
            </a:r>
            <a:r>
              <a:rPr lang="en-US" err="1"/>
              <a:t>eget</a:t>
            </a:r>
            <a:r>
              <a:rPr lang="en-US"/>
              <a:t>. Eros </a:t>
            </a:r>
            <a:r>
              <a:rPr lang="en-US" err="1"/>
              <a:t>orci</a:t>
            </a:r>
            <a:r>
              <a:rPr lang="en-US"/>
              <a:t> </a:t>
            </a:r>
            <a:r>
              <a:rPr lang="en-US" err="1"/>
              <a:t>commodo</a:t>
            </a:r>
            <a:r>
              <a:rPr lang="en-US"/>
              <a:t> at </a:t>
            </a:r>
            <a:r>
              <a:rPr lang="en-US" err="1"/>
              <a:t>pellentesque</a:t>
            </a:r>
            <a:r>
              <a:rPr lang="en-US"/>
              <a:t> </a:t>
            </a:r>
            <a:r>
              <a:rPr lang="en-US" err="1"/>
              <a:t>tellus</a:t>
            </a:r>
            <a:r>
              <a:rPr lang="en-US"/>
              <a:t> </a:t>
            </a:r>
            <a:r>
              <a:rPr lang="en-US" err="1"/>
              <a:t>malesuada</a:t>
            </a:r>
            <a:r>
              <a:rPr lang="en-US"/>
              <a:t>. Leo dui </a:t>
            </a:r>
            <a:r>
              <a:rPr lang="en-US" err="1"/>
              <a:t>sapien</a:t>
            </a:r>
            <a:r>
              <a:rPr lang="en-US"/>
              <a:t>, </a:t>
            </a:r>
            <a:r>
              <a:rPr lang="en-US" err="1"/>
              <a:t>imperdiet</a:t>
            </a:r>
            <a:r>
              <a:rPr lang="en-US"/>
              <a:t> </a:t>
            </a:r>
            <a:r>
              <a:rPr lang="en-US" err="1"/>
              <a:t>molestie</a:t>
            </a:r>
            <a:r>
              <a:rPr lang="en-US"/>
              <a:t> </a:t>
            </a:r>
            <a:r>
              <a:rPr lang="en-US" err="1"/>
              <a:t>tristique</a:t>
            </a:r>
            <a:r>
              <a:rPr lang="en-US"/>
              <a:t>. Cras sit integer </a:t>
            </a:r>
            <a:r>
              <a:rPr lang="en-US" err="1"/>
              <a:t>porttitor</a:t>
            </a:r>
            <a:r>
              <a:rPr lang="en-US"/>
              <a:t> </a:t>
            </a:r>
            <a:r>
              <a:rPr lang="en-US" err="1"/>
              <a:t>enim</a:t>
            </a:r>
            <a:r>
              <a:rPr lang="en-US"/>
              <a:t> </a:t>
            </a:r>
            <a:r>
              <a:rPr lang="en-US" err="1"/>
              <a:t>mauris</a:t>
            </a:r>
            <a:r>
              <a:rPr lang="en-US"/>
              <a:t> </a:t>
            </a:r>
            <a:r>
              <a:rPr lang="en-US" err="1"/>
              <a:t>morbi</a:t>
            </a:r>
            <a:r>
              <a:rPr lang="en-US"/>
              <a:t> </a:t>
            </a:r>
            <a:r>
              <a:rPr lang="en-US" err="1"/>
              <a:t>tincidunt</a:t>
            </a:r>
            <a:r>
              <a:rPr lang="en-US"/>
              <a:t> </a:t>
            </a:r>
            <a:r>
              <a:rPr lang="en-US" err="1"/>
              <a:t>sem</a:t>
            </a:r>
            <a:r>
              <a:rPr lang="en-US"/>
              <a:t> </a:t>
            </a:r>
            <a:r>
              <a:rPr lang="en-US" err="1"/>
              <a:t>volutpat</a:t>
            </a:r>
            <a:r>
              <a:rPr lang="en-US"/>
              <a:t>. Magna in </a:t>
            </a:r>
            <a:r>
              <a:rPr lang="en-US" err="1"/>
              <a:t>aliquam</a:t>
            </a:r>
            <a:r>
              <a:rPr lang="en-US"/>
              <a:t> </a:t>
            </a:r>
            <a:r>
              <a:rPr lang="en-US" err="1"/>
              <a:t>eget</a:t>
            </a:r>
            <a:r>
              <a:rPr lang="en-US"/>
              <a:t> </a:t>
            </a:r>
            <a:r>
              <a:rPr lang="en-US" err="1"/>
              <a:t>consectetur</a:t>
            </a:r>
            <a:r>
              <a:rPr lang="en-US"/>
              <a:t> </a:t>
            </a:r>
            <a:r>
              <a:rPr lang="en-US" err="1"/>
              <a:t>consequat</a:t>
            </a:r>
            <a:r>
              <a:rPr lang="en-US"/>
              <a:t>. </a:t>
            </a:r>
            <a:r>
              <a:rPr lang="en-US" err="1"/>
              <a:t>Tortor</a:t>
            </a:r>
            <a:r>
              <a:rPr lang="en-US"/>
              <a:t> </a:t>
            </a:r>
            <a:r>
              <a:rPr lang="en-US" err="1"/>
              <a:t>rutrum</a:t>
            </a:r>
            <a:r>
              <a:rPr lang="en-US"/>
              <a:t> </a:t>
            </a:r>
            <a:r>
              <a:rPr lang="en-US" err="1"/>
              <a:t>laoreet</a:t>
            </a:r>
            <a:r>
              <a:rPr lang="en-US"/>
              <a:t> </a:t>
            </a:r>
            <a:r>
              <a:rPr lang="en-US" err="1"/>
              <a:t>morbi</a:t>
            </a:r>
            <a:r>
              <a:rPr lang="en-US"/>
              <a:t> </a:t>
            </a:r>
            <a:r>
              <a:rPr lang="en-US" err="1"/>
              <a:t>pretium</a:t>
            </a:r>
            <a:r>
              <a:rPr lang="en-US"/>
              <a:t> </a:t>
            </a:r>
            <a:r>
              <a:rPr lang="en-US" err="1"/>
              <a:t>nunc</a:t>
            </a:r>
            <a:r>
              <a:rPr lang="en-US"/>
              <a:t>, </a:t>
            </a:r>
            <a:r>
              <a:rPr lang="en-US" err="1"/>
              <a:t>massa</a:t>
            </a:r>
            <a:r>
              <a:rPr lang="en-US"/>
              <a:t> </a:t>
            </a:r>
            <a:r>
              <a:rPr lang="en-US" err="1"/>
              <a:t>tortor</a:t>
            </a:r>
            <a:r>
              <a:rPr lang="en-US"/>
              <a:t> </a:t>
            </a:r>
            <a:r>
              <a:rPr lang="en-US" err="1"/>
              <a:t>consequat</a:t>
            </a:r>
            <a:r>
              <a:rPr lang="en-US"/>
              <a:t> </a:t>
            </a:r>
            <a:r>
              <a:rPr lang="en-US" err="1"/>
              <a:t>urna</a:t>
            </a:r>
            <a:r>
              <a:rPr lang="en-US"/>
              <a:t>. </a:t>
            </a:r>
            <a:r>
              <a:rPr lang="en-US" err="1"/>
              <a:t>Risus</a:t>
            </a:r>
            <a:r>
              <a:rPr lang="en-US"/>
              <a:t> </a:t>
            </a:r>
            <a:r>
              <a:rPr lang="en-US" err="1"/>
              <a:t>etiam</a:t>
            </a:r>
            <a:r>
              <a:rPr lang="en-US"/>
              <a:t> </a:t>
            </a:r>
            <a:r>
              <a:rPr lang="en-US" err="1"/>
              <a:t>purus</a:t>
            </a:r>
            <a:r>
              <a:rPr lang="en-US"/>
              <a:t> </a:t>
            </a:r>
            <a:r>
              <a:rPr lang="en-US" err="1"/>
              <a:t>mauris</a:t>
            </a:r>
            <a:r>
              <a:rPr lang="en-US"/>
              <a:t> </a:t>
            </a:r>
            <a:r>
              <a:rPr lang="en-US" err="1"/>
              <a:t>donec</a:t>
            </a:r>
            <a:r>
              <a:rPr lang="en-US"/>
              <a:t>. </a:t>
            </a:r>
            <a:r>
              <a:rPr lang="en-US" err="1"/>
              <a:t>Netus</a:t>
            </a:r>
            <a:r>
              <a:rPr lang="en-US"/>
              <a:t> diam </a:t>
            </a:r>
            <a:r>
              <a:rPr lang="en-US" err="1"/>
              <a:t>massa</a:t>
            </a:r>
            <a:r>
              <a:rPr lang="en-US"/>
              <a:t> </a:t>
            </a:r>
            <a:r>
              <a:rPr lang="en-US" err="1"/>
              <a:t>ullamcorper</a:t>
            </a:r>
            <a:r>
              <a:rPr lang="en-US"/>
              <a:t> </a:t>
            </a:r>
            <a:r>
              <a:rPr lang="en-US" err="1"/>
              <a:t>proin</a:t>
            </a:r>
            <a:r>
              <a:rPr lang="en-US"/>
              <a:t> fermentum </a:t>
            </a:r>
            <a:r>
              <a:rPr lang="en-US" err="1"/>
              <a:t>egestas</a:t>
            </a:r>
            <a:r>
              <a:rPr lang="en-US"/>
              <a:t> et </a:t>
            </a:r>
            <a:r>
              <a:rPr lang="en-US" err="1"/>
              <a:t>quis</a:t>
            </a:r>
            <a:r>
              <a:rPr lang="en-US"/>
              <a:t>. </a:t>
            </a:r>
            <a:r>
              <a:rPr lang="en-US" err="1"/>
              <a:t>Nec</a:t>
            </a:r>
            <a:endParaRPr lang="en-US"/>
          </a:p>
        </p:txBody>
      </p:sp>
      <p:sp>
        <p:nvSpPr>
          <p:cNvPr id="13" name="Text Placeholder 2">
            <a:extLst>
              <a:ext uri="{FF2B5EF4-FFF2-40B4-BE49-F238E27FC236}">
                <a16:creationId xmlns:a16="http://schemas.microsoft.com/office/drawing/2014/main" id="{AEEE17DA-6635-495B-A481-BBD7188AD456}"/>
              </a:ext>
            </a:extLst>
          </p:cNvPr>
          <p:cNvSpPr>
            <a:spLocks noGrp="1"/>
          </p:cNvSpPr>
          <p:nvPr>
            <p:ph type="body" sz="quarter" idx="21" hasCustomPrompt="1"/>
          </p:nvPr>
        </p:nvSpPr>
        <p:spPr>
          <a:xfrm>
            <a:off x="8422640" y="1143000"/>
            <a:ext cx="3312160" cy="594137"/>
          </a:xfrm>
          <a:prstGeom prst="rect">
            <a:avLst/>
          </a:prstGeom>
        </p:spPr>
        <p:txBody>
          <a:bodyPr wrap="square">
            <a:spAutoFit/>
          </a:bodyPr>
          <a:lstStyle>
            <a:lvl1pPr>
              <a:defRPr sz="1800" b="1">
                <a:latin typeface="+mn-lt"/>
                <a:cs typeface="Calibri Light" panose="020F030202020403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14" name="Text Placeholder 2">
            <a:extLst>
              <a:ext uri="{FF2B5EF4-FFF2-40B4-BE49-F238E27FC236}">
                <a16:creationId xmlns:a16="http://schemas.microsoft.com/office/drawing/2014/main" id="{BF29616B-A8DB-42A6-A277-8CAE573E985F}"/>
              </a:ext>
            </a:extLst>
          </p:cNvPr>
          <p:cNvSpPr>
            <a:spLocks noGrp="1"/>
          </p:cNvSpPr>
          <p:nvPr>
            <p:ph type="body" sz="quarter" idx="22" hasCustomPrompt="1"/>
          </p:nvPr>
        </p:nvSpPr>
        <p:spPr>
          <a:xfrm>
            <a:off x="8422640" y="2067560"/>
            <a:ext cx="3312160" cy="3068917"/>
          </a:xfrm>
          <a:prstGeom prst="rect">
            <a:avLst/>
          </a:prstGeom>
        </p:spPr>
        <p:txBody>
          <a:bodyPr wrap="square">
            <a:spAutoFit/>
          </a:bodyPr>
          <a:lstStyle>
            <a:lvl1pPr>
              <a:defRPr sz="1400">
                <a:latin typeface="+mn-lt"/>
                <a:cs typeface="Calibri Light" panose="020F030202020403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Leo </a:t>
            </a:r>
            <a:r>
              <a:rPr lang="en-US" dirty="0" err="1"/>
              <a:t>luctus</a:t>
            </a:r>
            <a:r>
              <a:rPr lang="en-US" dirty="0"/>
              <a:t> </a:t>
            </a:r>
            <a:r>
              <a:rPr lang="en-US" dirty="0" err="1"/>
              <a:t>adipiscing</a:t>
            </a:r>
            <a:r>
              <a:rPr lang="en-US" dirty="0"/>
              <a:t> </a:t>
            </a:r>
            <a:r>
              <a:rPr lang="en-US" dirty="0" err="1"/>
              <a:t>feugiat</a:t>
            </a:r>
            <a:r>
              <a:rPr lang="en-US" dirty="0"/>
              <a:t> </a:t>
            </a:r>
            <a:r>
              <a:rPr lang="en-US" dirty="0" err="1"/>
              <a:t>viverra</a:t>
            </a:r>
            <a:r>
              <a:rPr lang="en-US" dirty="0"/>
              <a:t> </a:t>
            </a:r>
            <a:r>
              <a:rPr lang="en-US" dirty="0" err="1"/>
              <a:t>facilisi</a:t>
            </a:r>
            <a:r>
              <a:rPr lang="en-US" dirty="0"/>
              <a:t>. </a:t>
            </a:r>
            <a:r>
              <a:rPr lang="en-US" dirty="0" err="1"/>
              <a:t>Tristique</a:t>
            </a:r>
            <a:r>
              <a:rPr lang="en-US" dirty="0"/>
              <a:t> </a:t>
            </a:r>
            <a:r>
              <a:rPr lang="en-US" dirty="0" err="1"/>
              <a:t>aliquet</a:t>
            </a:r>
            <a:r>
              <a:rPr lang="en-US" dirty="0"/>
              <a:t> </a:t>
            </a:r>
            <a:r>
              <a:rPr lang="en-US" dirty="0" err="1"/>
              <a:t>tempor</a:t>
            </a:r>
            <a:r>
              <a:rPr lang="en-US" dirty="0"/>
              <a:t>, </a:t>
            </a:r>
            <a:r>
              <a:rPr lang="en-US" dirty="0" err="1"/>
              <a:t>tortor</a:t>
            </a:r>
            <a:r>
              <a:rPr lang="en-US" dirty="0"/>
              <a:t> </a:t>
            </a:r>
            <a:r>
              <a:rPr lang="en-US" dirty="0" err="1"/>
              <a:t>amet</a:t>
            </a:r>
            <a:r>
              <a:rPr lang="en-US" dirty="0"/>
              <a:t> </a:t>
            </a:r>
            <a:r>
              <a:rPr lang="en-US" dirty="0" err="1"/>
              <a:t>scelerisque</a:t>
            </a:r>
            <a:r>
              <a:rPr lang="en-US" dirty="0"/>
              <a:t> fermentum. </a:t>
            </a:r>
            <a:r>
              <a:rPr lang="en-US" dirty="0" err="1"/>
              <a:t>Venenatis</a:t>
            </a:r>
            <a:r>
              <a:rPr lang="en-US" dirty="0"/>
              <a:t>, </a:t>
            </a:r>
            <a:r>
              <a:rPr lang="en-US" dirty="0" err="1"/>
              <a:t>quam</a:t>
            </a:r>
            <a:r>
              <a:rPr lang="en-US" dirty="0"/>
              <a:t> </a:t>
            </a:r>
            <a:r>
              <a:rPr lang="en-US" dirty="0" err="1"/>
              <a:t>consequat</a:t>
            </a:r>
            <a:r>
              <a:rPr lang="en-US" dirty="0"/>
              <a:t> </a:t>
            </a:r>
            <a:r>
              <a:rPr lang="en-US" dirty="0" err="1"/>
              <a:t>netus</a:t>
            </a:r>
            <a:r>
              <a:rPr lang="en-US" dirty="0"/>
              <a:t> magna </a:t>
            </a:r>
            <a:r>
              <a:rPr lang="en-US" dirty="0" err="1"/>
              <a:t>eleifend</a:t>
            </a:r>
            <a:r>
              <a:rPr lang="en-US" dirty="0"/>
              <a:t> </a:t>
            </a:r>
            <a:r>
              <a:rPr lang="en-US" dirty="0" err="1"/>
              <a:t>eget</a:t>
            </a:r>
            <a:r>
              <a:rPr lang="en-US" dirty="0"/>
              <a:t>. Eros </a:t>
            </a:r>
            <a:r>
              <a:rPr lang="en-US" dirty="0" err="1"/>
              <a:t>orci</a:t>
            </a:r>
            <a:r>
              <a:rPr lang="en-US" dirty="0"/>
              <a:t> </a:t>
            </a:r>
            <a:r>
              <a:rPr lang="en-US" dirty="0" err="1"/>
              <a:t>commodo</a:t>
            </a:r>
            <a:r>
              <a:rPr lang="en-US" dirty="0"/>
              <a:t> at </a:t>
            </a:r>
            <a:r>
              <a:rPr lang="en-US" dirty="0" err="1"/>
              <a:t>pellentesque</a:t>
            </a:r>
            <a:r>
              <a:rPr lang="en-US" dirty="0"/>
              <a:t> </a:t>
            </a:r>
            <a:r>
              <a:rPr lang="en-US" dirty="0" err="1"/>
              <a:t>tellus</a:t>
            </a:r>
            <a:r>
              <a:rPr lang="en-US" dirty="0"/>
              <a:t> </a:t>
            </a:r>
            <a:r>
              <a:rPr lang="en-US" dirty="0" err="1"/>
              <a:t>malesuada</a:t>
            </a:r>
            <a:r>
              <a:rPr lang="en-US" dirty="0"/>
              <a:t>. Leo dui </a:t>
            </a:r>
            <a:r>
              <a:rPr lang="en-US" dirty="0" err="1"/>
              <a:t>sapien</a:t>
            </a:r>
            <a:r>
              <a:rPr lang="en-US" dirty="0"/>
              <a:t>, </a:t>
            </a:r>
            <a:r>
              <a:rPr lang="en-US" dirty="0" err="1"/>
              <a:t>imperdiet</a:t>
            </a:r>
            <a:r>
              <a:rPr lang="en-US" dirty="0"/>
              <a:t> </a:t>
            </a:r>
            <a:r>
              <a:rPr lang="en-US" dirty="0" err="1"/>
              <a:t>molestie</a:t>
            </a:r>
            <a:r>
              <a:rPr lang="en-US" dirty="0"/>
              <a:t> </a:t>
            </a:r>
            <a:r>
              <a:rPr lang="en-US" dirty="0" err="1"/>
              <a:t>tristique</a:t>
            </a:r>
            <a:r>
              <a:rPr lang="en-US" dirty="0"/>
              <a:t>. Cras sit integer </a:t>
            </a:r>
            <a:r>
              <a:rPr lang="en-US" dirty="0" err="1"/>
              <a:t>porttitor</a:t>
            </a:r>
            <a:r>
              <a:rPr lang="en-US" dirty="0"/>
              <a:t> </a:t>
            </a:r>
            <a:r>
              <a:rPr lang="en-US" dirty="0" err="1"/>
              <a:t>enim</a:t>
            </a:r>
            <a:r>
              <a:rPr lang="en-US" dirty="0"/>
              <a:t> </a:t>
            </a:r>
            <a:r>
              <a:rPr lang="en-US" dirty="0" err="1"/>
              <a:t>mauris</a:t>
            </a:r>
            <a:r>
              <a:rPr lang="en-US" dirty="0"/>
              <a:t> </a:t>
            </a:r>
            <a:r>
              <a:rPr lang="en-US" dirty="0" err="1"/>
              <a:t>morbi</a:t>
            </a:r>
            <a:r>
              <a:rPr lang="en-US" dirty="0"/>
              <a:t> </a:t>
            </a:r>
            <a:r>
              <a:rPr lang="en-US" dirty="0" err="1"/>
              <a:t>tincidunt</a:t>
            </a:r>
            <a:r>
              <a:rPr lang="en-US" dirty="0"/>
              <a:t> </a:t>
            </a:r>
            <a:r>
              <a:rPr lang="en-US" dirty="0" err="1"/>
              <a:t>sem</a:t>
            </a:r>
            <a:r>
              <a:rPr lang="en-US" dirty="0"/>
              <a:t> </a:t>
            </a:r>
            <a:r>
              <a:rPr lang="en-US" dirty="0" err="1"/>
              <a:t>volutpat</a:t>
            </a:r>
            <a:r>
              <a:rPr lang="en-US" dirty="0"/>
              <a:t>. Magna in </a:t>
            </a:r>
            <a:r>
              <a:rPr lang="en-US" dirty="0" err="1"/>
              <a:t>aliquam</a:t>
            </a:r>
            <a:r>
              <a:rPr lang="en-US" dirty="0"/>
              <a:t> </a:t>
            </a:r>
            <a:r>
              <a:rPr lang="en-US" dirty="0" err="1"/>
              <a:t>eget</a:t>
            </a:r>
            <a:r>
              <a:rPr lang="en-US" dirty="0"/>
              <a:t> </a:t>
            </a:r>
            <a:r>
              <a:rPr lang="en-US" dirty="0" err="1"/>
              <a:t>consectetur</a:t>
            </a:r>
            <a:r>
              <a:rPr lang="en-US" dirty="0"/>
              <a:t> </a:t>
            </a:r>
            <a:r>
              <a:rPr lang="en-US" dirty="0" err="1"/>
              <a:t>consequat</a:t>
            </a:r>
            <a:r>
              <a:rPr lang="en-US" dirty="0"/>
              <a:t>. </a:t>
            </a:r>
            <a:r>
              <a:rPr lang="en-US" dirty="0" err="1"/>
              <a:t>Tortor</a:t>
            </a:r>
            <a:r>
              <a:rPr lang="en-US" dirty="0"/>
              <a:t> </a:t>
            </a:r>
            <a:r>
              <a:rPr lang="en-US" dirty="0" err="1"/>
              <a:t>rutrum</a:t>
            </a:r>
            <a:r>
              <a:rPr lang="en-US" dirty="0"/>
              <a:t> </a:t>
            </a:r>
            <a:r>
              <a:rPr lang="en-US" dirty="0" err="1"/>
              <a:t>laoreet</a:t>
            </a:r>
            <a:r>
              <a:rPr lang="en-US" dirty="0"/>
              <a:t> </a:t>
            </a:r>
            <a:r>
              <a:rPr lang="en-US" dirty="0" err="1"/>
              <a:t>morbi</a:t>
            </a:r>
            <a:r>
              <a:rPr lang="en-US" dirty="0"/>
              <a:t> </a:t>
            </a:r>
            <a:r>
              <a:rPr lang="en-US" dirty="0" err="1"/>
              <a:t>pretium</a:t>
            </a:r>
            <a:r>
              <a:rPr lang="en-US" dirty="0"/>
              <a:t> </a:t>
            </a:r>
            <a:r>
              <a:rPr lang="en-US" dirty="0" err="1"/>
              <a:t>nunc</a:t>
            </a:r>
            <a:r>
              <a:rPr lang="en-US" dirty="0"/>
              <a:t>, </a:t>
            </a:r>
            <a:r>
              <a:rPr lang="en-US" dirty="0" err="1"/>
              <a:t>massa</a:t>
            </a:r>
            <a:r>
              <a:rPr lang="en-US" dirty="0"/>
              <a:t> </a:t>
            </a:r>
            <a:r>
              <a:rPr lang="en-US" dirty="0" err="1"/>
              <a:t>tortor</a:t>
            </a:r>
            <a:r>
              <a:rPr lang="en-US" dirty="0"/>
              <a:t> </a:t>
            </a:r>
            <a:r>
              <a:rPr lang="en-US" dirty="0" err="1"/>
              <a:t>consequat</a:t>
            </a:r>
            <a:r>
              <a:rPr lang="en-US" dirty="0"/>
              <a:t> </a:t>
            </a:r>
            <a:r>
              <a:rPr lang="en-US" dirty="0" err="1"/>
              <a:t>urna</a:t>
            </a:r>
            <a:r>
              <a:rPr lang="en-US" dirty="0"/>
              <a:t>. </a:t>
            </a:r>
            <a:r>
              <a:rPr lang="en-US" dirty="0" err="1"/>
              <a:t>Risus</a:t>
            </a:r>
            <a:r>
              <a:rPr lang="en-US" dirty="0"/>
              <a:t> </a:t>
            </a:r>
            <a:r>
              <a:rPr lang="en-US" dirty="0" err="1"/>
              <a:t>etiam</a:t>
            </a:r>
            <a:r>
              <a:rPr lang="en-US" dirty="0"/>
              <a:t> </a:t>
            </a:r>
            <a:r>
              <a:rPr lang="en-US" dirty="0" err="1"/>
              <a:t>purus</a:t>
            </a:r>
            <a:r>
              <a:rPr lang="en-US" dirty="0"/>
              <a:t> </a:t>
            </a:r>
            <a:r>
              <a:rPr lang="en-US" dirty="0" err="1"/>
              <a:t>mauris</a:t>
            </a:r>
            <a:r>
              <a:rPr lang="en-US" dirty="0"/>
              <a:t> </a:t>
            </a:r>
            <a:r>
              <a:rPr lang="en-US" dirty="0" err="1"/>
              <a:t>donec</a:t>
            </a:r>
            <a:r>
              <a:rPr lang="en-US" dirty="0"/>
              <a:t>.</a:t>
            </a:r>
          </a:p>
        </p:txBody>
      </p:sp>
      <p:sp>
        <p:nvSpPr>
          <p:cNvPr id="16" name="Текст 4">
            <a:extLst>
              <a:ext uri="{FF2B5EF4-FFF2-40B4-BE49-F238E27FC236}">
                <a16:creationId xmlns:a16="http://schemas.microsoft.com/office/drawing/2014/main" id="{DEE2F082-F853-D440-9FEF-23E4F2C1BE83}"/>
              </a:ext>
            </a:extLst>
          </p:cNvPr>
          <p:cNvSpPr>
            <a:spLocks noGrp="1"/>
          </p:cNvSpPr>
          <p:nvPr>
            <p:ph type="body" sz="quarter" idx="14" hasCustomPrompt="1"/>
          </p:nvPr>
        </p:nvSpPr>
        <p:spPr>
          <a:xfrm>
            <a:off x="9904651" y="5373112"/>
            <a:ext cx="2287349" cy="1484888"/>
          </a:xfrm>
        </p:spPr>
        <p:txBody>
          <a:bodyPr/>
          <a:lstStyle>
            <a:lvl1pPr>
              <a:defRPr sz="2400">
                <a:solidFill>
                  <a:schemeClr val="tx1"/>
                </a:solidFill>
              </a:defRPr>
            </a:lvl1pPr>
          </a:lstStyle>
          <a:p>
            <a:pPr lvl="0"/>
            <a:r>
              <a:rPr lang="en-US" dirty="0"/>
              <a:t>KEEP THIS CORNER EMPTY FOR THE VIDEO</a:t>
            </a:r>
            <a:endParaRPr lang="ru-RU" dirty="0"/>
          </a:p>
        </p:txBody>
      </p:sp>
    </p:spTree>
    <p:extLst>
      <p:ext uri="{BB962C8B-B14F-4D97-AF65-F5344CB8AC3E}">
        <p14:creationId xmlns:p14="http://schemas.microsoft.com/office/powerpoint/2010/main" val="4099014716"/>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Narrow">
    <p:spTree>
      <p:nvGrpSpPr>
        <p:cNvPr id="1" name=""/>
        <p:cNvGrpSpPr/>
        <p:nvPr/>
      </p:nvGrpSpPr>
      <p:grpSpPr>
        <a:xfrm>
          <a:off x="0" y="0"/>
          <a:ext cx="0" cy="0"/>
          <a:chOff x="0" y="0"/>
          <a:chExt cx="0" cy="0"/>
        </a:xfrm>
      </p:grpSpPr>
      <p:sp>
        <p:nvSpPr>
          <p:cNvPr id="11" name="Title 1"/>
          <p:cNvSpPr>
            <a:spLocks noGrp="1"/>
          </p:cNvSpPr>
          <p:nvPr>
            <p:ph type="title"/>
          </p:nvPr>
        </p:nvSpPr>
        <p:spPr>
          <a:xfrm>
            <a:off x="457200" y="457200"/>
            <a:ext cx="2407920" cy="677108"/>
          </a:xfrm>
        </p:spPr>
        <p:txBody>
          <a:bodyPr>
            <a:spAutoFit/>
          </a:bodyPr>
          <a:lstStyle>
            <a:lvl1pPr>
              <a:defRPr b="1">
                <a:solidFill>
                  <a:schemeClr val="tx1"/>
                </a:solidFill>
                <a:latin typeface="+mn-lt"/>
              </a:defRPr>
            </a:lvl1pPr>
          </a:lstStyle>
          <a:p>
            <a:r>
              <a:rPr lang="en-US" dirty="0"/>
              <a:t>Click to edit Master title style</a:t>
            </a:r>
          </a:p>
        </p:txBody>
      </p:sp>
      <p:sp>
        <p:nvSpPr>
          <p:cNvPr id="12" name="Text Placeholder 10"/>
          <p:cNvSpPr>
            <a:spLocks noGrp="1"/>
          </p:cNvSpPr>
          <p:nvPr>
            <p:ph type="body" sz="quarter" idx="15" hasCustomPrompt="1"/>
          </p:nvPr>
        </p:nvSpPr>
        <p:spPr>
          <a:xfrm>
            <a:off x="457200" y="231494"/>
            <a:ext cx="2407920" cy="225706"/>
          </a:xfrm>
          <a:prstGeom prst="rect">
            <a:avLst/>
          </a:prstGeom>
        </p:spPr>
        <p:txBody>
          <a:bodyPr/>
          <a:lstStyle>
            <a:lvl1pPr>
              <a:defRPr sz="1000" b="1" cap="all" baseline="0">
                <a:solidFill>
                  <a:schemeClr val="tx2"/>
                </a:solidFill>
                <a:latin typeface="+mn-lt"/>
              </a:defRPr>
            </a:lvl1pPr>
          </a:lstStyle>
          <a:p>
            <a:pPr lvl="0"/>
            <a:r>
              <a:rPr lang="en-US"/>
              <a:t>Click to add section title</a:t>
            </a:r>
          </a:p>
        </p:txBody>
      </p:sp>
      <p:sp>
        <p:nvSpPr>
          <p:cNvPr id="7" name="Picture Placeholder 2">
            <a:extLst>
              <a:ext uri="{FF2B5EF4-FFF2-40B4-BE49-F238E27FC236}">
                <a16:creationId xmlns:a16="http://schemas.microsoft.com/office/drawing/2014/main" id="{CE8FAB7B-4710-4747-B680-F6B4F0097B29}"/>
              </a:ext>
            </a:extLst>
          </p:cNvPr>
          <p:cNvSpPr>
            <a:spLocks noGrp="1"/>
          </p:cNvSpPr>
          <p:nvPr>
            <p:ph type="pic" sz="quarter" idx="16"/>
          </p:nvPr>
        </p:nvSpPr>
        <p:spPr>
          <a:xfrm>
            <a:off x="3108325" y="0"/>
            <a:ext cx="9083675" cy="6858000"/>
          </a:xfrm>
          <a:prstGeom prst="rect">
            <a:avLst/>
          </a:prstGeom>
          <a:solidFill>
            <a:schemeClr val="bg1">
              <a:lumMod val="95000"/>
            </a:schemeClr>
          </a:solidFill>
        </p:spPr>
        <p:txBody>
          <a:bodyPr/>
          <a:lstStyle/>
          <a:p>
            <a:endParaRPr lang="en-US"/>
          </a:p>
        </p:txBody>
      </p:sp>
      <p:sp>
        <p:nvSpPr>
          <p:cNvPr id="8" name="Текст 4">
            <a:extLst>
              <a:ext uri="{FF2B5EF4-FFF2-40B4-BE49-F238E27FC236}">
                <a16:creationId xmlns:a16="http://schemas.microsoft.com/office/drawing/2014/main" id="{9665F698-844F-4640-9FB4-EE0B4FC7B3D1}"/>
              </a:ext>
            </a:extLst>
          </p:cNvPr>
          <p:cNvSpPr>
            <a:spLocks noGrp="1"/>
          </p:cNvSpPr>
          <p:nvPr>
            <p:ph type="body" sz="quarter" idx="14" hasCustomPrompt="1"/>
          </p:nvPr>
        </p:nvSpPr>
        <p:spPr>
          <a:xfrm>
            <a:off x="9904651" y="5373112"/>
            <a:ext cx="2287349" cy="1484888"/>
          </a:xfrm>
        </p:spPr>
        <p:txBody>
          <a:bodyPr/>
          <a:lstStyle>
            <a:lvl1pPr>
              <a:defRPr sz="2400">
                <a:solidFill>
                  <a:schemeClr val="tx1"/>
                </a:solidFill>
              </a:defRPr>
            </a:lvl1pPr>
          </a:lstStyle>
          <a:p>
            <a:pPr lvl="0"/>
            <a:r>
              <a:rPr lang="en-US" dirty="0"/>
              <a:t>KEEP THIS CORNER EMPTY FOR THE VIDEO</a:t>
            </a:r>
            <a:endParaRPr lang="ru-RU" dirty="0"/>
          </a:p>
        </p:txBody>
      </p:sp>
    </p:spTree>
    <p:extLst>
      <p:ext uri="{BB962C8B-B14F-4D97-AF65-F5344CB8AC3E}">
        <p14:creationId xmlns:p14="http://schemas.microsoft.com/office/powerpoint/2010/main" val="235076104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 Study-1/2 Pictu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9870588-DEAA-3B45-9A4B-86DCE176308E}"/>
              </a:ext>
            </a:extLst>
          </p:cNvPr>
          <p:cNvSpPr/>
          <p:nvPr userDrawn="1"/>
        </p:nvSpPr>
        <p:spPr bwMode="auto">
          <a:xfrm flipH="1">
            <a:off x="6095999" y="0"/>
            <a:ext cx="6096000" cy="6858000"/>
          </a:xfrm>
          <a:prstGeom prst="rect">
            <a:avLst/>
          </a:prstGeom>
          <a:solidFill>
            <a:schemeClr val="bg1">
              <a:lumMod val="95000"/>
            </a:schemeClr>
          </a:solidFill>
          <a:ln>
            <a:noFill/>
          </a:ln>
          <a:effectLst/>
        </p:spPr>
        <p:txBody>
          <a:bodyPr wrap="none" rtlCol="0" anchor="ctr"/>
          <a:lstStyle/>
          <a:p>
            <a:pPr algn="ctr"/>
            <a:endParaRPr lang="en-US" sz="2400" err="1">
              <a:solidFill>
                <a:schemeClr val="bg1"/>
              </a:solidFill>
              <a:latin typeface="Calibri Light" panose="020F0302020204030204" pitchFamily="34" charset="0"/>
              <a:ea typeface="Human Sans ExtraLight" charset="0"/>
              <a:cs typeface="Human Sans ExtraLight" charset="0"/>
            </a:endParaRPr>
          </a:p>
        </p:txBody>
      </p:sp>
      <p:sp>
        <p:nvSpPr>
          <p:cNvPr id="11" name="Title 1"/>
          <p:cNvSpPr>
            <a:spLocks noGrp="1"/>
          </p:cNvSpPr>
          <p:nvPr>
            <p:ph type="title"/>
          </p:nvPr>
        </p:nvSpPr>
        <p:spPr>
          <a:xfrm>
            <a:off x="457200" y="457200"/>
            <a:ext cx="4797425" cy="457200"/>
          </a:xfrm>
        </p:spPr>
        <p:txBody>
          <a:bodyPr/>
          <a:lstStyle>
            <a:lvl1pPr>
              <a:defRPr b="1">
                <a:latin typeface="+mn-lt"/>
              </a:defRPr>
            </a:lvl1pPr>
          </a:lstStyle>
          <a:p>
            <a:r>
              <a:rPr lang="en-US"/>
              <a:t>Click to edit Master title style</a:t>
            </a:r>
          </a:p>
        </p:txBody>
      </p:sp>
      <p:sp>
        <p:nvSpPr>
          <p:cNvPr id="3" name="Picture Placeholder 2">
            <a:extLst>
              <a:ext uri="{FF2B5EF4-FFF2-40B4-BE49-F238E27FC236}">
                <a16:creationId xmlns:a16="http://schemas.microsoft.com/office/drawing/2014/main" id="{4571F9CF-CDF3-4EE6-A083-D93A58113454}"/>
              </a:ext>
            </a:extLst>
          </p:cNvPr>
          <p:cNvSpPr>
            <a:spLocks noGrp="1"/>
          </p:cNvSpPr>
          <p:nvPr>
            <p:ph type="pic" sz="quarter" idx="16"/>
          </p:nvPr>
        </p:nvSpPr>
        <p:spPr>
          <a:xfrm>
            <a:off x="6096000" y="0"/>
            <a:ext cx="6096000" cy="6858000"/>
          </a:xfrm>
          <a:prstGeom prst="rect">
            <a:avLst/>
          </a:prstGeom>
        </p:spPr>
        <p:txBody>
          <a:bodyPr/>
          <a:lstStyle/>
          <a:p>
            <a:endParaRPr lang="en-US"/>
          </a:p>
        </p:txBody>
      </p:sp>
      <p:sp>
        <p:nvSpPr>
          <p:cNvPr id="12" name="Text Placeholder 10"/>
          <p:cNvSpPr>
            <a:spLocks noGrp="1"/>
          </p:cNvSpPr>
          <p:nvPr>
            <p:ph type="body" sz="quarter" idx="15" hasCustomPrompt="1"/>
          </p:nvPr>
        </p:nvSpPr>
        <p:spPr>
          <a:xfrm>
            <a:off x="457200" y="231494"/>
            <a:ext cx="3611880" cy="225706"/>
          </a:xfrm>
          <a:prstGeom prst="rect">
            <a:avLst/>
          </a:prstGeom>
        </p:spPr>
        <p:txBody>
          <a:bodyPr/>
          <a:lstStyle>
            <a:lvl1pPr>
              <a:defRPr sz="1000" b="1" cap="all" baseline="0">
                <a:solidFill>
                  <a:schemeClr val="tx2"/>
                </a:solidFill>
                <a:latin typeface="+mn-lt"/>
              </a:defRPr>
            </a:lvl1pPr>
          </a:lstStyle>
          <a:p>
            <a:pPr lvl="0"/>
            <a:r>
              <a:rPr lang="en-US"/>
              <a:t>Click to add section title</a:t>
            </a:r>
          </a:p>
        </p:txBody>
      </p:sp>
      <p:sp>
        <p:nvSpPr>
          <p:cNvPr id="7" name="Текст 4">
            <a:extLst>
              <a:ext uri="{FF2B5EF4-FFF2-40B4-BE49-F238E27FC236}">
                <a16:creationId xmlns:a16="http://schemas.microsoft.com/office/drawing/2014/main" id="{1DF8469B-2B86-0D4C-A9DD-5B5B6933BF2C}"/>
              </a:ext>
            </a:extLst>
          </p:cNvPr>
          <p:cNvSpPr>
            <a:spLocks noGrp="1"/>
          </p:cNvSpPr>
          <p:nvPr>
            <p:ph type="body" sz="quarter" idx="14" hasCustomPrompt="1"/>
          </p:nvPr>
        </p:nvSpPr>
        <p:spPr>
          <a:xfrm>
            <a:off x="9904651" y="5373112"/>
            <a:ext cx="2287349" cy="1484888"/>
          </a:xfrm>
        </p:spPr>
        <p:txBody>
          <a:bodyPr/>
          <a:lstStyle>
            <a:lvl1pPr>
              <a:defRPr sz="2400">
                <a:solidFill>
                  <a:schemeClr val="tx1"/>
                </a:solidFill>
              </a:defRPr>
            </a:lvl1pPr>
          </a:lstStyle>
          <a:p>
            <a:pPr lvl="0"/>
            <a:r>
              <a:rPr lang="en-US" dirty="0"/>
              <a:t>KEEP THIS CORNER EMPTY FOR THE VIDEO</a:t>
            </a:r>
            <a:endParaRPr lang="ru-RU" dirty="0"/>
          </a:p>
        </p:txBody>
      </p:sp>
    </p:spTree>
    <p:extLst>
      <p:ext uri="{BB962C8B-B14F-4D97-AF65-F5344CB8AC3E}">
        <p14:creationId xmlns:p14="http://schemas.microsoft.com/office/powerpoint/2010/main" val="3692294782"/>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Statem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457200"/>
            <a:ext cx="11274552" cy="457200"/>
          </a:xfrm>
        </p:spPr>
        <p:txBody>
          <a:bodyPr/>
          <a:lstStyle>
            <a:lvl1pPr>
              <a:defRPr b="1">
                <a:latin typeface="+mn-lt"/>
              </a:defRPr>
            </a:lvl1pPr>
          </a:lstStyle>
          <a:p>
            <a:r>
              <a:rPr lang="en-US"/>
              <a:t>Click to edit Master title style</a:t>
            </a:r>
          </a:p>
        </p:txBody>
      </p:sp>
      <p:sp>
        <p:nvSpPr>
          <p:cNvPr id="12" name="Text Placeholder 10"/>
          <p:cNvSpPr>
            <a:spLocks noGrp="1"/>
          </p:cNvSpPr>
          <p:nvPr>
            <p:ph type="body" sz="quarter" idx="15" hasCustomPrompt="1"/>
          </p:nvPr>
        </p:nvSpPr>
        <p:spPr>
          <a:xfrm>
            <a:off x="457200" y="231494"/>
            <a:ext cx="3611880" cy="225706"/>
          </a:xfrm>
          <a:prstGeom prst="rect">
            <a:avLst/>
          </a:prstGeom>
        </p:spPr>
        <p:txBody>
          <a:bodyPr/>
          <a:lstStyle>
            <a:lvl1pPr>
              <a:defRPr sz="1000" b="1" cap="all" baseline="0">
                <a:solidFill>
                  <a:schemeClr val="tx2"/>
                </a:solidFill>
                <a:latin typeface="+mn-lt"/>
              </a:defRPr>
            </a:lvl1pPr>
          </a:lstStyle>
          <a:p>
            <a:pPr lvl="0"/>
            <a:r>
              <a:rPr lang="en-US"/>
              <a:t>Click to add section title</a:t>
            </a:r>
          </a:p>
        </p:txBody>
      </p:sp>
      <p:sp>
        <p:nvSpPr>
          <p:cNvPr id="3" name="Text Placeholder 2">
            <a:extLst>
              <a:ext uri="{FF2B5EF4-FFF2-40B4-BE49-F238E27FC236}">
                <a16:creationId xmlns:a16="http://schemas.microsoft.com/office/drawing/2014/main" id="{896D646D-415F-4D4E-B837-24C4E1CE0934}"/>
              </a:ext>
            </a:extLst>
          </p:cNvPr>
          <p:cNvSpPr>
            <a:spLocks noGrp="1"/>
          </p:cNvSpPr>
          <p:nvPr>
            <p:ph type="body" sz="quarter" idx="16" hasCustomPrompt="1"/>
          </p:nvPr>
        </p:nvSpPr>
        <p:spPr>
          <a:xfrm>
            <a:off x="457200" y="1371600"/>
            <a:ext cx="5764213" cy="3886200"/>
          </a:xfrm>
          <a:prstGeom prst="rect">
            <a:avLst/>
          </a:prstGeom>
        </p:spPr>
        <p:txBody>
          <a:bodyPr/>
          <a:lstStyle>
            <a:lvl1pPr>
              <a:defRPr sz="6000">
                <a:latin typeface="Calibri Light" panose="020F0302020204030204" pitchFamily="34" charset="0"/>
                <a:cs typeface="Calibri Light" panose="020F0302020204030204" pitchFamily="34" charset="0"/>
              </a:defRPr>
            </a:lvl1pPr>
            <a:lvl2pPr>
              <a:buNone/>
              <a:defRPr/>
            </a:lvl2pPr>
            <a:lvl3pPr>
              <a:buNone/>
              <a:defRPr/>
            </a:lvl3pPr>
          </a:lstStyle>
          <a:p>
            <a:pPr lvl="0"/>
            <a:r>
              <a:rPr lang="en-US"/>
              <a:t>Large statement combined with supporting </a:t>
            </a:r>
            <a:br>
              <a:rPr lang="en-US"/>
            </a:br>
            <a:r>
              <a:rPr lang="en-US"/>
              <a:t>text here</a:t>
            </a:r>
          </a:p>
        </p:txBody>
      </p:sp>
      <p:sp>
        <p:nvSpPr>
          <p:cNvPr id="6" name="Text Placeholder 2">
            <a:extLst>
              <a:ext uri="{FF2B5EF4-FFF2-40B4-BE49-F238E27FC236}">
                <a16:creationId xmlns:a16="http://schemas.microsoft.com/office/drawing/2014/main" id="{D330B547-343B-414C-8E1F-67C7C72B2F72}"/>
              </a:ext>
            </a:extLst>
          </p:cNvPr>
          <p:cNvSpPr>
            <a:spLocks noGrp="1"/>
          </p:cNvSpPr>
          <p:nvPr>
            <p:ph type="body" sz="quarter" idx="17" hasCustomPrompt="1"/>
          </p:nvPr>
        </p:nvSpPr>
        <p:spPr>
          <a:xfrm>
            <a:off x="6946901" y="1600200"/>
            <a:ext cx="4784852" cy="3657600"/>
          </a:xfrm>
          <a:prstGeom prst="rect">
            <a:avLst/>
          </a:prstGeom>
        </p:spPr>
        <p:txBody>
          <a:bodyPr/>
          <a:lstStyle>
            <a:lvl1pPr>
              <a:defRPr sz="1600">
                <a:latin typeface="+mn-lt"/>
                <a:cs typeface="Calibri Light" panose="020F0302020204030204" pitchFamily="34" charset="0"/>
              </a:defRPr>
            </a:lvl1pPr>
            <a:lvl2pPr>
              <a:buNone/>
              <a:defRPr/>
            </a:lvl2pPr>
            <a:lvl3pPr>
              <a:buNone/>
              <a:defRPr/>
            </a:lvl3pPr>
          </a:lstStyle>
          <a:p>
            <a:pPr lvl="0"/>
            <a:r>
              <a:rPr lang="en-US"/>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err="1"/>
              <a:t>popularised</a:t>
            </a:r>
            <a:r>
              <a:rPr lang="en-US"/>
              <a:t> in the 1960s with the release of Letraset sheets containing Lorem Ipsum passages, and more recently with desktop publishing software like Aldus PageMaker including versions of Lorem Ipsum.</a:t>
            </a:r>
          </a:p>
        </p:txBody>
      </p:sp>
      <p:sp>
        <p:nvSpPr>
          <p:cNvPr id="8" name="Текст 4">
            <a:extLst>
              <a:ext uri="{FF2B5EF4-FFF2-40B4-BE49-F238E27FC236}">
                <a16:creationId xmlns:a16="http://schemas.microsoft.com/office/drawing/2014/main" id="{7D50FE3A-A183-EC45-96E9-C12CD38F579C}"/>
              </a:ext>
            </a:extLst>
          </p:cNvPr>
          <p:cNvSpPr>
            <a:spLocks noGrp="1"/>
          </p:cNvSpPr>
          <p:nvPr>
            <p:ph type="body" sz="quarter" idx="14" hasCustomPrompt="1"/>
          </p:nvPr>
        </p:nvSpPr>
        <p:spPr>
          <a:xfrm>
            <a:off x="9904651" y="5373112"/>
            <a:ext cx="2287349" cy="1484888"/>
          </a:xfrm>
        </p:spPr>
        <p:txBody>
          <a:bodyPr/>
          <a:lstStyle>
            <a:lvl1pPr>
              <a:defRPr sz="2400">
                <a:solidFill>
                  <a:schemeClr val="tx1"/>
                </a:solidFill>
              </a:defRPr>
            </a:lvl1pPr>
          </a:lstStyle>
          <a:p>
            <a:pPr lvl="0"/>
            <a:r>
              <a:rPr lang="en-US" dirty="0"/>
              <a:t>KEEP THIS CORNER EMPTY FOR THE VIDEO</a:t>
            </a:r>
            <a:endParaRPr lang="ru-RU" dirty="0"/>
          </a:p>
        </p:txBody>
      </p:sp>
    </p:spTree>
    <p:extLst>
      <p:ext uri="{BB962C8B-B14F-4D97-AF65-F5344CB8AC3E}">
        <p14:creationId xmlns:p14="http://schemas.microsoft.com/office/powerpoint/2010/main" val="306384956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Picture2">
    <p:bg>
      <p:bgPr>
        <a:solidFill>
          <a:srgbClr val="000C23"/>
        </a:solidFill>
        <a:effectLst/>
      </p:bgPr>
    </p:bg>
    <p:spTree>
      <p:nvGrpSpPr>
        <p:cNvPr id="1" name=""/>
        <p:cNvGrpSpPr/>
        <p:nvPr/>
      </p:nvGrpSpPr>
      <p:grpSpPr>
        <a:xfrm>
          <a:off x="0" y="0"/>
          <a:ext cx="0" cy="0"/>
          <a:chOff x="0" y="0"/>
          <a:chExt cx="0" cy="0"/>
        </a:xfrm>
      </p:grpSpPr>
      <p:pic>
        <p:nvPicPr>
          <p:cNvPr id="10" name="Picture 9" descr="A picture containing sky, building, outdoor, stone&#10;&#10;Description automatically generated">
            <a:extLst>
              <a:ext uri="{FF2B5EF4-FFF2-40B4-BE49-F238E27FC236}">
                <a16:creationId xmlns:a16="http://schemas.microsoft.com/office/drawing/2014/main" id="{ED2D0570-EF2B-5E4D-A2D0-EFA0C2FCEFE4}"/>
              </a:ext>
            </a:extLst>
          </p:cNvPr>
          <p:cNvPicPr>
            <a:picLocks noChangeAspect="1"/>
          </p:cNvPicPr>
          <p:nvPr userDrawn="1"/>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251" t="21089" r="11513" b="14332"/>
          <a:stretch/>
        </p:blipFill>
        <p:spPr>
          <a:xfrm>
            <a:off x="-1" y="0"/>
            <a:ext cx="12210579" cy="6858000"/>
          </a:xfrm>
          <a:prstGeom prst="rect">
            <a:avLst/>
          </a:prstGeom>
        </p:spPr>
      </p:pic>
      <p:sp>
        <p:nvSpPr>
          <p:cNvPr id="11" name="Rectangle 10">
            <a:extLst>
              <a:ext uri="{FF2B5EF4-FFF2-40B4-BE49-F238E27FC236}">
                <a16:creationId xmlns:a16="http://schemas.microsoft.com/office/drawing/2014/main" id="{EC6BD5B8-AD46-F14E-AEF2-381A31558F5F}"/>
              </a:ext>
            </a:extLst>
          </p:cNvPr>
          <p:cNvSpPr/>
          <p:nvPr userDrawn="1"/>
        </p:nvSpPr>
        <p:spPr bwMode="auto">
          <a:xfrm>
            <a:off x="-1" y="0"/>
            <a:ext cx="12210580" cy="6858000"/>
          </a:xfrm>
          <a:prstGeom prst="rect">
            <a:avLst/>
          </a:prstGeom>
          <a:solidFill>
            <a:srgbClr val="000C23">
              <a:alpha val="75000"/>
            </a:srgbClr>
          </a:solidFill>
          <a:ln>
            <a:noFill/>
          </a:ln>
          <a:effectLst/>
        </p:spPr>
        <p:txBody>
          <a:bodyPr wrap="none" rtlCol="0" anchor="ctr"/>
          <a:lstStyle/>
          <a:p>
            <a:pPr algn="ctr"/>
            <a:endParaRPr lang="en-US" sz="2400" dirty="0" err="1">
              <a:solidFill>
                <a:schemeClr val="bg1"/>
              </a:solidFill>
              <a:latin typeface="Calibri Light" panose="020F0302020204030204" pitchFamily="34" charset="0"/>
              <a:ea typeface="Human Sans ExtraLight" charset="0"/>
              <a:cs typeface="Human Sans ExtraLight" charset="0"/>
            </a:endParaRPr>
          </a:p>
        </p:txBody>
      </p:sp>
      <p:pic>
        <p:nvPicPr>
          <p:cNvPr id="7" name="Picture 6">
            <a:extLst>
              <a:ext uri="{FF2B5EF4-FFF2-40B4-BE49-F238E27FC236}">
                <a16:creationId xmlns:a16="http://schemas.microsoft.com/office/drawing/2014/main" id="{3112EC42-E6C9-4C4C-94EA-CCC7EEE060A7}"/>
              </a:ext>
            </a:extLst>
          </p:cNvPr>
          <p:cNvPicPr>
            <a:picLocks noChangeAspect="1"/>
          </p:cNvPicPr>
          <p:nvPr userDrawn="1"/>
        </p:nvPicPr>
        <p:blipFill>
          <a:blip r:embed="rId4"/>
          <a:stretch>
            <a:fillRect/>
          </a:stretch>
        </p:blipFill>
        <p:spPr>
          <a:xfrm>
            <a:off x="3062989" y="392944"/>
            <a:ext cx="6066022" cy="6072112"/>
          </a:xfrm>
          <a:prstGeom prst="rect">
            <a:avLst/>
          </a:prstGeom>
        </p:spPr>
      </p:pic>
      <p:sp>
        <p:nvSpPr>
          <p:cNvPr id="3" name="Title 2">
            <a:extLst>
              <a:ext uri="{FF2B5EF4-FFF2-40B4-BE49-F238E27FC236}">
                <a16:creationId xmlns:a16="http://schemas.microsoft.com/office/drawing/2014/main" id="{81FA7817-3B6C-3F4A-B7B9-1C24248B02A6}"/>
              </a:ext>
            </a:extLst>
          </p:cNvPr>
          <p:cNvSpPr>
            <a:spLocks noGrp="1"/>
          </p:cNvSpPr>
          <p:nvPr>
            <p:ph type="title" hasCustomPrompt="1"/>
          </p:nvPr>
        </p:nvSpPr>
        <p:spPr>
          <a:xfrm>
            <a:off x="4230877" y="2070132"/>
            <a:ext cx="3730246" cy="1477328"/>
          </a:xfrm>
        </p:spPr>
        <p:txBody>
          <a:bodyPr vert="horz" wrap="square" lIns="0" tIns="0" rIns="0" bIns="0" rtlCol="0">
            <a:spAutoFit/>
          </a:bodyPr>
          <a:lstStyle>
            <a:lvl1pPr algn="ctr">
              <a:defRPr lang="en-US" sz="4800" b="0" dirty="0">
                <a:solidFill>
                  <a:schemeClr val="bg1"/>
                </a:solidFill>
                <a:latin typeface="Calibri Light" panose="020F0302020204030204" pitchFamily="34" charset="0"/>
                <a:cs typeface="Calibri Light" panose="020F0302020204030204" pitchFamily="34" charset="0"/>
              </a:defRPr>
            </a:lvl1pPr>
          </a:lstStyle>
          <a:p>
            <a:pPr lvl="0"/>
            <a:r>
              <a:rPr lang="en-US" dirty="0"/>
              <a:t>Talk title goes </a:t>
            </a:r>
            <a:br>
              <a:rPr lang="ru-RU" dirty="0"/>
            </a:br>
            <a:r>
              <a:rPr lang="en-US" dirty="0"/>
              <a:t>here</a:t>
            </a:r>
          </a:p>
        </p:txBody>
      </p:sp>
      <p:sp>
        <p:nvSpPr>
          <p:cNvPr id="8" name="Rectangle 7">
            <a:extLst>
              <a:ext uri="{FF2B5EF4-FFF2-40B4-BE49-F238E27FC236}">
                <a16:creationId xmlns:a16="http://schemas.microsoft.com/office/drawing/2014/main" id="{73BAD3E6-15E0-9C46-91B8-5774D5CBFE2B}"/>
              </a:ext>
            </a:extLst>
          </p:cNvPr>
          <p:cNvSpPr/>
          <p:nvPr userDrawn="1"/>
        </p:nvSpPr>
        <p:spPr bwMode="auto">
          <a:xfrm rot="5400000">
            <a:off x="6087000" y="3541664"/>
            <a:ext cx="18000" cy="1080000"/>
          </a:xfrm>
          <a:prstGeom prst="rect">
            <a:avLst/>
          </a:prstGeom>
          <a:gradFill>
            <a:gsLst>
              <a:gs pos="0">
                <a:srgbClr val="F8E21B"/>
              </a:gs>
              <a:gs pos="32000">
                <a:srgbClr val="71C9BC"/>
              </a:gs>
              <a:gs pos="49000">
                <a:srgbClr val="36BFA8"/>
              </a:gs>
              <a:gs pos="99000">
                <a:srgbClr val="008ACF"/>
              </a:gs>
            </a:gsLst>
            <a:lin ang="18600000" scaled="0"/>
          </a:gradFill>
          <a:ln>
            <a:noFill/>
          </a:ln>
          <a:effectLst/>
        </p:spPr>
        <p:txBody>
          <a:bodyPr wrap="none" rtlCol="0" anchor="ctr"/>
          <a:lstStyle/>
          <a:p>
            <a:pPr algn="ctr"/>
            <a:endParaRPr lang="en-HU" sz="2400" dirty="0" err="1">
              <a:solidFill>
                <a:schemeClr val="bg1"/>
              </a:solidFill>
              <a:latin typeface="Calibri Light" panose="020F0302020204030204" pitchFamily="34" charset="0"/>
              <a:ea typeface="Human Sans ExtraLight" charset="0"/>
              <a:cs typeface="Human Sans ExtraLight" charset="0"/>
            </a:endParaRPr>
          </a:p>
        </p:txBody>
      </p:sp>
      <p:sp>
        <p:nvSpPr>
          <p:cNvPr id="15" name="Text Placeholder 4">
            <a:extLst>
              <a:ext uri="{FF2B5EF4-FFF2-40B4-BE49-F238E27FC236}">
                <a16:creationId xmlns:a16="http://schemas.microsoft.com/office/drawing/2014/main" id="{8672227E-5CCB-4246-B3BB-76A3658B1B77}"/>
              </a:ext>
            </a:extLst>
          </p:cNvPr>
          <p:cNvSpPr>
            <a:spLocks noGrp="1"/>
          </p:cNvSpPr>
          <p:nvPr>
            <p:ph type="body" sz="quarter" idx="13" hasCustomPrompt="1"/>
          </p:nvPr>
        </p:nvSpPr>
        <p:spPr>
          <a:xfrm>
            <a:off x="4496729" y="4464280"/>
            <a:ext cx="3222702" cy="430887"/>
          </a:xfrm>
        </p:spPr>
        <p:txBody>
          <a:bodyPr wrap="square">
            <a:spAutoFit/>
          </a:bodyPr>
          <a:lstStyle>
            <a:lvl1pPr algn="ctr">
              <a:lnSpc>
                <a:spcPct val="100000"/>
              </a:lnSpc>
              <a:spcBef>
                <a:spcPts val="0"/>
              </a:spcBef>
              <a:defRPr sz="1400" b="1" i="0" spc="100" baseline="0">
                <a:solidFill>
                  <a:schemeClr val="bg1"/>
                </a:solidFill>
                <a:latin typeface="Calibri" panose="020F0502020204030204" pitchFamily="34" charset="0"/>
                <a:cs typeface="Calibri" panose="020F0502020204030204" pitchFamily="34" charset="0"/>
              </a:defRPr>
            </a:lvl1pPr>
            <a:lvl2pPr>
              <a:buNone/>
              <a:defRPr/>
            </a:lvl2pPr>
          </a:lstStyle>
          <a:p>
            <a:pPr lvl="0"/>
            <a:r>
              <a:rPr lang="en-US" dirty="0"/>
              <a:t>PUT YOUR NAME HERE</a:t>
            </a:r>
          </a:p>
          <a:p>
            <a:pPr lvl="0"/>
            <a:r>
              <a:rPr lang="en-US" dirty="0"/>
              <a:t>YOUR TITLE, COMPANY</a:t>
            </a:r>
          </a:p>
        </p:txBody>
      </p:sp>
      <p:sp>
        <p:nvSpPr>
          <p:cNvPr id="9" name="Текст 4">
            <a:extLst>
              <a:ext uri="{FF2B5EF4-FFF2-40B4-BE49-F238E27FC236}">
                <a16:creationId xmlns:a16="http://schemas.microsoft.com/office/drawing/2014/main" id="{938F6065-D8F7-E441-A461-A81985374860}"/>
              </a:ext>
            </a:extLst>
          </p:cNvPr>
          <p:cNvSpPr>
            <a:spLocks noGrp="1"/>
          </p:cNvSpPr>
          <p:nvPr>
            <p:ph type="body" sz="quarter" idx="14" hasCustomPrompt="1"/>
          </p:nvPr>
        </p:nvSpPr>
        <p:spPr>
          <a:xfrm>
            <a:off x="9904651" y="5373112"/>
            <a:ext cx="2287349" cy="1484888"/>
          </a:xfrm>
        </p:spPr>
        <p:txBody>
          <a:bodyPr/>
          <a:lstStyle>
            <a:lvl1pPr>
              <a:defRPr sz="2400">
                <a:solidFill>
                  <a:schemeClr val="bg1"/>
                </a:solidFill>
              </a:defRPr>
            </a:lvl1pPr>
          </a:lstStyle>
          <a:p>
            <a:pPr lvl="0"/>
            <a:r>
              <a:rPr lang="en-US" dirty="0"/>
              <a:t>KEEP THIS CORNER EMPTY FOR THE VIDEO</a:t>
            </a:r>
            <a:endParaRPr lang="ru-RU" dirty="0"/>
          </a:p>
        </p:txBody>
      </p:sp>
    </p:spTree>
    <p:extLst>
      <p:ext uri="{BB962C8B-B14F-4D97-AF65-F5344CB8AC3E}">
        <p14:creationId xmlns:p14="http://schemas.microsoft.com/office/powerpoint/2010/main" val="1437917130"/>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Column Pictures ">
    <p:spTree>
      <p:nvGrpSpPr>
        <p:cNvPr id="1" name=""/>
        <p:cNvGrpSpPr/>
        <p:nvPr/>
      </p:nvGrpSpPr>
      <p:grpSpPr>
        <a:xfrm>
          <a:off x="0" y="0"/>
          <a:ext cx="0" cy="0"/>
          <a:chOff x="0" y="0"/>
          <a:chExt cx="0" cy="0"/>
        </a:xfrm>
      </p:grpSpPr>
      <p:sp>
        <p:nvSpPr>
          <p:cNvPr id="11" name="Title 1"/>
          <p:cNvSpPr>
            <a:spLocks noGrp="1"/>
          </p:cNvSpPr>
          <p:nvPr>
            <p:ph type="title"/>
          </p:nvPr>
        </p:nvSpPr>
        <p:spPr>
          <a:xfrm>
            <a:off x="457200" y="457200"/>
            <a:ext cx="11274552" cy="457200"/>
          </a:xfrm>
        </p:spPr>
        <p:txBody>
          <a:bodyPr/>
          <a:lstStyle>
            <a:lvl1pPr>
              <a:defRPr b="1">
                <a:latin typeface="+mn-lt"/>
              </a:defRPr>
            </a:lvl1pPr>
          </a:lstStyle>
          <a:p>
            <a:r>
              <a:rPr lang="en-US"/>
              <a:t>Click to edit Master title style</a:t>
            </a:r>
          </a:p>
        </p:txBody>
      </p:sp>
      <p:sp>
        <p:nvSpPr>
          <p:cNvPr id="12" name="Text Placeholder 10"/>
          <p:cNvSpPr>
            <a:spLocks noGrp="1"/>
          </p:cNvSpPr>
          <p:nvPr>
            <p:ph type="body" sz="quarter" idx="15" hasCustomPrompt="1"/>
          </p:nvPr>
        </p:nvSpPr>
        <p:spPr>
          <a:xfrm>
            <a:off x="457200" y="231494"/>
            <a:ext cx="3611880" cy="225706"/>
          </a:xfrm>
          <a:prstGeom prst="rect">
            <a:avLst/>
          </a:prstGeom>
        </p:spPr>
        <p:txBody>
          <a:bodyPr/>
          <a:lstStyle>
            <a:lvl1pPr>
              <a:defRPr sz="1000" b="1" cap="all" baseline="0">
                <a:solidFill>
                  <a:schemeClr val="tx2"/>
                </a:solidFill>
                <a:latin typeface="+mn-lt"/>
              </a:defRPr>
            </a:lvl1pPr>
          </a:lstStyle>
          <a:p>
            <a:pPr lvl="0"/>
            <a:r>
              <a:rPr lang="en-US"/>
              <a:t>Click to add section title</a:t>
            </a:r>
          </a:p>
        </p:txBody>
      </p:sp>
      <p:sp>
        <p:nvSpPr>
          <p:cNvPr id="3" name="Text Placeholder 2">
            <a:extLst>
              <a:ext uri="{FF2B5EF4-FFF2-40B4-BE49-F238E27FC236}">
                <a16:creationId xmlns:a16="http://schemas.microsoft.com/office/drawing/2014/main" id="{B4B02766-9497-4A26-BB62-880E91855227}"/>
              </a:ext>
            </a:extLst>
          </p:cNvPr>
          <p:cNvSpPr>
            <a:spLocks noGrp="1"/>
          </p:cNvSpPr>
          <p:nvPr>
            <p:ph type="body" sz="quarter" idx="16" hasCustomPrompt="1"/>
          </p:nvPr>
        </p:nvSpPr>
        <p:spPr>
          <a:xfrm>
            <a:off x="457200" y="2753526"/>
            <a:ext cx="2407920" cy="462114"/>
          </a:xfrm>
          <a:prstGeom prst="rect">
            <a:avLst/>
          </a:prstGeom>
        </p:spPr>
        <p:txBody>
          <a:bodyPr wrap="square">
            <a:spAutoFit/>
          </a:bodyPr>
          <a:lstStyle>
            <a:lvl1pPr>
              <a:defRPr sz="1400" b="1">
                <a:latin typeface="+mn-lt"/>
                <a:cs typeface="Calibri Light" panose="020F030202020403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6" name="Text Placeholder 2">
            <a:extLst>
              <a:ext uri="{FF2B5EF4-FFF2-40B4-BE49-F238E27FC236}">
                <a16:creationId xmlns:a16="http://schemas.microsoft.com/office/drawing/2014/main" id="{14ACCEEE-9EE8-4BBF-B992-09ACA791A933}"/>
              </a:ext>
            </a:extLst>
          </p:cNvPr>
          <p:cNvSpPr>
            <a:spLocks noGrp="1"/>
          </p:cNvSpPr>
          <p:nvPr>
            <p:ph type="body" sz="quarter" idx="18" hasCustomPrompt="1"/>
          </p:nvPr>
        </p:nvSpPr>
        <p:spPr>
          <a:xfrm>
            <a:off x="457200" y="3434928"/>
            <a:ext cx="2407920" cy="2630592"/>
          </a:xfrm>
          <a:prstGeom prst="rect">
            <a:avLst/>
          </a:prstGeom>
        </p:spPr>
        <p:txBody>
          <a:bodyPr wrap="square">
            <a:spAutoFit/>
          </a:bodyPr>
          <a:lstStyle>
            <a:lvl1pPr>
              <a:defRPr sz="1200">
                <a:latin typeface="+mn-lt"/>
                <a:cs typeface="Calibri Light" panose="020F030202020403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Leo </a:t>
            </a:r>
            <a:r>
              <a:rPr lang="en-US" err="1"/>
              <a:t>luctus</a:t>
            </a:r>
            <a:r>
              <a:rPr lang="en-US"/>
              <a:t> </a:t>
            </a:r>
            <a:r>
              <a:rPr lang="en-US" err="1"/>
              <a:t>adipiscing</a:t>
            </a:r>
            <a:r>
              <a:rPr lang="en-US"/>
              <a:t> </a:t>
            </a:r>
            <a:r>
              <a:rPr lang="en-US" err="1"/>
              <a:t>feugiat</a:t>
            </a:r>
            <a:r>
              <a:rPr lang="en-US"/>
              <a:t> </a:t>
            </a:r>
            <a:r>
              <a:rPr lang="en-US" err="1"/>
              <a:t>viverra</a:t>
            </a:r>
            <a:r>
              <a:rPr lang="en-US"/>
              <a:t> </a:t>
            </a:r>
            <a:r>
              <a:rPr lang="en-US" err="1"/>
              <a:t>facilisi</a:t>
            </a:r>
            <a:r>
              <a:rPr lang="en-US"/>
              <a:t>. </a:t>
            </a:r>
            <a:r>
              <a:rPr lang="en-US" err="1"/>
              <a:t>Tristique</a:t>
            </a:r>
            <a:r>
              <a:rPr lang="en-US"/>
              <a:t> </a:t>
            </a:r>
            <a:r>
              <a:rPr lang="en-US" err="1"/>
              <a:t>aliquet</a:t>
            </a:r>
            <a:r>
              <a:rPr lang="en-US"/>
              <a:t> </a:t>
            </a:r>
            <a:r>
              <a:rPr lang="en-US" err="1"/>
              <a:t>tempor</a:t>
            </a:r>
            <a:r>
              <a:rPr lang="en-US"/>
              <a:t>, </a:t>
            </a:r>
            <a:r>
              <a:rPr lang="en-US" err="1"/>
              <a:t>tortor</a:t>
            </a:r>
            <a:r>
              <a:rPr lang="en-US"/>
              <a:t> </a:t>
            </a:r>
            <a:r>
              <a:rPr lang="en-US" err="1"/>
              <a:t>amet</a:t>
            </a:r>
            <a:r>
              <a:rPr lang="en-US"/>
              <a:t> </a:t>
            </a:r>
            <a:r>
              <a:rPr lang="en-US" err="1"/>
              <a:t>scelerisque</a:t>
            </a:r>
            <a:r>
              <a:rPr lang="en-US"/>
              <a:t> fermentum. </a:t>
            </a:r>
            <a:r>
              <a:rPr lang="en-US" err="1"/>
              <a:t>Venenatis</a:t>
            </a:r>
            <a:r>
              <a:rPr lang="en-US"/>
              <a:t>, </a:t>
            </a:r>
            <a:r>
              <a:rPr lang="en-US" err="1"/>
              <a:t>quam</a:t>
            </a:r>
            <a:r>
              <a:rPr lang="en-US"/>
              <a:t> </a:t>
            </a:r>
            <a:r>
              <a:rPr lang="en-US" err="1"/>
              <a:t>consequat</a:t>
            </a:r>
            <a:r>
              <a:rPr lang="en-US"/>
              <a:t> </a:t>
            </a:r>
            <a:r>
              <a:rPr lang="en-US" err="1"/>
              <a:t>netus</a:t>
            </a:r>
            <a:r>
              <a:rPr lang="en-US"/>
              <a:t> magna </a:t>
            </a:r>
            <a:r>
              <a:rPr lang="en-US" err="1"/>
              <a:t>eleifend</a:t>
            </a:r>
            <a:r>
              <a:rPr lang="en-US"/>
              <a:t> </a:t>
            </a:r>
            <a:r>
              <a:rPr lang="en-US" err="1"/>
              <a:t>eget</a:t>
            </a:r>
            <a:r>
              <a:rPr lang="en-US"/>
              <a:t>. Eros </a:t>
            </a:r>
            <a:r>
              <a:rPr lang="en-US" err="1"/>
              <a:t>orci</a:t>
            </a:r>
            <a:r>
              <a:rPr lang="en-US"/>
              <a:t> </a:t>
            </a:r>
            <a:r>
              <a:rPr lang="en-US" err="1"/>
              <a:t>commodo</a:t>
            </a:r>
            <a:r>
              <a:rPr lang="en-US"/>
              <a:t> at </a:t>
            </a:r>
            <a:r>
              <a:rPr lang="en-US" err="1"/>
              <a:t>pellentesque</a:t>
            </a:r>
            <a:r>
              <a:rPr lang="en-US"/>
              <a:t> </a:t>
            </a:r>
            <a:r>
              <a:rPr lang="en-US" err="1"/>
              <a:t>tellus</a:t>
            </a:r>
            <a:r>
              <a:rPr lang="en-US"/>
              <a:t> </a:t>
            </a:r>
            <a:r>
              <a:rPr lang="en-US" err="1"/>
              <a:t>malesuada</a:t>
            </a:r>
            <a:r>
              <a:rPr lang="en-US"/>
              <a:t>. Leo dui </a:t>
            </a:r>
            <a:r>
              <a:rPr lang="en-US" err="1"/>
              <a:t>sapien</a:t>
            </a:r>
            <a:r>
              <a:rPr lang="en-US"/>
              <a:t>, </a:t>
            </a:r>
            <a:r>
              <a:rPr lang="en-US" err="1"/>
              <a:t>imperdiet</a:t>
            </a:r>
            <a:r>
              <a:rPr lang="en-US"/>
              <a:t> </a:t>
            </a:r>
            <a:r>
              <a:rPr lang="en-US" err="1"/>
              <a:t>molestie</a:t>
            </a:r>
            <a:r>
              <a:rPr lang="en-US"/>
              <a:t> </a:t>
            </a:r>
            <a:r>
              <a:rPr lang="en-US" err="1"/>
              <a:t>tristique</a:t>
            </a:r>
            <a:r>
              <a:rPr lang="en-US"/>
              <a:t>. Cras sit integer </a:t>
            </a:r>
            <a:r>
              <a:rPr lang="en-US" err="1"/>
              <a:t>porttitor</a:t>
            </a:r>
            <a:r>
              <a:rPr lang="en-US"/>
              <a:t> </a:t>
            </a:r>
            <a:r>
              <a:rPr lang="en-US" err="1"/>
              <a:t>enim</a:t>
            </a:r>
            <a:r>
              <a:rPr lang="en-US"/>
              <a:t> </a:t>
            </a:r>
            <a:r>
              <a:rPr lang="en-US" err="1"/>
              <a:t>mauris</a:t>
            </a:r>
            <a:r>
              <a:rPr lang="en-US"/>
              <a:t> </a:t>
            </a:r>
            <a:r>
              <a:rPr lang="en-US" err="1"/>
              <a:t>morbi</a:t>
            </a:r>
            <a:r>
              <a:rPr lang="en-US"/>
              <a:t> </a:t>
            </a:r>
            <a:r>
              <a:rPr lang="en-US" err="1"/>
              <a:t>tincidunt</a:t>
            </a:r>
            <a:r>
              <a:rPr lang="en-US"/>
              <a:t> </a:t>
            </a:r>
            <a:r>
              <a:rPr lang="en-US" err="1"/>
              <a:t>sem</a:t>
            </a:r>
            <a:r>
              <a:rPr lang="en-US"/>
              <a:t> </a:t>
            </a:r>
            <a:r>
              <a:rPr lang="en-US" err="1"/>
              <a:t>volutpat</a:t>
            </a:r>
            <a:r>
              <a:rPr lang="en-US"/>
              <a:t>. Magna in </a:t>
            </a:r>
            <a:r>
              <a:rPr lang="en-US" err="1"/>
              <a:t>aliquam</a:t>
            </a:r>
            <a:r>
              <a:rPr lang="en-US"/>
              <a:t> </a:t>
            </a:r>
            <a:r>
              <a:rPr lang="en-US" err="1"/>
              <a:t>eget</a:t>
            </a:r>
            <a:r>
              <a:rPr lang="en-US"/>
              <a:t> </a:t>
            </a:r>
            <a:r>
              <a:rPr lang="en-US" err="1"/>
              <a:t>consectetur</a:t>
            </a:r>
            <a:r>
              <a:rPr lang="en-US"/>
              <a:t> </a:t>
            </a:r>
            <a:r>
              <a:rPr lang="en-US" err="1"/>
              <a:t>consequat</a:t>
            </a:r>
            <a:r>
              <a:rPr lang="en-US"/>
              <a:t>. </a:t>
            </a:r>
          </a:p>
        </p:txBody>
      </p:sp>
      <p:sp>
        <p:nvSpPr>
          <p:cNvPr id="9" name="Text Placeholder 2">
            <a:extLst>
              <a:ext uri="{FF2B5EF4-FFF2-40B4-BE49-F238E27FC236}">
                <a16:creationId xmlns:a16="http://schemas.microsoft.com/office/drawing/2014/main" id="{D2C8C061-6443-461A-A052-E19A46AADCA8}"/>
              </a:ext>
            </a:extLst>
          </p:cNvPr>
          <p:cNvSpPr>
            <a:spLocks noGrp="1"/>
          </p:cNvSpPr>
          <p:nvPr>
            <p:ph type="body" sz="quarter" idx="19" hasCustomPrompt="1"/>
          </p:nvPr>
        </p:nvSpPr>
        <p:spPr>
          <a:xfrm>
            <a:off x="3413760" y="2753526"/>
            <a:ext cx="2407920" cy="462114"/>
          </a:xfrm>
          <a:prstGeom prst="rect">
            <a:avLst/>
          </a:prstGeom>
        </p:spPr>
        <p:txBody>
          <a:bodyPr wrap="square">
            <a:spAutoFit/>
          </a:bodyPr>
          <a:lstStyle>
            <a:lvl1pPr>
              <a:defRPr sz="1400" b="1">
                <a:latin typeface="+mn-lt"/>
                <a:cs typeface="Calibri Light" panose="020F030202020403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10" name="Text Placeholder 2">
            <a:extLst>
              <a:ext uri="{FF2B5EF4-FFF2-40B4-BE49-F238E27FC236}">
                <a16:creationId xmlns:a16="http://schemas.microsoft.com/office/drawing/2014/main" id="{626FC49A-5396-46E4-8A00-C0A017834ED3}"/>
              </a:ext>
            </a:extLst>
          </p:cNvPr>
          <p:cNvSpPr>
            <a:spLocks noGrp="1"/>
          </p:cNvSpPr>
          <p:nvPr>
            <p:ph type="body" sz="quarter" idx="20" hasCustomPrompt="1"/>
          </p:nvPr>
        </p:nvSpPr>
        <p:spPr>
          <a:xfrm>
            <a:off x="3413760" y="3434928"/>
            <a:ext cx="2407920" cy="2630592"/>
          </a:xfrm>
          <a:prstGeom prst="rect">
            <a:avLst/>
          </a:prstGeom>
        </p:spPr>
        <p:txBody>
          <a:bodyPr wrap="square">
            <a:spAutoFit/>
          </a:bodyPr>
          <a:lstStyle>
            <a:lvl1pPr>
              <a:defRPr sz="1200">
                <a:latin typeface="+mn-lt"/>
                <a:cs typeface="Calibri Light" panose="020F030202020403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Leo </a:t>
            </a:r>
            <a:r>
              <a:rPr lang="en-US" err="1"/>
              <a:t>luctus</a:t>
            </a:r>
            <a:r>
              <a:rPr lang="en-US"/>
              <a:t> </a:t>
            </a:r>
            <a:r>
              <a:rPr lang="en-US" err="1"/>
              <a:t>adipiscing</a:t>
            </a:r>
            <a:r>
              <a:rPr lang="en-US"/>
              <a:t> </a:t>
            </a:r>
            <a:r>
              <a:rPr lang="en-US" err="1"/>
              <a:t>feugiat</a:t>
            </a:r>
            <a:r>
              <a:rPr lang="en-US"/>
              <a:t> </a:t>
            </a:r>
            <a:r>
              <a:rPr lang="en-US" err="1"/>
              <a:t>viverra</a:t>
            </a:r>
            <a:r>
              <a:rPr lang="en-US"/>
              <a:t> </a:t>
            </a:r>
            <a:r>
              <a:rPr lang="en-US" err="1"/>
              <a:t>facilisi</a:t>
            </a:r>
            <a:r>
              <a:rPr lang="en-US"/>
              <a:t>. </a:t>
            </a:r>
            <a:r>
              <a:rPr lang="en-US" err="1"/>
              <a:t>Tristique</a:t>
            </a:r>
            <a:r>
              <a:rPr lang="en-US"/>
              <a:t> </a:t>
            </a:r>
            <a:r>
              <a:rPr lang="en-US" err="1"/>
              <a:t>aliquet</a:t>
            </a:r>
            <a:r>
              <a:rPr lang="en-US"/>
              <a:t> </a:t>
            </a:r>
            <a:r>
              <a:rPr lang="en-US" err="1"/>
              <a:t>tempor</a:t>
            </a:r>
            <a:r>
              <a:rPr lang="en-US"/>
              <a:t>, </a:t>
            </a:r>
            <a:r>
              <a:rPr lang="en-US" err="1"/>
              <a:t>tortor</a:t>
            </a:r>
            <a:r>
              <a:rPr lang="en-US"/>
              <a:t> </a:t>
            </a:r>
            <a:r>
              <a:rPr lang="en-US" err="1"/>
              <a:t>amet</a:t>
            </a:r>
            <a:r>
              <a:rPr lang="en-US"/>
              <a:t> </a:t>
            </a:r>
            <a:r>
              <a:rPr lang="en-US" err="1"/>
              <a:t>scelerisque</a:t>
            </a:r>
            <a:r>
              <a:rPr lang="en-US"/>
              <a:t> fermentum. </a:t>
            </a:r>
            <a:r>
              <a:rPr lang="en-US" err="1"/>
              <a:t>Venenatis</a:t>
            </a:r>
            <a:r>
              <a:rPr lang="en-US"/>
              <a:t>, </a:t>
            </a:r>
            <a:r>
              <a:rPr lang="en-US" err="1"/>
              <a:t>quam</a:t>
            </a:r>
            <a:r>
              <a:rPr lang="en-US"/>
              <a:t> </a:t>
            </a:r>
            <a:r>
              <a:rPr lang="en-US" err="1"/>
              <a:t>consequat</a:t>
            </a:r>
            <a:r>
              <a:rPr lang="en-US"/>
              <a:t> </a:t>
            </a:r>
            <a:r>
              <a:rPr lang="en-US" err="1"/>
              <a:t>netus</a:t>
            </a:r>
            <a:r>
              <a:rPr lang="en-US"/>
              <a:t> magna </a:t>
            </a:r>
            <a:r>
              <a:rPr lang="en-US" err="1"/>
              <a:t>eleifend</a:t>
            </a:r>
            <a:r>
              <a:rPr lang="en-US"/>
              <a:t> </a:t>
            </a:r>
            <a:r>
              <a:rPr lang="en-US" err="1"/>
              <a:t>eget</a:t>
            </a:r>
            <a:r>
              <a:rPr lang="en-US"/>
              <a:t>. Eros </a:t>
            </a:r>
            <a:r>
              <a:rPr lang="en-US" err="1"/>
              <a:t>orci</a:t>
            </a:r>
            <a:r>
              <a:rPr lang="en-US"/>
              <a:t> </a:t>
            </a:r>
            <a:r>
              <a:rPr lang="en-US" err="1"/>
              <a:t>commodo</a:t>
            </a:r>
            <a:r>
              <a:rPr lang="en-US"/>
              <a:t> at </a:t>
            </a:r>
            <a:r>
              <a:rPr lang="en-US" err="1"/>
              <a:t>pellentesque</a:t>
            </a:r>
            <a:r>
              <a:rPr lang="en-US"/>
              <a:t> </a:t>
            </a:r>
            <a:r>
              <a:rPr lang="en-US" err="1"/>
              <a:t>tellus</a:t>
            </a:r>
            <a:r>
              <a:rPr lang="en-US"/>
              <a:t> </a:t>
            </a:r>
            <a:r>
              <a:rPr lang="en-US" err="1"/>
              <a:t>malesuada</a:t>
            </a:r>
            <a:r>
              <a:rPr lang="en-US"/>
              <a:t>. Leo dui </a:t>
            </a:r>
            <a:r>
              <a:rPr lang="en-US" err="1"/>
              <a:t>sapien</a:t>
            </a:r>
            <a:r>
              <a:rPr lang="en-US"/>
              <a:t>, </a:t>
            </a:r>
            <a:r>
              <a:rPr lang="en-US" err="1"/>
              <a:t>imperdiet</a:t>
            </a:r>
            <a:r>
              <a:rPr lang="en-US"/>
              <a:t> </a:t>
            </a:r>
            <a:r>
              <a:rPr lang="en-US" err="1"/>
              <a:t>molestie</a:t>
            </a:r>
            <a:r>
              <a:rPr lang="en-US"/>
              <a:t> </a:t>
            </a:r>
            <a:r>
              <a:rPr lang="en-US" err="1"/>
              <a:t>tristique</a:t>
            </a:r>
            <a:r>
              <a:rPr lang="en-US"/>
              <a:t>. Cras sit integer </a:t>
            </a:r>
            <a:r>
              <a:rPr lang="en-US" err="1"/>
              <a:t>porttitor</a:t>
            </a:r>
            <a:r>
              <a:rPr lang="en-US"/>
              <a:t> </a:t>
            </a:r>
            <a:r>
              <a:rPr lang="en-US" err="1"/>
              <a:t>enim</a:t>
            </a:r>
            <a:r>
              <a:rPr lang="en-US"/>
              <a:t> </a:t>
            </a:r>
            <a:r>
              <a:rPr lang="en-US" err="1"/>
              <a:t>mauris</a:t>
            </a:r>
            <a:r>
              <a:rPr lang="en-US"/>
              <a:t> </a:t>
            </a:r>
            <a:r>
              <a:rPr lang="en-US" err="1"/>
              <a:t>morbi</a:t>
            </a:r>
            <a:r>
              <a:rPr lang="en-US"/>
              <a:t> </a:t>
            </a:r>
            <a:r>
              <a:rPr lang="en-US" err="1"/>
              <a:t>tincidunt</a:t>
            </a:r>
            <a:r>
              <a:rPr lang="en-US"/>
              <a:t> </a:t>
            </a:r>
            <a:r>
              <a:rPr lang="en-US" err="1"/>
              <a:t>sem</a:t>
            </a:r>
            <a:r>
              <a:rPr lang="en-US"/>
              <a:t> </a:t>
            </a:r>
            <a:r>
              <a:rPr lang="en-US" err="1"/>
              <a:t>volutpat</a:t>
            </a:r>
            <a:r>
              <a:rPr lang="en-US"/>
              <a:t>. Magna in </a:t>
            </a:r>
            <a:r>
              <a:rPr lang="en-US" err="1"/>
              <a:t>aliquam</a:t>
            </a:r>
            <a:r>
              <a:rPr lang="en-US"/>
              <a:t> </a:t>
            </a:r>
            <a:r>
              <a:rPr lang="en-US" err="1"/>
              <a:t>eget</a:t>
            </a:r>
            <a:r>
              <a:rPr lang="en-US"/>
              <a:t> </a:t>
            </a:r>
            <a:r>
              <a:rPr lang="en-US" err="1"/>
              <a:t>consectetur</a:t>
            </a:r>
            <a:r>
              <a:rPr lang="en-US"/>
              <a:t> </a:t>
            </a:r>
            <a:r>
              <a:rPr lang="en-US" err="1"/>
              <a:t>consequat</a:t>
            </a:r>
            <a:r>
              <a:rPr lang="en-US"/>
              <a:t>. </a:t>
            </a:r>
          </a:p>
        </p:txBody>
      </p:sp>
      <p:sp>
        <p:nvSpPr>
          <p:cNvPr id="13" name="Text Placeholder 2">
            <a:extLst>
              <a:ext uri="{FF2B5EF4-FFF2-40B4-BE49-F238E27FC236}">
                <a16:creationId xmlns:a16="http://schemas.microsoft.com/office/drawing/2014/main" id="{AEEE17DA-6635-495B-A481-BBD7188AD456}"/>
              </a:ext>
            </a:extLst>
          </p:cNvPr>
          <p:cNvSpPr>
            <a:spLocks noGrp="1"/>
          </p:cNvSpPr>
          <p:nvPr>
            <p:ph type="body" sz="quarter" idx="21" hasCustomPrompt="1"/>
          </p:nvPr>
        </p:nvSpPr>
        <p:spPr>
          <a:xfrm>
            <a:off x="6370320" y="2753526"/>
            <a:ext cx="2407920" cy="462114"/>
          </a:xfrm>
          <a:prstGeom prst="rect">
            <a:avLst/>
          </a:prstGeom>
        </p:spPr>
        <p:txBody>
          <a:bodyPr wrap="square">
            <a:spAutoFit/>
          </a:bodyPr>
          <a:lstStyle>
            <a:lvl1pPr>
              <a:defRPr sz="1400" b="1">
                <a:latin typeface="+mn-lt"/>
                <a:cs typeface="Calibri Light" panose="020F030202020403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14" name="Text Placeholder 2">
            <a:extLst>
              <a:ext uri="{FF2B5EF4-FFF2-40B4-BE49-F238E27FC236}">
                <a16:creationId xmlns:a16="http://schemas.microsoft.com/office/drawing/2014/main" id="{BF29616B-A8DB-42A6-A277-8CAE573E985F}"/>
              </a:ext>
            </a:extLst>
          </p:cNvPr>
          <p:cNvSpPr>
            <a:spLocks noGrp="1"/>
          </p:cNvSpPr>
          <p:nvPr>
            <p:ph type="body" sz="quarter" idx="22" hasCustomPrompt="1"/>
          </p:nvPr>
        </p:nvSpPr>
        <p:spPr>
          <a:xfrm>
            <a:off x="6370320" y="3434928"/>
            <a:ext cx="2407920" cy="2630592"/>
          </a:xfrm>
          <a:prstGeom prst="rect">
            <a:avLst/>
          </a:prstGeom>
        </p:spPr>
        <p:txBody>
          <a:bodyPr wrap="square">
            <a:spAutoFit/>
          </a:bodyPr>
          <a:lstStyle>
            <a:lvl1pPr>
              <a:defRPr sz="1200">
                <a:latin typeface="+mn-lt"/>
                <a:cs typeface="Calibri Light" panose="020F030202020403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Leo </a:t>
            </a:r>
            <a:r>
              <a:rPr lang="en-US" err="1"/>
              <a:t>luctus</a:t>
            </a:r>
            <a:r>
              <a:rPr lang="en-US"/>
              <a:t> </a:t>
            </a:r>
            <a:r>
              <a:rPr lang="en-US" err="1"/>
              <a:t>adipiscing</a:t>
            </a:r>
            <a:r>
              <a:rPr lang="en-US"/>
              <a:t> </a:t>
            </a:r>
            <a:r>
              <a:rPr lang="en-US" err="1"/>
              <a:t>feugiat</a:t>
            </a:r>
            <a:r>
              <a:rPr lang="en-US"/>
              <a:t> </a:t>
            </a:r>
            <a:r>
              <a:rPr lang="en-US" err="1"/>
              <a:t>viverra</a:t>
            </a:r>
            <a:r>
              <a:rPr lang="en-US"/>
              <a:t> </a:t>
            </a:r>
            <a:r>
              <a:rPr lang="en-US" err="1"/>
              <a:t>facilisi</a:t>
            </a:r>
            <a:r>
              <a:rPr lang="en-US"/>
              <a:t>. </a:t>
            </a:r>
            <a:r>
              <a:rPr lang="en-US" err="1"/>
              <a:t>Tristique</a:t>
            </a:r>
            <a:r>
              <a:rPr lang="en-US"/>
              <a:t> </a:t>
            </a:r>
            <a:r>
              <a:rPr lang="en-US" err="1"/>
              <a:t>aliquet</a:t>
            </a:r>
            <a:r>
              <a:rPr lang="en-US"/>
              <a:t> </a:t>
            </a:r>
            <a:r>
              <a:rPr lang="en-US" err="1"/>
              <a:t>tempor</a:t>
            </a:r>
            <a:r>
              <a:rPr lang="en-US"/>
              <a:t>, </a:t>
            </a:r>
            <a:r>
              <a:rPr lang="en-US" err="1"/>
              <a:t>tortor</a:t>
            </a:r>
            <a:r>
              <a:rPr lang="en-US"/>
              <a:t> </a:t>
            </a:r>
            <a:r>
              <a:rPr lang="en-US" err="1"/>
              <a:t>amet</a:t>
            </a:r>
            <a:r>
              <a:rPr lang="en-US"/>
              <a:t> </a:t>
            </a:r>
            <a:r>
              <a:rPr lang="en-US" err="1"/>
              <a:t>scelerisque</a:t>
            </a:r>
            <a:r>
              <a:rPr lang="en-US"/>
              <a:t> fermentum. </a:t>
            </a:r>
            <a:r>
              <a:rPr lang="en-US" err="1"/>
              <a:t>Venenatis</a:t>
            </a:r>
            <a:r>
              <a:rPr lang="en-US"/>
              <a:t>, </a:t>
            </a:r>
            <a:r>
              <a:rPr lang="en-US" err="1"/>
              <a:t>quam</a:t>
            </a:r>
            <a:r>
              <a:rPr lang="en-US"/>
              <a:t> </a:t>
            </a:r>
            <a:r>
              <a:rPr lang="en-US" err="1"/>
              <a:t>consequat</a:t>
            </a:r>
            <a:r>
              <a:rPr lang="en-US"/>
              <a:t> </a:t>
            </a:r>
            <a:r>
              <a:rPr lang="en-US" err="1"/>
              <a:t>netus</a:t>
            </a:r>
            <a:r>
              <a:rPr lang="en-US"/>
              <a:t> magna </a:t>
            </a:r>
            <a:r>
              <a:rPr lang="en-US" err="1"/>
              <a:t>eleifend</a:t>
            </a:r>
            <a:r>
              <a:rPr lang="en-US"/>
              <a:t> </a:t>
            </a:r>
            <a:r>
              <a:rPr lang="en-US" err="1"/>
              <a:t>eget</a:t>
            </a:r>
            <a:r>
              <a:rPr lang="en-US"/>
              <a:t>. Eros </a:t>
            </a:r>
            <a:r>
              <a:rPr lang="en-US" err="1"/>
              <a:t>orci</a:t>
            </a:r>
            <a:r>
              <a:rPr lang="en-US"/>
              <a:t> </a:t>
            </a:r>
            <a:r>
              <a:rPr lang="en-US" err="1"/>
              <a:t>commodo</a:t>
            </a:r>
            <a:r>
              <a:rPr lang="en-US"/>
              <a:t> at </a:t>
            </a:r>
            <a:r>
              <a:rPr lang="en-US" err="1"/>
              <a:t>pellentesque</a:t>
            </a:r>
            <a:r>
              <a:rPr lang="en-US"/>
              <a:t> </a:t>
            </a:r>
            <a:r>
              <a:rPr lang="en-US" err="1"/>
              <a:t>tellus</a:t>
            </a:r>
            <a:r>
              <a:rPr lang="en-US"/>
              <a:t> </a:t>
            </a:r>
            <a:r>
              <a:rPr lang="en-US" err="1"/>
              <a:t>malesuada</a:t>
            </a:r>
            <a:r>
              <a:rPr lang="en-US"/>
              <a:t>. Leo dui </a:t>
            </a:r>
            <a:r>
              <a:rPr lang="en-US" err="1"/>
              <a:t>sapien</a:t>
            </a:r>
            <a:r>
              <a:rPr lang="en-US"/>
              <a:t>, </a:t>
            </a:r>
            <a:r>
              <a:rPr lang="en-US" err="1"/>
              <a:t>imperdiet</a:t>
            </a:r>
            <a:r>
              <a:rPr lang="en-US"/>
              <a:t> </a:t>
            </a:r>
            <a:r>
              <a:rPr lang="en-US" err="1"/>
              <a:t>molestie</a:t>
            </a:r>
            <a:r>
              <a:rPr lang="en-US"/>
              <a:t> </a:t>
            </a:r>
            <a:r>
              <a:rPr lang="en-US" err="1"/>
              <a:t>tristique</a:t>
            </a:r>
            <a:r>
              <a:rPr lang="en-US"/>
              <a:t>. Cras sit integer </a:t>
            </a:r>
            <a:r>
              <a:rPr lang="en-US" err="1"/>
              <a:t>porttitor</a:t>
            </a:r>
            <a:r>
              <a:rPr lang="en-US"/>
              <a:t> </a:t>
            </a:r>
            <a:r>
              <a:rPr lang="en-US" err="1"/>
              <a:t>enim</a:t>
            </a:r>
            <a:r>
              <a:rPr lang="en-US"/>
              <a:t> </a:t>
            </a:r>
            <a:r>
              <a:rPr lang="en-US" err="1"/>
              <a:t>mauris</a:t>
            </a:r>
            <a:r>
              <a:rPr lang="en-US"/>
              <a:t> </a:t>
            </a:r>
            <a:r>
              <a:rPr lang="en-US" err="1"/>
              <a:t>morbi</a:t>
            </a:r>
            <a:r>
              <a:rPr lang="en-US"/>
              <a:t> </a:t>
            </a:r>
            <a:r>
              <a:rPr lang="en-US" err="1"/>
              <a:t>tincidunt</a:t>
            </a:r>
            <a:r>
              <a:rPr lang="en-US"/>
              <a:t> </a:t>
            </a:r>
            <a:r>
              <a:rPr lang="en-US" err="1"/>
              <a:t>sem</a:t>
            </a:r>
            <a:r>
              <a:rPr lang="en-US"/>
              <a:t> </a:t>
            </a:r>
            <a:r>
              <a:rPr lang="en-US" err="1"/>
              <a:t>volutpat</a:t>
            </a:r>
            <a:r>
              <a:rPr lang="en-US"/>
              <a:t>. Magna in </a:t>
            </a:r>
            <a:r>
              <a:rPr lang="en-US" err="1"/>
              <a:t>aliquam</a:t>
            </a:r>
            <a:r>
              <a:rPr lang="en-US"/>
              <a:t> </a:t>
            </a:r>
            <a:r>
              <a:rPr lang="en-US" err="1"/>
              <a:t>eget</a:t>
            </a:r>
            <a:r>
              <a:rPr lang="en-US"/>
              <a:t> </a:t>
            </a:r>
            <a:r>
              <a:rPr lang="en-US" err="1"/>
              <a:t>consectetur</a:t>
            </a:r>
            <a:r>
              <a:rPr lang="en-US"/>
              <a:t> </a:t>
            </a:r>
            <a:r>
              <a:rPr lang="en-US" err="1"/>
              <a:t>consequat</a:t>
            </a:r>
            <a:r>
              <a:rPr lang="en-US"/>
              <a:t>. </a:t>
            </a:r>
          </a:p>
        </p:txBody>
      </p:sp>
      <p:sp>
        <p:nvSpPr>
          <p:cNvPr id="19" name="Text Placeholder 2">
            <a:extLst>
              <a:ext uri="{FF2B5EF4-FFF2-40B4-BE49-F238E27FC236}">
                <a16:creationId xmlns:a16="http://schemas.microsoft.com/office/drawing/2014/main" id="{0D35C967-D122-42CE-BDAF-F34B55F00EA2}"/>
              </a:ext>
            </a:extLst>
          </p:cNvPr>
          <p:cNvSpPr>
            <a:spLocks noGrp="1"/>
          </p:cNvSpPr>
          <p:nvPr>
            <p:ph type="body" sz="quarter" idx="23" hasCustomPrompt="1"/>
          </p:nvPr>
        </p:nvSpPr>
        <p:spPr>
          <a:xfrm>
            <a:off x="9326880" y="2753526"/>
            <a:ext cx="2407920" cy="462114"/>
          </a:xfrm>
          <a:prstGeom prst="rect">
            <a:avLst/>
          </a:prstGeom>
        </p:spPr>
        <p:txBody>
          <a:bodyPr wrap="square">
            <a:spAutoFit/>
          </a:bodyPr>
          <a:lstStyle>
            <a:lvl1pPr>
              <a:defRPr sz="1400" b="1">
                <a:latin typeface="+mn-lt"/>
                <a:cs typeface="Calibri Light" panose="020F0302020204030204" pitchFamily="34"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20" name="Text Placeholder 2">
            <a:extLst>
              <a:ext uri="{FF2B5EF4-FFF2-40B4-BE49-F238E27FC236}">
                <a16:creationId xmlns:a16="http://schemas.microsoft.com/office/drawing/2014/main" id="{54FDC613-45BE-47C3-82C5-FC027C2DE43E}"/>
              </a:ext>
            </a:extLst>
          </p:cNvPr>
          <p:cNvSpPr>
            <a:spLocks noGrp="1"/>
          </p:cNvSpPr>
          <p:nvPr>
            <p:ph type="body" sz="quarter" idx="24" hasCustomPrompt="1"/>
          </p:nvPr>
        </p:nvSpPr>
        <p:spPr>
          <a:xfrm>
            <a:off x="9326880" y="3434928"/>
            <a:ext cx="2407920" cy="1614866"/>
          </a:xfrm>
          <a:prstGeom prst="rect">
            <a:avLst/>
          </a:prstGeom>
        </p:spPr>
        <p:txBody>
          <a:bodyPr wrap="square">
            <a:spAutoFit/>
          </a:bodyPr>
          <a:lstStyle>
            <a:lvl1pPr>
              <a:defRPr sz="1200">
                <a:latin typeface="+mn-lt"/>
                <a:cs typeface="Calibri Light" panose="020F030202020403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Leo </a:t>
            </a:r>
            <a:r>
              <a:rPr lang="en-US" dirty="0" err="1"/>
              <a:t>luctus</a:t>
            </a:r>
            <a:r>
              <a:rPr lang="en-US" dirty="0"/>
              <a:t> </a:t>
            </a:r>
            <a:r>
              <a:rPr lang="en-US" dirty="0" err="1"/>
              <a:t>adipiscing</a:t>
            </a:r>
            <a:r>
              <a:rPr lang="en-US" dirty="0"/>
              <a:t> </a:t>
            </a:r>
            <a:r>
              <a:rPr lang="en-US" dirty="0" err="1"/>
              <a:t>feugiat</a:t>
            </a:r>
            <a:r>
              <a:rPr lang="en-US" dirty="0"/>
              <a:t> </a:t>
            </a:r>
            <a:r>
              <a:rPr lang="en-US" dirty="0" err="1"/>
              <a:t>viverra</a:t>
            </a:r>
            <a:r>
              <a:rPr lang="en-US" dirty="0"/>
              <a:t> </a:t>
            </a:r>
            <a:r>
              <a:rPr lang="en-US" dirty="0" err="1"/>
              <a:t>facilisi</a:t>
            </a:r>
            <a:r>
              <a:rPr lang="en-US" dirty="0"/>
              <a:t>. </a:t>
            </a:r>
            <a:r>
              <a:rPr lang="en-US" dirty="0" err="1"/>
              <a:t>Tristique</a:t>
            </a:r>
            <a:r>
              <a:rPr lang="en-US" dirty="0"/>
              <a:t> </a:t>
            </a:r>
            <a:r>
              <a:rPr lang="en-US" dirty="0" err="1"/>
              <a:t>aliquet</a:t>
            </a:r>
            <a:r>
              <a:rPr lang="en-US" dirty="0"/>
              <a:t> </a:t>
            </a:r>
            <a:r>
              <a:rPr lang="en-US" dirty="0" err="1"/>
              <a:t>tempor</a:t>
            </a:r>
            <a:r>
              <a:rPr lang="en-US" dirty="0"/>
              <a:t>, </a:t>
            </a:r>
            <a:r>
              <a:rPr lang="en-US" dirty="0" err="1"/>
              <a:t>tortor</a:t>
            </a:r>
            <a:r>
              <a:rPr lang="en-US" dirty="0"/>
              <a:t> </a:t>
            </a:r>
            <a:r>
              <a:rPr lang="en-US" dirty="0" err="1"/>
              <a:t>amet</a:t>
            </a:r>
            <a:r>
              <a:rPr lang="en-US" dirty="0"/>
              <a:t> </a:t>
            </a:r>
            <a:r>
              <a:rPr lang="en-US" dirty="0" err="1"/>
              <a:t>scelerisque</a:t>
            </a:r>
            <a:r>
              <a:rPr lang="en-US" dirty="0"/>
              <a:t> fermentum. </a:t>
            </a:r>
            <a:r>
              <a:rPr lang="en-US" dirty="0" err="1"/>
              <a:t>Venenatis</a:t>
            </a:r>
            <a:r>
              <a:rPr lang="en-US" dirty="0"/>
              <a:t>, </a:t>
            </a:r>
            <a:r>
              <a:rPr lang="en-US" dirty="0" err="1"/>
              <a:t>quam</a:t>
            </a:r>
            <a:r>
              <a:rPr lang="en-US" dirty="0"/>
              <a:t> </a:t>
            </a:r>
            <a:r>
              <a:rPr lang="en-US" dirty="0" err="1"/>
              <a:t>consequat</a:t>
            </a:r>
            <a:r>
              <a:rPr lang="en-US" dirty="0"/>
              <a:t> </a:t>
            </a:r>
            <a:r>
              <a:rPr lang="en-US" dirty="0" err="1"/>
              <a:t>netus</a:t>
            </a:r>
            <a:r>
              <a:rPr lang="en-US" dirty="0"/>
              <a:t> magna </a:t>
            </a:r>
            <a:r>
              <a:rPr lang="en-US" dirty="0" err="1"/>
              <a:t>eleifend</a:t>
            </a:r>
            <a:r>
              <a:rPr lang="en-US" dirty="0"/>
              <a:t> </a:t>
            </a:r>
            <a:r>
              <a:rPr lang="en-US" dirty="0" err="1"/>
              <a:t>eget</a:t>
            </a:r>
            <a:r>
              <a:rPr lang="en-US" dirty="0"/>
              <a:t>. Eros </a:t>
            </a:r>
            <a:r>
              <a:rPr lang="en-US" dirty="0" err="1"/>
              <a:t>orci</a:t>
            </a:r>
            <a:r>
              <a:rPr lang="en-US" dirty="0"/>
              <a:t> </a:t>
            </a:r>
            <a:r>
              <a:rPr lang="en-US" dirty="0" err="1"/>
              <a:t>commodo</a:t>
            </a:r>
            <a:r>
              <a:rPr lang="en-US" dirty="0"/>
              <a:t> at </a:t>
            </a:r>
            <a:r>
              <a:rPr lang="en-US" dirty="0" err="1"/>
              <a:t>pellentesque</a:t>
            </a:r>
            <a:r>
              <a:rPr lang="en-US" dirty="0"/>
              <a:t> </a:t>
            </a:r>
            <a:r>
              <a:rPr lang="en-US" dirty="0" err="1"/>
              <a:t>tellus</a:t>
            </a:r>
            <a:r>
              <a:rPr lang="en-US" dirty="0"/>
              <a:t> </a:t>
            </a:r>
            <a:r>
              <a:rPr lang="en-US" dirty="0" err="1"/>
              <a:t>malesuada</a:t>
            </a:r>
            <a:r>
              <a:rPr lang="en-US" dirty="0"/>
              <a:t>. </a:t>
            </a:r>
          </a:p>
        </p:txBody>
      </p:sp>
      <p:sp>
        <p:nvSpPr>
          <p:cNvPr id="24" name="Picture Placeholder 23">
            <a:extLst>
              <a:ext uri="{FF2B5EF4-FFF2-40B4-BE49-F238E27FC236}">
                <a16:creationId xmlns:a16="http://schemas.microsoft.com/office/drawing/2014/main" id="{F84AF8F5-D562-4FBF-9069-09A640AACD09}"/>
              </a:ext>
            </a:extLst>
          </p:cNvPr>
          <p:cNvSpPr>
            <a:spLocks noGrp="1"/>
          </p:cNvSpPr>
          <p:nvPr>
            <p:ph type="pic" sz="quarter" idx="27"/>
          </p:nvPr>
        </p:nvSpPr>
        <p:spPr>
          <a:xfrm>
            <a:off x="463731" y="1143000"/>
            <a:ext cx="2408238" cy="1371600"/>
          </a:xfrm>
          <a:prstGeom prst="rect">
            <a:avLst/>
          </a:prstGeom>
          <a:solidFill>
            <a:schemeClr val="bg1">
              <a:lumMod val="95000"/>
            </a:schemeClr>
          </a:solidFill>
        </p:spPr>
        <p:txBody>
          <a:bodyPr/>
          <a:lstStyle/>
          <a:p>
            <a:endParaRPr lang="en-US"/>
          </a:p>
        </p:txBody>
      </p:sp>
      <p:sp>
        <p:nvSpPr>
          <p:cNvPr id="25" name="Picture Placeholder 23">
            <a:extLst>
              <a:ext uri="{FF2B5EF4-FFF2-40B4-BE49-F238E27FC236}">
                <a16:creationId xmlns:a16="http://schemas.microsoft.com/office/drawing/2014/main" id="{4F5537FA-B25A-4A75-AFE8-CB3D2D4EA781}"/>
              </a:ext>
            </a:extLst>
          </p:cNvPr>
          <p:cNvSpPr>
            <a:spLocks noGrp="1"/>
          </p:cNvSpPr>
          <p:nvPr>
            <p:ph type="pic" sz="quarter" idx="28"/>
          </p:nvPr>
        </p:nvSpPr>
        <p:spPr>
          <a:xfrm>
            <a:off x="3413442" y="1143000"/>
            <a:ext cx="2408238" cy="1371600"/>
          </a:xfrm>
          <a:prstGeom prst="rect">
            <a:avLst/>
          </a:prstGeom>
          <a:solidFill>
            <a:schemeClr val="bg1">
              <a:lumMod val="95000"/>
            </a:schemeClr>
          </a:solidFill>
        </p:spPr>
        <p:txBody>
          <a:bodyPr/>
          <a:lstStyle/>
          <a:p>
            <a:endParaRPr lang="en-US"/>
          </a:p>
        </p:txBody>
      </p:sp>
      <p:sp>
        <p:nvSpPr>
          <p:cNvPr id="26" name="Picture Placeholder 23">
            <a:extLst>
              <a:ext uri="{FF2B5EF4-FFF2-40B4-BE49-F238E27FC236}">
                <a16:creationId xmlns:a16="http://schemas.microsoft.com/office/drawing/2014/main" id="{62EC0755-06FE-418F-830B-3953EAC2B2B8}"/>
              </a:ext>
            </a:extLst>
          </p:cNvPr>
          <p:cNvSpPr>
            <a:spLocks noGrp="1"/>
          </p:cNvSpPr>
          <p:nvPr>
            <p:ph type="pic" sz="quarter" idx="29"/>
          </p:nvPr>
        </p:nvSpPr>
        <p:spPr>
          <a:xfrm>
            <a:off x="6363153" y="1143000"/>
            <a:ext cx="2408238" cy="1371600"/>
          </a:xfrm>
          <a:prstGeom prst="rect">
            <a:avLst/>
          </a:prstGeom>
          <a:solidFill>
            <a:schemeClr val="bg1">
              <a:lumMod val="95000"/>
            </a:schemeClr>
          </a:solidFill>
        </p:spPr>
        <p:txBody>
          <a:bodyPr/>
          <a:lstStyle/>
          <a:p>
            <a:endParaRPr lang="en-US"/>
          </a:p>
        </p:txBody>
      </p:sp>
      <p:sp>
        <p:nvSpPr>
          <p:cNvPr id="27" name="Picture Placeholder 23">
            <a:extLst>
              <a:ext uri="{FF2B5EF4-FFF2-40B4-BE49-F238E27FC236}">
                <a16:creationId xmlns:a16="http://schemas.microsoft.com/office/drawing/2014/main" id="{5145A383-DF32-4D59-98B6-07591E0CE3E3}"/>
              </a:ext>
            </a:extLst>
          </p:cNvPr>
          <p:cNvSpPr>
            <a:spLocks noGrp="1"/>
          </p:cNvSpPr>
          <p:nvPr>
            <p:ph type="pic" sz="quarter" idx="30"/>
          </p:nvPr>
        </p:nvSpPr>
        <p:spPr>
          <a:xfrm>
            <a:off x="9312864" y="1143000"/>
            <a:ext cx="2408238" cy="1371600"/>
          </a:xfrm>
          <a:prstGeom prst="rect">
            <a:avLst/>
          </a:prstGeom>
          <a:solidFill>
            <a:schemeClr val="bg1">
              <a:lumMod val="95000"/>
            </a:schemeClr>
          </a:solidFill>
        </p:spPr>
        <p:txBody>
          <a:bodyPr/>
          <a:lstStyle/>
          <a:p>
            <a:endParaRPr lang="en-US"/>
          </a:p>
        </p:txBody>
      </p:sp>
      <p:sp>
        <p:nvSpPr>
          <p:cNvPr id="17" name="Текст 4">
            <a:extLst>
              <a:ext uri="{FF2B5EF4-FFF2-40B4-BE49-F238E27FC236}">
                <a16:creationId xmlns:a16="http://schemas.microsoft.com/office/drawing/2014/main" id="{38C3AD2A-8C25-3E44-97A3-CA6EC3A54B87}"/>
              </a:ext>
            </a:extLst>
          </p:cNvPr>
          <p:cNvSpPr>
            <a:spLocks noGrp="1"/>
          </p:cNvSpPr>
          <p:nvPr>
            <p:ph type="body" sz="quarter" idx="14" hasCustomPrompt="1"/>
          </p:nvPr>
        </p:nvSpPr>
        <p:spPr>
          <a:xfrm>
            <a:off x="9904651" y="5373112"/>
            <a:ext cx="2287349" cy="1484888"/>
          </a:xfrm>
        </p:spPr>
        <p:txBody>
          <a:bodyPr/>
          <a:lstStyle>
            <a:lvl1pPr>
              <a:defRPr sz="2400">
                <a:solidFill>
                  <a:schemeClr val="tx1"/>
                </a:solidFill>
              </a:defRPr>
            </a:lvl1pPr>
          </a:lstStyle>
          <a:p>
            <a:pPr lvl="0"/>
            <a:r>
              <a:rPr lang="en-US" dirty="0"/>
              <a:t>KEEP THIS CORNER EMPTY FOR THE VIDEO</a:t>
            </a:r>
            <a:endParaRPr lang="ru-RU" dirty="0"/>
          </a:p>
        </p:txBody>
      </p:sp>
    </p:spTree>
    <p:extLst>
      <p:ext uri="{BB962C8B-B14F-4D97-AF65-F5344CB8AC3E}">
        <p14:creationId xmlns:p14="http://schemas.microsoft.com/office/powerpoint/2010/main" val="802160967"/>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se Study-3 Pictures">
    <p:spTree>
      <p:nvGrpSpPr>
        <p:cNvPr id="1" name=""/>
        <p:cNvGrpSpPr/>
        <p:nvPr/>
      </p:nvGrpSpPr>
      <p:grpSpPr>
        <a:xfrm>
          <a:off x="0" y="0"/>
          <a:ext cx="0" cy="0"/>
          <a:chOff x="0" y="0"/>
          <a:chExt cx="0" cy="0"/>
        </a:xfrm>
      </p:grpSpPr>
      <p:sp>
        <p:nvSpPr>
          <p:cNvPr id="11" name="Title 1"/>
          <p:cNvSpPr>
            <a:spLocks noGrp="1"/>
          </p:cNvSpPr>
          <p:nvPr>
            <p:ph type="title"/>
          </p:nvPr>
        </p:nvSpPr>
        <p:spPr>
          <a:xfrm>
            <a:off x="457201" y="4124960"/>
            <a:ext cx="3312160" cy="246221"/>
          </a:xfrm>
        </p:spPr>
        <p:txBody>
          <a:bodyPr>
            <a:spAutoFit/>
          </a:bodyPr>
          <a:lstStyle>
            <a:lvl1pPr>
              <a:defRPr sz="1600" b="1">
                <a:solidFill>
                  <a:schemeClr val="tx1"/>
                </a:solidFill>
                <a:latin typeface="+mn-lt"/>
              </a:defRPr>
            </a:lvl1pPr>
          </a:lstStyle>
          <a:p>
            <a:r>
              <a:rPr lang="en-US"/>
              <a:t>Click to edit Master title style</a:t>
            </a:r>
          </a:p>
        </p:txBody>
      </p:sp>
      <p:sp>
        <p:nvSpPr>
          <p:cNvPr id="10" name="Text Placeholder 2">
            <a:extLst>
              <a:ext uri="{FF2B5EF4-FFF2-40B4-BE49-F238E27FC236}">
                <a16:creationId xmlns:a16="http://schemas.microsoft.com/office/drawing/2014/main" id="{DCFE7496-2B11-468F-A424-81EF7552D417}"/>
              </a:ext>
            </a:extLst>
          </p:cNvPr>
          <p:cNvSpPr>
            <a:spLocks noGrp="1"/>
          </p:cNvSpPr>
          <p:nvPr>
            <p:ph type="body" sz="quarter" idx="17" hasCustomPrompt="1"/>
          </p:nvPr>
        </p:nvSpPr>
        <p:spPr>
          <a:xfrm>
            <a:off x="469773" y="4502295"/>
            <a:ext cx="3299588" cy="802399"/>
          </a:xfrm>
          <a:prstGeom prst="rect">
            <a:avLst/>
          </a:prstGeom>
        </p:spPr>
        <p:txBody>
          <a:bodyPr wrap="square">
            <a:spAutoFit/>
          </a:bodyPr>
          <a:lstStyle>
            <a:lvl1pPr>
              <a:defRPr sz="1200">
                <a:solidFill>
                  <a:schemeClr val="tx1"/>
                </a:solidFill>
                <a:latin typeface="+mn-lt"/>
                <a:cs typeface="Calibri Light" panose="020F0302020204030204" pitchFamily="34" charset="0"/>
              </a:defRPr>
            </a:lvl1pPr>
            <a:lvl2pPr>
              <a:buNone/>
              <a:defRPr/>
            </a:lvl2pPr>
            <a:lvl3pPr>
              <a:buNone/>
              <a:defRPr/>
            </a:lvl3pPr>
          </a:lstStyle>
          <a:p>
            <a:pPr lvl="0"/>
            <a:r>
              <a:rPr lang="en-US"/>
              <a:t>Lorem Ipsum is simply dummy text of the printing and typesetting industry. Lorem Ipsum has been the industry's standard dummy text ever since the 1500s, when an unknown printer took a galley of type and</a:t>
            </a:r>
          </a:p>
        </p:txBody>
      </p:sp>
      <p:sp>
        <p:nvSpPr>
          <p:cNvPr id="13" name="Picture Placeholder 12">
            <a:extLst>
              <a:ext uri="{FF2B5EF4-FFF2-40B4-BE49-F238E27FC236}">
                <a16:creationId xmlns:a16="http://schemas.microsoft.com/office/drawing/2014/main" id="{256621FE-2493-434D-BD83-B0B78B101F25}"/>
              </a:ext>
            </a:extLst>
          </p:cNvPr>
          <p:cNvSpPr>
            <a:spLocks noGrp="1"/>
          </p:cNvSpPr>
          <p:nvPr>
            <p:ph type="pic" sz="quarter" idx="18"/>
          </p:nvPr>
        </p:nvSpPr>
        <p:spPr>
          <a:xfrm>
            <a:off x="0" y="0"/>
            <a:ext cx="4076700" cy="3429000"/>
          </a:xfrm>
          <a:prstGeom prst="rect">
            <a:avLst/>
          </a:prstGeom>
          <a:solidFill>
            <a:schemeClr val="bg2"/>
          </a:solidFill>
        </p:spPr>
        <p:txBody>
          <a:bodyPr/>
          <a:lstStyle/>
          <a:p>
            <a:endParaRPr lang="en-US"/>
          </a:p>
        </p:txBody>
      </p:sp>
      <p:sp>
        <p:nvSpPr>
          <p:cNvPr id="14" name="Picture Placeholder 12">
            <a:extLst>
              <a:ext uri="{FF2B5EF4-FFF2-40B4-BE49-F238E27FC236}">
                <a16:creationId xmlns:a16="http://schemas.microsoft.com/office/drawing/2014/main" id="{2F7B19A9-71C0-403D-B507-22838A53F144}"/>
              </a:ext>
            </a:extLst>
          </p:cNvPr>
          <p:cNvSpPr>
            <a:spLocks noGrp="1"/>
          </p:cNvSpPr>
          <p:nvPr>
            <p:ph type="pic" sz="quarter" idx="19"/>
          </p:nvPr>
        </p:nvSpPr>
        <p:spPr>
          <a:xfrm>
            <a:off x="4076700" y="0"/>
            <a:ext cx="4064000" cy="3429000"/>
          </a:xfrm>
          <a:prstGeom prst="rect">
            <a:avLst/>
          </a:prstGeom>
          <a:solidFill>
            <a:schemeClr val="bg2"/>
          </a:solidFill>
        </p:spPr>
        <p:txBody>
          <a:bodyPr/>
          <a:lstStyle/>
          <a:p>
            <a:endParaRPr lang="en-US"/>
          </a:p>
        </p:txBody>
      </p:sp>
      <p:sp>
        <p:nvSpPr>
          <p:cNvPr id="15" name="Picture Placeholder 12">
            <a:extLst>
              <a:ext uri="{FF2B5EF4-FFF2-40B4-BE49-F238E27FC236}">
                <a16:creationId xmlns:a16="http://schemas.microsoft.com/office/drawing/2014/main" id="{584A1708-3D5F-4AC2-B35F-FB446EFEB7C2}"/>
              </a:ext>
            </a:extLst>
          </p:cNvPr>
          <p:cNvSpPr>
            <a:spLocks noGrp="1"/>
          </p:cNvSpPr>
          <p:nvPr>
            <p:ph type="pic" sz="quarter" idx="20"/>
          </p:nvPr>
        </p:nvSpPr>
        <p:spPr>
          <a:xfrm>
            <a:off x="8140700" y="0"/>
            <a:ext cx="4064000" cy="3429000"/>
          </a:xfrm>
          <a:prstGeom prst="rect">
            <a:avLst/>
          </a:prstGeom>
          <a:solidFill>
            <a:schemeClr val="bg2"/>
          </a:solidFill>
        </p:spPr>
        <p:txBody>
          <a:bodyPr/>
          <a:lstStyle/>
          <a:p>
            <a:endParaRPr lang="en-US"/>
          </a:p>
        </p:txBody>
      </p:sp>
      <p:sp>
        <p:nvSpPr>
          <p:cNvPr id="17" name="Text Placeholder 2">
            <a:extLst>
              <a:ext uri="{FF2B5EF4-FFF2-40B4-BE49-F238E27FC236}">
                <a16:creationId xmlns:a16="http://schemas.microsoft.com/office/drawing/2014/main" id="{97BF9D5A-73E5-43EB-95F4-FF5636951647}"/>
              </a:ext>
            </a:extLst>
          </p:cNvPr>
          <p:cNvSpPr>
            <a:spLocks noGrp="1"/>
          </p:cNvSpPr>
          <p:nvPr>
            <p:ph type="body" sz="quarter" idx="21" hasCustomPrompt="1"/>
          </p:nvPr>
        </p:nvSpPr>
        <p:spPr>
          <a:xfrm>
            <a:off x="4314697" y="4502295"/>
            <a:ext cx="3299588" cy="802399"/>
          </a:xfrm>
          <a:prstGeom prst="rect">
            <a:avLst/>
          </a:prstGeom>
        </p:spPr>
        <p:txBody>
          <a:bodyPr wrap="square">
            <a:spAutoFit/>
          </a:bodyPr>
          <a:lstStyle>
            <a:lvl1pPr>
              <a:defRPr sz="1200">
                <a:solidFill>
                  <a:schemeClr val="tx1"/>
                </a:solidFill>
                <a:latin typeface="+mn-lt"/>
                <a:cs typeface="Calibri Light" panose="020F0302020204030204" pitchFamily="34" charset="0"/>
              </a:defRPr>
            </a:lvl1pPr>
            <a:lvl2pPr>
              <a:buNone/>
              <a:defRPr/>
            </a:lvl2pPr>
            <a:lvl3pPr>
              <a:buNone/>
              <a:defRPr/>
            </a:lvl3pPr>
          </a:lstStyle>
          <a:p>
            <a:pPr lvl="0"/>
            <a:r>
              <a:rPr lang="en-US"/>
              <a:t>Lorem Ipsum is simply dummy text of the printing and typesetting industry. Lorem Ipsum has been the industry's standard dummy text ever since the 1500s, when an unknown printer took a galley of type and</a:t>
            </a:r>
          </a:p>
        </p:txBody>
      </p:sp>
      <p:sp>
        <p:nvSpPr>
          <p:cNvPr id="19" name="Text Placeholder 2">
            <a:extLst>
              <a:ext uri="{FF2B5EF4-FFF2-40B4-BE49-F238E27FC236}">
                <a16:creationId xmlns:a16="http://schemas.microsoft.com/office/drawing/2014/main" id="{6AC52B6B-2068-4BD5-8D7B-E2AA5CC142A6}"/>
              </a:ext>
            </a:extLst>
          </p:cNvPr>
          <p:cNvSpPr>
            <a:spLocks noGrp="1"/>
          </p:cNvSpPr>
          <p:nvPr>
            <p:ph type="body" sz="quarter" idx="22" hasCustomPrompt="1"/>
          </p:nvPr>
        </p:nvSpPr>
        <p:spPr>
          <a:xfrm>
            <a:off x="8406449" y="4502295"/>
            <a:ext cx="3299588" cy="802399"/>
          </a:xfrm>
          <a:prstGeom prst="rect">
            <a:avLst/>
          </a:prstGeom>
        </p:spPr>
        <p:txBody>
          <a:bodyPr wrap="square">
            <a:spAutoFit/>
          </a:bodyPr>
          <a:lstStyle>
            <a:lvl1pPr>
              <a:defRPr sz="1200">
                <a:solidFill>
                  <a:schemeClr val="tx1"/>
                </a:solidFill>
                <a:latin typeface="+mn-lt"/>
                <a:cs typeface="Calibri Light" panose="020F0302020204030204" pitchFamily="34" charset="0"/>
              </a:defRPr>
            </a:lvl1pPr>
            <a:lvl2pPr>
              <a:buNone/>
              <a:defRPr/>
            </a:lvl2pPr>
            <a:lvl3pPr>
              <a:buNone/>
              <a:defRPr/>
            </a:lvl3pPr>
          </a:lstStyle>
          <a:p>
            <a:pPr lvl="0"/>
            <a:r>
              <a:rPr lang="en-US"/>
              <a:t>Lorem Ipsum is simply dummy text of the printing and typesetting industry. Lorem Ipsum has been the industry's standard dummy text ever since the 1500s, when an unknown printer took a galley of type and</a:t>
            </a:r>
          </a:p>
        </p:txBody>
      </p:sp>
      <p:sp>
        <p:nvSpPr>
          <p:cNvPr id="4" name="Text Placeholder 3">
            <a:extLst>
              <a:ext uri="{FF2B5EF4-FFF2-40B4-BE49-F238E27FC236}">
                <a16:creationId xmlns:a16="http://schemas.microsoft.com/office/drawing/2014/main" id="{AC56DCAB-CD09-4E29-A907-70E7EBE0E688}"/>
              </a:ext>
            </a:extLst>
          </p:cNvPr>
          <p:cNvSpPr>
            <a:spLocks noGrp="1"/>
          </p:cNvSpPr>
          <p:nvPr>
            <p:ph type="body" sz="quarter" idx="23"/>
          </p:nvPr>
        </p:nvSpPr>
        <p:spPr>
          <a:xfrm>
            <a:off x="4302125" y="4124325"/>
            <a:ext cx="3311525" cy="246221"/>
          </a:xfrm>
          <a:prstGeom prst="rect">
            <a:avLst/>
          </a:prstGeom>
        </p:spPr>
        <p:txBody>
          <a:bodyPr vert="horz" lIns="0" tIns="0" rIns="0" bIns="0" rtlCol="0" anchor="t">
            <a:spAutoFit/>
          </a:bodyPr>
          <a:lstStyle>
            <a:lvl1pPr>
              <a:defRPr lang="en-US" sz="1600" b="1" smtClean="0"/>
            </a:lvl1pPr>
            <a:lvl2pPr>
              <a:defRPr lang="en-US" smtClean="0"/>
            </a:lvl2pPr>
            <a:lvl3pPr>
              <a:defRPr lang="en-US" smtClean="0"/>
            </a:lvl3pPr>
            <a:lvl4pPr>
              <a:defRPr lang="en-US" smtClean="0"/>
            </a:lvl4pPr>
            <a:lvl5pPr>
              <a:defRPr lang="en-US"/>
            </a:lvl5pPr>
          </a:lstStyle>
          <a:p>
            <a:pPr lvl="0">
              <a:lnSpc>
                <a:spcPct val="100000"/>
              </a:lnSpc>
              <a:spcBef>
                <a:spcPct val="0"/>
              </a:spcBef>
            </a:pPr>
            <a:r>
              <a:rPr lang="en-US"/>
              <a:t>Click to edit Master text styles</a:t>
            </a:r>
          </a:p>
        </p:txBody>
      </p:sp>
      <p:sp>
        <p:nvSpPr>
          <p:cNvPr id="6" name="Text Placeholder 5">
            <a:extLst>
              <a:ext uri="{FF2B5EF4-FFF2-40B4-BE49-F238E27FC236}">
                <a16:creationId xmlns:a16="http://schemas.microsoft.com/office/drawing/2014/main" id="{AC9A5C7D-52BE-42FF-9382-B63BBD810FDD}"/>
              </a:ext>
            </a:extLst>
          </p:cNvPr>
          <p:cNvSpPr>
            <a:spLocks noGrp="1"/>
          </p:cNvSpPr>
          <p:nvPr>
            <p:ph type="body" sz="quarter" idx="24"/>
          </p:nvPr>
        </p:nvSpPr>
        <p:spPr>
          <a:xfrm>
            <a:off x="8406449" y="4114800"/>
            <a:ext cx="3312160" cy="246221"/>
          </a:xfrm>
          <a:prstGeom prst="rect">
            <a:avLst/>
          </a:prstGeom>
        </p:spPr>
        <p:txBody>
          <a:bodyPr vert="horz" lIns="0" tIns="0" rIns="0" bIns="0" rtlCol="0" anchor="t">
            <a:spAutoFit/>
          </a:bodyPr>
          <a:lstStyle>
            <a:lvl1pPr>
              <a:defRPr lang="en-US" sz="1600" b="1" smtClean="0"/>
            </a:lvl1pPr>
            <a:lvl2pPr>
              <a:defRPr lang="en-US" smtClean="0"/>
            </a:lvl2pPr>
            <a:lvl3pPr>
              <a:defRPr lang="en-US" smtClean="0"/>
            </a:lvl3pPr>
            <a:lvl4pPr>
              <a:defRPr lang="en-US" smtClean="0"/>
            </a:lvl4pPr>
            <a:lvl5pPr>
              <a:defRPr lang="en-US"/>
            </a:lvl5pPr>
          </a:lstStyle>
          <a:p>
            <a:pPr lvl="0">
              <a:lnSpc>
                <a:spcPct val="100000"/>
              </a:lnSpc>
              <a:spcBef>
                <a:spcPct val="0"/>
              </a:spcBef>
            </a:pPr>
            <a:r>
              <a:rPr lang="en-US"/>
              <a:t>Click to edit Master text styles</a:t>
            </a:r>
          </a:p>
        </p:txBody>
      </p:sp>
      <p:sp>
        <p:nvSpPr>
          <p:cNvPr id="16" name="Текст 4">
            <a:extLst>
              <a:ext uri="{FF2B5EF4-FFF2-40B4-BE49-F238E27FC236}">
                <a16:creationId xmlns:a16="http://schemas.microsoft.com/office/drawing/2014/main" id="{EBC428F4-93A2-E24B-9AB2-B29C5599D673}"/>
              </a:ext>
            </a:extLst>
          </p:cNvPr>
          <p:cNvSpPr>
            <a:spLocks noGrp="1"/>
          </p:cNvSpPr>
          <p:nvPr>
            <p:ph type="body" sz="quarter" idx="14" hasCustomPrompt="1"/>
          </p:nvPr>
        </p:nvSpPr>
        <p:spPr>
          <a:xfrm>
            <a:off x="9904651" y="5373112"/>
            <a:ext cx="2287349" cy="1484888"/>
          </a:xfrm>
        </p:spPr>
        <p:txBody>
          <a:bodyPr/>
          <a:lstStyle>
            <a:lvl1pPr>
              <a:defRPr sz="2400">
                <a:solidFill>
                  <a:schemeClr val="tx1"/>
                </a:solidFill>
              </a:defRPr>
            </a:lvl1pPr>
          </a:lstStyle>
          <a:p>
            <a:pPr lvl="0"/>
            <a:r>
              <a:rPr lang="en-US" dirty="0"/>
              <a:t>KEEP THIS CORNER EMPTY FOR THE VIDEO</a:t>
            </a:r>
            <a:endParaRPr lang="ru-RU" dirty="0"/>
          </a:p>
        </p:txBody>
      </p:sp>
    </p:spTree>
    <p:extLst>
      <p:ext uri="{BB962C8B-B14F-4D97-AF65-F5344CB8AC3E}">
        <p14:creationId xmlns:p14="http://schemas.microsoft.com/office/powerpoint/2010/main" val="1088340687"/>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se Study-2/3 Pictu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57C14D-88D4-2E4E-B3D4-C2C8ABFC1A31}"/>
              </a:ext>
            </a:extLst>
          </p:cNvPr>
          <p:cNvSpPr/>
          <p:nvPr userDrawn="1"/>
        </p:nvSpPr>
        <p:spPr bwMode="auto">
          <a:xfrm>
            <a:off x="4302124" y="0"/>
            <a:ext cx="7889875" cy="6858000"/>
          </a:xfrm>
          <a:prstGeom prst="rect">
            <a:avLst/>
          </a:prstGeom>
          <a:solidFill>
            <a:schemeClr val="bg1">
              <a:lumMod val="95000"/>
            </a:schemeClr>
          </a:solidFill>
          <a:ln>
            <a:noFill/>
          </a:ln>
          <a:effectLst/>
        </p:spPr>
        <p:txBody>
          <a:bodyPr wrap="none" rtlCol="0" anchor="ctr"/>
          <a:lstStyle/>
          <a:p>
            <a:pPr algn="ctr"/>
            <a:endParaRPr lang="en-US" sz="2400" err="1">
              <a:solidFill>
                <a:schemeClr val="bg1"/>
              </a:solidFill>
              <a:latin typeface="Calibri Light" panose="020F0302020204030204" pitchFamily="34" charset="0"/>
              <a:ea typeface="Human Sans ExtraLight" charset="0"/>
              <a:cs typeface="Human Sans ExtraLight" charset="0"/>
            </a:endParaRPr>
          </a:p>
        </p:txBody>
      </p:sp>
      <p:sp>
        <p:nvSpPr>
          <p:cNvPr id="11" name="Title 1"/>
          <p:cNvSpPr>
            <a:spLocks noGrp="1"/>
          </p:cNvSpPr>
          <p:nvPr>
            <p:ph type="title"/>
          </p:nvPr>
        </p:nvSpPr>
        <p:spPr>
          <a:xfrm>
            <a:off x="457201" y="469900"/>
            <a:ext cx="3606927" cy="338554"/>
          </a:xfrm>
        </p:spPr>
        <p:txBody>
          <a:bodyPr wrap="square">
            <a:spAutoFit/>
          </a:bodyPr>
          <a:lstStyle>
            <a:lvl1pPr>
              <a:defRPr b="1">
                <a:solidFill>
                  <a:schemeClr val="tx1"/>
                </a:solidFill>
                <a:latin typeface="+mn-lt"/>
              </a:defRPr>
            </a:lvl1pPr>
          </a:lstStyle>
          <a:p>
            <a:r>
              <a:rPr lang="en-US"/>
              <a:t>Click to edit Master title style</a:t>
            </a:r>
          </a:p>
        </p:txBody>
      </p:sp>
      <p:sp>
        <p:nvSpPr>
          <p:cNvPr id="14" name="Picture Placeholder 2">
            <a:extLst>
              <a:ext uri="{FF2B5EF4-FFF2-40B4-BE49-F238E27FC236}">
                <a16:creationId xmlns:a16="http://schemas.microsoft.com/office/drawing/2014/main" id="{B0B5FC9B-C94B-DD4C-B568-43367EF1D400}"/>
              </a:ext>
            </a:extLst>
          </p:cNvPr>
          <p:cNvSpPr>
            <a:spLocks noGrp="1"/>
          </p:cNvSpPr>
          <p:nvPr>
            <p:ph type="pic" sz="quarter" idx="16"/>
          </p:nvPr>
        </p:nvSpPr>
        <p:spPr>
          <a:xfrm>
            <a:off x="4314697" y="0"/>
            <a:ext cx="7877303" cy="6858000"/>
          </a:xfrm>
          <a:prstGeom prst="rect">
            <a:avLst/>
          </a:prstGeom>
        </p:spPr>
        <p:txBody>
          <a:bodyPr/>
          <a:lstStyle/>
          <a:p>
            <a:endParaRPr lang="en-US"/>
          </a:p>
        </p:txBody>
      </p:sp>
      <p:sp>
        <p:nvSpPr>
          <p:cNvPr id="10" name="Text Placeholder 10">
            <a:extLst>
              <a:ext uri="{FF2B5EF4-FFF2-40B4-BE49-F238E27FC236}">
                <a16:creationId xmlns:a16="http://schemas.microsoft.com/office/drawing/2014/main" id="{703B5AFB-E799-0442-BA28-6AF5A02967FE}"/>
              </a:ext>
            </a:extLst>
          </p:cNvPr>
          <p:cNvSpPr>
            <a:spLocks noGrp="1"/>
          </p:cNvSpPr>
          <p:nvPr>
            <p:ph type="body" sz="quarter" idx="15" hasCustomPrompt="1"/>
          </p:nvPr>
        </p:nvSpPr>
        <p:spPr>
          <a:xfrm>
            <a:off x="457200" y="231494"/>
            <a:ext cx="3611880" cy="225706"/>
          </a:xfrm>
          <a:prstGeom prst="rect">
            <a:avLst/>
          </a:prstGeom>
        </p:spPr>
        <p:txBody>
          <a:bodyPr/>
          <a:lstStyle>
            <a:lvl1pPr>
              <a:defRPr sz="1000" b="1" cap="all" baseline="0">
                <a:solidFill>
                  <a:schemeClr val="tx2"/>
                </a:solidFill>
                <a:latin typeface="+mn-lt"/>
              </a:defRPr>
            </a:lvl1pPr>
          </a:lstStyle>
          <a:p>
            <a:pPr lvl="0"/>
            <a:r>
              <a:rPr lang="en-US"/>
              <a:t>Click to add section title</a:t>
            </a:r>
          </a:p>
        </p:txBody>
      </p:sp>
      <p:sp>
        <p:nvSpPr>
          <p:cNvPr id="7" name="Текст 4">
            <a:extLst>
              <a:ext uri="{FF2B5EF4-FFF2-40B4-BE49-F238E27FC236}">
                <a16:creationId xmlns:a16="http://schemas.microsoft.com/office/drawing/2014/main" id="{B99A580B-66EF-264E-A5B2-85D5D8852248}"/>
              </a:ext>
            </a:extLst>
          </p:cNvPr>
          <p:cNvSpPr>
            <a:spLocks noGrp="1"/>
          </p:cNvSpPr>
          <p:nvPr>
            <p:ph type="body" sz="quarter" idx="14" hasCustomPrompt="1"/>
          </p:nvPr>
        </p:nvSpPr>
        <p:spPr>
          <a:xfrm>
            <a:off x="9904651" y="5373112"/>
            <a:ext cx="2287349" cy="1484888"/>
          </a:xfrm>
        </p:spPr>
        <p:txBody>
          <a:bodyPr/>
          <a:lstStyle>
            <a:lvl1pPr>
              <a:defRPr sz="2400">
                <a:solidFill>
                  <a:schemeClr val="tx1"/>
                </a:solidFill>
              </a:defRPr>
            </a:lvl1pPr>
          </a:lstStyle>
          <a:p>
            <a:pPr lvl="0"/>
            <a:r>
              <a:rPr lang="en-US" dirty="0"/>
              <a:t>KEEP THIS CORNER EMPTY FOR THE VIDEO</a:t>
            </a:r>
            <a:endParaRPr lang="ru-RU" dirty="0"/>
          </a:p>
        </p:txBody>
      </p:sp>
    </p:spTree>
    <p:extLst>
      <p:ext uri="{BB962C8B-B14F-4D97-AF65-F5344CB8AC3E}">
        <p14:creationId xmlns:p14="http://schemas.microsoft.com/office/powerpoint/2010/main" val="854095972"/>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se Study-2/3 Picture Log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57C14D-88D4-2E4E-B3D4-C2C8ABFC1A31}"/>
              </a:ext>
            </a:extLst>
          </p:cNvPr>
          <p:cNvSpPr/>
          <p:nvPr userDrawn="1"/>
        </p:nvSpPr>
        <p:spPr bwMode="auto">
          <a:xfrm>
            <a:off x="4302124" y="0"/>
            <a:ext cx="7889875" cy="6858000"/>
          </a:xfrm>
          <a:prstGeom prst="rect">
            <a:avLst/>
          </a:prstGeom>
          <a:solidFill>
            <a:schemeClr val="bg1">
              <a:lumMod val="95000"/>
            </a:schemeClr>
          </a:solidFill>
          <a:ln>
            <a:noFill/>
          </a:ln>
          <a:effectLst/>
        </p:spPr>
        <p:txBody>
          <a:bodyPr wrap="none" rtlCol="0" anchor="ctr"/>
          <a:lstStyle/>
          <a:p>
            <a:pPr algn="ctr"/>
            <a:endParaRPr lang="en-US" sz="2400" err="1">
              <a:solidFill>
                <a:schemeClr val="bg1"/>
              </a:solidFill>
              <a:latin typeface="Calibri Light" panose="020F0302020204030204" pitchFamily="34" charset="0"/>
              <a:ea typeface="Human Sans ExtraLight" charset="0"/>
              <a:cs typeface="Human Sans ExtraLight" charset="0"/>
            </a:endParaRPr>
          </a:p>
        </p:txBody>
      </p:sp>
      <p:sp>
        <p:nvSpPr>
          <p:cNvPr id="11" name="Title 1"/>
          <p:cNvSpPr>
            <a:spLocks noGrp="1"/>
          </p:cNvSpPr>
          <p:nvPr>
            <p:ph type="title"/>
          </p:nvPr>
        </p:nvSpPr>
        <p:spPr>
          <a:xfrm>
            <a:off x="457201" y="924339"/>
            <a:ext cx="3606927" cy="338554"/>
          </a:xfrm>
        </p:spPr>
        <p:txBody>
          <a:bodyPr wrap="square">
            <a:spAutoFit/>
          </a:bodyPr>
          <a:lstStyle>
            <a:lvl1pPr>
              <a:defRPr b="1">
                <a:solidFill>
                  <a:schemeClr val="tx1"/>
                </a:solidFill>
                <a:latin typeface="+mn-lt"/>
              </a:defRPr>
            </a:lvl1pPr>
          </a:lstStyle>
          <a:p>
            <a:r>
              <a:rPr lang="en-US"/>
              <a:t>Click to edit Master title style</a:t>
            </a:r>
          </a:p>
        </p:txBody>
      </p:sp>
      <p:sp>
        <p:nvSpPr>
          <p:cNvPr id="14" name="Picture Placeholder 2">
            <a:extLst>
              <a:ext uri="{FF2B5EF4-FFF2-40B4-BE49-F238E27FC236}">
                <a16:creationId xmlns:a16="http://schemas.microsoft.com/office/drawing/2014/main" id="{B0B5FC9B-C94B-DD4C-B568-43367EF1D400}"/>
              </a:ext>
            </a:extLst>
          </p:cNvPr>
          <p:cNvSpPr>
            <a:spLocks noGrp="1"/>
          </p:cNvSpPr>
          <p:nvPr>
            <p:ph type="pic" sz="quarter" idx="16"/>
          </p:nvPr>
        </p:nvSpPr>
        <p:spPr>
          <a:xfrm>
            <a:off x="4314697" y="0"/>
            <a:ext cx="7877303" cy="6858000"/>
          </a:xfrm>
          <a:prstGeom prst="rect">
            <a:avLst/>
          </a:prstGeom>
        </p:spPr>
        <p:txBody>
          <a:bodyPr/>
          <a:lstStyle/>
          <a:p>
            <a:endParaRPr lang="en-US"/>
          </a:p>
        </p:txBody>
      </p:sp>
      <p:sp>
        <p:nvSpPr>
          <p:cNvPr id="6" name="Текст 4">
            <a:extLst>
              <a:ext uri="{FF2B5EF4-FFF2-40B4-BE49-F238E27FC236}">
                <a16:creationId xmlns:a16="http://schemas.microsoft.com/office/drawing/2014/main" id="{457B35AC-0414-5549-AAC6-919EA6199FD4}"/>
              </a:ext>
            </a:extLst>
          </p:cNvPr>
          <p:cNvSpPr>
            <a:spLocks noGrp="1"/>
          </p:cNvSpPr>
          <p:nvPr>
            <p:ph type="body" sz="quarter" idx="14" hasCustomPrompt="1"/>
          </p:nvPr>
        </p:nvSpPr>
        <p:spPr>
          <a:xfrm>
            <a:off x="9904651" y="5373112"/>
            <a:ext cx="2287349" cy="1484888"/>
          </a:xfrm>
        </p:spPr>
        <p:txBody>
          <a:bodyPr/>
          <a:lstStyle>
            <a:lvl1pPr>
              <a:defRPr sz="2400">
                <a:solidFill>
                  <a:schemeClr val="tx1"/>
                </a:solidFill>
              </a:defRPr>
            </a:lvl1pPr>
          </a:lstStyle>
          <a:p>
            <a:pPr lvl="0"/>
            <a:r>
              <a:rPr lang="en-US" dirty="0"/>
              <a:t>KEEP THIS CORNER EMPTY FOR THE VIDEO</a:t>
            </a:r>
            <a:endParaRPr lang="ru-RU" dirty="0"/>
          </a:p>
        </p:txBody>
      </p:sp>
    </p:spTree>
    <p:extLst>
      <p:ext uri="{BB962C8B-B14F-4D97-AF65-F5344CB8AC3E}">
        <p14:creationId xmlns:p14="http://schemas.microsoft.com/office/powerpoint/2010/main" val="96996155"/>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se Study-MockUp">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3D721A-127A-4DBE-B738-ABA4893319BC}"/>
              </a:ext>
            </a:extLst>
          </p:cNvPr>
          <p:cNvSpPr/>
          <p:nvPr userDrawn="1"/>
        </p:nvSpPr>
        <p:spPr bwMode="auto">
          <a:xfrm>
            <a:off x="0" y="0"/>
            <a:ext cx="2378075" cy="6858000"/>
          </a:xfrm>
          <a:prstGeom prst="rect">
            <a:avLst/>
          </a:prstGeom>
          <a:solidFill>
            <a:schemeClr val="bg1">
              <a:lumMod val="95000"/>
            </a:schemeClr>
          </a:solidFill>
          <a:ln>
            <a:noFill/>
          </a:ln>
          <a:effectLst/>
        </p:spPr>
        <p:txBody>
          <a:bodyPr wrap="none" rtlCol="0" anchor="ctr"/>
          <a:lstStyle/>
          <a:p>
            <a:pPr algn="ctr"/>
            <a:endParaRPr lang="en-US" sz="2400" err="1">
              <a:solidFill>
                <a:schemeClr val="bg1"/>
              </a:solidFill>
              <a:latin typeface="Calibri Light" panose="020F0302020204030204" pitchFamily="34" charset="0"/>
              <a:ea typeface="Human Sans ExtraLight" charset="0"/>
              <a:cs typeface="Human Sans ExtraLight" charset="0"/>
            </a:endParaRPr>
          </a:p>
        </p:txBody>
      </p:sp>
      <p:sp>
        <p:nvSpPr>
          <p:cNvPr id="11" name="Title 1"/>
          <p:cNvSpPr>
            <a:spLocks noGrp="1"/>
          </p:cNvSpPr>
          <p:nvPr>
            <p:ph type="title"/>
          </p:nvPr>
        </p:nvSpPr>
        <p:spPr>
          <a:xfrm>
            <a:off x="4303841" y="1600200"/>
            <a:ext cx="4797425" cy="338554"/>
          </a:xfrm>
        </p:spPr>
        <p:txBody>
          <a:bodyPr>
            <a:spAutoFit/>
          </a:bodyPr>
          <a:lstStyle>
            <a:lvl1pPr>
              <a:defRPr b="1">
                <a:solidFill>
                  <a:schemeClr val="tx1"/>
                </a:solidFill>
                <a:latin typeface="+mn-lt"/>
              </a:defRPr>
            </a:lvl1pPr>
          </a:lstStyle>
          <a:p>
            <a:r>
              <a:rPr lang="en-US"/>
              <a:t>Click to edit Master title style</a:t>
            </a:r>
          </a:p>
        </p:txBody>
      </p:sp>
      <p:sp>
        <p:nvSpPr>
          <p:cNvPr id="10" name="Text Placeholder 2">
            <a:extLst>
              <a:ext uri="{FF2B5EF4-FFF2-40B4-BE49-F238E27FC236}">
                <a16:creationId xmlns:a16="http://schemas.microsoft.com/office/drawing/2014/main" id="{DCFE7496-2B11-468F-A424-81EF7552D417}"/>
              </a:ext>
            </a:extLst>
          </p:cNvPr>
          <p:cNvSpPr>
            <a:spLocks noGrp="1"/>
          </p:cNvSpPr>
          <p:nvPr>
            <p:ph type="body" sz="quarter" idx="17" hasCustomPrompt="1"/>
          </p:nvPr>
        </p:nvSpPr>
        <p:spPr>
          <a:xfrm>
            <a:off x="4316414" y="2286000"/>
            <a:ext cx="4784852" cy="3657600"/>
          </a:xfrm>
        </p:spPr>
        <p:txBody>
          <a:bodyPr/>
          <a:lstStyle>
            <a:lvl1pPr>
              <a:defRPr sz="1600">
                <a:solidFill>
                  <a:schemeClr val="tx1"/>
                </a:solidFill>
                <a:latin typeface="+mn-lt"/>
                <a:cs typeface="Calibri Light" panose="020F0302020204030204" pitchFamily="34" charset="0"/>
              </a:defRPr>
            </a:lvl1pPr>
            <a:lvl2pPr>
              <a:buNone/>
              <a:defRPr/>
            </a:lvl2pPr>
            <a:lvl3pPr>
              <a:buNone/>
              <a:defRPr/>
            </a:lvl3pPr>
          </a:lstStyle>
          <a:p>
            <a:pPr lvl="0"/>
            <a:r>
              <a:rPr lang="en-US"/>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err="1"/>
              <a:t>popularised</a:t>
            </a:r>
            <a:r>
              <a:rPr lang="en-US"/>
              <a:t> in the 1960s with the release of Letraset sheets containing Lorem Ipsum passages, and more recently with desktop publishing software like Aldus PageMaker including versions of Lorem Ipsum.</a:t>
            </a:r>
          </a:p>
        </p:txBody>
      </p:sp>
      <p:sp>
        <p:nvSpPr>
          <p:cNvPr id="7" name="Текст 4">
            <a:extLst>
              <a:ext uri="{FF2B5EF4-FFF2-40B4-BE49-F238E27FC236}">
                <a16:creationId xmlns:a16="http://schemas.microsoft.com/office/drawing/2014/main" id="{99E91C70-7B2D-3D4E-A335-A18F59C81681}"/>
              </a:ext>
            </a:extLst>
          </p:cNvPr>
          <p:cNvSpPr>
            <a:spLocks noGrp="1"/>
          </p:cNvSpPr>
          <p:nvPr>
            <p:ph type="body" sz="quarter" idx="14" hasCustomPrompt="1"/>
          </p:nvPr>
        </p:nvSpPr>
        <p:spPr>
          <a:xfrm>
            <a:off x="9904651" y="5373112"/>
            <a:ext cx="2287349" cy="1484888"/>
          </a:xfrm>
        </p:spPr>
        <p:txBody>
          <a:bodyPr/>
          <a:lstStyle>
            <a:lvl1pPr>
              <a:defRPr sz="2400">
                <a:solidFill>
                  <a:schemeClr val="tx1"/>
                </a:solidFill>
              </a:defRPr>
            </a:lvl1pPr>
          </a:lstStyle>
          <a:p>
            <a:pPr lvl="0"/>
            <a:r>
              <a:rPr lang="en-US" dirty="0"/>
              <a:t>KEEP THIS CORNER EMPTY FOR THE VIDEO</a:t>
            </a:r>
            <a:endParaRPr lang="ru-RU" dirty="0"/>
          </a:p>
        </p:txBody>
      </p:sp>
    </p:spTree>
    <p:extLst>
      <p:ext uri="{BB962C8B-B14F-4D97-AF65-F5344CB8AC3E}">
        <p14:creationId xmlns:p14="http://schemas.microsoft.com/office/powerpoint/2010/main" val="4024236537"/>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se Study-Mock Up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3D721A-127A-4DBE-B738-ABA4893319BC}"/>
              </a:ext>
            </a:extLst>
          </p:cNvPr>
          <p:cNvSpPr/>
          <p:nvPr userDrawn="1"/>
        </p:nvSpPr>
        <p:spPr bwMode="auto">
          <a:xfrm>
            <a:off x="0" y="0"/>
            <a:ext cx="7180263" cy="6858000"/>
          </a:xfrm>
          <a:prstGeom prst="rect">
            <a:avLst/>
          </a:prstGeom>
          <a:solidFill>
            <a:schemeClr val="bg1">
              <a:lumMod val="95000"/>
            </a:schemeClr>
          </a:solidFill>
          <a:ln>
            <a:noFill/>
          </a:ln>
          <a:effectLst/>
        </p:spPr>
        <p:txBody>
          <a:bodyPr wrap="none" rtlCol="0" anchor="ctr"/>
          <a:lstStyle/>
          <a:p>
            <a:pPr algn="ctr"/>
            <a:endParaRPr lang="en-US" sz="2400" err="1">
              <a:solidFill>
                <a:schemeClr val="bg1"/>
              </a:solidFill>
              <a:latin typeface="Calibri Light" panose="020F0302020204030204" pitchFamily="34" charset="0"/>
              <a:ea typeface="Human Sans ExtraLight" charset="0"/>
              <a:cs typeface="Human Sans ExtraLight" charset="0"/>
            </a:endParaRPr>
          </a:p>
        </p:txBody>
      </p:sp>
      <p:sp>
        <p:nvSpPr>
          <p:cNvPr id="11" name="Title 1"/>
          <p:cNvSpPr>
            <a:spLocks noGrp="1"/>
          </p:cNvSpPr>
          <p:nvPr>
            <p:ph type="title"/>
          </p:nvPr>
        </p:nvSpPr>
        <p:spPr>
          <a:xfrm>
            <a:off x="457200" y="914400"/>
            <a:ext cx="4797425" cy="338554"/>
          </a:xfrm>
        </p:spPr>
        <p:txBody>
          <a:bodyPr>
            <a:spAutoFit/>
          </a:bodyPr>
          <a:lstStyle>
            <a:lvl1pPr>
              <a:defRPr b="1">
                <a:solidFill>
                  <a:schemeClr val="tx1"/>
                </a:solidFill>
                <a:latin typeface="+mn-lt"/>
              </a:defRPr>
            </a:lvl1pPr>
          </a:lstStyle>
          <a:p>
            <a:r>
              <a:rPr lang="en-US"/>
              <a:t>Click to edit Master title style</a:t>
            </a:r>
          </a:p>
        </p:txBody>
      </p:sp>
      <p:sp>
        <p:nvSpPr>
          <p:cNvPr id="10" name="Text Placeholder 2">
            <a:extLst>
              <a:ext uri="{FF2B5EF4-FFF2-40B4-BE49-F238E27FC236}">
                <a16:creationId xmlns:a16="http://schemas.microsoft.com/office/drawing/2014/main" id="{DCFE7496-2B11-468F-A424-81EF7552D417}"/>
              </a:ext>
            </a:extLst>
          </p:cNvPr>
          <p:cNvSpPr>
            <a:spLocks noGrp="1"/>
          </p:cNvSpPr>
          <p:nvPr>
            <p:ph type="body" sz="quarter" idx="17" hasCustomPrompt="1"/>
          </p:nvPr>
        </p:nvSpPr>
        <p:spPr>
          <a:xfrm>
            <a:off x="469773" y="1600200"/>
            <a:ext cx="4784852" cy="3657600"/>
          </a:xfrm>
          <a:prstGeom prst="rect">
            <a:avLst/>
          </a:prstGeom>
        </p:spPr>
        <p:txBody>
          <a:bodyPr/>
          <a:lstStyle>
            <a:lvl1pPr>
              <a:defRPr sz="1600">
                <a:solidFill>
                  <a:schemeClr val="tx1"/>
                </a:solidFill>
                <a:latin typeface="+mn-lt"/>
                <a:cs typeface="Calibri Light" panose="020F0302020204030204" pitchFamily="34" charset="0"/>
              </a:defRPr>
            </a:lvl1pPr>
            <a:lvl2pPr>
              <a:buNone/>
              <a:defRPr/>
            </a:lvl2pPr>
            <a:lvl3pPr>
              <a:buNone/>
              <a:defRPr/>
            </a:lvl3pPr>
          </a:lstStyle>
          <a:p>
            <a:pPr lvl="0"/>
            <a:r>
              <a:rPr lang="en-US"/>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err="1"/>
              <a:t>popularised</a:t>
            </a:r>
            <a:r>
              <a:rPr lang="en-US"/>
              <a:t> in the 1960s with the release of Letraset sheets containing Lorem Ipsum passages, and more recently with desktop publishing software like Aldus PageMaker including versions of Lorem Ipsum.</a:t>
            </a:r>
          </a:p>
        </p:txBody>
      </p:sp>
      <p:sp>
        <p:nvSpPr>
          <p:cNvPr id="6" name="Text Placeholder 10">
            <a:extLst>
              <a:ext uri="{FF2B5EF4-FFF2-40B4-BE49-F238E27FC236}">
                <a16:creationId xmlns:a16="http://schemas.microsoft.com/office/drawing/2014/main" id="{D02C5AA0-D8CE-634A-97A8-97B2BC715078}"/>
              </a:ext>
            </a:extLst>
          </p:cNvPr>
          <p:cNvSpPr>
            <a:spLocks noGrp="1"/>
          </p:cNvSpPr>
          <p:nvPr>
            <p:ph type="body" sz="quarter" idx="15" hasCustomPrompt="1"/>
          </p:nvPr>
        </p:nvSpPr>
        <p:spPr>
          <a:xfrm>
            <a:off x="457200" y="231494"/>
            <a:ext cx="3611880" cy="225706"/>
          </a:xfrm>
          <a:prstGeom prst="rect">
            <a:avLst/>
          </a:prstGeom>
        </p:spPr>
        <p:txBody>
          <a:bodyPr/>
          <a:lstStyle>
            <a:lvl1pPr>
              <a:defRPr sz="1000" b="1" cap="all" baseline="0">
                <a:solidFill>
                  <a:schemeClr val="tx2"/>
                </a:solidFill>
                <a:latin typeface="+mn-lt"/>
              </a:defRPr>
            </a:lvl1pPr>
          </a:lstStyle>
          <a:p>
            <a:pPr lvl="0"/>
            <a:r>
              <a:rPr lang="en-US"/>
              <a:t>Click to add section title</a:t>
            </a:r>
          </a:p>
        </p:txBody>
      </p:sp>
      <p:sp>
        <p:nvSpPr>
          <p:cNvPr id="8" name="Текст 4">
            <a:extLst>
              <a:ext uri="{FF2B5EF4-FFF2-40B4-BE49-F238E27FC236}">
                <a16:creationId xmlns:a16="http://schemas.microsoft.com/office/drawing/2014/main" id="{556FB67A-F452-DD4F-9103-31CBB4F05EA0}"/>
              </a:ext>
            </a:extLst>
          </p:cNvPr>
          <p:cNvSpPr>
            <a:spLocks noGrp="1"/>
          </p:cNvSpPr>
          <p:nvPr>
            <p:ph type="body" sz="quarter" idx="14" hasCustomPrompt="1"/>
          </p:nvPr>
        </p:nvSpPr>
        <p:spPr>
          <a:xfrm>
            <a:off x="9904651" y="5373112"/>
            <a:ext cx="2287349" cy="1484888"/>
          </a:xfrm>
        </p:spPr>
        <p:txBody>
          <a:bodyPr/>
          <a:lstStyle>
            <a:lvl1pPr>
              <a:defRPr sz="2400">
                <a:solidFill>
                  <a:schemeClr val="tx1"/>
                </a:solidFill>
              </a:defRPr>
            </a:lvl1pPr>
          </a:lstStyle>
          <a:p>
            <a:pPr lvl="0"/>
            <a:r>
              <a:rPr lang="en-US" dirty="0"/>
              <a:t>KEEP THIS CORNER EMPTY FOR THE VIDEO</a:t>
            </a:r>
            <a:endParaRPr lang="ru-RU" dirty="0"/>
          </a:p>
        </p:txBody>
      </p:sp>
    </p:spTree>
    <p:extLst>
      <p:ext uri="{BB962C8B-B14F-4D97-AF65-F5344CB8AC3E}">
        <p14:creationId xmlns:p14="http://schemas.microsoft.com/office/powerpoint/2010/main" val="3075079838"/>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ase Study-Mock Up Bl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3D721A-127A-4DBE-B738-ABA4893319BC}"/>
              </a:ext>
            </a:extLst>
          </p:cNvPr>
          <p:cNvSpPr/>
          <p:nvPr userDrawn="1"/>
        </p:nvSpPr>
        <p:spPr bwMode="auto">
          <a:xfrm>
            <a:off x="0" y="0"/>
            <a:ext cx="2378075" cy="6858000"/>
          </a:xfrm>
          <a:prstGeom prst="rect">
            <a:avLst/>
          </a:prstGeom>
          <a:solidFill>
            <a:srgbClr val="000C23"/>
          </a:solidFill>
          <a:ln>
            <a:noFill/>
          </a:ln>
          <a:effectLst/>
        </p:spPr>
        <p:txBody>
          <a:bodyPr wrap="none" rtlCol="0" anchor="ctr"/>
          <a:lstStyle/>
          <a:p>
            <a:pPr algn="ctr"/>
            <a:endParaRPr lang="en-US" sz="2400" err="1">
              <a:solidFill>
                <a:schemeClr val="bg1"/>
              </a:solidFill>
              <a:latin typeface="Calibri Light" panose="020F0302020204030204" pitchFamily="34" charset="0"/>
              <a:ea typeface="Human Sans ExtraLight" charset="0"/>
              <a:cs typeface="Human Sans ExtraLight" charset="0"/>
            </a:endParaRPr>
          </a:p>
        </p:txBody>
      </p:sp>
      <p:sp>
        <p:nvSpPr>
          <p:cNvPr id="11" name="Title 1"/>
          <p:cNvSpPr>
            <a:spLocks noGrp="1"/>
          </p:cNvSpPr>
          <p:nvPr>
            <p:ph type="title"/>
          </p:nvPr>
        </p:nvSpPr>
        <p:spPr>
          <a:xfrm>
            <a:off x="4303841" y="1600200"/>
            <a:ext cx="4797425" cy="338554"/>
          </a:xfrm>
        </p:spPr>
        <p:txBody>
          <a:bodyPr>
            <a:spAutoFit/>
          </a:bodyPr>
          <a:lstStyle>
            <a:lvl1pPr>
              <a:defRPr b="1">
                <a:solidFill>
                  <a:schemeClr val="tx1"/>
                </a:solidFill>
                <a:latin typeface="+mn-lt"/>
              </a:defRPr>
            </a:lvl1pPr>
          </a:lstStyle>
          <a:p>
            <a:r>
              <a:rPr lang="en-US"/>
              <a:t>Click to edit Master title style</a:t>
            </a:r>
          </a:p>
        </p:txBody>
      </p:sp>
      <p:sp>
        <p:nvSpPr>
          <p:cNvPr id="10" name="Text Placeholder 2">
            <a:extLst>
              <a:ext uri="{FF2B5EF4-FFF2-40B4-BE49-F238E27FC236}">
                <a16:creationId xmlns:a16="http://schemas.microsoft.com/office/drawing/2014/main" id="{DCFE7496-2B11-468F-A424-81EF7552D417}"/>
              </a:ext>
            </a:extLst>
          </p:cNvPr>
          <p:cNvSpPr>
            <a:spLocks noGrp="1"/>
          </p:cNvSpPr>
          <p:nvPr>
            <p:ph type="body" sz="quarter" idx="17" hasCustomPrompt="1"/>
          </p:nvPr>
        </p:nvSpPr>
        <p:spPr>
          <a:xfrm>
            <a:off x="4316414" y="2286000"/>
            <a:ext cx="4784852" cy="3657600"/>
          </a:xfrm>
        </p:spPr>
        <p:txBody>
          <a:bodyPr/>
          <a:lstStyle>
            <a:lvl1pPr>
              <a:defRPr sz="1600">
                <a:solidFill>
                  <a:schemeClr val="tx1"/>
                </a:solidFill>
                <a:latin typeface="+mn-lt"/>
                <a:cs typeface="Calibri Light" panose="020F0302020204030204" pitchFamily="34" charset="0"/>
              </a:defRPr>
            </a:lvl1pPr>
            <a:lvl2pPr>
              <a:buNone/>
              <a:defRPr/>
            </a:lvl2pPr>
            <a:lvl3pPr>
              <a:buNone/>
              <a:defRPr/>
            </a:lvl3pPr>
          </a:lstStyle>
          <a:p>
            <a:pPr lvl="0"/>
            <a:r>
              <a:rPr lang="en-US"/>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err="1"/>
              <a:t>popularised</a:t>
            </a:r>
            <a:r>
              <a:rPr lang="en-US"/>
              <a:t> in the 1960s with the release of Letraset sheets containing Lorem Ipsum passages, and more recently with desktop publishing software like Aldus PageMaker including versions of Lorem Ipsum.</a:t>
            </a:r>
          </a:p>
        </p:txBody>
      </p:sp>
      <p:sp>
        <p:nvSpPr>
          <p:cNvPr id="7" name="Текст 4">
            <a:extLst>
              <a:ext uri="{FF2B5EF4-FFF2-40B4-BE49-F238E27FC236}">
                <a16:creationId xmlns:a16="http://schemas.microsoft.com/office/drawing/2014/main" id="{45D33458-DCD5-2142-B8C8-84EFA10908F7}"/>
              </a:ext>
            </a:extLst>
          </p:cNvPr>
          <p:cNvSpPr>
            <a:spLocks noGrp="1"/>
          </p:cNvSpPr>
          <p:nvPr>
            <p:ph type="body" sz="quarter" idx="14" hasCustomPrompt="1"/>
          </p:nvPr>
        </p:nvSpPr>
        <p:spPr>
          <a:xfrm>
            <a:off x="9904651" y="5373112"/>
            <a:ext cx="2287349" cy="1484888"/>
          </a:xfrm>
        </p:spPr>
        <p:txBody>
          <a:bodyPr/>
          <a:lstStyle>
            <a:lvl1pPr>
              <a:defRPr sz="2400">
                <a:solidFill>
                  <a:schemeClr val="tx1"/>
                </a:solidFill>
              </a:defRPr>
            </a:lvl1pPr>
          </a:lstStyle>
          <a:p>
            <a:pPr lvl="0"/>
            <a:r>
              <a:rPr lang="en-US" dirty="0"/>
              <a:t>KEEP THIS CORNER EMPTY FOR THE VIDEO</a:t>
            </a:r>
            <a:endParaRPr lang="ru-RU" dirty="0"/>
          </a:p>
        </p:txBody>
      </p:sp>
    </p:spTree>
    <p:extLst>
      <p:ext uri="{BB962C8B-B14F-4D97-AF65-F5344CB8AC3E}">
        <p14:creationId xmlns:p14="http://schemas.microsoft.com/office/powerpoint/2010/main" val="2197146"/>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ase Study-2/3 Bl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3D721A-127A-4DBE-B738-ABA4893319BC}"/>
              </a:ext>
            </a:extLst>
          </p:cNvPr>
          <p:cNvSpPr/>
          <p:nvPr userDrawn="1"/>
        </p:nvSpPr>
        <p:spPr bwMode="auto">
          <a:xfrm>
            <a:off x="0" y="0"/>
            <a:ext cx="4302125" cy="6858000"/>
          </a:xfrm>
          <a:prstGeom prst="rect">
            <a:avLst/>
          </a:prstGeom>
          <a:solidFill>
            <a:srgbClr val="000C23"/>
          </a:solidFill>
          <a:ln>
            <a:noFill/>
          </a:ln>
          <a:effectLst/>
        </p:spPr>
        <p:txBody>
          <a:bodyPr wrap="none" rtlCol="0" anchor="ctr"/>
          <a:lstStyle/>
          <a:p>
            <a:pPr algn="ctr"/>
            <a:endParaRPr lang="en-US" sz="2400" err="1">
              <a:solidFill>
                <a:schemeClr val="bg1"/>
              </a:solidFill>
              <a:latin typeface="Calibri Light" panose="020F0302020204030204" pitchFamily="34" charset="0"/>
              <a:ea typeface="Human Sans ExtraLight" charset="0"/>
              <a:cs typeface="Human Sans ExtraLight" charset="0"/>
            </a:endParaRPr>
          </a:p>
        </p:txBody>
      </p:sp>
      <p:sp>
        <p:nvSpPr>
          <p:cNvPr id="9" name="Title 1">
            <a:extLst>
              <a:ext uri="{FF2B5EF4-FFF2-40B4-BE49-F238E27FC236}">
                <a16:creationId xmlns:a16="http://schemas.microsoft.com/office/drawing/2014/main" id="{11BCE546-F0EF-2742-9891-475F8219D406}"/>
              </a:ext>
            </a:extLst>
          </p:cNvPr>
          <p:cNvSpPr>
            <a:spLocks noGrp="1"/>
          </p:cNvSpPr>
          <p:nvPr>
            <p:ph type="title"/>
          </p:nvPr>
        </p:nvSpPr>
        <p:spPr>
          <a:xfrm>
            <a:off x="457201" y="499646"/>
            <a:ext cx="3606927" cy="338554"/>
          </a:xfrm>
        </p:spPr>
        <p:txBody>
          <a:bodyPr wrap="square">
            <a:spAutoFit/>
          </a:bodyPr>
          <a:lstStyle>
            <a:lvl1pPr>
              <a:defRPr b="1">
                <a:solidFill>
                  <a:schemeClr val="bg1"/>
                </a:solidFill>
                <a:latin typeface="+mn-lt"/>
              </a:defRPr>
            </a:lvl1pPr>
          </a:lstStyle>
          <a:p>
            <a:r>
              <a:rPr lang="en-US"/>
              <a:t>Click to edit Master title style</a:t>
            </a:r>
          </a:p>
        </p:txBody>
      </p:sp>
      <p:sp>
        <p:nvSpPr>
          <p:cNvPr id="6" name="Text Placeholder 10">
            <a:extLst>
              <a:ext uri="{FF2B5EF4-FFF2-40B4-BE49-F238E27FC236}">
                <a16:creationId xmlns:a16="http://schemas.microsoft.com/office/drawing/2014/main" id="{B2196D5E-2DE5-E948-A22F-E057A6B99915}"/>
              </a:ext>
            </a:extLst>
          </p:cNvPr>
          <p:cNvSpPr>
            <a:spLocks noGrp="1"/>
          </p:cNvSpPr>
          <p:nvPr>
            <p:ph type="body" sz="quarter" idx="15" hasCustomPrompt="1"/>
          </p:nvPr>
        </p:nvSpPr>
        <p:spPr>
          <a:xfrm>
            <a:off x="457200" y="231494"/>
            <a:ext cx="3611880" cy="225706"/>
          </a:xfrm>
          <a:prstGeom prst="rect">
            <a:avLst/>
          </a:prstGeom>
        </p:spPr>
        <p:txBody>
          <a:bodyPr/>
          <a:lstStyle>
            <a:lvl1pPr>
              <a:defRPr sz="1000" b="1" cap="all" baseline="0">
                <a:solidFill>
                  <a:schemeClr val="tx2"/>
                </a:solidFill>
                <a:latin typeface="+mn-lt"/>
              </a:defRPr>
            </a:lvl1pPr>
          </a:lstStyle>
          <a:p>
            <a:pPr lvl="0"/>
            <a:r>
              <a:rPr lang="en-US"/>
              <a:t>Click to add section title</a:t>
            </a:r>
          </a:p>
        </p:txBody>
      </p:sp>
      <p:sp>
        <p:nvSpPr>
          <p:cNvPr id="8" name="Текст 4">
            <a:extLst>
              <a:ext uri="{FF2B5EF4-FFF2-40B4-BE49-F238E27FC236}">
                <a16:creationId xmlns:a16="http://schemas.microsoft.com/office/drawing/2014/main" id="{610325DD-F90F-064B-A464-D39C45DA892B}"/>
              </a:ext>
            </a:extLst>
          </p:cNvPr>
          <p:cNvSpPr>
            <a:spLocks noGrp="1"/>
          </p:cNvSpPr>
          <p:nvPr>
            <p:ph type="body" sz="quarter" idx="14" hasCustomPrompt="1"/>
          </p:nvPr>
        </p:nvSpPr>
        <p:spPr>
          <a:xfrm>
            <a:off x="9904651" y="5373112"/>
            <a:ext cx="2287349" cy="1484888"/>
          </a:xfrm>
        </p:spPr>
        <p:txBody>
          <a:bodyPr/>
          <a:lstStyle>
            <a:lvl1pPr>
              <a:defRPr sz="2400">
                <a:solidFill>
                  <a:schemeClr val="tx1"/>
                </a:solidFill>
              </a:defRPr>
            </a:lvl1pPr>
          </a:lstStyle>
          <a:p>
            <a:pPr lvl="0"/>
            <a:r>
              <a:rPr lang="en-US" dirty="0"/>
              <a:t>KEEP THIS CORNER EMPTY FOR THE VIDEO</a:t>
            </a:r>
            <a:endParaRPr lang="ru-RU" dirty="0"/>
          </a:p>
        </p:txBody>
      </p:sp>
    </p:spTree>
    <p:extLst>
      <p:ext uri="{BB962C8B-B14F-4D97-AF65-F5344CB8AC3E}">
        <p14:creationId xmlns:p14="http://schemas.microsoft.com/office/powerpoint/2010/main" val="607523831"/>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ase Study-1/2 Bl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3D721A-127A-4DBE-B738-ABA4893319BC}"/>
              </a:ext>
            </a:extLst>
          </p:cNvPr>
          <p:cNvSpPr/>
          <p:nvPr userDrawn="1"/>
        </p:nvSpPr>
        <p:spPr bwMode="auto">
          <a:xfrm flipH="1">
            <a:off x="6095999" y="0"/>
            <a:ext cx="6096000" cy="6858000"/>
          </a:xfrm>
          <a:prstGeom prst="rect">
            <a:avLst/>
          </a:prstGeom>
          <a:solidFill>
            <a:srgbClr val="000C23"/>
          </a:solidFill>
          <a:ln>
            <a:noFill/>
          </a:ln>
          <a:effectLst/>
        </p:spPr>
        <p:txBody>
          <a:bodyPr wrap="none" rtlCol="0" anchor="ctr"/>
          <a:lstStyle/>
          <a:p>
            <a:pPr algn="ctr"/>
            <a:endParaRPr lang="en-US" sz="2400" err="1">
              <a:solidFill>
                <a:schemeClr val="bg1"/>
              </a:solidFill>
              <a:latin typeface="Calibri Light" panose="020F0302020204030204" pitchFamily="34" charset="0"/>
              <a:ea typeface="Human Sans ExtraLight" charset="0"/>
              <a:cs typeface="Human Sans ExtraLight" charset="0"/>
            </a:endParaRPr>
          </a:p>
        </p:txBody>
      </p:sp>
      <p:sp>
        <p:nvSpPr>
          <p:cNvPr id="11" name="Text Placeholder 10">
            <a:extLst>
              <a:ext uri="{FF2B5EF4-FFF2-40B4-BE49-F238E27FC236}">
                <a16:creationId xmlns:a16="http://schemas.microsoft.com/office/drawing/2014/main" id="{2A2E37B5-D917-F347-A92A-FFF42F041ED5}"/>
              </a:ext>
            </a:extLst>
          </p:cNvPr>
          <p:cNvSpPr>
            <a:spLocks noGrp="1"/>
          </p:cNvSpPr>
          <p:nvPr>
            <p:ph type="body" sz="quarter" idx="15" hasCustomPrompt="1"/>
          </p:nvPr>
        </p:nvSpPr>
        <p:spPr>
          <a:xfrm>
            <a:off x="457200" y="231494"/>
            <a:ext cx="3611880" cy="225706"/>
          </a:xfrm>
          <a:prstGeom prst="rect">
            <a:avLst/>
          </a:prstGeom>
        </p:spPr>
        <p:txBody>
          <a:bodyPr/>
          <a:lstStyle>
            <a:lvl1pPr>
              <a:defRPr sz="1000" b="1" cap="all" baseline="0">
                <a:solidFill>
                  <a:schemeClr val="tx2"/>
                </a:solidFill>
                <a:latin typeface="+mn-lt"/>
              </a:defRPr>
            </a:lvl1pPr>
          </a:lstStyle>
          <a:p>
            <a:pPr lvl="0"/>
            <a:r>
              <a:rPr lang="en-US"/>
              <a:t>Click to add section title</a:t>
            </a:r>
          </a:p>
        </p:txBody>
      </p:sp>
      <p:sp>
        <p:nvSpPr>
          <p:cNvPr id="12" name="Title 1">
            <a:extLst>
              <a:ext uri="{FF2B5EF4-FFF2-40B4-BE49-F238E27FC236}">
                <a16:creationId xmlns:a16="http://schemas.microsoft.com/office/drawing/2014/main" id="{C8B879C7-3885-2143-A73F-46BF268524BA}"/>
              </a:ext>
            </a:extLst>
          </p:cNvPr>
          <p:cNvSpPr>
            <a:spLocks noGrp="1"/>
          </p:cNvSpPr>
          <p:nvPr>
            <p:ph type="title"/>
          </p:nvPr>
        </p:nvSpPr>
        <p:spPr>
          <a:xfrm>
            <a:off x="457200" y="457200"/>
            <a:ext cx="4797425" cy="457200"/>
          </a:xfrm>
        </p:spPr>
        <p:txBody>
          <a:bodyPr/>
          <a:lstStyle>
            <a:lvl1pPr>
              <a:defRPr b="1">
                <a:latin typeface="+mn-lt"/>
              </a:defRPr>
            </a:lvl1pPr>
          </a:lstStyle>
          <a:p>
            <a:r>
              <a:rPr lang="en-US"/>
              <a:t>Click to edit Master title style</a:t>
            </a:r>
          </a:p>
        </p:txBody>
      </p:sp>
      <p:sp>
        <p:nvSpPr>
          <p:cNvPr id="6" name="Текст 4">
            <a:extLst>
              <a:ext uri="{FF2B5EF4-FFF2-40B4-BE49-F238E27FC236}">
                <a16:creationId xmlns:a16="http://schemas.microsoft.com/office/drawing/2014/main" id="{F2774ED1-4EBA-D744-9A8E-CB430B055E11}"/>
              </a:ext>
            </a:extLst>
          </p:cNvPr>
          <p:cNvSpPr>
            <a:spLocks noGrp="1"/>
          </p:cNvSpPr>
          <p:nvPr>
            <p:ph type="body" sz="quarter" idx="14" hasCustomPrompt="1"/>
          </p:nvPr>
        </p:nvSpPr>
        <p:spPr>
          <a:xfrm>
            <a:off x="9904651" y="5373112"/>
            <a:ext cx="2287349" cy="1484888"/>
          </a:xfrm>
        </p:spPr>
        <p:txBody>
          <a:bodyPr/>
          <a:lstStyle>
            <a:lvl1pPr>
              <a:defRPr sz="2400">
                <a:solidFill>
                  <a:schemeClr val="bg1"/>
                </a:solidFill>
              </a:defRPr>
            </a:lvl1pPr>
          </a:lstStyle>
          <a:p>
            <a:pPr lvl="0"/>
            <a:r>
              <a:rPr lang="en-US" dirty="0"/>
              <a:t>KEEP THIS CORNER EMPTY FOR THE VIDEO</a:t>
            </a:r>
            <a:endParaRPr lang="ru-RU" dirty="0"/>
          </a:p>
        </p:txBody>
      </p:sp>
    </p:spTree>
    <p:extLst>
      <p:ext uri="{BB962C8B-B14F-4D97-AF65-F5344CB8AC3E}">
        <p14:creationId xmlns:p14="http://schemas.microsoft.com/office/powerpoint/2010/main" val="821494556"/>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ase Study-1/3 Bl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3D721A-127A-4DBE-B738-ABA4893319BC}"/>
              </a:ext>
            </a:extLst>
          </p:cNvPr>
          <p:cNvSpPr/>
          <p:nvPr userDrawn="1"/>
        </p:nvSpPr>
        <p:spPr bwMode="auto">
          <a:xfrm flipH="1">
            <a:off x="7907337" y="0"/>
            <a:ext cx="4284660" cy="6858000"/>
          </a:xfrm>
          <a:prstGeom prst="rect">
            <a:avLst/>
          </a:prstGeom>
          <a:solidFill>
            <a:srgbClr val="000C23"/>
          </a:solidFill>
          <a:ln>
            <a:noFill/>
          </a:ln>
          <a:effectLst/>
        </p:spPr>
        <p:txBody>
          <a:bodyPr wrap="none" rtlCol="0" anchor="ctr"/>
          <a:lstStyle/>
          <a:p>
            <a:pPr algn="ctr"/>
            <a:endParaRPr lang="en-US" sz="2400" err="1">
              <a:solidFill>
                <a:schemeClr val="bg1"/>
              </a:solidFill>
              <a:latin typeface="Calibri Light" panose="020F0302020204030204" pitchFamily="34" charset="0"/>
              <a:ea typeface="Human Sans ExtraLight" charset="0"/>
              <a:cs typeface="Human Sans ExtraLight" charset="0"/>
            </a:endParaRPr>
          </a:p>
        </p:txBody>
      </p:sp>
      <p:sp>
        <p:nvSpPr>
          <p:cNvPr id="18" name="Title 1">
            <a:extLst>
              <a:ext uri="{FF2B5EF4-FFF2-40B4-BE49-F238E27FC236}">
                <a16:creationId xmlns:a16="http://schemas.microsoft.com/office/drawing/2014/main" id="{38C65148-4BCC-48BC-8E7B-05AA01088658}"/>
              </a:ext>
            </a:extLst>
          </p:cNvPr>
          <p:cNvSpPr>
            <a:spLocks noGrp="1"/>
          </p:cNvSpPr>
          <p:nvPr>
            <p:ph type="title"/>
          </p:nvPr>
        </p:nvSpPr>
        <p:spPr>
          <a:xfrm>
            <a:off x="457200" y="467139"/>
            <a:ext cx="4797425" cy="338554"/>
          </a:xfrm>
        </p:spPr>
        <p:txBody>
          <a:bodyPr>
            <a:spAutoFit/>
          </a:bodyPr>
          <a:lstStyle>
            <a:lvl1pPr>
              <a:defRPr b="1">
                <a:latin typeface="+mn-lt"/>
              </a:defRPr>
            </a:lvl1pPr>
          </a:lstStyle>
          <a:p>
            <a:r>
              <a:rPr lang="en-US"/>
              <a:t>Click to edit Master title style</a:t>
            </a:r>
          </a:p>
        </p:txBody>
      </p:sp>
      <p:sp>
        <p:nvSpPr>
          <p:cNvPr id="9" name="Text Placeholder 10">
            <a:extLst>
              <a:ext uri="{FF2B5EF4-FFF2-40B4-BE49-F238E27FC236}">
                <a16:creationId xmlns:a16="http://schemas.microsoft.com/office/drawing/2014/main" id="{D6A52748-F772-0748-94C9-3767AF238C35}"/>
              </a:ext>
            </a:extLst>
          </p:cNvPr>
          <p:cNvSpPr>
            <a:spLocks noGrp="1"/>
          </p:cNvSpPr>
          <p:nvPr>
            <p:ph type="body" sz="quarter" idx="15" hasCustomPrompt="1"/>
          </p:nvPr>
        </p:nvSpPr>
        <p:spPr>
          <a:xfrm>
            <a:off x="457200" y="231494"/>
            <a:ext cx="3611880" cy="225706"/>
          </a:xfrm>
          <a:prstGeom prst="rect">
            <a:avLst/>
          </a:prstGeom>
        </p:spPr>
        <p:txBody>
          <a:bodyPr/>
          <a:lstStyle>
            <a:lvl1pPr>
              <a:defRPr sz="1000" b="1" cap="all" baseline="0">
                <a:solidFill>
                  <a:schemeClr val="tx2"/>
                </a:solidFill>
                <a:latin typeface="+mn-lt"/>
              </a:defRPr>
            </a:lvl1pPr>
          </a:lstStyle>
          <a:p>
            <a:pPr lvl="0"/>
            <a:r>
              <a:rPr lang="en-US"/>
              <a:t>Click to add section title</a:t>
            </a:r>
          </a:p>
        </p:txBody>
      </p:sp>
      <p:sp>
        <p:nvSpPr>
          <p:cNvPr id="6" name="Текст 4">
            <a:extLst>
              <a:ext uri="{FF2B5EF4-FFF2-40B4-BE49-F238E27FC236}">
                <a16:creationId xmlns:a16="http://schemas.microsoft.com/office/drawing/2014/main" id="{23557008-A266-9146-971F-E593954C668E}"/>
              </a:ext>
            </a:extLst>
          </p:cNvPr>
          <p:cNvSpPr>
            <a:spLocks noGrp="1"/>
          </p:cNvSpPr>
          <p:nvPr>
            <p:ph type="body" sz="quarter" idx="14" hasCustomPrompt="1"/>
          </p:nvPr>
        </p:nvSpPr>
        <p:spPr>
          <a:xfrm>
            <a:off x="9904651" y="5373112"/>
            <a:ext cx="2287349" cy="1484888"/>
          </a:xfrm>
        </p:spPr>
        <p:txBody>
          <a:bodyPr/>
          <a:lstStyle>
            <a:lvl1pPr>
              <a:defRPr sz="2400">
                <a:solidFill>
                  <a:schemeClr val="bg1"/>
                </a:solidFill>
              </a:defRPr>
            </a:lvl1pPr>
          </a:lstStyle>
          <a:p>
            <a:pPr lvl="0"/>
            <a:r>
              <a:rPr lang="en-US" dirty="0"/>
              <a:t>KEEP THIS CORNER EMPTY FOR THE VIDEO</a:t>
            </a:r>
            <a:endParaRPr lang="ru-RU" dirty="0"/>
          </a:p>
        </p:txBody>
      </p:sp>
    </p:spTree>
    <p:extLst>
      <p:ext uri="{BB962C8B-B14F-4D97-AF65-F5344CB8AC3E}">
        <p14:creationId xmlns:p14="http://schemas.microsoft.com/office/powerpoint/2010/main" val="357692014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Picture3">
    <p:bg>
      <p:bgPr>
        <a:solidFill>
          <a:srgbClr val="000C23"/>
        </a:solidFill>
        <a:effectLst/>
      </p:bgPr>
    </p:bg>
    <p:spTree>
      <p:nvGrpSpPr>
        <p:cNvPr id="1" name=""/>
        <p:cNvGrpSpPr/>
        <p:nvPr/>
      </p:nvGrpSpPr>
      <p:grpSpPr>
        <a:xfrm>
          <a:off x="0" y="0"/>
          <a:ext cx="0" cy="0"/>
          <a:chOff x="0" y="0"/>
          <a:chExt cx="0" cy="0"/>
        </a:xfrm>
      </p:grpSpPr>
      <p:pic>
        <p:nvPicPr>
          <p:cNvPr id="4" name="Рисунок 3" descr="Изображение выглядит как внешний, скала, каменистый, гора&#10;&#10;Автоматически созданное описание">
            <a:extLst>
              <a:ext uri="{FF2B5EF4-FFF2-40B4-BE49-F238E27FC236}">
                <a16:creationId xmlns:a16="http://schemas.microsoft.com/office/drawing/2014/main" id="{A7EBEE4A-D2E0-3C41-B2F1-8A3FF92E6C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780" b="4293"/>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EC6BD5B8-AD46-F14E-AEF2-381A31558F5F}"/>
              </a:ext>
            </a:extLst>
          </p:cNvPr>
          <p:cNvSpPr/>
          <p:nvPr userDrawn="1"/>
        </p:nvSpPr>
        <p:spPr bwMode="auto">
          <a:xfrm>
            <a:off x="-18580" y="0"/>
            <a:ext cx="12210580" cy="6858000"/>
          </a:xfrm>
          <a:prstGeom prst="rect">
            <a:avLst/>
          </a:prstGeom>
          <a:solidFill>
            <a:srgbClr val="000C23">
              <a:alpha val="75000"/>
            </a:srgbClr>
          </a:solidFill>
          <a:ln>
            <a:noFill/>
          </a:ln>
          <a:effectLst/>
        </p:spPr>
        <p:txBody>
          <a:bodyPr wrap="none" rtlCol="0" anchor="ctr"/>
          <a:lstStyle/>
          <a:p>
            <a:pPr algn="ctr"/>
            <a:endParaRPr lang="en-US" sz="2400" dirty="0" err="1">
              <a:solidFill>
                <a:schemeClr val="bg1"/>
              </a:solidFill>
              <a:latin typeface="Calibri Light" panose="020F0302020204030204" pitchFamily="34" charset="0"/>
              <a:ea typeface="Human Sans ExtraLight" charset="0"/>
              <a:cs typeface="Human Sans ExtraLight" charset="0"/>
            </a:endParaRPr>
          </a:p>
        </p:txBody>
      </p:sp>
      <p:pic>
        <p:nvPicPr>
          <p:cNvPr id="7" name="Picture 6">
            <a:extLst>
              <a:ext uri="{FF2B5EF4-FFF2-40B4-BE49-F238E27FC236}">
                <a16:creationId xmlns:a16="http://schemas.microsoft.com/office/drawing/2014/main" id="{3112EC42-E6C9-4C4C-94EA-CCC7EEE060A7}"/>
              </a:ext>
            </a:extLst>
          </p:cNvPr>
          <p:cNvPicPr>
            <a:picLocks noChangeAspect="1"/>
          </p:cNvPicPr>
          <p:nvPr userDrawn="1"/>
        </p:nvPicPr>
        <p:blipFill>
          <a:blip r:embed="rId3"/>
          <a:stretch>
            <a:fillRect/>
          </a:stretch>
        </p:blipFill>
        <p:spPr>
          <a:xfrm>
            <a:off x="3062989" y="392944"/>
            <a:ext cx="6066022" cy="6072112"/>
          </a:xfrm>
          <a:prstGeom prst="rect">
            <a:avLst/>
          </a:prstGeom>
        </p:spPr>
      </p:pic>
      <p:sp>
        <p:nvSpPr>
          <p:cNvPr id="3" name="Title 2">
            <a:extLst>
              <a:ext uri="{FF2B5EF4-FFF2-40B4-BE49-F238E27FC236}">
                <a16:creationId xmlns:a16="http://schemas.microsoft.com/office/drawing/2014/main" id="{81FA7817-3B6C-3F4A-B7B9-1C24248B02A6}"/>
              </a:ext>
            </a:extLst>
          </p:cNvPr>
          <p:cNvSpPr>
            <a:spLocks noGrp="1"/>
          </p:cNvSpPr>
          <p:nvPr>
            <p:ph type="title" hasCustomPrompt="1"/>
          </p:nvPr>
        </p:nvSpPr>
        <p:spPr>
          <a:xfrm>
            <a:off x="4230877" y="2070132"/>
            <a:ext cx="3730246" cy="1477328"/>
          </a:xfrm>
        </p:spPr>
        <p:txBody>
          <a:bodyPr vert="horz" wrap="square" lIns="0" tIns="0" rIns="0" bIns="0" rtlCol="0">
            <a:spAutoFit/>
          </a:bodyPr>
          <a:lstStyle>
            <a:lvl1pPr algn="ctr">
              <a:defRPr lang="en-US" sz="4800" b="0" dirty="0">
                <a:solidFill>
                  <a:schemeClr val="bg1"/>
                </a:solidFill>
                <a:latin typeface="Calibri Light" panose="020F0302020204030204" pitchFamily="34" charset="0"/>
                <a:cs typeface="Calibri Light" panose="020F0302020204030204" pitchFamily="34" charset="0"/>
              </a:defRPr>
            </a:lvl1pPr>
          </a:lstStyle>
          <a:p>
            <a:pPr lvl="0"/>
            <a:r>
              <a:rPr lang="en-US" dirty="0"/>
              <a:t>Talk title goes </a:t>
            </a:r>
            <a:br>
              <a:rPr lang="ru-RU" dirty="0"/>
            </a:br>
            <a:r>
              <a:rPr lang="en-US" dirty="0"/>
              <a:t>here</a:t>
            </a:r>
          </a:p>
        </p:txBody>
      </p:sp>
      <p:sp>
        <p:nvSpPr>
          <p:cNvPr id="8" name="Rectangle 7">
            <a:extLst>
              <a:ext uri="{FF2B5EF4-FFF2-40B4-BE49-F238E27FC236}">
                <a16:creationId xmlns:a16="http://schemas.microsoft.com/office/drawing/2014/main" id="{73BAD3E6-15E0-9C46-91B8-5774D5CBFE2B}"/>
              </a:ext>
            </a:extLst>
          </p:cNvPr>
          <p:cNvSpPr/>
          <p:nvPr userDrawn="1"/>
        </p:nvSpPr>
        <p:spPr bwMode="auto">
          <a:xfrm rot="5400000">
            <a:off x="6087000" y="3541664"/>
            <a:ext cx="18000" cy="1080000"/>
          </a:xfrm>
          <a:prstGeom prst="rect">
            <a:avLst/>
          </a:prstGeom>
          <a:gradFill>
            <a:gsLst>
              <a:gs pos="0">
                <a:srgbClr val="F8E21B"/>
              </a:gs>
              <a:gs pos="32000">
                <a:srgbClr val="71C9BC"/>
              </a:gs>
              <a:gs pos="49000">
                <a:srgbClr val="36BFA8"/>
              </a:gs>
              <a:gs pos="99000">
                <a:srgbClr val="008ACF"/>
              </a:gs>
            </a:gsLst>
            <a:lin ang="18600000" scaled="0"/>
          </a:gradFill>
          <a:ln>
            <a:noFill/>
          </a:ln>
          <a:effectLst/>
        </p:spPr>
        <p:txBody>
          <a:bodyPr wrap="none" rtlCol="0" anchor="ctr"/>
          <a:lstStyle/>
          <a:p>
            <a:pPr algn="ctr"/>
            <a:endParaRPr lang="en-HU" sz="2400" dirty="0" err="1">
              <a:solidFill>
                <a:schemeClr val="bg1"/>
              </a:solidFill>
              <a:latin typeface="Calibri Light" panose="020F0302020204030204" pitchFamily="34" charset="0"/>
              <a:ea typeface="Human Sans ExtraLight" charset="0"/>
              <a:cs typeface="Human Sans ExtraLight" charset="0"/>
            </a:endParaRPr>
          </a:p>
        </p:txBody>
      </p:sp>
      <p:sp>
        <p:nvSpPr>
          <p:cNvPr id="15" name="Text Placeholder 4">
            <a:extLst>
              <a:ext uri="{FF2B5EF4-FFF2-40B4-BE49-F238E27FC236}">
                <a16:creationId xmlns:a16="http://schemas.microsoft.com/office/drawing/2014/main" id="{8672227E-5CCB-4246-B3BB-76A3658B1B77}"/>
              </a:ext>
            </a:extLst>
          </p:cNvPr>
          <p:cNvSpPr>
            <a:spLocks noGrp="1"/>
          </p:cNvSpPr>
          <p:nvPr>
            <p:ph type="body" sz="quarter" idx="13" hasCustomPrompt="1"/>
          </p:nvPr>
        </p:nvSpPr>
        <p:spPr>
          <a:xfrm>
            <a:off x="4496729" y="4464280"/>
            <a:ext cx="3222702" cy="430887"/>
          </a:xfrm>
        </p:spPr>
        <p:txBody>
          <a:bodyPr wrap="square">
            <a:spAutoFit/>
          </a:bodyPr>
          <a:lstStyle>
            <a:lvl1pPr algn="ctr">
              <a:lnSpc>
                <a:spcPct val="100000"/>
              </a:lnSpc>
              <a:spcBef>
                <a:spcPts val="0"/>
              </a:spcBef>
              <a:defRPr sz="1400" b="1" i="0" spc="100" baseline="0">
                <a:solidFill>
                  <a:schemeClr val="bg1"/>
                </a:solidFill>
                <a:latin typeface="Calibri" panose="020F0502020204030204" pitchFamily="34" charset="0"/>
                <a:cs typeface="Calibri" panose="020F0502020204030204" pitchFamily="34" charset="0"/>
              </a:defRPr>
            </a:lvl1pPr>
            <a:lvl2pPr>
              <a:buNone/>
              <a:defRPr/>
            </a:lvl2pPr>
          </a:lstStyle>
          <a:p>
            <a:pPr lvl="0"/>
            <a:r>
              <a:rPr lang="en-US" dirty="0"/>
              <a:t>PUT YOUR NAME HERE</a:t>
            </a:r>
          </a:p>
          <a:p>
            <a:pPr lvl="0"/>
            <a:r>
              <a:rPr lang="en-US" dirty="0"/>
              <a:t>YOUR TITLE, COMPANY</a:t>
            </a:r>
          </a:p>
        </p:txBody>
      </p:sp>
      <p:sp>
        <p:nvSpPr>
          <p:cNvPr id="9" name="Текст 4">
            <a:extLst>
              <a:ext uri="{FF2B5EF4-FFF2-40B4-BE49-F238E27FC236}">
                <a16:creationId xmlns:a16="http://schemas.microsoft.com/office/drawing/2014/main" id="{938F6065-D8F7-E441-A461-A81985374860}"/>
              </a:ext>
            </a:extLst>
          </p:cNvPr>
          <p:cNvSpPr>
            <a:spLocks noGrp="1"/>
          </p:cNvSpPr>
          <p:nvPr>
            <p:ph type="body" sz="quarter" idx="14" hasCustomPrompt="1"/>
          </p:nvPr>
        </p:nvSpPr>
        <p:spPr>
          <a:xfrm>
            <a:off x="9904651" y="5373112"/>
            <a:ext cx="2287349" cy="1484888"/>
          </a:xfrm>
        </p:spPr>
        <p:txBody>
          <a:bodyPr/>
          <a:lstStyle>
            <a:lvl1pPr>
              <a:defRPr sz="2400">
                <a:solidFill>
                  <a:schemeClr val="bg1"/>
                </a:solidFill>
              </a:defRPr>
            </a:lvl1pPr>
          </a:lstStyle>
          <a:p>
            <a:pPr lvl="0"/>
            <a:r>
              <a:rPr lang="en-US" dirty="0"/>
              <a:t>KEEP THIS CORNER EMPTY FOR THE VIDEO</a:t>
            </a:r>
            <a:endParaRPr lang="ru-RU" dirty="0"/>
          </a:p>
        </p:txBody>
      </p:sp>
    </p:spTree>
    <p:extLst>
      <p:ext uri="{BB962C8B-B14F-4D97-AF65-F5344CB8AC3E}">
        <p14:creationId xmlns:p14="http://schemas.microsoft.com/office/powerpoint/2010/main" val="324256024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ase Study-1/2 Picture Bl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3D721A-127A-4DBE-B738-ABA4893319BC}"/>
              </a:ext>
            </a:extLst>
          </p:cNvPr>
          <p:cNvSpPr/>
          <p:nvPr userDrawn="1"/>
        </p:nvSpPr>
        <p:spPr bwMode="auto">
          <a:xfrm>
            <a:off x="0" y="0"/>
            <a:ext cx="12192000" cy="6858000"/>
          </a:xfrm>
          <a:prstGeom prst="rect">
            <a:avLst/>
          </a:prstGeom>
          <a:solidFill>
            <a:srgbClr val="000C23"/>
          </a:solidFill>
          <a:ln>
            <a:noFill/>
          </a:ln>
          <a:effectLst/>
        </p:spPr>
        <p:txBody>
          <a:bodyPr wrap="none" rtlCol="0" anchor="ctr"/>
          <a:lstStyle/>
          <a:p>
            <a:pPr algn="ctr"/>
            <a:endParaRPr lang="en-US" sz="2400" err="1">
              <a:solidFill>
                <a:schemeClr val="bg1"/>
              </a:solidFill>
              <a:latin typeface="Calibri Light" panose="020F0302020204030204" pitchFamily="34" charset="0"/>
              <a:ea typeface="Human Sans ExtraLight" charset="0"/>
              <a:cs typeface="Human Sans ExtraLight" charset="0"/>
            </a:endParaRPr>
          </a:p>
        </p:txBody>
      </p:sp>
      <p:sp>
        <p:nvSpPr>
          <p:cNvPr id="12" name="Text Placeholder 3">
            <a:extLst>
              <a:ext uri="{FF2B5EF4-FFF2-40B4-BE49-F238E27FC236}">
                <a16:creationId xmlns:a16="http://schemas.microsoft.com/office/drawing/2014/main" id="{BD1BED4F-175D-FF44-A003-4A5C8D212304}"/>
              </a:ext>
            </a:extLst>
          </p:cNvPr>
          <p:cNvSpPr txBox="1">
            <a:spLocks/>
          </p:cNvSpPr>
          <p:nvPr userDrawn="1"/>
        </p:nvSpPr>
        <p:spPr>
          <a:xfrm>
            <a:off x="11498094" y="6406591"/>
            <a:ext cx="242932" cy="218934"/>
          </a:xfrm>
          <a:prstGeom prst="rect">
            <a:avLst/>
          </a:prstGeom>
        </p:spPr>
        <p:txBody>
          <a:bodyPr vert="horz" lIns="0" tIns="0" rIns="0" bIns="0" rtlCol="0" anchor="ctr">
            <a:noAutofit/>
          </a:bodyPr>
          <a:lstStyle>
            <a:defPPr>
              <a:defRPr lang="en-US"/>
            </a:defPPr>
            <a:lvl1pPr algn="r">
              <a:defRPr kumimoji="0" sz="800" b="0" i="0" u="none" strike="noStrike" cap="none" spc="0" normalizeH="0" baseline="0">
                <a:ln>
                  <a:noFill/>
                </a:ln>
                <a:solidFill>
                  <a:srgbClr val="222222"/>
                </a:solidFill>
                <a:effectLst/>
                <a:uLnTx/>
                <a:uFillTx/>
                <a:ea typeface="Calibri" panose="020F0502020204030204" pitchFamily="34" charset="0"/>
                <a:cs typeface="Calibri" panose="020F0502020204030204" pitchFamily="34" charset="0"/>
              </a:defRPr>
            </a:lvl1pPr>
            <a:lvl2pPr marL="182880" indent="-182880" algn="l" defTabSz="914400" rtl="0" eaLnBrk="1" latinLnBrk="0" hangingPunct="1">
              <a:lnSpc>
                <a:spcPct val="100000"/>
              </a:lnSpc>
              <a:spcBef>
                <a:spcPts val="6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fld id="{07FA7470-6506-4B71-AD87-6F7FA0DD0168}" type="slidenum">
              <a:rPr lang="en-US" sz="1000" smtClean="0">
                <a:solidFill>
                  <a:schemeClr val="bg1"/>
                </a:solidFill>
              </a:rPr>
              <a:pPr lvl="0"/>
              <a:t>‹#›</a:t>
            </a:fld>
            <a:endParaRPr lang="en-US" sz="1000">
              <a:solidFill>
                <a:schemeClr val="bg1"/>
              </a:solidFill>
            </a:endParaRPr>
          </a:p>
        </p:txBody>
      </p:sp>
      <p:sp>
        <p:nvSpPr>
          <p:cNvPr id="13" name="Picture Placeholder 2">
            <a:extLst>
              <a:ext uri="{FF2B5EF4-FFF2-40B4-BE49-F238E27FC236}">
                <a16:creationId xmlns:a16="http://schemas.microsoft.com/office/drawing/2014/main" id="{091CD3F7-14AE-A849-9B73-75D2354D4845}"/>
              </a:ext>
            </a:extLst>
          </p:cNvPr>
          <p:cNvSpPr>
            <a:spLocks noGrp="1"/>
          </p:cNvSpPr>
          <p:nvPr>
            <p:ph type="pic" sz="quarter" idx="16"/>
          </p:nvPr>
        </p:nvSpPr>
        <p:spPr>
          <a:xfrm>
            <a:off x="6096000" y="0"/>
            <a:ext cx="6096000" cy="6858000"/>
          </a:xfrm>
          <a:prstGeom prst="rect">
            <a:avLst/>
          </a:prstGeom>
        </p:spPr>
        <p:txBody>
          <a:bodyPr/>
          <a:lstStyle/>
          <a:p>
            <a:endParaRPr lang="en-US"/>
          </a:p>
        </p:txBody>
      </p:sp>
      <p:sp>
        <p:nvSpPr>
          <p:cNvPr id="14" name="Title 1">
            <a:extLst>
              <a:ext uri="{FF2B5EF4-FFF2-40B4-BE49-F238E27FC236}">
                <a16:creationId xmlns:a16="http://schemas.microsoft.com/office/drawing/2014/main" id="{1090E848-D90D-3040-B1C3-7D33F1A7AC6F}"/>
              </a:ext>
            </a:extLst>
          </p:cNvPr>
          <p:cNvSpPr>
            <a:spLocks noGrp="1"/>
          </p:cNvSpPr>
          <p:nvPr>
            <p:ph type="title"/>
          </p:nvPr>
        </p:nvSpPr>
        <p:spPr>
          <a:xfrm>
            <a:off x="457200" y="927353"/>
            <a:ext cx="4797425" cy="338554"/>
          </a:xfrm>
        </p:spPr>
        <p:txBody>
          <a:bodyPr>
            <a:spAutoFit/>
          </a:bodyPr>
          <a:lstStyle>
            <a:lvl1pPr>
              <a:defRPr b="1">
                <a:solidFill>
                  <a:schemeClr val="bg1"/>
                </a:solidFill>
                <a:latin typeface="+mn-lt"/>
              </a:defRPr>
            </a:lvl1pPr>
          </a:lstStyle>
          <a:p>
            <a:r>
              <a:rPr lang="en-US"/>
              <a:t>Click to edit Master title style</a:t>
            </a:r>
          </a:p>
        </p:txBody>
      </p:sp>
      <p:sp>
        <p:nvSpPr>
          <p:cNvPr id="15" name="Text Placeholder 2">
            <a:extLst>
              <a:ext uri="{FF2B5EF4-FFF2-40B4-BE49-F238E27FC236}">
                <a16:creationId xmlns:a16="http://schemas.microsoft.com/office/drawing/2014/main" id="{30EAA2BB-1929-1344-BB72-B8696E5C93FB}"/>
              </a:ext>
            </a:extLst>
          </p:cNvPr>
          <p:cNvSpPr>
            <a:spLocks noGrp="1"/>
          </p:cNvSpPr>
          <p:nvPr>
            <p:ph type="body" sz="quarter" idx="17" hasCustomPrompt="1"/>
          </p:nvPr>
        </p:nvSpPr>
        <p:spPr>
          <a:xfrm>
            <a:off x="469773" y="1613153"/>
            <a:ext cx="4784852" cy="2965748"/>
          </a:xfrm>
          <a:prstGeom prst="rect">
            <a:avLst/>
          </a:prstGeom>
        </p:spPr>
        <p:txBody>
          <a:bodyPr>
            <a:spAutoFit/>
          </a:bodyPr>
          <a:lstStyle>
            <a:lvl1pPr>
              <a:defRPr sz="1600">
                <a:solidFill>
                  <a:schemeClr val="bg1"/>
                </a:solidFill>
                <a:latin typeface="+mn-lt"/>
                <a:cs typeface="Calibri Light" panose="020F0302020204030204" pitchFamily="34" charset="0"/>
              </a:defRPr>
            </a:lvl1pPr>
            <a:lvl2pPr>
              <a:buNone/>
              <a:defRPr/>
            </a:lvl2pPr>
            <a:lvl3pPr>
              <a:buNone/>
              <a:defRPr/>
            </a:lvl3pPr>
          </a:lstStyle>
          <a:p>
            <a:pPr lvl="0"/>
            <a:r>
              <a:rPr lang="en-US"/>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err="1"/>
              <a:t>popularised</a:t>
            </a:r>
            <a:r>
              <a:rPr lang="en-US"/>
              <a:t> in the 1960s with the release of Letraset sheets containing Lorem Ipsum passages, and more recently with desktop publishing software like Aldus PageMaker including versions of Lorem Ipsum.</a:t>
            </a:r>
          </a:p>
        </p:txBody>
      </p:sp>
      <p:sp>
        <p:nvSpPr>
          <p:cNvPr id="10" name="Text Placeholder 10">
            <a:extLst>
              <a:ext uri="{FF2B5EF4-FFF2-40B4-BE49-F238E27FC236}">
                <a16:creationId xmlns:a16="http://schemas.microsoft.com/office/drawing/2014/main" id="{B6C52A15-EBCB-2E4D-B9B0-C28E4B5B7D51}"/>
              </a:ext>
            </a:extLst>
          </p:cNvPr>
          <p:cNvSpPr>
            <a:spLocks noGrp="1"/>
          </p:cNvSpPr>
          <p:nvPr>
            <p:ph type="body" sz="quarter" idx="15" hasCustomPrompt="1"/>
          </p:nvPr>
        </p:nvSpPr>
        <p:spPr>
          <a:xfrm>
            <a:off x="457200" y="231494"/>
            <a:ext cx="3611880" cy="225706"/>
          </a:xfrm>
          <a:prstGeom prst="rect">
            <a:avLst/>
          </a:prstGeom>
        </p:spPr>
        <p:txBody>
          <a:bodyPr/>
          <a:lstStyle>
            <a:lvl1pPr>
              <a:defRPr sz="1000" b="1" cap="all" baseline="0">
                <a:solidFill>
                  <a:schemeClr val="tx2"/>
                </a:solidFill>
                <a:latin typeface="+mn-lt"/>
              </a:defRPr>
            </a:lvl1pPr>
          </a:lstStyle>
          <a:p>
            <a:pPr lvl="0"/>
            <a:r>
              <a:rPr lang="en-US"/>
              <a:t>Click to add section title</a:t>
            </a:r>
          </a:p>
        </p:txBody>
      </p:sp>
      <p:sp>
        <p:nvSpPr>
          <p:cNvPr id="8" name="Текст 4">
            <a:extLst>
              <a:ext uri="{FF2B5EF4-FFF2-40B4-BE49-F238E27FC236}">
                <a16:creationId xmlns:a16="http://schemas.microsoft.com/office/drawing/2014/main" id="{E3C0701C-ADAE-354F-9FE0-BC9EDCD36BF3}"/>
              </a:ext>
            </a:extLst>
          </p:cNvPr>
          <p:cNvSpPr>
            <a:spLocks noGrp="1"/>
          </p:cNvSpPr>
          <p:nvPr>
            <p:ph type="body" sz="quarter" idx="14" hasCustomPrompt="1"/>
          </p:nvPr>
        </p:nvSpPr>
        <p:spPr>
          <a:xfrm>
            <a:off x="9904651" y="5373112"/>
            <a:ext cx="2287349" cy="1484888"/>
          </a:xfrm>
        </p:spPr>
        <p:txBody>
          <a:bodyPr/>
          <a:lstStyle>
            <a:lvl1pPr>
              <a:defRPr sz="2400">
                <a:solidFill>
                  <a:schemeClr val="bg1"/>
                </a:solidFill>
              </a:defRPr>
            </a:lvl1pPr>
          </a:lstStyle>
          <a:p>
            <a:pPr lvl="0"/>
            <a:r>
              <a:rPr lang="en-US" dirty="0"/>
              <a:t>KEEP THIS CORNER EMPTY FOR THE VIDEO</a:t>
            </a:r>
            <a:endParaRPr lang="ru-RU" dirty="0"/>
          </a:p>
        </p:txBody>
      </p:sp>
    </p:spTree>
    <p:extLst>
      <p:ext uri="{BB962C8B-B14F-4D97-AF65-F5344CB8AC3E}">
        <p14:creationId xmlns:p14="http://schemas.microsoft.com/office/powerpoint/2010/main" val="1202495231"/>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ase Study-Statement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3D721A-127A-4DBE-B738-ABA4893319BC}"/>
              </a:ext>
            </a:extLst>
          </p:cNvPr>
          <p:cNvSpPr/>
          <p:nvPr userDrawn="1"/>
        </p:nvSpPr>
        <p:spPr bwMode="auto">
          <a:xfrm>
            <a:off x="0" y="0"/>
            <a:ext cx="12192000" cy="6858000"/>
          </a:xfrm>
          <a:prstGeom prst="rect">
            <a:avLst/>
          </a:prstGeom>
          <a:solidFill>
            <a:srgbClr val="000C23"/>
          </a:solidFill>
          <a:ln>
            <a:noFill/>
          </a:ln>
          <a:effectLst/>
        </p:spPr>
        <p:txBody>
          <a:bodyPr wrap="none" rtlCol="0" anchor="ctr"/>
          <a:lstStyle/>
          <a:p>
            <a:pPr algn="ctr"/>
            <a:endParaRPr lang="en-US" sz="2400" err="1">
              <a:solidFill>
                <a:schemeClr val="bg1"/>
              </a:solidFill>
              <a:latin typeface="Calibri Light" panose="020F0302020204030204" pitchFamily="34" charset="0"/>
              <a:ea typeface="Human Sans ExtraLight" charset="0"/>
              <a:cs typeface="Human Sans ExtraLight" charset="0"/>
            </a:endParaRPr>
          </a:p>
        </p:txBody>
      </p:sp>
      <p:sp>
        <p:nvSpPr>
          <p:cNvPr id="11" name="Title 1"/>
          <p:cNvSpPr>
            <a:spLocks noGrp="1"/>
          </p:cNvSpPr>
          <p:nvPr>
            <p:ph type="title"/>
          </p:nvPr>
        </p:nvSpPr>
        <p:spPr>
          <a:xfrm>
            <a:off x="4303841" y="1600200"/>
            <a:ext cx="4797425" cy="338554"/>
          </a:xfrm>
        </p:spPr>
        <p:txBody>
          <a:bodyPr>
            <a:spAutoFit/>
          </a:bodyPr>
          <a:lstStyle>
            <a:lvl1pPr>
              <a:defRPr b="1">
                <a:solidFill>
                  <a:schemeClr val="bg1"/>
                </a:solidFill>
                <a:latin typeface="+mn-lt"/>
              </a:defRPr>
            </a:lvl1pPr>
          </a:lstStyle>
          <a:p>
            <a:r>
              <a:rPr lang="en-US"/>
              <a:t>Click to edit Master title style</a:t>
            </a:r>
          </a:p>
        </p:txBody>
      </p:sp>
      <p:sp>
        <p:nvSpPr>
          <p:cNvPr id="10" name="Text Placeholder 2">
            <a:extLst>
              <a:ext uri="{FF2B5EF4-FFF2-40B4-BE49-F238E27FC236}">
                <a16:creationId xmlns:a16="http://schemas.microsoft.com/office/drawing/2014/main" id="{DCFE7496-2B11-468F-A424-81EF7552D417}"/>
              </a:ext>
            </a:extLst>
          </p:cNvPr>
          <p:cNvSpPr>
            <a:spLocks noGrp="1"/>
          </p:cNvSpPr>
          <p:nvPr>
            <p:ph type="body" sz="quarter" idx="17" hasCustomPrompt="1"/>
          </p:nvPr>
        </p:nvSpPr>
        <p:spPr>
          <a:xfrm>
            <a:off x="4316414" y="2286000"/>
            <a:ext cx="4784852" cy="3657600"/>
          </a:xfrm>
          <a:prstGeom prst="rect">
            <a:avLst/>
          </a:prstGeom>
        </p:spPr>
        <p:txBody>
          <a:bodyPr/>
          <a:lstStyle>
            <a:lvl1pPr>
              <a:defRPr sz="1600">
                <a:solidFill>
                  <a:schemeClr val="bg1"/>
                </a:solidFill>
                <a:latin typeface="+mn-lt"/>
                <a:cs typeface="Calibri Light" panose="020F0302020204030204" pitchFamily="34" charset="0"/>
              </a:defRPr>
            </a:lvl1pPr>
            <a:lvl2pPr>
              <a:buNone/>
              <a:defRPr/>
            </a:lvl2pPr>
            <a:lvl3pPr>
              <a:buNone/>
              <a:defRPr/>
            </a:lvl3pPr>
          </a:lstStyle>
          <a:p>
            <a:pPr lvl="0"/>
            <a:r>
              <a:rPr lang="en-US"/>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err="1"/>
              <a:t>popularised</a:t>
            </a:r>
            <a:r>
              <a:rPr lang="en-US"/>
              <a:t> in the 1960s with the release of Letraset sheets containing Lorem Ipsum passages, and more recently with desktop publishing software like Aldus PageMaker including versions of Lorem Ipsum.</a:t>
            </a:r>
          </a:p>
        </p:txBody>
      </p:sp>
      <p:sp>
        <p:nvSpPr>
          <p:cNvPr id="6" name="Текст 4">
            <a:extLst>
              <a:ext uri="{FF2B5EF4-FFF2-40B4-BE49-F238E27FC236}">
                <a16:creationId xmlns:a16="http://schemas.microsoft.com/office/drawing/2014/main" id="{C027F307-7824-8E4B-A0AA-EC12AB665B7C}"/>
              </a:ext>
            </a:extLst>
          </p:cNvPr>
          <p:cNvSpPr>
            <a:spLocks noGrp="1"/>
          </p:cNvSpPr>
          <p:nvPr>
            <p:ph type="body" sz="quarter" idx="14" hasCustomPrompt="1"/>
          </p:nvPr>
        </p:nvSpPr>
        <p:spPr>
          <a:xfrm>
            <a:off x="9904651" y="5373112"/>
            <a:ext cx="2287349" cy="1484888"/>
          </a:xfrm>
        </p:spPr>
        <p:txBody>
          <a:bodyPr/>
          <a:lstStyle>
            <a:lvl1pPr>
              <a:defRPr sz="2400">
                <a:solidFill>
                  <a:schemeClr val="bg1"/>
                </a:solidFill>
              </a:defRPr>
            </a:lvl1pPr>
          </a:lstStyle>
          <a:p>
            <a:pPr lvl="0"/>
            <a:r>
              <a:rPr lang="en-US" dirty="0"/>
              <a:t>KEEP THIS CORNER EMPTY FOR THE VIDEO</a:t>
            </a:r>
            <a:endParaRPr lang="ru-RU" dirty="0"/>
          </a:p>
        </p:txBody>
      </p:sp>
    </p:spTree>
    <p:extLst>
      <p:ext uri="{BB962C8B-B14F-4D97-AF65-F5344CB8AC3E}">
        <p14:creationId xmlns:p14="http://schemas.microsoft.com/office/powerpoint/2010/main" val="21247453"/>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ase Study-4 Pictures">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615E796-86B4-4C38-A923-10DBDCC4B91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3" y="6469379"/>
            <a:ext cx="1382049" cy="91440"/>
          </a:xfrm>
          <a:prstGeom prst="rect">
            <a:avLst/>
          </a:prstGeom>
        </p:spPr>
      </p:pic>
      <p:sp>
        <p:nvSpPr>
          <p:cNvPr id="13" name="Picture Placeholder 12">
            <a:extLst>
              <a:ext uri="{FF2B5EF4-FFF2-40B4-BE49-F238E27FC236}">
                <a16:creationId xmlns:a16="http://schemas.microsoft.com/office/drawing/2014/main" id="{256621FE-2493-434D-BD83-B0B78B101F25}"/>
              </a:ext>
            </a:extLst>
          </p:cNvPr>
          <p:cNvSpPr>
            <a:spLocks noGrp="1"/>
          </p:cNvSpPr>
          <p:nvPr>
            <p:ph type="pic" sz="quarter" idx="18"/>
          </p:nvPr>
        </p:nvSpPr>
        <p:spPr>
          <a:xfrm>
            <a:off x="-1" y="0"/>
            <a:ext cx="3045667" cy="6858000"/>
          </a:xfrm>
          <a:prstGeom prst="rect">
            <a:avLst/>
          </a:prstGeom>
          <a:solidFill>
            <a:schemeClr val="bg2"/>
          </a:solidFill>
        </p:spPr>
        <p:txBody>
          <a:bodyPr/>
          <a:lstStyle/>
          <a:p>
            <a:endParaRPr lang="en-US"/>
          </a:p>
        </p:txBody>
      </p:sp>
      <p:sp>
        <p:nvSpPr>
          <p:cNvPr id="16" name="Picture Placeholder 12">
            <a:extLst>
              <a:ext uri="{FF2B5EF4-FFF2-40B4-BE49-F238E27FC236}">
                <a16:creationId xmlns:a16="http://schemas.microsoft.com/office/drawing/2014/main" id="{95D56692-426B-4F40-8BC1-45B989D44140}"/>
              </a:ext>
            </a:extLst>
          </p:cNvPr>
          <p:cNvSpPr>
            <a:spLocks noGrp="1"/>
          </p:cNvSpPr>
          <p:nvPr>
            <p:ph type="pic" sz="quarter" idx="19"/>
          </p:nvPr>
        </p:nvSpPr>
        <p:spPr>
          <a:xfrm>
            <a:off x="3048777" y="0"/>
            <a:ext cx="3045667" cy="6858000"/>
          </a:xfrm>
          <a:prstGeom prst="rect">
            <a:avLst/>
          </a:prstGeom>
          <a:solidFill>
            <a:schemeClr val="bg2"/>
          </a:solidFill>
        </p:spPr>
        <p:txBody>
          <a:bodyPr/>
          <a:lstStyle/>
          <a:p>
            <a:endParaRPr lang="en-US"/>
          </a:p>
        </p:txBody>
      </p:sp>
      <p:sp>
        <p:nvSpPr>
          <p:cNvPr id="18" name="Picture Placeholder 12">
            <a:extLst>
              <a:ext uri="{FF2B5EF4-FFF2-40B4-BE49-F238E27FC236}">
                <a16:creationId xmlns:a16="http://schemas.microsoft.com/office/drawing/2014/main" id="{32D43E18-54F7-4125-A364-D733497B4F32}"/>
              </a:ext>
            </a:extLst>
          </p:cNvPr>
          <p:cNvSpPr>
            <a:spLocks noGrp="1"/>
          </p:cNvSpPr>
          <p:nvPr>
            <p:ph type="pic" sz="quarter" idx="20"/>
          </p:nvPr>
        </p:nvSpPr>
        <p:spPr>
          <a:xfrm>
            <a:off x="6097555" y="0"/>
            <a:ext cx="3045667" cy="6858000"/>
          </a:xfrm>
          <a:prstGeom prst="rect">
            <a:avLst/>
          </a:prstGeom>
          <a:solidFill>
            <a:schemeClr val="bg2"/>
          </a:solidFill>
        </p:spPr>
        <p:txBody>
          <a:bodyPr/>
          <a:lstStyle/>
          <a:p>
            <a:endParaRPr lang="en-US"/>
          </a:p>
        </p:txBody>
      </p:sp>
      <p:sp>
        <p:nvSpPr>
          <p:cNvPr id="20" name="Picture Placeholder 12">
            <a:extLst>
              <a:ext uri="{FF2B5EF4-FFF2-40B4-BE49-F238E27FC236}">
                <a16:creationId xmlns:a16="http://schemas.microsoft.com/office/drawing/2014/main" id="{0D751945-7936-4E08-A1DF-7F344072146F}"/>
              </a:ext>
            </a:extLst>
          </p:cNvPr>
          <p:cNvSpPr>
            <a:spLocks noGrp="1"/>
          </p:cNvSpPr>
          <p:nvPr>
            <p:ph type="pic" sz="quarter" idx="21"/>
          </p:nvPr>
        </p:nvSpPr>
        <p:spPr>
          <a:xfrm>
            <a:off x="9146333" y="0"/>
            <a:ext cx="3045667" cy="6858000"/>
          </a:xfrm>
          <a:prstGeom prst="rect">
            <a:avLst/>
          </a:prstGeom>
          <a:solidFill>
            <a:schemeClr val="bg2"/>
          </a:solidFill>
        </p:spPr>
        <p:txBody>
          <a:bodyPr/>
          <a:lstStyle/>
          <a:p>
            <a:endParaRPr lang="en-US"/>
          </a:p>
        </p:txBody>
      </p:sp>
      <p:sp>
        <p:nvSpPr>
          <p:cNvPr id="8" name="Текст 4">
            <a:extLst>
              <a:ext uri="{FF2B5EF4-FFF2-40B4-BE49-F238E27FC236}">
                <a16:creationId xmlns:a16="http://schemas.microsoft.com/office/drawing/2014/main" id="{DCD581E4-5D13-E843-B375-011E678CD7D8}"/>
              </a:ext>
            </a:extLst>
          </p:cNvPr>
          <p:cNvSpPr>
            <a:spLocks noGrp="1"/>
          </p:cNvSpPr>
          <p:nvPr>
            <p:ph type="body" sz="quarter" idx="14" hasCustomPrompt="1"/>
          </p:nvPr>
        </p:nvSpPr>
        <p:spPr>
          <a:xfrm>
            <a:off x="9904651" y="5373112"/>
            <a:ext cx="2287349" cy="1484888"/>
          </a:xfrm>
        </p:spPr>
        <p:txBody>
          <a:bodyPr/>
          <a:lstStyle>
            <a:lvl1pPr>
              <a:defRPr sz="2400">
                <a:solidFill>
                  <a:schemeClr val="tx1"/>
                </a:solidFill>
              </a:defRPr>
            </a:lvl1pPr>
          </a:lstStyle>
          <a:p>
            <a:pPr lvl="0"/>
            <a:r>
              <a:rPr lang="en-US" dirty="0"/>
              <a:t>KEEP THIS CORNER EMPTY FOR THE VIDEO</a:t>
            </a:r>
            <a:endParaRPr lang="ru-RU" dirty="0"/>
          </a:p>
        </p:txBody>
      </p:sp>
    </p:spTree>
    <p:extLst>
      <p:ext uri="{BB962C8B-B14F-4D97-AF65-F5344CB8AC3E}">
        <p14:creationId xmlns:p14="http://schemas.microsoft.com/office/powerpoint/2010/main" val="2713037627"/>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BE84340-BD33-8E44-99AA-69963886122B}"/>
              </a:ext>
            </a:extLst>
          </p:cNvPr>
          <p:cNvSpPr>
            <a:spLocks noGrp="1"/>
          </p:cNvSpPr>
          <p:nvPr>
            <p:ph type="pic" sz="quarter" idx="10"/>
          </p:nvPr>
        </p:nvSpPr>
        <p:spPr>
          <a:xfrm>
            <a:off x="0" y="0"/>
            <a:ext cx="12192000" cy="6858000"/>
          </a:xfrm>
        </p:spPr>
        <p:txBody>
          <a:bodyPr/>
          <a:lstStyle/>
          <a:p>
            <a:endParaRPr lang="en-US"/>
          </a:p>
        </p:txBody>
      </p:sp>
      <p:sp>
        <p:nvSpPr>
          <p:cNvPr id="3" name="Текст 4">
            <a:extLst>
              <a:ext uri="{FF2B5EF4-FFF2-40B4-BE49-F238E27FC236}">
                <a16:creationId xmlns:a16="http://schemas.microsoft.com/office/drawing/2014/main" id="{2C0C9589-3017-0146-A4F9-824FEDD45CA8}"/>
              </a:ext>
            </a:extLst>
          </p:cNvPr>
          <p:cNvSpPr>
            <a:spLocks noGrp="1"/>
          </p:cNvSpPr>
          <p:nvPr>
            <p:ph type="body" sz="quarter" idx="14" hasCustomPrompt="1"/>
          </p:nvPr>
        </p:nvSpPr>
        <p:spPr>
          <a:xfrm>
            <a:off x="9904651" y="5373112"/>
            <a:ext cx="2287349" cy="1484888"/>
          </a:xfrm>
        </p:spPr>
        <p:txBody>
          <a:bodyPr/>
          <a:lstStyle>
            <a:lvl1pPr>
              <a:defRPr sz="2400">
                <a:solidFill>
                  <a:schemeClr val="tx1"/>
                </a:solidFill>
              </a:defRPr>
            </a:lvl1pPr>
          </a:lstStyle>
          <a:p>
            <a:pPr lvl="0"/>
            <a:r>
              <a:rPr lang="en-US" dirty="0"/>
              <a:t>KEEP THIS CORNER EMPTY FOR THE VIDEO</a:t>
            </a:r>
            <a:endParaRPr lang="ru-RU" dirty="0"/>
          </a:p>
        </p:txBody>
      </p:sp>
    </p:spTree>
    <p:extLst>
      <p:ext uri="{BB962C8B-B14F-4D97-AF65-F5344CB8AC3E}">
        <p14:creationId xmlns:p14="http://schemas.microsoft.com/office/powerpoint/2010/main" val="34132895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D1CE3-09AB-4B8F-B4EA-802DA1F8168A}"/>
              </a:ext>
            </a:extLst>
          </p:cNvPr>
          <p:cNvSpPr/>
          <p:nvPr userDrawn="1"/>
        </p:nvSpPr>
        <p:spPr bwMode="auto">
          <a:xfrm>
            <a:off x="0" y="0"/>
            <a:ext cx="12192000" cy="6858000"/>
          </a:xfrm>
          <a:prstGeom prst="rect">
            <a:avLst/>
          </a:prstGeom>
          <a:solidFill>
            <a:srgbClr val="000C23"/>
          </a:solidFill>
          <a:ln>
            <a:noFill/>
          </a:ln>
          <a:effectLst/>
        </p:spPr>
        <p:txBody>
          <a:bodyPr wrap="none" rtlCol="0" anchor="ctr"/>
          <a:lstStyle/>
          <a:p>
            <a:pPr algn="ctr"/>
            <a:endParaRPr lang="en-US" sz="2400" err="1">
              <a:solidFill>
                <a:schemeClr val="bg1"/>
              </a:solidFill>
              <a:latin typeface="Calibri Light" panose="020F0302020204030204" pitchFamily="34" charset="0"/>
              <a:ea typeface="Human Sans ExtraLight" charset="0"/>
              <a:cs typeface="Human Sans ExtraLight" charset="0"/>
            </a:endParaRPr>
          </a:p>
        </p:txBody>
      </p:sp>
      <p:sp>
        <p:nvSpPr>
          <p:cNvPr id="3" name="Title 2">
            <a:extLst>
              <a:ext uri="{FF2B5EF4-FFF2-40B4-BE49-F238E27FC236}">
                <a16:creationId xmlns:a16="http://schemas.microsoft.com/office/drawing/2014/main" id="{BDF03CD9-50C7-44B7-B928-FC1A6F91398C}"/>
              </a:ext>
            </a:extLst>
          </p:cNvPr>
          <p:cNvSpPr>
            <a:spLocks noGrp="1"/>
          </p:cNvSpPr>
          <p:nvPr>
            <p:ph type="title" hasCustomPrompt="1"/>
          </p:nvPr>
        </p:nvSpPr>
        <p:spPr>
          <a:xfrm>
            <a:off x="457201" y="2875002"/>
            <a:ext cx="5530850" cy="1107996"/>
          </a:xfrm>
        </p:spPr>
        <p:txBody>
          <a:bodyPr wrap="square">
            <a:spAutoFit/>
          </a:bodyPr>
          <a:lstStyle>
            <a:lvl1pPr>
              <a:defRPr sz="7200">
                <a:solidFill>
                  <a:schemeClr val="accent2"/>
                </a:solidFill>
                <a:latin typeface="Calibri Light" panose="020F0302020204030204" pitchFamily="34" charset="0"/>
                <a:cs typeface="Calibri Light" panose="020F0302020204030204" pitchFamily="34" charset="0"/>
              </a:defRPr>
            </a:lvl1pPr>
          </a:lstStyle>
          <a:p>
            <a:r>
              <a:rPr lang="en-US"/>
              <a:t>Thank you!</a:t>
            </a:r>
          </a:p>
        </p:txBody>
      </p:sp>
      <p:sp>
        <p:nvSpPr>
          <p:cNvPr id="6" name="Text Placeholder 5">
            <a:extLst>
              <a:ext uri="{FF2B5EF4-FFF2-40B4-BE49-F238E27FC236}">
                <a16:creationId xmlns:a16="http://schemas.microsoft.com/office/drawing/2014/main" id="{1633460F-F216-4161-81D4-61770D44485A}"/>
              </a:ext>
            </a:extLst>
          </p:cNvPr>
          <p:cNvSpPr>
            <a:spLocks noGrp="1"/>
          </p:cNvSpPr>
          <p:nvPr>
            <p:ph type="body" sz="quarter" idx="10" hasCustomPrompt="1"/>
          </p:nvPr>
        </p:nvSpPr>
        <p:spPr>
          <a:xfrm>
            <a:off x="7907338" y="2286000"/>
            <a:ext cx="3827462" cy="257250"/>
          </a:xfrm>
          <a:prstGeom prst="rect">
            <a:avLst/>
          </a:prstGeom>
        </p:spPr>
        <p:txBody>
          <a:bodyPr>
            <a:spAutoFit/>
          </a:bodyPr>
          <a:lstStyle>
            <a:lvl1pPr>
              <a:defRPr sz="1600">
                <a:solidFill>
                  <a:schemeClr val="bg1"/>
                </a:solidFill>
              </a:defRPr>
            </a:lvl1pPr>
          </a:lstStyle>
          <a:p>
            <a:pPr lvl="0"/>
            <a:r>
              <a:rPr lang="en-US">
                <a:effectLst/>
              </a:rPr>
              <a:t>For more information, contact</a:t>
            </a:r>
            <a:endParaRPr lang="en-US"/>
          </a:p>
        </p:txBody>
      </p:sp>
      <p:sp>
        <p:nvSpPr>
          <p:cNvPr id="9" name="Text Placeholder 5">
            <a:extLst>
              <a:ext uri="{FF2B5EF4-FFF2-40B4-BE49-F238E27FC236}">
                <a16:creationId xmlns:a16="http://schemas.microsoft.com/office/drawing/2014/main" id="{183A137D-51C1-42BD-8E6A-5A17CA8E69F1}"/>
              </a:ext>
            </a:extLst>
          </p:cNvPr>
          <p:cNvSpPr>
            <a:spLocks noGrp="1"/>
          </p:cNvSpPr>
          <p:nvPr>
            <p:ph type="body" sz="quarter" idx="11" hasCustomPrompt="1"/>
          </p:nvPr>
        </p:nvSpPr>
        <p:spPr>
          <a:xfrm>
            <a:off x="7907338" y="2746674"/>
            <a:ext cx="3827462" cy="289438"/>
          </a:xfrm>
          <a:prstGeom prst="rect">
            <a:avLst/>
          </a:prstGeom>
        </p:spPr>
        <p:txBody>
          <a:bodyPr>
            <a:spAutoFit/>
          </a:bodyPr>
          <a:lstStyle>
            <a:lvl1pPr>
              <a:defRPr sz="1800" b="1">
                <a:solidFill>
                  <a:schemeClr val="bg1"/>
                </a:solidFill>
                <a:latin typeface="+mn-lt"/>
              </a:defRPr>
            </a:lvl1pPr>
          </a:lstStyle>
          <a:p>
            <a:pPr lvl="0"/>
            <a:r>
              <a:rPr lang="en-US">
                <a:effectLst/>
              </a:rPr>
              <a:t>Victoria Morrison</a:t>
            </a:r>
            <a:endParaRPr lang="en-US"/>
          </a:p>
        </p:txBody>
      </p:sp>
      <p:sp>
        <p:nvSpPr>
          <p:cNvPr id="10" name="Text Placeholder 5">
            <a:extLst>
              <a:ext uri="{FF2B5EF4-FFF2-40B4-BE49-F238E27FC236}">
                <a16:creationId xmlns:a16="http://schemas.microsoft.com/office/drawing/2014/main" id="{788F9D7D-61B7-4023-A90A-331ABB6016CE}"/>
              </a:ext>
            </a:extLst>
          </p:cNvPr>
          <p:cNvSpPr>
            <a:spLocks noGrp="1"/>
          </p:cNvSpPr>
          <p:nvPr>
            <p:ph type="body" sz="quarter" idx="12" hasCustomPrompt="1"/>
          </p:nvPr>
        </p:nvSpPr>
        <p:spPr>
          <a:xfrm>
            <a:off x="7907338" y="3039391"/>
            <a:ext cx="3827462" cy="225126"/>
          </a:xfrm>
          <a:prstGeom prst="rect">
            <a:avLst/>
          </a:prstGeom>
        </p:spPr>
        <p:txBody>
          <a:bodyPr>
            <a:spAutoFit/>
          </a:bodyPr>
          <a:lstStyle>
            <a:lvl1pPr>
              <a:defRPr sz="1400">
                <a:solidFill>
                  <a:schemeClr val="bg1"/>
                </a:solidFill>
              </a:defRPr>
            </a:lvl1pPr>
          </a:lstStyle>
          <a:p>
            <a:pPr lvl="0"/>
            <a:r>
              <a:rPr lang="en-US">
                <a:effectLst/>
              </a:rPr>
              <a:t>Head of Marketing EMEA</a:t>
            </a:r>
            <a:endParaRPr lang="en-US"/>
          </a:p>
        </p:txBody>
      </p:sp>
      <p:sp>
        <p:nvSpPr>
          <p:cNvPr id="11" name="Text Placeholder 5">
            <a:extLst>
              <a:ext uri="{FF2B5EF4-FFF2-40B4-BE49-F238E27FC236}">
                <a16:creationId xmlns:a16="http://schemas.microsoft.com/office/drawing/2014/main" id="{B5F31C29-0270-444C-AB5B-F5F8275A4E72}"/>
              </a:ext>
            </a:extLst>
          </p:cNvPr>
          <p:cNvSpPr>
            <a:spLocks noGrp="1"/>
          </p:cNvSpPr>
          <p:nvPr>
            <p:ph type="body" sz="quarter" idx="13" hasCustomPrompt="1"/>
          </p:nvPr>
        </p:nvSpPr>
        <p:spPr>
          <a:xfrm>
            <a:off x="7907338" y="3661074"/>
            <a:ext cx="3827462" cy="225126"/>
          </a:xfrm>
          <a:prstGeom prst="rect">
            <a:avLst/>
          </a:prstGeom>
        </p:spPr>
        <p:txBody>
          <a:bodyPr>
            <a:spAutoFit/>
          </a:bodyPr>
          <a:lstStyle>
            <a:lvl1pPr>
              <a:defRPr sz="1400">
                <a:solidFill>
                  <a:schemeClr val="bg1"/>
                </a:solidFill>
              </a:defRPr>
            </a:lvl1pPr>
          </a:lstStyle>
          <a:p>
            <a:pPr lvl="0"/>
            <a:r>
              <a:rPr lang="en-US">
                <a:effectLst/>
              </a:rPr>
              <a:t>victoria_morrison@epam.com</a:t>
            </a:r>
            <a:endParaRPr lang="en-US"/>
          </a:p>
        </p:txBody>
      </p:sp>
      <p:sp>
        <p:nvSpPr>
          <p:cNvPr id="12" name="Text Placeholder 5">
            <a:extLst>
              <a:ext uri="{FF2B5EF4-FFF2-40B4-BE49-F238E27FC236}">
                <a16:creationId xmlns:a16="http://schemas.microsoft.com/office/drawing/2014/main" id="{0B6A5DF8-022B-46A9-9257-DAA098142E51}"/>
              </a:ext>
            </a:extLst>
          </p:cNvPr>
          <p:cNvSpPr>
            <a:spLocks noGrp="1"/>
          </p:cNvSpPr>
          <p:nvPr>
            <p:ph type="body" sz="quarter" idx="14" hasCustomPrompt="1"/>
          </p:nvPr>
        </p:nvSpPr>
        <p:spPr>
          <a:xfrm>
            <a:off x="7907338" y="3948004"/>
            <a:ext cx="3827462" cy="225126"/>
          </a:xfrm>
          <a:prstGeom prst="rect">
            <a:avLst/>
          </a:prstGeom>
        </p:spPr>
        <p:txBody>
          <a:bodyPr>
            <a:spAutoFit/>
          </a:bodyPr>
          <a:lstStyle>
            <a:lvl1pPr>
              <a:defRPr sz="1400">
                <a:solidFill>
                  <a:schemeClr val="bg1"/>
                </a:solidFill>
              </a:defRPr>
            </a:lvl1pPr>
          </a:lstStyle>
          <a:p>
            <a:pPr lvl="0"/>
            <a:r>
              <a:rPr lang="en-US">
                <a:effectLst/>
              </a:rPr>
              <a:t>+1 000 000 000</a:t>
            </a:r>
            <a:endParaRPr lang="en-US"/>
          </a:p>
        </p:txBody>
      </p:sp>
      <p:sp>
        <p:nvSpPr>
          <p:cNvPr id="13" name="Text Placeholder 5">
            <a:extLst>
              <a:ext uri="{FF2B5EF4-FFF2-40B4-BE49-F238E27FC236}">
                <a16:creationId xmlns:a16="http://schemas.microsoft.com/office/drawing/2014/main" id="{7CF17201-04E3-48ED-9077-B42ECD88DB79}"/>
              </a:ext>
            </a:extLst>
          </p:cNvPr>
          <p:cNvSpPr>
            <a:spLocks noGrp="1"/>
          </p:cNvSpPr>
          <p:nvPr>
            <p:ph type="body" sz="quarter" idx="15" hasCustomPrompt="1"/>
          </p:nvPr>
        </p:nvSpPr>
        <p:spPr>
          <a:xfrm>
            <a:off x="7907338" y="4572000"/>
            <a:ext cx="3827462" cy="936025"/>
          </a:xfrm>
          <a:prstGeom prst="rect">
            <a:avLst/>
          </a:prstGeom>
        </p:spPr>
        <p:txBody>
          <a:bodyPr>
            <a:spAutoFit/>
          </a:bodyPr>
          <a:lstStyle>
            <a:lvl1pPr>
              <a:defRPr sz="1400">
                <a:solidFill>
                  <a:schemeClr val="bg1"/>
                </a:solidFill>
              </a:defRPr>
            </a:lvl1pPr>
          </a:lstStyle>
          <a:p>
            <a:pPr lvl="0"/>
            <a:r>
              <a:rPr lang="en-US" dirty="0">
                <a:effectLst/>
              </a:rPr>
              <a:t>Address line 1</a:t>
            </a:r>
            <a:br>
              <a:rPr lang="en-US" dirty="0">
                <a:effectLst/>
              </a:rPr>
            </a:br>
            <a:r>
              <a:rPr lang="en-US" dirty="0">
                <a:effectLst/>
              </a:rPr>
              <a:t>Address line 2</a:t>
            </a:r>
            <a:br>
              <a:rPr lang="en-US" dirty="0">
                <a:effectLst/>
              </a:rPr>
            </a:br>
            <a:r>
              <a:rPr lang="en-US" dirty="0">
                <a:effectLst/>
              </a:rPr>
              <a:t>Zip code</a:t>
            </a:r>
            <a:br>
              <a:rPr lang="en-US" dirty="0">
                <a:effectLst/>
              </a:rPr>
            </a:br>
            <a:r>
              <a:rPr lang="en-US" dirty="0">
                <a:effectLst/>
              </a:rPr>
              <a:t>Country</a:t>
            </a:r>
            <a:endParaRPr lang="en-US" dirty="0"/>
          </a:p>
        </p:txBody>
      </p:sp>
      <p:cxnSp>
        <p:nvCxnSpPr>
          <p:cNvPr id="15" name="Straight Connector 14">
            <a:extLst>
              <a:ext uri="{FF2B5EF4-FFF2-40B4-BE49-F238E27FC236}">
                <a16:creationId xmlns:a16="http://schemas.microsoft.com/office/drawing/2014/main" id="{654B6A1A-ED6A-490A-AA56-15684042F07D}"/>
              </a:ext>
            </a:extLst>
          </p:cNvPr>
          <p:cNvCxnSpPr/>
          <p:nvPr userDrawn="1"/>
        </p:nvCxnSpPr>
        <p:spPr>
          <a:xfrm>
            <a:off x="6946900" y="2286000"/>
            <a:ext cx="0" cy="3534697"/>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Текст 4">
            <a:extLst>
              <a:ext uri="{FF2B5EF4-FFF2-40B4-BE49-F238E27FC236}">
                <a16:creationId xmlns:a16="http://schemas.microsoft.com/office/drawing/2014/main" id="{8510C80F-3A3D-DE4C-BBD8-8CC75D46E5AF}"/>
              </a:ext>
            </a:extLst>
          </p:cNvPr>
          <p:cNvSpPr>
            <a:spLocks noGrp="1"/>
          </p:cNvSpPr>
          <p:nvPr>
            <p:ph type="body" sz="quarter" idx="16" hasCustomPrompt="1"/>
          </p:nvPr>
        </p:nvSpPr>
        <p:spPr>
          <a:xfrm>
            <a:off x="9904651" y="5373112"/>
            <a:ext cx="2287349" cy="1484888"/>
          </a:xfrm>
        </p:spPr>
        <p:txBody>
          <a:bodyPr/>
          <a:lstStyle>
            <a:lvl1pPr>
              <a:defRPr sz="2400">
                <a:solidFill>
                  <a:schemeClr val="bg1"/>
                </a:solidFill>
              </a:defRPr>
            </a:lvl1pPr>
          </a:lstStyle>
          <a:p>
            <a:pPr lvl="0"/>
            <a:r>
              <a:rPr lang="en-US" dirty="0"/>
              <a:t>KEEP THIS CORNER EMPTY FOR THE VIDEO</a:t>
            </a:r>
            <a:endParaRPr lang="ru-RU" dirty="0"/>
          </a:p>
        </p:txBody>
      </p:sp>
    </p:spTree>
    <p:extLst>
      <p:ext uri="{BB962C8B-B14F-4D97-AF65-F5344CB8AC3E}">
        <p14:creationId xmlns:p14="http://schemas.microsoft.com/office/powerpoint/2010/main" val="23020693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ank you-Pictu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D1CE3-09AB-4B8F-B4EA-802DA1F8168A}"/>
              </a:ext>
            </a:extLst>
          </p:cNvPr>
          <p:cNvSpPr/>
          <p:nvPr userDrawn="1"/>
        </p:nvSpPr>
        <p:spPr bwMode="auto">
          <a:xfrm>
            <a:off x="0" y="0"/>
            <a:ext cx="12192000" cy="6858000"/>
          </a:xfrm>
          <a:prstGeom prst="rect">
            <a:avLst/>
          </a:prstGeom>
          <a:solidFill>
            <a:srgbClr val="000C23"/>
          </a:solidFill>
          <a:ln>
            <a:noFill/>
          </a:ln>
          <a:effectLst/>
        </p:spPr>
        <p:txBody>
          <a:bodyPr wrap="none" rtlCol="0" anchor="ctr"/>
          <a:lstStyle/>
          <a:p>
            <a:pPr algn="ctr"/>
            <a:endParaRPr lang="en-US" sz="2400" err="1">
              <a:solidFill>
                <a:schemeClr val="bg1"/>
              </a:solidFill>
              <a:latin typeface="Calibri Light" panose="020F0302020204030204" pitchFamily="34" charset="0"/>
              <a:ea typeface="Human Sans ExtraLight" charset="0"/>
              <a:cs typeface="Human Sans ExtraLight" charset="0"/>
            </a:endParaRPr>
          </a:p>
        </p:txBody>
      </p:sp>
      <p:sp>
        <p:nvSpPr>
          <p:cNvPr id="3" name="Title 2">
            <a:extLst>
              <a:ext uri="{FF2B5EF4-FFF2-40B4-BE49-F238E27FC236}">
                <a16:creationId xmlns:a16="http://schemas.microsoft.com/office/drawing/2014/main" id="{BDF03CD9-50C7-44B7-B928-FC1A6F91398C}"/>
              </a:ext>
            </a:extLst>
          </p:cNvPr>
          <p:cNvSpPr>
            <a:spLocks noGrp="1"/>
          </p:cNvSpPr>
          <p:nvPr>
            <p:ph type="title" hasCustomPrompt="1"/>
          </p:nvPr>
        </p:nvSpPr>
        <p:spPr>
          <a:xfrm>
            <a:off x="457201" y="1181100"/>
            <a:ext cx="4426771" cy="1107996"/>
          </a:xfrm>
        </p:spPr>
        <p:txBody>
          <a:bodyPr wrap="square">
            <a:spAutoFit/>
          </a:bodyPr>
          <a:lstStyle>
            <a:lvl1pPr>
              <a:defRPr sz="7200">
                <a:solidFill>
                  <a:schemeClr val="accent2"/>
                </a:solidFill>
                <a:latin typeface="Calibri Light" panose="020F0302020204030204" pitchFamily="34" charset="0"/>
                <a:cs typeface="Calibri Light" panose="020F0302020204030204" pitchFamily="34" charset="0"/>
              </a:defRPr>
            </a:lvl1pPr>
          </a:lstStyle>
          <a:p>
            <a:r>
              <a:rPr lang="en-US"/>
              <a:t>Thank you!</a:t>
            </a:r>
          </a:p>
        </p:txBody>
      </p:sp>
      <p:sp>
        <p:nvSpPr>
          <p:cNvPr id="6" name="Text Placeholder 5">
            <a:extLst>
              <a:ext uri="{FF2B5EF4-FFF2-40B4-BE49-F238E27FC236}">
                <a16:creationId xmlns:a16="http://schemas.microsoft.com/office/drawing/2014/main" id="{1633460F-F216-4161-81D4-61770D44485A}"/>
              </a:ext>
            </a:extLst>
          </p:cNvPr>
          <p:cNvSpPr>
            <a:spLocks noGrp="1"/>
          </p:cNvSpPr>
          <p:nvPr>
            <p:ph type="body" sz="quarter" idx="10" hasCustomPrompt="1"/>
          </p:nvPr>
        </p:nvSpPr>
        <p:spPr>
          <a:xfrm>
            <a:off x="474663" y="2717434"/>
            <a:ext cx="3827462" cy="257250"/>
          </a:xfrm>
          <a:prstGeom prst="rect">
            <a:avLst/>
          </a:prstGeom>
        </p:spPr>
        <p:txBody>
          <a:bodyPr>
            <a:spAutoFit/>
          </a:bodyPr>
          <a:lstStyle>
            <a:lvl1pPr>
              <a:defRPr sz="1600">
                <a:solidFill>
                  <a:schemeClr val="bg1"/>
                </a:solidFill>
              </a:defRPr>
            </a:lvl1pPr>
          </a:lstStyle>
          <a:p>
            <a:pPr lvl="0"/>
            <a:r>
              <a:rPr lang="en-US">
                <a:effectLst/>
              </a:rPr>
              <a:t>For more information, contact</a:t>
            </a:r>
            <a:endParaRPr lang="en-US"/>
          </a:p>
        </p:txBody>
      </p:sp>
      <p:sp>
        <p:nvSpPr>
          <p:cNvPr id="9" name="Text Placeholder 5">
            <a:extLst>
              <a:ext uri="{FF2B5EF4-FFF2-40B4-BE49-F238E27FC236}">
                <a16:creationId xmlns:a16="http://schemas.microsoft.com/office/drawing/2014/main" id="{183A137D-51C1-42BD-8E6A-5A17CA8E69F1}"/>
              </a:ext>
            </a:extLst>
          </p:cNvPr>
          <p:cNvSpPr>
            <a:spLocks noGrp="1"/>
          </p:cNvSpPr>
          <p:nvPr>
            <p:ph type="body" sz="quarter" idx="11" hasCustomPrompt="1"/>
          </p:nvPr>
        </p:nvSpPr>
        <p:spPr>
          <a:xfrm>
            <a:off x="474663" y="3178108"/>
            <a:ext cx="3827462" cy="289438"/>
          </a:xfrm>
          <a:prstGeom prst="rect">
            <a:avLst/>
          </a:prstGeom>
        </p:spPr>
        <p:txBody>
          <a:bodyPr>
            <a:spAutoFit/>
          </a:bodyPr>
          <a:lstStyle>
            <a:lvl1pPr>
              <a:defRPr sz="1800" b="1">
                <a:solidFill>
                  <a:schemeClr val="bg1"/>
                </a:solidFill>
                <a:latin typeface="+mn-lt"/>
              </a:defRPr>
            </a:lvl1pPr>
          </a:lstStyle>
          <a:p>
            <a:pPr lvl="0"/>
            <a:r>
              <a:rPr lang="en-US">
                <a:effectLst/>
              </a:rPr>
              <a:t>Victoria Morrison</a:t>
            </a:r>
            <a:endParaRPr lang="en-US"/>
          </a:p>
        </p:txBody>
      </p:sp>
      <p:sp>
        <p:nvSpPr>
          <p:cNvPr id="10" name="Text Placeholder 5">
            <a:extLst>
              <a:ext uri="{FF2B5EF4-FFF2-40B4-BE49-F238E27FC236}">
                <a16:creationId xmlns:a16="http://schemas.microsoft.com/office/drawing/2014/main" id="{788F9D7D-61B7-4023-A90A-331ABB6016CE}"/>
              </a:ext>
            </a:extLst>
          </p:cNvPr>
          <p:cNvSpPr>
            <a:spLocks noGrp="1"/>
          </p:cNvSpPr>
          <p:nvPr>
            <p:ph type="body" sz="quarter" idx="12" hasCustomPrompt="1"/>
          </p:nvPr>
        </p:nvSpPr>
        <p:spPr>
          <a:xfrm>
            <a:off x="474663" y="3470825"/>
            <a:ext cx="3827462" cy="225126"/>
          </a:xfrm>
          <a:prstGeom prst="rect">
            <a:avLst/>
          </a:prstGeom>
        </p:spPr>
        <p:txBody>
          <a:bodyPr>
            <a:spAutoFit/>
          </a:bodyPr>
          <a:lstStyle>
            <a:lvl1pPr>
              <a:defRPr sz="1400">
                <a:solidFill>
                  <a:schemeClr val="bg1"/>
                </a:solidFill>
              </a:defRPr>
            </a:lvl1pPr>
          </a:lstStyle>
          <a:p>
            <a:pPr lvl="0"/>
            <a:r>
              <a:rPr lang="en-US">
                <a:effectLst/>
              </a:rPr>
              <a:t>Head of Marketing EMEA</a:t>
            </a:r>
            <a:endParaRPr lang="en-US"/>
          </a:p>
        </p:txBody>
      </p:sp>
      <p:sp>
        <p:nvSpPr>
          <p:cNvPr id="11" name="Text Placeholder 5">
            <a:extLst>
              <a:ext uri="{FF2B5EF4-FFF2-40B4-BE49-F238E27FC236}">
                <a16:creationId xmlns:a16="http://schemas.microsoft.com/office/drawing/2014/main" id="{B5F31C29-0270-444C-AB5B-F5F8275A4E72}"/>
              </a:ext>
            </a:extLst>
          </p:cNvPr>
          <p:cNvSpPr>
            <a:spLocks noGrp="1"/>
          </p:cNvSpPr>
          <p:nvPr>
            <p:ph type="body" sz="quarter" idx="13" hasCustomPrompt="1"/>
          </p:nvPr>
        </p:nvSpPr>
        <p:spPr>
          <a:xfrm>
            <a:off x="474663" y="4092508"/>
            <a:ext cx="3827462" cy="225126"/>
          </a:xfrm>
          <a:prstGeom prst="rect">
            <a:avLst/>
          </a:prstGeom>
        </p:spPr>
        <p:txBody>
          <a:bodyPr>
            <a:spAutoFit/>
          </a:bodyPr>
          <a:lstStyle>
            <a:lvl1pPr>
              <a:defRPr sz="1400">
                <a:solidFill>
                  <a:schemeClr val="bg1"/>
                </a:solidFill>
              </a:defRPr>
            </a:lvl1pPr>
          </a:lstStyle>
          <a:p>
            <a:pPr lvl="0"/>
            <a:r>
              <a:rPr lang="en-US">
                <a:effectLst/>
              </a:rPr>
              <a:t>victoria_morrison@epam.com</a:t>
            </a:r>
            <a:endParaRPr lang="en-US"/>
          </a:p>
        </p:txBody>
      </p:sp>
      <p:sp>
        <p:nvSpPr>
          <p:cNvPr id="12" name="Text Placeholder 5">
            <a:extLst>
              <a:ext uri="{FF2B5EF4-FFF2-40B4-BE49-F238E27FC236}">
                <a16:creationId xmlns:a16="http://schemas.microsoft.com/office/drawing/2014/main" id="{0B6A5DF8-022B-46A9-9257-DAA098142E51}"/>
              </a:ext>
            </a:extLst>
          </p:cNvPr>
          <p:cNvSpPr>
            <a:spLocks noGrp="1"/>
          </p:cNvSpPr>
          <p:nvPr>
            <p:ph type="body" sz="quarter" idx="14" hasCustomPrompt="1"/>
          </p:nvPr>
        </p:nvSpPr>
        <p:spPr>
          <a:xfrm>
            <a:off x="474663" y="4379438"/>
            <a:ext cx="3827462" cy="225126"/>
          </a:xfrm>
          <a:prstGeom prst="rect">
            <a:avLst/>
          </a:prstGeom>
        </p:spPr>
        <p:txBody>
          <a:bodyPr>
            <a:spAutoFit/>
          </a:bodyPr>
          <a:lstStyle>
            <a:lvl1pPr>
              <a:defRPr sz="1400">
                <a:solidFill>
                  <a:schemeClr val="bg1"/>
                </a:solidFill>
              </a:defRPr>
            </a:lvl1pPr>
          </a:lstStyle>
          <a:p>
            <a:pPr lvl="0"/>
            <a:r>
              <a:rPr lang="en-US">
                <a:effectLst/>
              </a:rPr>
              <a:t>+1 000 000 000</a:t>
            </a:r>
            <a:endParaRPr lang="en-US"/>
          </a:p>
        </p:txBody>
      </p:sp>
      <p:sp>
        <p:nvSpPr>
          <p:cNvPr id="13" name="Text Placeholder 5">
            <a:extLst>
              <a:ext uri="{FF2B5EF4-FFF2-40B4-BE49-F238E27FC236}">
                <a16:creationId xmlns:a16="http://schemas.microsoft.com/office/drawing/2014/main" id="{7CF17201-04E3-48ED-9077-B42ECD88DB79}"/>
              </a:ext>
            </a:extLst>
          </p:cNvPr>
          <p:cNvSpPr>
            <a:spLocks noGrp="1"/>
          </p:cNvSpPr>
          <p:nvPr>
            <p:ph type="body" sz="quarter" idx="15" hasCustomPrompt="1"/>
          </p:nvPr>
        </p:nvSpPr>
        <p:spPr>
          <a:xfrm>
            <a:off x="474663" y="5003434"/>
            <a:ext cx="3827462" cy="1173078"/>
          </a:xfrm>
          <a:prstGeom prst="rect">
            <a:avLst/>
          </a:prstGeom>
        </p:spPr>
        <p:txBody>
          <a:bodyPr>
            <a:spAutoFit/>
          </a:bodyPr>
          <a:lstStyle>
            <a:lvl1pPr>
              <a:defRPr sz="1400">
                <a:solidFill>
                  <a:schemeClr val="bg1"/>
                </a:solidFill>
              </a:defRPr>
            </a:lvl1pPr>
          </a:lstStyle>
          <a:p>
            <a:pPr lvl="0"/>
            <a:r>
              <a:rPr lang="en-US">
                <a:effectLst/>
              </a:rPr>
              <a:t>Address line 1</a:t>
            </a:r>
            <a:br>
              <a:rPr lang="en-US">
                <a:effectLst/>
              </a:rPr>
            </a:br>
            <a:r>
              <a:rPr lang="en-US">
                <a:effectLst/>
              </a:rPr>
              <a:t>Address line 2</a:t>
            </a:r>
            <a:br>
              <a:rPr lang="en-US">
                <a:effectLst/>
              </a:rPr>
            </a:br>
            <a:r>
              <a:rPr lang="en-US">
                <a:effectLst/>
              </a:rPr>
              <a:t>Address line 3</a:t>
            </a:r>
            <a:br>
              <a:rPr lang="en-US">
                <a:effectLst/>
              </a:rPr>
            </a:br>
            <a:r>
              <a:rPr lang="en-US">
                <a:effectLst/>
              </a:rPr>
              <a:t>Zip code</a:t>
            </a:r>
            <a:br>
              <a:rPr lang="en-US">
                <a:effectLst/>
              </a:rPr>
            </a:br>
            <a:r>
              <a:rPr lang="en-US">
                <a:effectLst/>
              </a:rPr>
              <a:t>Country</a:t>
            </a:r>
            <a:endParaRPr lang="en-US"/>
          </a:p>
        </p:txBody>
      </p:sp>
      <p:sp>
        <p:nvSpPr>
          <p:cNvPr id="14" name="Picture Placeholder 2">
            <a:extLst>
              <a:ext uri="{FF2B5EF4-FFF2-40B4-BE49-F238E27FC236}">
                <a16:creationId xmlns:a16="http://schemas.microsoft.com/office/drawing/2014/main" id="{D26DCF78-A14C-7743-94BB-7E13C2AD8622}"/>
              </a:ext>
            </a:extLst>
          </p:cNvPr>
          <p:cNvSpPr>
            <a:spLocks noGrp="1"/>
          </p:cNvSpPr>
          <p:nvPr>
            <p:ph type="pic" sz="quarter" idx="16"/>
          </p:nvPr>
        </p:nvSpPr>
        <p:spPr>
          <a:xfrm>
            <a:off x="6095998" y="0"/>
            <a:ext cx="6096001" cy="6858000"/>
          </a:xfrm>
          <a:prstGeom prst="rect">
            <a:avLst/>
          </a:prstGeom>
          <a:solidFill>
            <a:schemeClr val="bg2"/>
          </a:solidFill>
        </p:spPr>
        <p:txBody>
          <a:bodyPr/>
          <a:lstStyle>
            <a:lvl1pPr>
              <a:defRPr/>
            </a:lvl1pPr>
          </a:lstStyle>
          <a:p>
            <a:endParaRPr lang="en-US"/>
          </a:p>
        </p:txBody>
      </p:sp>
      <p:sp>
        <p:nvSpPr>
          <p:cNvPr id="15" name="Текст 4">
            <a:extLst>
              <a:ext uri="{FF2B5EF4-FFF2-40B4-BE49-F238E27FC236}">
                <a16:creationId xmlns:a16="http://schemas.microsoft.com/office/drawing/2014/main" id="{C5A38B2D-BA78-D148-BEF2-03B25A9ED5DF}"/>
              </a:ext>
            </a:extLst>
          </p:cNvPr>
          <p:cNvSpPr>
            <a:spLocks noGrp="1"/>
          </p:cNvSpPr>
          <p:nvPr>
            <p:ph type="body" sz="quarter" idx="17" hasCustomPrompt="1"/>
          </p:nvPr>
        </p:nvSpPr>
        <p:spPr>
          <a:xfrm>
            <a:off x="9904651" y="5373112"/>
            <a:ext cx="2287349" cy="1484888"/>
          </a:xfrm>
        </p:spPr>
        <p:txBody>
          <a:bodyPr/>
          <a:lstStyle>
            <a:lvl1pPr>
              <a:defRPr sz="2400">
                <a:solidFill>
                  <a:schemeClr val="tx1"/>
                </a:solidFill>
              </a:defRPr>
            </a:lvl1pPr>
          </a:lstStyle>
          <a:p>
            <a:pPr lvl="0"/>
            <a:r>
              <a:rPr lang="en-US" dirty="0"/>
              <a:t>KEEP THIS CORNER EMPTY FOR THE VIDEO</a:t>
            </a:r>
            <a:endParaRPr lang="ru-RU" dirty="0"/>
          </a:p>
        </p:txBody>
      </p:sp>
    </p:spTree>
    <p:extLst>
      <p:ext uri="{BB962C8B-B14F-4D97-AF65-F5344CB8AC3E}">
        <p14:creationId xmlns:p14="http://schemas.microsoft.com/office/powerpoint/2010/main" val="95181272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Long Title">
    <p:bg>
      <p:bgPr>
        <a:solidFill>
          <a:srgbClr val="000C23"/>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FA7817-3B6C-3F4A-B7B9-1C24248B02A6}"/>
              </a:ext>
            </a:extLst>
          </p:cNvPr>
          <p:cNvSpPr>
            <a:spLocks noGrp="1"/>
          </p:cNvSpPr>
          <p:nvPr>
            <p:ph type="title" hasCustomPrompt="1"/>
          </p:nvPr>
        </p:nvSpPr>
        <p:spPr>
          <a:xfrm>
            <a:off x="3460031" y="2161472"/>
            <a:ext cx="5271938" cy="738664"/>
          </a:xfrm>
        </p:spPr>
        <p:txBody>
          <a:bodyPr vert="horz" wrap="square" lIns="0" tIns="0" rIns="0" bIns="0" rtlCol="0">
            <a:spAutoFit/>
          </a:bodyPr>
          <a:lstStyle>
            <a:lvl1pPr algn="ctr">
              <a:defRPr lang="en-US" sz="4800" b="0" dirty="0">
                <a:solidFill>
                  <a:schemeClr val="bg1"/>
                </a:solidFill>
                <a:latin typeface="Calibri Light" panose="020F0302020204030204" pitchFamily="34" charset="0"/>
                <a:cs typeface="Calibri Light" panose="020F0302020204030204" pitchFamily="34" charset="0"/>
              </a:defRPr>
            </a:lvl1pPr>
          </a:lstStyle>
          <a:p>
            <a:pPr lvl="0"/>
            <a:r>
              <a:rPr lang="en-US" dirty="0"/>
              <a:t>Talk title goes</a:t>
            </a:r>
            <a:r>
              <a:rPr lang="ru-RU" dirty="0"/>
              <a:t> </a:t>
            </a:r>
            <a:r>
              <a:rPr lang="en-US" dirty="0"/>
              <a:t>here</a:t>
            </a:r>
          </a:p>
        </p:txBody>
      </p:sp>
      <p:sp>
        <p:nvSpPr>
          <p:cNvPr id="8" name="Rectangle 7">
            <a:extLst>
              <a:ext uri="{FF2B5EF4-FFF2-40B4-BE49-F238E27FC236}">
                <a16:creationId xmlns:a16="http://schemas.microsoft.com/office/drawing/2014/main" id="{73BAD3E6-15E0-9C46-91B8-5774D5CBFE2B}"/>
              </a:ext>
            </a:extLst>
          </p:cNvPr>
          <p:cNvSpPr/>
          <p:nvPr userDrawn="1"/>
        </p:nvSpPr>
        <p:spPr bwMode="auto">
          <a:xfrm rot="5400000">
            <a:off x="6087000" y="3541664"/>
            <a:ext cx="18000" cy="1080000"/>
          </a:xfrm>
          <a:prstGeom prst="rect">
            <a:avLst/>
          </a:prstGeom>
          <a:gradFill>
            <a:gsLst>
              <a:gs pos="0">
                <a:srgbClr val="F8E21B"/>
              </a:gs>
              <a:gs pos="32000">
                <a:srgbClr val="71C9BC"/>
              </a:gs>
              <a:gs pos="49000">
                <a:srgbClr val="36BFA8"/>
              </a:gs>
              <a:gs pos="99000">
                <a:srgbClr val="008ACF"/>
              </a:gs>
            </a:gsLst>
            <a:lin ang="18600000" scaled="0"/>
          </a:gradFill>
          <a:ln>
            <a:noFill/>
          </a:ln>
          <a:effectLst/>
        </p:spPr>
        <p:txBody>
          <a:bodyPr wrap="none" rtlCol="0" anchor="ctr"/>
          <a:lstStyle/>
          <a:p>
            <a:pPr algn="ctr"/>
            <a:endParaRPr lang="en-HU" sz="2400" dirty="0" err="1">
              <a:solidFill>
                <a:schemeClr val="bg1"/>
              </a:solidFill>
              <a:latin typeface="Calibri Light" panose="020F0302020204030204" pitchFamily="34" charset="0"/>
              <a:ea typeface="Human Sans ExtraLight" charset="0"/>
              <a:cs typeface="Human Sans ExtraLight" charset="0"/>
            </a:endParaRPr>
          </a:p>
        </p:txBody>
      </p:sp>
      <p:pic>
        <p:nvPicPr>
          <p:cNvPr id="9" name="Picture 8">
            <a:extLst>
              <a:ext uri="{FF2B5EF4-FFF2-40B4-BE49-F238E27FC236}">
                <a16:creationId xmlns:a16="http://schemas.microsoft.com/office/drawing/2014/main" id="{47DC77A6-0764-6349-A72C-AA21E9F315CD}"/>
              </a:ext>
            </a:extLst>
          </p:cNvPr>
          <p:cNvPicPr>
            <a:picLocks noChangeAspect="1"/>
          </p:cNvPicPr>
          <p:nvPr userDrawn="1"/>
        </p:nvPicPr>
        <p:blipFill rotWithShape="1">
          <a:blip r:embed="rId2"/>
          <a:srcRect t="75632"/>
          <a:stretch/>
        </p:blipFill>
        <p:spPr>
          <a:xfrm>
            <a:off x="2554840" y="0"/>
            <a:ext cx="7082320" cy="1727608"/>
          </a:xfrm>
          <a:prstGeom prst="rect">
            <a:avLst/>
          </a:prstGeom>
        </p:spPr>
      </p:pic>
      <p:sp>
        <p:nvSpPr>
          <p:cNvPr id="15" name="Text Placeholder 4">
            <a:extLst>
              <a:ext uri="{FF2B5EF4-FFF2-40B4-BE49-F238E27FC236}">
                <a16:creationId xmlns:a16="http://schemas.microsoft.com/office/drawing/2014/main" id="{5D84A347-49C8-CC44-BBB9-5AD454A0AD5D}"/>
              </a:ext>
            </a:extLst>
          </p:cNvPr>
          <p:cNvSpPr>
            <a:spLocks noGrp="1"/>
          </p:cNvSpPr>
          <p:nvPr>
            <p:ph type="body" sz="quarter" idx="13" hasCustomPrompt="1"/>
          </p:nvPr>
        </p:nvSpPr>
        <p:spPr>
          <a:xfrm>
            <a:off x="4496729" y="4464280"/>
            <a:ext cx="3222702" cy="430887"/>
          </a:xfrm>
        </p:spPr>
        <p:txBody>
          <a:bodyPr wrap="square">
            <a:spAutoFit/>
          </a:bodyPr>
          <a:lstStyle>
            <a:lvl1pPr algn="ctr">
              <a:lnSpc>
                <a:spcPct val="100000"/>
              </a:lnSpc>
              <a:spcBef>
                <a:spcPts val="0"/>
              </a:spcBef>
              <a:defRPr sz="1400" b="1" i="0" spc="100" baseline="0">
                <a:solidFill>
                  <a:schemeClr val="bg1"/>
                </a:solidFill>
                <a:latin typeface="Calibri" panose="020F0502020204030204" pitchFamily="34" charset="0"/>
                <a:cs typeface="Calibri" panose="020F0502020204030204" pitchFamily="34" charset="0"/>
              </a:defRPr>
            </a:lvl1pPr>
            <a:lvl2pPr>
              <a:buNone/>
              <a:defRPr/>
            </a:lvl2pPr>
          </a:lstStyle>
          <a:p>
            <a:pPr lvl="0"/>
            <a:r>
              <a:rPr lang="en-US" dirty="0"/>
              <a:t>PUT YOUR NAME HERE</a:t>
            </a:r>
          </a:p>
          <a:p>
            <a:pPr lvl="0"/>
            <a:r>
              <a:rPr lang="en-US" dirty="0"/>
              <a:t>YOUR TITLE, COMPANY</a:t>
            </a:r>
          </a:p>
        </p:txBody>
      </p:sp>
      <p:sp>
        <p:nvSpPr>
          <p:cNvPr id="7" name="Текст 4">
            <a:extLst>
              <a:ext uri="{FF2B5EF4-FFF2-40B4-BE49-F238E27FC236}">
                <a16:creationId xmlns:a16="http://schemas.microsoft.com/office/drawing/2014/main" id="{28D9A06F-0DA7-B543-BB6F-CF302E2FB65E}"/>
              </a:ext>
            </a:extLst>
          </p:cNvPr>
          <p:cNvSpPr>
            <a:spLocks noGrp="1"/>
          </p:cNvSpPr>
          <p:nvPr>
            <p:ph type="body" sz="quarter" idx="14" hasCustomPrompt="1"/>
          </p:nvPr>
        </p:nvSpPr>
        <p:spPr>
          <a:xfrm>
            <a:off x="9904651" y="5373112"/>
            <a:ext cx="2287349" cy="1484888"/>
          </a:xfrm>
        </p:spPr>
        <p:txBody>
          <a:bodyPr/>
          <a:lstStyle>
            <a:lvl1pPr>
              <a:defRPr sz="2400">
                <a:solidFill>
                  <a:schemeClr val="bg1"/>
                </a:solidFill>
              </a:defRPr>
            </a:lvl1pPr>
          </a:lstStyle>
          <a:p>
            <a:pPr lvl="0"/>
            <a:r>
              <a:rPr lang="en-US" dirty="0"/>
              <a:t>KEEP THIS CORNER EMPTY FOR THE VIDEO</a:t>
            </a:r>
            <a:endParaRPr lang="ru-RU" dirty="0"/>
          </a:p>
        </p:txBody>
      </p:sp>
    </p:spTree>
    <p:extLst>
      <p:ext uri="{BB962C8B-B14F-4D97-AF65-F5344CB8AC3E}">
        <p14:creationId xmlns:p14="http://schemas.microsoft.com/office/powerpoint/2010/main" val="422916548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Highlight">
    <p:bg>
      <p:bgPr>
        <a:solidFill>
          <a:srgbClr val="000C23"/>
        </a:soli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B8E369A2-FC86-4140-9080-E549260B9180}"/>
              </a:ext>
            </a:extLst>
          </p:cNvPr>
          <p:cNvSpPr>
            <a:spLocks noGrp="1"/>
          </p:cNvSpPr>
          <p:nvPr>
            <p:ph type="body" sz="quarter" idx="11" hasCustomPrompt="1"/>
          </p:nvPr>
        </p:nvSpPr>
        <p:spPr>
          <a:xfrm>
            <a:off x="4767825" y="4400424"/>
            <a:ext cx="2656350" cy="225062"/>
          </a:xfrm>
          <a:prstGeom prst="rect">
            <a:avLst/>
          </a:prstGeom>
        </p:spPr>
        <p:txBody>
          <a:bodyPr vert="horz" wrap="square" lIns="0" tIns="0" rIns="0" bIns="0" rtlCol="0">
            <a:spAutoFit/>
          </a:bodyPr>
          <a:lstStyle>
            <a:lvl1pPr algn="ctr">
              <a:defRPr lang="en-US" sz="1400" b="1" spc="100" baseline="0" dirty="0">
                <a:solidFill>
                  <a:schemeClr val="bg1"/>
                </a:solidFill>
                <a:latin typeface="Calibri" panose="020F0502020204030204" pitchFamily="34" charset="0"/>
              </a:defRPr>
            </a:lvl1pPr>
          </a:lstStyle>
          <a:p>
            <a:pPr lvl="0"/>
            <a:r>
              <a:rPr lang="en-US" dirty="0"/>
              <a:t>SUBTITLE GOES HERE</a:t>
            </a:r>
          </a:p>
        </p:txBody>
      </p:sp>
      <p:sp>
        <p:nvSpPr>
          <p:cNvPr id="3" name="Title 2">
            <a:extLst>
              <a:ext uri="{FF2B5EF4-FFF2-40B4-BE49-F238E27FC236}">
                <a16:creationId xmlns:a16="http://schemas.microsoft.com/office/drawing/2014/main" id="{81FA7817-3B6C-3F4A-B7B9-1C24248B02A6}"/>
              </a:ext>
            </a:extLst>
          </p:cNvPr>
          <p:cNvSpPr>
            <a:spLocks noGrp="1"/>
          </p:cNvSpPr>
          <p:nvPr>
            <p:ph type="title" hasCustomPrompt="1"/>
          </p:nvPr>
        </p:nvSpPr>
        <p:spPr>
          <a:xfrm>
            <a:off x="457200" y="1213009"/>
            <a:ext cx="11277600" cy="2215991"/>
          </a:xfrm>
        </p:spPr>
        <p:txBody>
          <a:bodyPr vert="horz" wrap="square" lIns="0" tIns="0" rIns="0" bIns="0" rtlCol="0">
            <a:spAutoFit/>
          </a:bodyPr>
          <a:lstStyle>
            <a:lvl1pPr algn="ctr">
              <a:defRPr lang="en-US" sz="4800" b="0" dirty="0">
                <a:solidFill>
                  <a:schemeClr val="bg1"/>
                </a:solidFill>
                <a:latin typeface="Calibri Light" panose="020F0302020204030204" pitchFamily="34" charset="0"/>
                <a:cs typeface="Calibri Light" panose="020F0302020204030204" pitchFamily="34" charset="0"/>
              </a:defRPr>
            </a:lvl1pPr>
          </a:lstStyle>
          <a:p>
            <a:pPr lvl="0"/>
            <a:r>
              <a:rPr lang="en-US" dirty="0"/>
              <a:t>Use this layout for text highlights,</a:t>
            </a:r>
            <a:br>
              <a:rPr lang="ru-RU" dirty="0"/>
            </a:br>
            <a:r>
              <a:rPr lang="en-US" dirty="0"/>
              <a:t> important thoughts, conclusions, </a:t>
            </a:r>
            <a:br>
              <a:rPr lang="ru-RU" dirty="0"/>
            </a:br>
            <a:r>
              <a:rPr lang="en-US" dirty="0"/>
              <a:t>or any other multiline titles</a:t>
            </a:r>
          </a:p>
        </p:txBody>
      </p:sp>
      <p:sp>
        <p:nvSpPr>
          <p:cNvPr id="8" name="Rectangle 7">
            <a:extLst>
              <a:ext uri="{FF2B5EF4-FFF2-40B4-BE49-F238E27FC236}">
                <a16:creationId xmlns:a16="http://schemas.microsoft.com/office/drawing/2014/main" id="{73BAD3E6-15E0-9C46-91B8-5774D5CBFE2B}"/>
              </a:ext>
            </a:extLst>
          </p:cNvPr>
          <p:cNvSpPr/>
          <p:nvPr userDrawn="1"/>
        </p:nvSpPr>
        <p:spPr bwMode="auto">
          <a:xfrm rot="5400000">
            <a:off x="6087000" y="3541664"/>
            <a:ext cx="18000" cy="1080000"/>
          </a:xfrm>
          <a:prstGeom prst="rect">
            <a:avLst/>
          </a:prstGeom>
          <a:gradFill>
            <a:gsLst>
              <a:gs pos="0">
                <a:srgbClr val="F8E21B"/>
              </a:gs>
              <a:gs pos="32000">
                <a:srgbClr val="71C9BC"/>
              </a:gs>
              <a:gs pos="49000">
                <a:srgbClr val="36BFA8"/>
              </a:gs>
              <a:gs pos="99000">
                <a:srgbClr val="008ACF"/>
              </a:gs>
            </a:gsLst>
            <a:lin ang="18600000" scaled="0"/>
          </a:gradFill>
          <a:ln>
            <a:noFill/>
          </a:ln>
          <a:effectLst/>
        </p:spPr>
        <p:txBody>
          <a:bodyPr wrap="none" rtlCol="0" anchor="ctr"/>
          <a:lstStyle/>
          <a:p>
            <a:pPr algn="ctr"/>
            <a:endParaRPr lang="en-HU" sz="2400" dirty="0" err="1">
              <a:solidFill>
                <a:schemeClr val="bg1"/>
              </a:solidFill>
              <a:latin typeface="Calibri Light" panose="020F0302020204030204" pitchFamily="34" charset="0"/>
              <a:ea typeface="Human Sans ExtraLight" charset="0"/>
              <a:cs typeface="Human Sans ExtraLight" charset="0"/>
            </a:endParaRPr>
          </a:p>
        </p:txBody>
      </p:sp>
      <p:sp>
        <p:nvSpPr>
          <p:cNvPr id="5" name="Текст 4">
            <a:extLst>
              <a:ext uri="{FF2B5EF4-FFF2-40B4-BE49-F238E27FC236}">
                <a16:creationId xmlns:a16="http://schemas.microsoft.com/office/drawing/2014/main" id="{6234332D-41A2-0446-832E-4AD53BA2EC57}"/>
              </a:ext>
            </a:extLst>
          </p:cNvPr>
          <p:cNvSpPr>
            <a:spLocks noGrp="1"/>
          </p:cNvSpPr>
          <p:nvPr>
            <p:ph type="body" sz="quarter" idx="14" hasCustomPrompt="1"/>
          </p:nvPr>
        </p:nvSpPr>
        <p:spPr>
          <a:xfrm>
            <a:off x="9904651" y="5373112"/>
            <a:ext cx="2287349" cy="1484888"/>
          </a:xfrm>
        </p:spPr>
        <p:txBody>
          <a:bodyPr/>
          <a:lstStyle>
            <a:lvl1pPr>
              <a:defRPr sz="2400">
                <a:solidFill>
                  <a:schemeClr val="bg1"/>
                </a:solidFill>
              </a:defRPr>
            </a:lvl1pPr>
          </a:lstStyle>
          <a:p>
            <a:pPr lvl="0"/>
            <a:r>
              <a:rPr lang="en-US" dirty="0"/>
              <a:t>KEEP THIS CORNER EMPTY FOR THE VIDEO</a:t>
            </a:r>
            <a:endParaRPr lang="ru-RU" dirty="0"/>
          </a:p>
        </p:txBody>
      </p:sp>
    </p:spTree>
    <p:extLst>
      <p:ext uri="{BB962C8B-B14F-4D97-AF65-F5344CB8AC3E}">
        <p14:creationId xmlns:p14="http://schemas.microsoft.com/office/powerpoint/2010/main" val="6485289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fedentiality Note for EPAM">
    <p:bg>
      <p:bgPr>
        <a:solidFill>
          <a:srgbClr val="000C23"/>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5C752612-82E4-1646-99D1-5249F83F36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91291" y="415430"/>
            <a:ext cx="609419" cy="545269"/>
          </a:xfrm>
          <a:prstGeom prst="rect">
            <a:avLst/>
          </a:prstGeom>
        </p:spPr>
      </p:pic>
      <p:sp>
        <p:nvSpPr>
          <p:cNvPr id="6" name="Title 4">
            <a:extLst>
              <a:ext uri="{FF2B5EF4-FFF2-40B4-BE49-F238E27FC236}">
                <a16:creationId xmlns:a16="http://schemas.microsoft.com/office/drawing/2014/main" id="{421BEEA4-379F-0A47-984B-A9F563D1BE5C}"/>
              </a:ext>
            </a:extLst>
          </p:cNvPr>
          <p:cNvSpPr txBox="1">
            <a:spLocks/>
          </p:cNvSpPr>
          <p:nvPr userDrawn="1"/>
        </p:nvSpPr>
        <p:spPr>
          <a:xfrm>
            <a:off x="968023" y="2203983"/>
            <a:ext cx="10255955" cy="3645613"/>
          </a:xfrm>
          <a:prstGeom prst="rect">
            <a:avLst/>
          </a:prstGeom>
        </p:spPr>
        <p:txBody>
          <a:bodyPr wrap="square" lIns="0" tIns="0" rIns="0" bIns="0">
            <a:spAutoFit/>
          </a:bodyPr>
          <a:lstStyle>
            <a:lvl1pPr algn="l" defTabSz="914400" rtl="0" eaLnBrk="1" latinLnBrk="0" hangingPunct="1">
              <a:lnSpc>
                <a:spcPct val="100000"/>
              </a:lnSpc>
              <a:spcBef>
                <a:spcPct val="0"/>
              </a:spcBef>
              <a:buNone/>
              <a:defRPr sz="2200" b="1" i="0" kern="1200">
                <a:solidFill>
                  <a:schemeClr val="tx1"/>
                </a:solidFill>
                <a:latin typeface="+mj-lt"/>
                <a:ea typeface="Calibri" panose="020F0502020204030204" pitchFamily="34" charset="0"/>
                <a:cs typeface="Calibri" panose="020F0502020204030204" pitchFamily="34" charset="0"/>
              </a:defRPr>
            </a:lvl1pPr>
          </a:lstStyle>
          <a:p>
            <a:pPr algn="l">
              <a:lnSpc>
                <a:spcPct val="150000"/>
              </a:lnSpc>
            </a:pPr>
            <a:r>
              <a:rPr lang="en-US" sz="2000" b="0" dirty="0">
                <a:solidFill>
                  <a:schemeClr val="bg1"/>
                </a:solidFill>
                <a:latin typeface="Calibri Light" panose="020F0302020204030204" pitchFamily="34" charset="0"/>
              </a:rPr>
              <a:t>This presentation has been prepared by EPAM Systems, Inc. solely for use by EPAM at its EPAM Zed Conference. This presentation or the information contained herein may not be reproduced or used for any other purpose. This presentation includes highly confidential and proprietary information and is delivered on the express condition that such information will not be disclosed to anyone except persons in the recipient organization who have a need to know solely for the purpose described above. No copies of this presentation will be made, and no other distribution will be made, without the consent of EPAM. Any distribution of this presentation to any other person, in whole or in part, or the reproduction of this presentation, or the divulgence of any of its contents is unauthorized.</a:t>
            </a:r>
          </a:p>
        </p:txBody>
      </p:sp>
      <p:sp>
        <p:nvSpPr>
          <p:cNvPr id="2" name="Прямоугольник 1">
            <a:extLst>
              <a:ext uri="{FF2B5EF4-FFF2-40B4-BE49-F238E27FC236}">
                <a16:creationId xmlns:a16="http://schemas.microsoft.com/office/drawing/2014/main" id="{CA26C9BB-D666-234F-A193-337B9B744FFE}"/>
              </a:ext>
            </a:extLst>
          </p:cNvPr>
          <p:cNvSpPr/>
          <p:nvPr userDrawn="1"/>
        </p:nvSpPr>
        <p:spPr>
          <a:xfrm>
            <a:off x="2160146" y="1265063"/>
            <a:ext cx="7871707" cy="830997"/>
          </a:xfrm>
          <a:prstGeom prst="rect">
            <a:avLst/>
          </a:prstGeom>
        </p:spPr>
        <p:txBody>
          <a:bodyPr wrap="none">
            <a:spAutoFit/>
          </a:bodyPr>
          <a:lstStyle/>
          <a:p>
            <a:r>
              <a:rPr kumimoji="0" lang="en-US" sz="4800" b="1" i="0" u="none" strike="noStrike" kern="1200" cap="none" spc="0" normalizeH="0" baseline="0" noProof="0" dirty="0">
                <a:ln>
                  <a:noFill/>
                </a:ln>
                <a:solidFill>
                  <a:srgbClr val="FFFFFF"/>
                </a:solidFill>
                <a:effectLst/>
                <a:uLnTx/>
                <a:uFillTx/>
                <a:latin typeface="Calibri Bold"/>
                <a:cs typeface="Calibri" panose="020F0502020204030204" pitchFamily="34" charset="0"/>
              </a:rPr>
              <a:t>CONFIDENTIAL INFORMATION</a:t>
            </a:r>
            <a:endParaRPr lang="ru-RU" dirty="0"/>
          </a:p>
        </p:txBody>
      </p:sp>
    </p:spTree>
    <p:extLst>
      <p:ext uri="{BB962C8B-B14F-4D97-AF65-F5344CB8AC3E}">
        <p14:creationId xmlns:p14="http://schemas.microsoft.com/office/powerpoint/2010/main" val="196232582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000C23"/>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5CCC8C-C8CB-CB4E-A88B-73239C25E27F}"/>
              </a:ext>
            </a:extLst>
          </p:cNvPr>
          <p:cNvSpPr/>
          <p:nvPr userDrawn="1"/>
        </p:nvSpPr>
        <p:spPr bwMode="auto">
          <a:xfrm>
            <a:off x="5336450" y="0"/>
            <a:ext cx="25200" cy="6858000"/>
          </a:xfrm>
          <a:prstGeom prst="rect">
            <a:avLst/>
          </a:prstGeom>
          <a:gradFill>
            <a:gsLst>
              <a:gs pos="0">
                <a:srgbClr val="F8E21B"/>
              </a:gs>
              <a:gs pos="32000">
                <a:srgbClr val="71C9BC"/>
              </a:gs>
              <a:gs pos="49000">
                <a:srgbClr val="36BFA8"/>
              </a:gs>
              <a:gs pos="99000">
                <a:srgbClr val="008ACF"/>
              </a:gs>
            </a:gsLst>
            <a:lin ang="18600000" scaled="0"/>
          </a:gradFill>
          <a:ln>
            <a:noFill/>
          </a:ln>
          <a:effectLst/>
        </p:spPr>
        <p:txBody>
          <a:bodyPr wrap="none" rtlCol="0" anchor="ctr"/>
          <a:lstStyle/>
          <a:p>
            <a:pPr algn="ctr"/>
            <a:endParaRPr lang="en-HU" sz="2400" dirty="0" err="1">
              <a:solidFill>
                <a:schemeClr val="bg1"/>
              </a:solidFill>
              <a:latin typeface="Calibri Light" panose="020F0302020204030204" pitchFamily="34" charset="0"/>
              <a:ea typeface="Human Sans ExtraLight" charset="0"/>
              <a:cs typeface="Human Sans ExtraLight" charset="0"/>
            </a:endParaRPr>
          </a:p>
        </p:txBody>
      </p:sp>
      <p:pic>
        <p:nvPicPr>
          <p:cNvPr id="17" name="Picture 16">
            <a:extLst>
              <a:ext uri="{FF2B5EF4-FFF2-40B4-BE49-F238E27FC236}">
                <a16:creationId xmlns:a16="http://schemas.microsoft.com/office/drawing/2014/main" id="{175C2BBB-F39F-2E43-8ADE-69AE965C76E7}"/>
              </a:ext>
            </a:extLst>
          </p:cNvPr>
          <p:cNvPicPr>
            <a:picLocks noChangeAspect="1"/>
          </p:cNvPicPr>
          <p:nvPr userDrawn="1"/>
        </p:nvPicPr>
        <p:blipFill>
          <a:blip r:embed="rId2"/>
          <a:stretch>
            <a:fillRect/>
          </a:stretch>
        </p:blipFill>
        <p:spPr>
          <a:xfrm>
            <a:off x="489146" y="1016767"/>
            <a:ext cx="4625778" cy="4625778"/>
          </a:xfrm>
          <a:prstGeom prst="rect">
            <a:avLst/>
          </a:prstGeom>
        </p:spPr>
      </p:pic>
      <p:sp>
        <p:nvSpPr>
          <p:cNvPr id="18" name="Title 2">
            <a:extLst>
              <a:ext uri="{FF2B5EF4-FFF2-40B4-BE49-F238E27FC236}">
                <a16:creationId xmlns:a16="http://schemas.microsoft.com/office/drawing/2014/main" id="{710C6E3F-25EA-9A43-896A-9FC0BA985635}"/>
              </a:ext>
            </a:extLst>
          </p:cNvPr>
          <p:cNvSpPr>
            <a:spLocks noGrp="1"/>
          </p:cNvSpPr>
          <p:nvPr>
            <p:ph type="title" hasCustomPrompt="1"/>
          </p:nvPr>
        </p:nvSpPr>
        <p:spPr>
          <a:xfrm>
            <a:off x="1373551" y="3057772"/>
            <a:ext cx="2811950" cy="553998"/>
          </a:xfrm>
        </p:spPr>
        <p:txBody>
          <a:bodyPr wrap="square">
            <a:spAutoFit/>
          </a:bodyPr>
          <a:lstStyle>
            <a:lvl1pPr algn="ctr">
              <a:defRPr sz="3600" b="1" i="0" spc="600">
                <a:solidFill>
                  <a:schemeClr val="bg1"/>
                </a:solidFill>
                <a:latin typeface="Calibri" panose="020F0502020204030204" pitchFamily="34" charset="0"/>
                <a:cs typeface="Calibri" panose="020F0502020204030204" pitchFamily="34" charset="0"/>
              </a:defRPr>
            </a:lvl1pPr>
          </a:lstStyle>
          <a:p>
            <a:r>
              <a:rPr lang="en-US" dirty="0"/>
              <a:t>AGENDA</a:t>
            </a:r>
          </a:p>
        </p:txBody>
      </p:sp>
      <p:grpSp>
        <p:nvGrpSpPr>
          <p:cNvPr id="19" name="Group 18">
            <a:extLst>
              <a:ext uri="{FF2B5EF4-FFF2-40B4-BE49-F238E27FC236}">
                <a16:creationId xmlns:a16="http://schemas.microsoft.com/office/drawing/2014/main" id="{CF66CA74-C474-0946-8908-117B3DD58A00}"/>
              </a:ext>
            </a:extLst>
          </p:cNvPr>
          <p:cNvGrpSpPr/>
          <p:nvPr userDrawn="1"/>
        </p:nvGrpSpPr>
        <p:grpSpPr>
          <a:xfrm>
            <a:off x="4914178" y="3136224"/>
            <a:ext cx="386864" cy="386864"/>
            <a:chOff x="6404461" y="1436036"/>
            <a:chExt cx="511112" cy="511112"/>
          </a:xfrm>
        </p:grpSpPr>
        <p:grpSp>
          <p:nvGrpSpPr>
            <p:cNvPr id="20" name="Group 19">
              <a:extLst>
                <a:ext uri="{FF2B5EF4-FFF2-40B4-BE49-F238E27FC236}">
                  <a16:creationId xmlns:a16="http://schemas.microsoft.com/office/drawing/2014/main" id="{51546DDE-42D9-B548-8426-2227990C58DA}"/>
                </a:ext>
              </a:extLst>
            </p:cNvPr>
            <p:cNvGrpSpPr/>
            <p:nvPr userDrawn="1"/>
          </p:nvGrpSpPr>
          <p:grpSpPr>
            <a:xfrm>
              <a:off x="6404461" y="1436036"/>
              <a:ext cx="511112" cy="511112"/>
              <a:chOff x="6313021" y="1478142"/>
              <a:chExt cx="511112" cy="511112"/>
            </a:xfrm>
          </p:grpSpPr>
          <p:sp>
            <p:nvSpPr>
              <p:cNvPr id="22" name="Oval 21">
                <a:extLst>
                  <a:ext uri="{FF2B5EF4-FFF2-40B4-BE49-F238E27FC236}">
                    <a16:creationId xmlns:a16="http://schemas.microsoft.com/office/drawing/2014/main" id="{D8438746-C293-5947-9B6C-7479B4E4AF04}"/>
                  </a:ext>
                </a:extLst>
              </p:cNvPr>
              <p:cNvSpPr/>
              <p:nvPr userDrawn="1"/>
            </p:nvSpPr>
            <p:spPr bwMode="auto">
              <a:xfrm>
                <a:off x="6313021" y="1478142"/>
                <a:ext cx="511112" cy="511112"/>
              </a:xfrm>
              <a:prstGeom prst="ellipse">
                <a:avLst/>
              </a:prstGeom>
              <a:gradFill>
                <a:gsLst>
                  <a:gs pos="0">
                    <a:srgbClr val="F8E21B"/>
                  </a:gs>
                  <a:gs pos="32000">
                    <a:srgbClr val="71C9BC"/>
                  </a:gs>
                  <a:gs pos="49000">
                    <a:srgbClr val="36BFA8"/>
                  </a:gs>
                  <a:gs pos="99000">
                    <a:srgbClr val="008ACF"/>
                  </a:gs>
                </a:gsLst>
                <a:lin ang="18600000" scaled="0"/>
              </a:gradFill>
              <a:ln>
                <a:noFill/>
              </a:ln>
              <a:effectLst/>
            </p:spPr>
            <p:txBody>
              <a:bodyPr wrap="none" rtlCol="0" anchor="ctr"/>
              <a:lstStyle/>
              <a:p>
                <a:pPr algn="ctr"/>
                <a:endParaRPr lang="en-HU" sz="2400" dirty="0" err="1">
                  <a:solidFill>
                    <a:schemeClr val="bg1"/>
                  </a:solidFill>
                  <a:latin typeface="Calibri Light" panose="020F0302020204030204" pitchFamily="34" charset="0"/>
                  <a:ea typeface="Human Sans ExtraLight" charset="0"/>
                  <a:cs typeface="Human Sans ExtraLight" charset="0"/>
                </a:endParaRPr>
              </a:p>
            </p:txBody>
          </p:sp>
          <p:sp>
            <p:nvSpPr>
              <p:cNvPr id="37" name="Oval 36">
                <a:extLst>
                  <a:ext uri="{FF2B5EF4-FFF2-40B4-BE49-F238E27FC236}">
                    <a16:creationId xmlns:a16="http://schemas.microsoft.com/office/drawing/2014/main" id="{ED9F5A4B-3D71-C641-B3BB-C95326E702B6}"/>
                  </a:ext>
                </a:extLst>
              </p:cNvPr>
              <p:cNvSpPr/>
              <p:nvPr userDrawn="1"/>
            </p:nvSpPr>
            <p:spPr bwMode="auto">
              <a:xfrm>
                <a:off x="6339481" y="1504602"/>
                <a:ext cx="458194" cy="458194"/>
              </a:xfrm>
              <a:prstGeom prst="ellipse">
                <a:avLst/>
              </a:prstGeom>
              <a:solidFill>
                <a:srgbClr val="000C23"/>
              </a:solidFill>
              <a:ln>
                <a:noFill/>
              </a:ln>
              <a:effectLst/>
            </p:spPr>
            <p:txBody>
              <a:bodyPr wrap="none" rtlCol="0" anchor="ctr"/>
              <a:lstStyle/>
              <a:p>
                <a:pPr algn="ctr"/>
                <a:endParaRPr lang="en-HU" sz="2400" dirty="0" err="1">
                  <a:solidFill>
                    <a:schemeClr val="bg1"/>
                  </a:solidFill>
                  <a:latin typeface="Calibri Light" panose="020F0302020204030204" pitchFamily="34" charset="0"/>
                  <a:ea typeface="Human Sans ExtraLight" charset="0"/>
                  <a:cs typeface="Human Sans ExtraLight" charset="0"/>
                </a:endParaRPr>
              </a:p>
            </p:txBody>
          </p:sp>
        </p:grpSp>
        <p:cxnSp>
          <p:nvCxnSpPr>
            <p:cNvPr id="21" name="Straight Arrow Connector 20">
              <a:extLst>
                <a:ext uri="{FF2B5EF4-FFF2-40B4-BE49-F238E27FC236}">
                  <a16:creationId xmlns:a16="http://schemas.microsoft.com/office/drawing/2014/main" id="{E454C731-9B3D-8841-B662-C75823A15543}"/>
                </a:ext>
              </a:extLst>
            </p:cNvPr>
            <p:cNvCxnSpPr>
              <a:cxnSpLocks/>
            </p:cNvCxnSpPr>
            <p:nvPr userDrawn="1"/>
          </p:nvCxnSpPr>
          <p:spPr>
            <a:xfrm>
              <a:off x="6579439" y="1691592"/>
              <a:ext cx="167154" cy="0"/>
            </a:xfrm>
            <a:prstGeom prst="straightConnector1">
              <a:avLst/>
            </a:prstGeom>
            <a:ln w="22225">
              <a:solidFill>
                <a:schemeClr val="bg1"/>
              </a:solidFill>
              <a:tailEnd type="arrow" w="lg" len="sm"/>
            </a:ln>
          </p:spPr>
          <p:style>
            <a:lnRef idx="1">
              <a:schemeClr val="accent1"/>
            </a:lnRef>
            <a:fillRef idx="0">
              <a:schemeClr val="accent1"/>
            </a:fillRef>
            <a:effectRef idx="0">
              <a:schemeClr val="accent1"/>
            </a:effectRef>
            <a:fontRef idx="minor">
              <a:schemeClr val="tx1"/>
            </a:fontRef>
          </p:style>
        </p:cxnSp>
      </p:grpSp>
      <p:pic>
        <p:nvPicPr>
          <p:cNvPr id="38" name="Picture 37">
            <a:extLst>
              <a:ext uri="{FF2B5EF4-FFF2-40B4-BE49-F238E27FC236}">
                <a16:creationId xmlns:a16="http://schemas.microsoft.com/office/drawing/2014/main" id="{8F40F92F-238A-5141-91CA-5B557D021639}"/>
              </a:ext>
            </a:extLst>
          </p:cNvPr>
          <p:cNvPicPr>
            <a:picLocks noChangeAspect="1"/>
          </p:cNvPicPr>
          <p:nvPr userDrawn="1"/>
        </p:nvPicPr>
        <p:blipFill>
          <a:blip r:embed="rId3"/>
          <a:stretch>
            <a:fillRect/>
          </a:stretch>
        </p:blipFill>
        <p:spPr>
          <a:xfrm>
            <a:off x="2520986" y="2250315"/>
            <a:ext cx="549591" cy="137398"/>
          </a:xfrm>
          <a:prstGeom prst="rect">
            <a:avLst/>
          </a:prstGeom>
        </p:spPr>
      </p:pic>
      <p:sp>
        <p:nvSpPr>
          <p:cNvPr id="39" name="Text Placeholder 4">
            <a:extLst>
              <a:ext uri="{FF2B5EF4-FFF2-40B4-BE49-F238E27FC236}">
                <a16:creationId xmlns:a16="http://schemas.microsoft.com/office/drawing/2014/main" id="{55B43CCE-7441-1D48-9115-824BB49EF1D4}"/>
              </a:ext>
            </a:extLst>
          </p:cNvPr>
          <p:cNvSpPr>
            <a:spLocks noGrp="1"/>
          </p:cNvSpPr>
          <p:nvPr>
            <p:ph type="body" sz="quarter" idx="10" hasCustomPrompt="1"/>
          </p:nvPr>
        </p:nvSpPr>
        <p:spPr>
          <a:xfrm>
            <a:off x="6262092" y="1457256"/>
            <a:ext cx="498928" cy="321627"/>
          </a:xfrm>
          <a:prstGeom prst="rect">
            <a:avLst/>
          </a:prstGeom>
        </p:spPr>
        <p:txBody>
          <a:bodyPr wrap="square" anchor="t" anchorCtr="0">
            <a:spAutoFit/>
          </a:bodyPr>
          <a:lstStyle>
            <a:lvl1pPr algn="r">
              <a:defRPr sz="2000" b="1">
                <a:solidFill>
                  <a:schemeClr val="bg1"/>
                </a:solidFill>
              </a:defRPr>
            </a:lvl1pPr>
          </a:lstStyle>
          <a:p>
            <a:pPr lvl="0"/>
            <a:r>
              <a:rPr lang="en-US"/>
              <a:t>01</a:t>
            </a:r>
          </a:p>
        </p:txBody>
      </p:sp>
      <p:sp>
        <p:nvSpPr>
          <p:cNvPr id="40" name="Text Placeholder 4">
            <a:extLst>
              <a:ext uri="{FF2B5EF4-FFF2-40B4-BE49-F238E27FC236}">
                <a16:creationId xmlns:a16="http://schemas.microsoft.com/office/drawing/2014/main" id="{556DCAAF-C0D2-F444-9824-D814AEB5F30F}"/>
              </a:ext>
            </a:extLst>
          </p:cNvPr>
          <p:cNvSpPr>
            <a:spLocks noGrp="1"/>
          </p:cNvSpPr>
          <p:nvPr>
            <p:ph type="body" sz="quarter" idx="11" hasCustomPrompt="1"/>
          </p:nvPr>
        </p:nvSpPr>
        <p:spPr>
          <a:xfrm>
            <a:off x="6262092" y="2150323"/>
            <a:ext cx="498928" cy="321627"/>
          </a:xfrm>
          <a:prstGeom prst="rect">
            <a:avLst/>
          </a:prstGeom>
        </p:spPr>
        <p:txBody>
          <a:bodyPr wrap="square" anchor="t" anchorCtr="0">
            <a:spAutoFit/>
          </a:bodyPr>
          <a:lstStyle>
            <a:lvl1pPr algn="r">
              <a:defRPr sz="2000" b="1">
                <a:solidFill>
                  <a:schemeClr val="bg1"/>
                </a:solidFill>
              </a:defRPr>
            </a:lvl1pPr>
          </a:lstStyle>
          <a:p>
            <a:pPr lvl="0"/>
            <a:r>
              <a:rPr lang="en-US"/>
              <a:t>02</a:t>
            </a:r>
          </a:p>
        </p:txBody>
      </p:sp>
      <p:sp>
        <p:nvSpPr>
          <p:cNvPr id="41" name="Text Placeholder 4">
            <a:extLst>
              <a:ext uri="{FF2B5EF4-FFF2-40B4-BE49-F238E27FC236}">
                <a16:creationId xmlns:a16="http://schemas.microsoft.com/office/drawing/2014/main" id="{B52A1E09-4E77-4249-BBA6-50AF8555FCE2}"/>
              </a:ext>
            </a:extLst>
          </p:cNvPr>
          <p:cNvSpPr>
            <a:spLocks noGrp="1"/>
          </p:cNvSpPr>
          <p:nvPr>
            <p:ph type="body" sz="quarter" idx="12" hasCustomPrompt="1"/>
          </p:nvPr>
        </p:nvSpPr>
        <p:spPr>
          <a:xfrm>
            <a:off x="6262092" y="2833229"/>
            <a:ext cx="498928" cy="321627"/>
          </a:xfrm>
          <a:prstGeom prst="rect">
            <a:avLst/>
          </a:prstGeom>
        </p:spPr>
        <p:txBody>
          <a:bodyPr wrap="square" anchor="t" anchorCtr="0">
            <a:spAutoFit/>
          </a:bodyPr>
          <a:lstStyle>
            <a:lvl1pPr algn="r">
              <a:defRPr sz="2000" b="1">
                <a:solidFill>
                  <a:schemeClr val="bg1"/>
                </a:solidFill>
              </a:defRPr>
            </a:lvl1pPr>
          </a:lstStyle>
          <a:p>
            <a:pPr lvl="0"/>
            <a:r>
              <a:rPr lang="en-US"/>
              <a:t>03</a:t>
            </a:r>
          </a:p>
        </p:txBody>
      </p:sp>
      <p:sp>
        <p:nvSpPr>
          <p:cNvPr id="42" name="Text Placeholder 4">
            <a:extLst>
              <a:ext uri="{FF2B5EF4-FFF2-40B4-BE49-F238E27FC236}">
                <a16:creationId xmlns:a16="http://schemas.microsoft.com/office/drawing/2014/main" id="{423C37B3-0E4A-1A4A-9859-2E296EBA2B8E}"/>
              </a:ext>
            </a:extLst>
          </p:cNvPr>
          <p:cNvSpPr>
            <a:spLocks noGrp="1"/>
          </p:cNvSpPr>
          <p:nvPr>
            <p:ph type="body" sz="quarter" idx="13" hasCustomPrompt="1"/>
          </p:nvPr>
        </p:nvSpPr>
        <p:spPr>
          <a:xfrm>
            <a:off x="6262092" y="3526296"/>
            <a:ext cx="498928" cy="321627"/>
          </a:xfrm>
          <a:prstGeom prst="rect">
            <a:avLst/>
          </a:prstGeom>
        </p:spPr>
        <p:txBody>
          <a:bodyPr wrap="square" anchor="t" anchorCtr="0">
            <a:spAutoFit/>
          </a:bodyPr>
          <a:lstStyle>
            <a:lvl1pPr algn="r">
              <a:defRPr sz="2000" b="1">
                <a:solidFill>
                  <a:schemeClr val="bg1"/>
                </a:solidFill>
              </a:defRPr>
            </a:lvl1pPr>
          </a:lstStyle>
          <a:p>
            <a:pPr lvl="0"/>
            <a:r>
              <a:rPr lang="en-US"/>
              <a:t>04</a:t>
            </a:r>
          </a:p>
        </p:txBody>
      </p:sp>
      <p:sp>
        <p:nvSpPr>
          <p:cNvPr id="43" name="Text Placeholder 4">
            <a:extLst>
              <a:ext uri="{FF2B5EF4-FFF2-40B4-BE49-F238E27FC236}">
                <a16:creationId xmlns:a16="http://schemas.microsoft.com/office/drawing/2014/main" id="{08BB74AF-755C-8A48-A932-8405EFC300BE}"/>
              </a:ext>
            </a:extLst>
          </p:cNvPr>
          <p:cNvSpPr>
            <a:spLocks noGrp="1"/>
          </p:cNvSpPr>
          <p:nvPr>
            <p:ph type="body" sz="quarter" idx="14" hasCustomPrompt="1"/>
          </p:nvPr>
        </p:nvSpPr>
        <p:spPr>
          <a:xfrm>
            <a:off x="6262092" y="4209202"/>
            <a:ext cx="498928" cy="321627"/>
          </a:xfrm>
          <a:prstGeom prst="rect">
            <a:avLst/>
          </a:prstGeom>
        </p:spPr>
        <p:txBody>
          <a:bodyPr wrap="square" anchor="t" anchorCtr="0">
            <a:spAutoFit/>
          </a:bodyPr>
          <a:lstStyle>
            <a:lvl1pPr algn="r">
              <a:defRPr sz="2000" b="1">
                <a:solidFill>
                  <a:schemeClr val="bg1"/>
                </a:solidFill>
              </a:defRPr>
            </a:lvl1pPr>
          </a:lstStyle>
          <a:p>
            <a:pPr lvl="0"/>
            <a:r>
              <a:rPr lang="en-US"/>
              <a:t>05</a:t>
            </a:r>
          </a:p>
        </p:txBody>
      </p:sp>
      <p:sp>
        <p:nvSpPr>
          <p:cNvPr id="44" name="Text Placeholder 4">
            <a:extLst>
              <a:ext uri="{FF2B5EF4-FFF2-40B4-BE49-F238E27FC236}">
                <a16:creationId xmlns:a16="http://schemas.microsoft.com/office/drawing/2014/main" id="{7CC16CC5-4101-694A-987E-25E33959DFAF}"/>
              </a:ext>
            </a:extLst>
          </p:cNvPr>
          <p:cNvSpPr>
            <a:spLocks noGrp="1"/>
          </p:cNvSpPr>
          <p:nvPr>
            <p:ph type="body" sz="quarter" idx="15" hasCustomPrompt="1"/>
          </p:nvPr>
        </p:nvSpPr>
        <p:spPr>
          <a:xfrm>
            <a:off x="6262092" y="4892109"/>
            <a:ext cx="498928" cy="321627"/>
          </a:xfrm>
          <a:prstGeom prst="rect">
            <a:avLst/>
          </a:prstGeom>
        </p:spPr>
        <p:txBody>
          <a:bodyPr wrap="square" anchor="t" anchorCtr="0">
            <a:spAutoFit/>
          </a:bodyPr>
          <a:lstStyle>
            <a:lvl1pPr algn="r">
              <a:defRPr sz="2000" b="1">
                <a:solidFill>
                  <a:schemeClr val="bg1"/>
                </a:solidFill>
              </a:defRPr>
            </a:lvl1pPr>
          </a:lstStyle>
          <a:p>
            <a:pPr lvl="0"/>
            <a:r>
              <a:rPr lang="en-US"/>
              <a:t>06</a:t>
            </a:r>
          </a:p>
        </p:txBody>
      </p:sp>
      <p:sp>
        <p:nvSpPr>
          <p:cNvPr id="45" name="Text Placeholder 4">
            <a:extLst>
              <a:ext uri="{FF2B5EF4-FFF2-40B4-BE49-F238E27FC236}">
                <a16:creationId xmlns:a16="http://schemas.microsoft.com/office/drawing/2014/main" id="{CBC21CD4-6F99-F04B-8091-06DE36D79142}"/>
              </a:ext>
            </a:extLst>
          </p:cNvPr>
          <p:cNvSpPr>
            <a:spLocks noGrp="1"/>
          </p:cNvSpPr>
          <p:nvPr>
            <p:ph type="body" sz="quarter" idx="16" hasCustomPrompt="1"/>
          </p:nvPr>
        </p:nvSpPr>
        <p:spPr>
          <a:xfrm>
            <a:off x="6994383" y="1457256"/>
            <a:ext cx="4554537" cy="321627"/>
          </a:xfrm>
          <a:prstGeom prst="rect">
            <a:avLst/>
          </a:prstGeom>
        </p:spPr>
        <p:txBody>
          <a:bodyPr wrap="square" anchor="t" anchorCtr="0">
            <a:spAutoFit/>
          </a:bodyPr>
          <a:lstStyle>
            <a:lvl1pPr>
              <a:defRPr sz="2000" b="0">
                <a:solidFill>
                  <a:schemeClr val="bg1"/>
                </a:solidFill>
              </a:defRPr>
            </a:lvl1pPr>
          </a:lstStyle>
          <a:p>
            <a:pPr lvl="0"/>
            <a:r>
              <a:rPr lang="en-US"/>
              <a:t>Section header here</a:t>
            </a:r>
          </a:p>
        </p:txBody>
      </p:sp>
      <p:sp>
        <p:nvSpPr>
          <p:cNvPr id="46" name="Text Placeholder 4">
            <a:extLst>
              <a:ext uri="{FF2B5EF4-FFF2-40B4-BE49-F238E27FC236}">
                <a16:creationId xmlns:a16="http://schemas.microsoft.com/office/drawing/2014/main" id="{779C8279-3292-F14A-8250-54EA59D88820}"/>
              </a:ext>
            </a:extLst>
          </p:cNvPr>
          <p:cNvSpPr>
            <a:spLocks noGrp="1"/>
          </p:cNvSpPr>
          <p:nvPr>
            <p:ph type="body" sz="quarter" idx="17" hasCustomPrompt="1"/>
          </p:nvPr>
        </p:nvSpPr>
        <p:spPr>
          <a:xfrm>
            <a:off x="6994383" y="2150323"/>
            <a:ext cx="4554537" cy="321627"/>
          </a:xfrm>
          <a:prstGeom prst="rect">
            <a:avLst/>
          </a:prstGeom>
        </p:spPr>
        <p:txBody>
          <a:bodyPr wrap="square" anchor="t" anchorCtr="0">
            <a:spAutoFit/>
          </a:bodyPr>
          <a:lstStyle>
            <a:lvl1pPr>
              <a:defRPr sz="2000" b="0">
                <a:solidFill>
                  <a:schemeClr val="bg1"/>
                </a:solidFill>
              </a:defRPr>
            </a:lvl1pPr>
          </a:lstStyle>
          <a:p>
            <a:pPr lvl="0"/>
            <a:r>
              <a:rPr lang="en-US"/>
              <a:t>Section header here</a:t>
            </a:r>
          </a:p>
        </p:txBody>
      </p:sp>
      <p:sp>
        <p:nvSpPr>
          <p:cNvPr id="47" name="Text Placeholder 4">
            <a:extLst>
              <a:ext uri="{FF2B5EF4-FFF2-40B4-BE49-F238E27FC236}">
                <a16:creationId xmlns:a16="http://schemas.microsoft.com/office/drawing/2014/main" id="{8AB8D287-17E3-8441-B2C7-83DEFC15882C}"/>
              </a:ext>
            </a:extLst>
          </p:cNvPr>
          <p:cNvSpPr>
            <a:spLocks noGrp="1"/>
          </p:cNvSpPr>
          <p:nvPr>
            <p:ph type="body" sz="quarter" idx="18" hasCustomPrompt="1"/>
          </p:nvPr>
        </p:nvSpPr>
        <p:spPr>
          <a:xfrm>
            <a:off x="6994383" y="2833229"/>
            <a:ext cx="4554537" cy="321627"/>
          </a:xfrm>
          <a:prstGeom prst="rect">
            <a:avLst/>
          </a:prstGeom>
        </p:spPr>
        <p:txBody>
          <a:bodyPr wrap="square" anchor="t" anchorCtr="0">
            <a:spAutoFit/>
          </a:bodyPr>
          <a:lstStyle>
            <a:lvl1pPr>
              <a:defRPr sz="2000" b="0">
                <a:solidFill>
                  <a:schemeClr val="bg1"/>
                </a:solidFill>
              </a:defRPr>
            </a:lvl1pPr>
          </a:lstStyle>
          <a:p>
            <a:pPr lvl="0"/>
            <a:r>
              <a:rPr lang="en-US"/>
              <a:t>Section header here</a:t>
            </a:r>
          </a:p>
        </p:txBody>
      </p:sp>
      <p:sp>
        <p:nvSpPr>
          <p:cNvPr id="48" name="Text Placeholder 4">
            <a:extLst>
              <a:ext uri="{FF2B5EF4-FFF2-40B4-BE49-F238E27FC236}">
                <a16:creationId xmlns:a16="http://schemas.microsoft.com/office/drawing/2014/main" id="{BE8AC6D6-1264-5D4F-BFBD-A7B360125CC3}"/>
              </a:ext>
            </a:extLst>
          </p:cNvPr>
          <p:cNvSpPr>
            <a:spLocks noGrp="1"/>
          </p:cNvSpPr>
          <p:nvPr>
            <p:ph type="body" sz="quarter" idx="19" hasCustomPrompt="1"/>
          </p:nvPr>
        </p:nvSpPr>
        <p:spPr>
          <a:xfrm>
            <a:off x="6994383" y="3526296"/>
            <a:ext cx="4554537" cy="321627"/>
          </a:xfrm>
          <a:prstGeom prst="rect">
            <a:avLst/>
          </a:prstGeom>
        </p:spPr>
        <p:txBody>
          <a:bodyPr wrap="square" anchor="t" anchorCtr="0">
            <a:spAutoFit/>
          </a:bodyPr>
          <a:lstStyle>
            <a:lvl1pPr>
              <a:defRPr sz="2000" b="0">
                <a:solidFill>
                  <a:schemeClr val="bg1"/>
                </a:solidFill>
              </a:defRPr>
            </a:lvl1pPr>
          </a:lstStyle>
          <a:p>
            <a:pPr lvl="0"/>
            <a:r>
              <a:rPr lang="en-US"/>
              <a:t>Section header here</a:t>
            </a:r>
          </a:p>
        </p:txBody>
      </p:sp>
      <p:sp>
        <p:nvSpPr>
          <p:cNvPr id="49" name="Text Placeholder 4">
            <a:extLst>
              <a:ext uri="{FF2B5EF4-FFF2-40B4-BE49-F238E27FC236}">
                <a16:creationId xmlns:a16="http://schemas.microsoft.com/office/drawing/2014/main" id="{B8BBA81D-2A0E-0A4B-9F19-CA83E24ED2A1}"/>
              </a:ext>
            </a:extLst>
          </p:cNvPr>
          <p:cNvSpPr>
            <a:spLocks noGrp="1"/>
          </p:cNvSpPr>
          <p:nvPr>
            <p:ph type="body" sz="quarter" idx="20" hasCustomPrompt="1"/>
          </p:nvPr>
        </p:nvSpPr>
        <p:spPr>
          <a:xfrm>
            <a:off x="6994383" y="4209202"/>
            <a:ext cx="4554537" cy="321627"/>
          </a:xfrm>
          <a:prstGeom prst="rect">
            <a:avLst/>
          </a:prstGeom>
        </p:spPr>
        <p:txBody>
          <a:bodyPr wrap="square" anchor="t" anchorCtr="0">
            <a:spAutoFit/>
          </a:bodyPr>
          <a:lstStyle>
            <a:lvl1pPr>
              <a:defRPr sz="2000" b="0">
                <a:solidFill>
                  <a:schemeClr val="bg1"/>
                </a:solidFill>
              </a:defRPr>
            </a:lvl1pPr>
          </a:lstStyle>
          <a:p>
            <a:pPr lvl="0"/>
            <a:r>
              <a:rPr lang="en-US"/>
              <a:t>Section header here</a:t>
            </a:r>
          </a:p>
        </p:txBody>
      </p:sp>
      <p:sp>
        <p:nvSpPr>
          <p:cNvPr id="50" name="Text Placeholder 4">
            <a:extLst>
              <a:ext uri="{FF2B5EF4-FFF2-40B4-BE49-F238E27FC236}">
                <a16:creationId xmlns:a16="http://schemas.microsoft.com/office/drawing/2014/main" id="{8B3BC022-8F8F-2146-BD06-AE77C835272F}"/>
              </a:ext>
            </a:extLst>
          </p:cNvPr>
          <p:cNvSpPr>
            <a:spLocks noGrp="1"/>
          </p:cNvSpPr>
          <p:nvPr>
            <p:ph type="body" sz="quarter" idx="21" hasCustomPrompt="1"/>
          </p:nvPr>
        </p:nvSpPr>
        <p:spPr>
          <a:xfrm>
            <a:off x="6994383" y="4892109"/>
            <a:ext cx="4554537" cy="321627"/>
          </a:xfrm>
          <a:prstGeom prst="rect">
            <a:avLst/>
          </a:prstGeom>
        </p:spPr>
        <p:txBody>
          <a:bodyPr wrap="square" anchor="t" anchorCtr="0">
            <a:spAutoFit/>
          </a:bodyPr>
          <a:lstStyle>
            <a:lvl1pPr>
              <a:defRPr sz="2000" b="0">
                <a:solidFill>
                  <a:schemeClr val="bg1"/>
                </a:solidFill>
              </a:defRPr>
            </a:lvl1pPr>
          </a:lstStyle>
          <a:p>
            <a:pPr lvl="0"/>
            <a:r>
              <a:rPr lang="en-US"/>
              <a:t>Section header here</a:t>
            </a:r>
          </a:p>
        </p:txBody>
      </p:sp>
      <p:sp>
        <p:nvSpPr>
          <p:cNvPr id="23" name="Текст 4">
            <a:extLst>
              <a:ext uri="{FF2B5EF4-FFF2-40B4-BE49-F238E27FC236}">
                <a16:creationId xmlns:a16="http://schemas.microsoft.com/office/drawing/2014/main" id="{87D71167-CED3-694E-B724-30266B3C32AE}"/>
              </a:ext>
            </a:extLst>
          </p:cNvPr>
          <p:cNvSpPr>
            <a:spLocks noGrp="1"/>
          </p:cNvSpPr>
          <p:nvPr>
            <p:ph type="body" sz="quarter" idx="22" hasCustomPrompt="1"/>
          </p:nvPr>
        </p:nvSpPr>
        <p:spPr>
          <a:xfrm>
            <a:off x="9904651" y="5373112"/>
            <a:ext cx="2287349" cy="1484888"/>
          </a:xfrm>
        </p:spPr>
        <p:txBody>
          <a:bodyPr/>
          <a:lstStyle>
            <a:lvl1pPr>
              <a:defRPr sz="2400">
                <a:solidFill>
                  <a:schemeClr val="bg1"/>
                </a:solidFill>
              </a:defRPr>
            </a:lvl1pPr>
          </a:lstStyle>
          <a:p>
            <a:pPr lvl="0"/>
            <a:r>
              <a:rPr lang="en-US" dirty="0"/>
              <a:t>KEEP THIS CORNER EMPTY FOR THE VIDEO</a:t>
            </a:r>
            <a:endParaRPr lang="ru-RU" dirty="0"/>
          </a:p>
        </p:txBody>
      </p:sp>
    </p:spTree>
    <p:extLst>
      <p:ext uri="{BB962C8B-B14F-4D97-AF65-F5344CB8AC3E}">
        <p14:creationId xmlns:p14="http://schemas.microsoft.com/office/powerpoint/2010/main" val="95895421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rgbClr val="000C23"/>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5CCC8C-C8CB-CB4E-A88B-73239C25E27F}"/>
              </a:ext>
            </a:extLst>
          </p:cNvPr>
          <p:cNvSpPr/>
          <p:nvPr userDrawn="1"/>
        </p:nvSpPr>
        <p:spPr bwMode="auto">
          <a:xfrm>
            <a:off x="3720714" y="0"/>
            <a:ext cx="25200" cy="6858000"/>
          </a:xfrm>
          <a:prstGeom prst="rect">
            <a:avLst/>
          </a:prstGeom>
          <a:gradFill>
            <a:gsLst>
              <a:gs pos="0">
                <a:srgbClr val="F8E21B"/>
              </a:gs>
              <a:gs pos="32000">
                <a:srgbClr val="71C9BC"/>
              </a:gs>
              <a:gs pos="49000">
                <a:srgbClr val="36BFA8"/>
              </a:gs>
              <a:gs pos="99000">
                <a:srgbClr val="008ACF"/>
              </a:gs>
            </a:gsLst>
            <a:lin ang="18600000" scaled="0"/>
          </a:gradFill>
          <a:ln>
            <a:noFill/>
          </a:ln>
          <a:effectLst/>
        </p:spPr>
        <p:txBody>
          <a:bodyPr wrap="none" rtlCol="0" anchor="ctr"/>
          <a:lstStyle/>
          <a:p>
            <a:pPr algn="ctr"/>
            <a:endParaRPr lang="en-HU" sz="2400" dirty="0" err="1">
              <a:solidFill>
                <a:schemeClr val="bg1"/>
              </a:solidFill>
              <a:latin typeface="Calibri Light" panose="020F0302020204030204" pitchFamily="34" charset="0"/>
              <a:ea typeface="Human Sans ExtraLight" charset="0"/>
              <a:cs typeface="Human Sans ExtraLight" charset="0"/>
            </a:endParaRPr>
          </a:p>
        </p:txBody>
      </p:sp>
      <p:sp>
        <p:nvSpPr>
          <p:cNvPr id="39" name="Text Placeholder 4">
            <a:extLst>
              <a:ext uri="{FF2B5EF4-FFF2-40B4-BE49-F238E27FC236}">
                <a16:creationId xmlns:a16="http://schemas.microsoft.com/office/drawing/2014/main" id="{55B43CCE-7441-1D48-9115-824BB49EF1D4}"/>
              </a:ext>
            </a:extLst>
          </p:cNvPr>
          <p:cNvSpPr>
            <a:spLocks noGrp="1"/>
          </p:cNvSpPr>
          <p:nvPr>
            <p:ph type="body" sz="quarter" idx="10" hasCustomPrompt="1"/>
          </p:nvPr>
        </p:nvSpPr>
        <p:spPr>
          <a:xfrm>
            <a:off x="4146379" y="676021"/>
            <a:ext cx="498928" cy="321627"/>
          </a:xfrm>
          <a:prstGeom prst="rect">
            <a:avLst/>
          </a:prstGeom>
        </p:spPr>
        <p:txBody>
          <a:bodyPr wrap="square" anchor="t" anchorCtr="0">
            <a:spAutoFit/>
          </a:bodyPr>
          <a:lstStyle>
            <a:lvl1pPr algn="r">
              <a:defRPr sz="2000" b="1">
                <a:solidFill>
                  <a:schemeClr val="bg1"/>
                </a:solidFill>
              </a:defRPr>
            </a:lvl1pPr>
          </a:lstStyle>
          <a:p>
            <a:pPr lvl="0"/>
            <a:r>
              <a:rPr lang="en-US"/>
              <a:t>01</a:t>
            </a:r>
          </a:p>
        </p:txBody>
      </p:sp>
      <p:sp>
        <p:nvSpPr>
          <p:cNvPr id="40" name="Text Placeholder 4">
            <a:extLst>
              <a:ext uri="{FF2B5EF4-FFF2-40B4-BE49-F238E27FC236}">
                <a16:creationId xmlns:a16="http://schemas.microsoft.com/office/drawing/2014/main" id="{556DCAAF-C0D2-F444-9824-D814AEB5F30F}"/>
              </a:ext>
            </a:extLst>
          </p:cNvPr>
          <p:cNvSpPr>
            <a:spLocks noGrp="1"/>
          </p:cNvSpPr>
          <p:nvPr>
            <p:ph type="body" sz="quarter" idx="11" hasCustomPrompt="1"/>
          </p:nvPr>
        </p:nvSpPr>
        <p:spPr>
          <a:xfrm>
            <a:off x="4146379" y="1369088"/>
            <a:ext cx="498928" cy="321627"/>
          </a:xfrm>
          <a:prstGeom prst="rect">
            <a:avLst/>
          </a:prstGeom>
        </p:spPr>
        <p:txBody>
          <a:bodyPr wrap="square" anchor="t" anchorCtr="0">
            <a:spAutoFit/>
          </a:bodyPr>
          <a:lstStyle>
            <a:lvl1pPr algn="r">
              <a:defRPr sz="2000" b="1">
                <a:solidFill>
                  <a:schemeClr val="bg1"/>
                </a:solidFill>
              </a:defRPr>
            </a:lvl1pPr>
          </a:lstStyle>
          <a:p>
            <a:pPr lvl="0"/>
            <a:r>
              <a:rPr lang="en-US"/>
              <a:t>02</a:t>
            </a:r>
          </a:p>
        </p:txBody>
      </p:sp>
      <p:sp>
        <p:nvSpPr>
          <p:cNvPr id="41" name="Text Placeholder 4">
            <a:extLst>
              <a:ext uri="{FF2B5EF4-FFF2-40B4-BE49-F238E27FC236}">
                <a16:creationId xmlns:a16="http://schemas.microsoft.com/office/drawing/2014/main" id="{B52A1E09-4E77-4249-BBA6-50AF8555FCE2}"/>
              </a:ext>
            </a:extLst>
          </p:cNvPr>
          <p:cNvSpPr>
            <a:spLocks noGrp="1"/>
          </p:cNvSpPr>
          <p:nvPr>
            <p:ph type="body" sz="quarter" idx="12" hasCustomPrompt="1"/>
          </p:nvPr>
        </p:nvSpPr>
        <p:spPr>
          <a:xfrm>
            <a:off x="4146379" y="2051994"/>
            <a:ext cx="498928" cy="321627"/>
          </a:xfrm>
          <a:prstGeom prst="rect">
            <a:avLst/>
          </a:prstGeom>
        </p:spPr>
        <p:txBody>
          <a:bodyPr wrap="square" anchor="t" anchorCtr="0">
            <a:spAutoFit/>
          </a:bodyPr>
          <a:lstStyle>
            <a:lvl1pPr algn="r">
              <a:defRPr sz="2000" b="1">
                <a:solidFill>
                  <a:schemeClr val="bg1"/>
                </a:solidFill>
              </a:defRPr>
            </a:lvl1pPr>
          </a:lstStyle>
          <a:p>
            <a:pPr lvl="0"/>
            <a:r>
              <a:rPr lang="en-US"/>
              <a:t>03</a:t>
            </a:r>
          </a:p>
        </p:txBody>
      </p:sp>
      <p:sp>
        <p:nvSpPr>
          <p:cNvPr id="42" name="Text Placeholder 4">
            <a:extLst>
              <a:ext uri="{FF2B5EF4-FFF2-40B4-BE49-F238E27FC236}">
                <a16:creationId xmlns:a16="http://schemas.microsoft.com/office/drawing/2014/main" id="{423C37B3-0E4A-1A4A-9859-2E296EBA2B8E}"/>
              </a:ext>
            </a:extLst>
          </p:cNvPr>
          <p:cNvSpPr>
            <a:spLocks noGrp="1"/>
          </p:cNvSpPr>
          <p:nvPr>
            <p:ph type="body" sz="quarter" idx="13" hasCustomPrompt="1"/>
          </p:nvPr>
        </p:nvSpPr>
        <p:spPr>
          <a:xfrm>
            <a:off x="4146379" y="2745061"/>
            <a:ext cx="498928" cy="321627"/>
          </a:xfrm>
          <a:prstGeom prst="rect">
            <a:avLst/>
          </a:prstGeom>
        </p:spPr>
        <p:txBody>
          <a:bodyPr wrap="square" anchor="t" anchorCtr="0">
            <a:spAutoFit/>
          </a:bodyPr>
          <a:lstStyle>
            <a:lvl1pPr algn="r">
              <a:defRPr sz="2000" b="1">
                <a:solidFill>
                  <a:schemeClr val="bg1"/>
                </a:solidFill>
              </a:defRPr>
            </a:lvl1pPr>
          </a:lstStyle>
          <a:p>
            <a:pPr lvl="0"/>
            <a:r>
              <a:rPr lang="en-US"/>
              <a:t>04</a:t>
            </a:r>
          </a:p>
        </p:txBody>
      </p:sp>
      <p:sp>
        <p:nvSpPr>
          <p:cNvPr id="43" name="Text Placeholder 4">
            <a:extLst>
              <a:ext uri="{FF2B5EF4-FFF2-40B4-BE49-F238E27FC236}">
                <a16:creationId xmlns:a16="http://schemas.microsoft.com/office/drawing/2014/main" id="{08BB74AF-755C-8A48-A932-8405EFC300BE}"/>
              </a:ext>
            </a:extLst>
          </p:cNvPr>
          <p:cNvSpPr>
            <a:spLocks noGrp="1"/>
          </p:cNvSpPr>
          <p:nvPr>
            <p:ph type="body" sz="quarter" idx="14" hasCustomPrompt="1"/>
          </p:nvPr>
        </p:nvSpPr>
        <p:spPr>
          <a:xfrm>
            <a:off x="4146379" y="3427967"/>
            <a:ext cx="498928" cy="321627"/>
          </a:xfrm>
          <a:prstGeom prst="rect">
            <a:avLst/>
          </a:prstGeom>
        </p:spPr>
        <p:txBody>
          <a:bodyPr wrap="square" anchor="t" anchorCtr="0">
            <a:spAutoFit/>
          </a:bodyPr>
          <a:lstStyle>
            <a:lvl1pPr algn="r">
              <a:defRPr sz="2000" b="1">
                <a:solidFill>
                  <a:schemeClr val="bg1"/>
                </a:solidFill>
              </a:defRPr>
            </a:lvl1pPr>
          </a:lstStyle>
          <a:p>
            <a:pPr lvl="0"/>
            <a:r>
              <a:rPr lang="en-US"/>
              <a:t>05</a:t>
            </a:r>
          </a:p>
        </p:txBody>
      </p:sp>
      <p:sp>
        <p:nvSpPr>
          <p:cNvPr id="44" name="Text Placeholder 4">
            <a:extLst>
              <a:ext uri="{FF2B5EF4-FFF2-40B4-BE49-F238E27FC236}">
                <a16:creationId xmlns:a16="http://schemas.microsoft.com/office/drawing/2014/main" id="{7CC16CC5-4101-694A-987E-25E33959DFAF}"/>
              </a:ext>
            </a:extLst>
          </p:cNvPr>
          <p:cNvSpPr>
            <a:spLocks noGrp="1"/>
          </p:cNvSpPr>
          <p:nvPr>
            <p:ph type="body" sz="quarter" idx="15" hasCustomPrompt="1"/>
          </p:nvPr>
        </p:nvSpPr>
        <p:spPr>
          <a:xfrm>
            <a:off x="4146379" y="4110874"/>
            <a:ext cx="498928" cy="321627"/>
          </a:xfrm>
          <a:prstGeom prst="rect">
            <a:avLst/>
          </a:prstGeom>
        </p:spPr>
        <p:txBody>
          <a:bodyPr wrap="square" anchor="t" anchorCtr="0">
            <a:spAutoFit/>
          </a:bodyPr>
          <a:lstStyle>
            <a:lvl1pPr algn="r">
              <a:defRPr sz="2000" b="1">
                <a:solidFill>
                  <a:schemeClr val="bg1"/>
                </a:solidFill>
              </a:defRPr>
            </a:lvl1pPr>
          </a:lstStyle>
          <a:p>
            <a:pPr lvl="0"/>
            <a:r>
              <a:rPr lang="en-US"/>
              <a:t>06</a:t>
            </a:r>
          </a:p>
        </p:txBody>
      </p:sp>
      <p:sp>
        <p:nvSpPr>
          <p:cNvPr id="45" name="Text Placeholder 4">
            <a:extLst>
              <a:ext uri="{FF2B5EF4-FFF2-40B4-BE49-F238E27FC236}">
                <a16:creationId xmlns:a16="http://schemas.microsoft.com/office/drawing/2014/main" id="{CBC21CD4-6F99-F04B-8091-06DE36D79142}"/>
              </a:ext>
            </a:extLst>
          </p:cNvPr>
          <p:cNvSpPr>
            <a:spLocks noGrp="1"/>
          </p:cNvSpPr>
          <p:nvPr>
            <p:ph type="body" sz="quarter" idx="16" hasCustomPrompt="1"/>
          </p:nvPr>
        </p:nvSpPr>
        <p:spPr>
          <a:xfrm>
            <a:off x="5045773" y="676021"/>
            <a:ext cx="6503148" cy="321627"/>
          </a:xfrm>
          <a:prstGeom prst="rect">
            <a:avLst/>
          </a:prstGeom>
        </p:spPr>
        <p:txBody>
          <a:bodyPr wrap="square" anchor="t" anchorCtr="0">
            <a:spAutoFit/>
          </a:bodyPr>
          <a:lstStyle>
            <a:lvl1pPr>
              <a:defRPr sz="2000" b="0">
                <a:solidFill>
                  <a:schemeClr val="bg1"/>
                </a:solidFill>
              </a:defRPr>
            </a:lvl1pPr>
          </a:lstStyle>
          <a:p>
            <a:pPr lvl="0"/>
            <a:r>
              <a:rPr lang="en-US"/>
              <a:t>Section header here</a:t>
            </a:r>
          </a:p>
        </p:txBody>
      </p:sp>
      <p:sp>
        <p:nvSpPr>
          <p:cNvPr id="46" name="Text Placeholder 4">
            <a:extLst>
              <a:ext uri="{FF2B5EF4-FFF2-40B4-BE49-F238E27FC236}">
                <a16:creationId xmlns:a16="http://schemas.microsoft.com/office/drawing/2014/main" id="{779C8279-3292-F14A-8250-54EA59D88820}"/>
              </a:ext>
            </a:extLst>
          </p:cNvPr>
          <p:cNvSpPr>
            <a:spLocks noGrp="1"/>
          </p:cNvSpPr>
          <p:nvPr>
            <p:ph type="body" sz="quarter" idx="17" hasCustomPrompt="1"/>
          </p:nvPr>
        </p:nvSpPr>
        <p:spPr>
          <a:xfrm>
            <a:off x="5045773" y="1369088"/>
            <a:ext cx="6503148" cy="321627"/>
          </a:xfrm>
          <a:prstGeom prst="rect">
            <a:avLst/>
          </a:prstGeom>
        </p:spPr>
        <p:txBody>
          <a:bodyPr wrap="square" anchor="t" anchorCtr="0">
            <a:spAutoFit/>
          </a:bodyPr>
          <a:lstStyle>
            <a:lvl1pPr>
              <a:defRPr sz="2000" b="0">
                <a:solidFill>
                  <a:schemeClr val="bg1"/>
                </a:solidFill>
              </a:defRPr>
            </a:lvl1pPr>
          </a:lstStyle>
          <a:p>
            <a:pPr lvl="0"/>
            <a:r>
              <a:rPr lang="en-US"/>
              <a:t>Section header here</a:t>
            </a:r>
          </a:p>
        </p:txBody>
      </p:sp>
      <p:sp>
        <p:nvSpPr>
          <p:cNvPr id="47" name="Text Placeholder 4">
            <a:extLst>
              <a:ext uri="{FF2B5EF4-FFF2-40B4-BE49-F238E27FC236}">
                <a16:creationId xmlns:a16="http://schemas.microsoft.com/office/drawing/2014/main" id="{8AB8D287-17E3-8441-B2C7-83DEFC15882C}"/>
              </a:ext>
            </a:extLst>
          </p:cNvPr>
          <p:cNvSpPr>
            <a:spLocks noGrp="1"/>
          </p:cNvSpPr>
          <p:nvPr>
            <p:ph type="body" sz="quarter" idx="18" hasCustomPrompt="1"/>
          </p:nvPr>
        </p:nvSpPr>
        <p:spPr>
          <a:xfrm>
            <a:off x="5045773" y="2051994"/>
            <a:ext cx="6503148" cy="321627"/>
          </a:xfrm>
          <a:prstGeom prst="rect">
            <a:avLst/>
          </a:prstGeom>
        </p:spPr>
        <p:txBody>
          <a:bodyPr wrap="square" anchor="t" anchorCtr="0">
            <a:spAutoFit/>
          </a:bodyPr>
          <a:lstStyle>
            <a:lvl1pPr>
              <a:defRPr sz="2000" b="0">
                <a:solidFill>
                  <a:schemeClr val="bg1"/>
                </a:solidFill>
              </a:defRPr>
            </a:lvl1pPr>
          </a:lstStyle>
          <a:p>
            <a:pPr lvl="0"/>
            <a:r>
              <a:rPr lang="en-US"/>
              <a:t>Section header here</a:t>
            </a:r>
          </a:p>
        </p:txBody>
      </p:sp>
      <p:sp>
        <p:nvSpPr>
          <p:cNvPr id="48" name="Text Placeholder 4">
            <a:extLst>
              <a:ext uri="{FF2B5EF4-FFF2-40B4-BE49-F238E27FC236}">
                <a16:creationId xmlns:a16="http://schemas.microsoft.com/office/drawing/2014/main" id="{BE8AC6D6-1264-5D4F-BFBD-A7B360125CC3}"/>
              </a:ext>
            </a:extLst>
          </p:cNvPr>
          <p:cNvSpPr>
            <a:spLocks noGrp="1"/>
          </p:cNvSpPr>
          <p:nvPr>
            <p:ph type="body" sz="quarter" idx="19" hasCustomPrompt="1"/>
          </p:nvPr>
        </p:nvSpPr>
        <p:spPr>
          <a:xfrm>
            <a:off x="5045773" y="2745061"/>
            <a:ext cx="6503148" cy="321627"/>
          </a:xfrm>
          <a:prstGeom prst="rect">
            <a:avLst/>
          </a:prstGeom>
        </p:spPr>
        <p:txBody>
          <a:bodyPr wrap="square" anchor="t" anchorCtr="0">
            <a:spAutoFit/>
          </a:bodyPr>
          <a:lstStyle>
            <a:lvl1pPr>
              <a:defRPr sz="2000" b="0">
                <a:solidFill>
                  <a:schemeClr val="bg1"/>
                </a:solidFill>
              </a:defRPr>
            </a:lvl1pPr>
          </a:lstStyle>
          <a:p>
            <a:pPr lvl="0"/>
            <a:r>
              <a:rPr lang="en-US"/>
              <a:t>Section header here</a:t>
            </a:r>
          </a:p>
        </p:txBody>
      </p:sp>
      <p:sp>
        <p:nvSpPr>
          <p:cNvPr id="49" name="Text Placeholder 4">
            <a:extLst>
              <a:ext uri="{FF2B5EF4-FFF2-40B4-BE49-F238E27FC236}">
                <a16:creationId xmlns:a16="http://schemas.microsoft.com/office/drawing/2014/main" id="{B8BBA81D-2A0E-0A4B-9F19-CA83E24ED2A1}"/>
              </a:ext>
            </a:extLst>
          </p:cNvPr>
          <p:cNvSpPr>
            <a:spLocks noGrp="1"/>
          </p:cNvSpPr>
          <p:nvPr>
            <p:ph type="body" sz="quarter" idx="20" hasCustomPrompt="1"/>
          </p:nvPr>
        </p:nvSpPr>
        <p:spPr>
          <a:xfrm>
            <a:off x="5045773" y="3427967"/>
            <a:ext cx="6503148" cy="321627"/>
          </a:xfrm>
          <a:prstGeom prst="rect">
            <a:avLst/>
          </a:prstGeom>
        </p:spPr>
        <p:txBody>
          <a:bodyPr wrap="square" anchor="t" anchorCtr="0">
            <a:spAutoFit/>
          </a:bodyPr>
          <a:lstStyle>
            <a:lvl1pPr>
              <a:defRPr sz="2000" b="0">
                <a:solidFill>
                  <a:schemeClr val="bg1"/>
                </a:solidFill>
              </a:defRPr>
            </a:lvl1pPr>
          </a:lstStyle>
          <a:p>
            <a:pPr lvl="0"/>
            <a:r>
              <a:rPr lang="en-US"/>
              <a:t>Section header here</a:t>
            </a:r>
          </a:p>
        </p:txBody>
      </p:sp>
      <p:sp>
        <p:nvSpPr>
          <p:cNvPr id="50" name="Text Placeholder 4">
            <a:extLst>
              <a:ext uri="{FF2B5EF4-FFF2-40B4-BE49-F238E27FC236}">
                <a16:creationId xmlns:a16="http://schemas.microsoft.com/office/drawing/2014/main" id="{8B3BC022-8F8F-2146-BD06-AE77C835272F}"/>
              </a:ext>
            </a:extLst>
          </p:cNvPr>
          <p:cNvSpPr>
            <a:spLocks noGrp="1"/>
          </p:cNvSpPr>
          <p:nvPr>
            <p:ph type="body" sz="quarter" idx="21" hasCustomPrompt="1"/>
          </p:nvPr>
        </p:nvSpPr>
        <p:spPr>
          <a:xfrm>
            <a:off x="5045773" y="4110874"/>
            <a:ext cx="6503148" cy="321627"/>
          </a:xfrm>
          <a:prstGeom prst="rect">
            <a:avLst/>
          </a:prstGeom>
        </p:spPr>
        <p:txBody>
          <a:bodyPr wrap="square" anchor="t" anchorCtr="0">
            <a:spAutoFit/>
          </a:bodyPr>
          <a:lstStyle>
            <a:lvl1pPr>
              <a:defRPr sz="2000" b="0">
                <a:solidFill>
                  <a:schemeClr val="bg1"/>
                </a:solidFill>
              </a:defRPr>
            </a:lvl1pPr>
          </a:lstStyle>
          <a:p>
            <a:pPr lvl="0"/>
            <a:r>
              <a:rPr lang="en-US"/>
              <a:t>Section header here</a:t>
            </a:r>
          </a:p>
        </p:txBody>
      </p:sp>
      <p:sp>
        <p:nvSpPr>
          <p:cNvPr id="23" name="Текст 4">
            <a:extLst>
              <a:ext uri="{FF2B5EF4-FFF2-40B4-BE49-F238E27FC236}">
                <a16:creationId xmlns:a16="http://schemas.microsoft.com/office/drawing/2014/main" id="{87D71167-CED3-694E-B724-30266B3C32AE}"/>
              </a:ext>
            </a:extLst>
          </p:cNvPr>
          <p:cNvSpPr>
            <a:spLocks noGrp="1"/>
          </p:cNvSpPr>
          <p:nvPr>
            <p:ph type="body" sz="quarter" idx="22" hasCustomPrompt="1"/>
          </p:nvPr>
        </p:nvSpPr>
        <p:spPr>
          <a:xfrm>
            <a:off x="9904651" y="5373112"/>
            <a:ext cx="2287349" cy="1484888"/>
          </a:xfrm>
        </p:spPr>
        <p:txBody>
          <a:bodyPr/>
          <a:lstStyle>
            <a:lvl1pPr>
              <a:defRPr sz="2400">
                <a:solidFill>
                  <a:schemeClr val="bg1"/>
                </a:solidFill>
              </a:defRPr>
            </a:lvl1pPr>
          </a:lstStyle>
          <a:p>
            <a:pPr lvl="0"/>
            <a:r>
              <a:rPr lang="en-US" dirty="0"/>
              <a:t>KEEP THIS CORNER EMPTY FOR THE VIDEO</a:t>
            </a:r>
            <a:endParaRPr lang="ru-RU" dirty="0"/>
          </a:p>
        </p:txBody>
      </p:sp>
      <p:pic>
        <p:nvPicPr>
          <p:cNvPr id="3" name="Picture 2">
            <a:extLst>
              <a:ext uri="{FF2B5EF4-FFF2-40B4-BE49-F238E27FC236}">
                <a16:creationId xmlns:a16="http://schemas.microsoft.com/office/drawing/2014/main" id="{7B3FCEC1-35D2-43BD-8ACE-45F168F19356}"/>
              </a:ext>
            </a:extLst>
          </p:cNvPr>
          <p:cNvPicPr>
            <a:picLocks noChangeAspect="1"/>
          </p:cNvPicPr>
          <p:nvPr userDrawn="1"/>
        </p:nvPicPr>
        <p:blipFill>
          <a:blip r:embed="rId2"/>
          <a:stretch>
            <a:fillRect/>
          </a:stretch>
        </p:blipFill>
        <p:spPr>
          <a:xfrm>
            <a:off x="380121" y="221904"/>
            <a:ext cx="2940128" cy="2792330"/>
          </a:xfrm>
          <a:prstGeom prst="rect">
            <a:avLst/>
          </a:prstGeom>
        </p:spPr>
      </p:pic>
      <p:sp>
        <p:nvSpPr>
          <p:cNvPr id="26" name="Title 2">
            <a:extLst>
              <a:ext uri="{FF2B5EF4-FFF2-40B4-BE49-F238E27FC236}">
                <a16:creationId xmlns:a16="http://schemas.microsoft.com/office/drawing/2014/main" id="{999633FF-9406-4B4C-A019-62A7C2F53E18}"/>
              </a:ext>
            </a:extLst>
          </p:cNvPr>
          <p:cNvSpPr>
            <a:spLocks noGrp="1"/>
          </p:cNvSpPr>
          <p:nvPr>
            <p:ph type="title" hasCustomPrompt="1"/>
          </p:nvPr>
        </p:nvSpPr>
        <p:spPr>
          <a:xfrm>
            <a:off x="444210" y="1402625"/>
            <a:ext cx="2811950" cy="430887"/>
          </a:xfrm>
        </p:spPr>
        <p:txBody>
          <a:bodyPr wrap="square">
            <a:spAutoFit/>
          </a:bodyPr>
          <a:lstStyle>
            <a:lvl1pPr algn="ctr">
              <a:defRPr sz="2800" b="1" i="0" spc="600">
                <a:solidFill>
                  <a:schemeClr val="bg1"/>
                </a:solidFill>
                <a:latin typeface="Calibri" panose="020F0502020204030204" pitchFamily="34" charset="0"/>
                <a:cs typeface="Calibri" panose="020F0502020204030204" pitchFamily="34" charset="0"/>
              </a:defRPr>
            </a:lvl1pPr>
          </a:lstStyle>
          <a:p>
            <a:r>
              <a:rPr lang="en-US" dirty="0"/>
              <a:t>AGENDA</a:t>
            </a:r>
          </a:p>
        </p:txBody>
      </p:sp>
    </p:spTree>
    <p:extLst>
      <p:ext uri="{BB962C8B-B14F-4D97-AF65-F5344CB8AC3E}">
        <p14:creationId xmlns:p14="http://schemas.microsoft.com/office/powerpoint/2010/main" val="228500138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11277599" cy="457200"/>
          </a:xfrm>
          <a:prstGeom prst="rect">
            <a:avLst/>
          </a:prstGeom>
        </p:spPr>
        <p:txBody>
          <a:bodyPr vert="horz" lIns="0" tIns="0" rIns="0" bIns="0" rtlCol="0" anchor="t">
            <a:noAutofit/>
          </a:bodyPr>
          <a:lstStyle/>
          <a:p>
            <a:r>
              <a:rPr lang="en-US" dirty="0"/>
              <a:t>Slide Title Goes Here</a:t>
            </a:r>
          </a:p>
        </p:txBody>
      </p:sp>
      <p:sp>
        <p:nvSpPr>
          <p:cNvPr id="9" name="Text Placeholder 2">
            <a:extLst>
              <a:ext uri="{FF2B5EF4-FFF2-40B4-BE49-F238E27FC236}">
                <a16:creationId xmlns:a16="http://schemas.microsoft.com/office/drawing/2014/main" id="{E8369E08-22C8-4CA0-8BC3-06B27EF317DD}"/>
              </a:ext>
            </a:extLst>
          </p:cNvPr>
          <p:cNvSpPr>
            <a:spLocks noGrp="1"/>
          </p:cNvSpPr>
          <p:nvPr>
            <p:ph type="body" idx="1"/>
          </p:nvPr>
        </p:nvSpPr>
        <p:spPr>
          <a:xfrm>
            <a:off x="453505" y="1181101"/>
            <a:ext cx="11274551" cy="4991099"/>
          </a:xfrm>
          <a:prstGeom prst="rect">
            <a:avLst/>
          </a:prstGeom>
        </p:spPr>
        <p:txBody>
          <a:bodyPr vert="horz" lIns="0" tIns="0" rIns="0" bIns="0" rtlCol="0">
            <a:noAutofit/>
          </a:bodyPr>
          <a:lstStyle/>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222222"/>
                </a:solidFill>
                <a:effectLst/>
                <a:uLnTx/>
                <a:uFillTx/>
                <a:latin typeface="Calibri"/>
                <a:cs typeface="Calibri" panose="020F0502020204030204" pitchFamily="34" charset="0"/>
              </a:rPr>
              <a:t>Edit Master text styles</a:t>
            </a:r>
          </a:p>
          <a:p>
            <a:pPr marL="182880" marR="0" lvl="1" indent="-182880" algn="l" defTabSz="914400" rtl="0" eaLnBrk="1" fontAlgn="auto" latinLnBrk="0" hangingPunct="1">
              <a:lnSpc>
                <a:spcPct val="100000"/>
              </a:lnSpc>
              <a:spcBef>
                <a:spcPts val="600"/>
              </a:spcBef>
              <a:spcAft>
                <a:spcPts val="0"/>
              </a:spcAft>
              <a:buClr>
                <a:srgbClr val="76CDD8"/>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22222"/>
                </a:solidFill>
                <a:effectLst/>
                <a:uLnTx/>
                <a:uFillTx/>
                <a:latin typeface="Calibri"/>
                <a:cs typeface="Calibri" panose="020F0502020204030204" pitchFamily="34" charset="0"/>
              </a:rPr>
              <a:t>Second level</a:t>
            </a:r>
          </a:p>
          <a:p>
            <a:pPr marL="365760" marR="0" lvl="2" indent="-182880" algn="l" defTabSz="914400" rtl="0" eaLnBrk="1" fontAlgn="auto" latinLnBrk="0" hangingPunct="1">
              <a:lnSpc>
                <a:spcPct val="100000"/>
              </a:lnSpc>
              <a:spcBef>
                <a:spcPts val="600"/>
              </a:spcBef>
              <a:spcAft>
                <a:spcPts val="0"/>
              </a:spcAft>
              <a:buClr>
                <a:srgbClr val="A0A0A0"/>
              </a:buClr>
              <a:buSzTx/>
              <a:buFont typeface="Calibri" panose="020F0502020204030204" pitchFamily="34" charset="0"/>
              <a:buChar char="→"/>
              <a:tabLst/>
              <a:defRPr/>
            </a:pPr>
            <a:r>
              <a:rPr kumimoji="0" lang="en-US" sz="1200" b="0" i="0" u="none" strike="noStrike" kern="1200" cap="none" spc="0" normalizeH="0" baseline="0" noProof="0" dirty="0">
                <a:ln>
                  <a:noFill/>
                </a:ln>
                <a:solidFill>
                  <a:srgbClr val="222222"/>
                </a:solidFill>
                <a:effectLst/>
                <a:uLnTx/>
                <a:uFillTx/>
                <a:latin typeface="Calibri"/>
                <a:cs typeface="Calibri" panose="020F0502020204030204" pitchFamily="34" charset="0"/>
              </a:rPr>
              <a:t>Third level</a:t>
            </a:r>
            <a:endParaRPr lang="en-US" dirty="0"/>
          </a:p>
        </p:txBody>
      </p:sp>
    </p:spTree>
    <p:extLst>
      <p:ext uri="{BB962C8B-B14F-4D97-AF65-F5344CB8AC3E}">
        <p14:creationId xmlns:p14="http://schemas.microsoft.com/office/powerpoint/2010/main" val="6025338"/>
      </p:ext>
    </p:extLst>
  </p:cSld>
  <p:clrMap bg1="lt1" tx1="dk1" bg2="lt2" tx2="dk2" accent1="accent1" accent2="accent2" accent3="accent3" accent4="accent4" accent5="accent5" accent6="accent6" hlink="hlink" folHlink="folHlink"/>
  <p:sldLayoutIdLst>
    <p:sldLayoutId id="2147483718" r:id="rId1"/>
    <p:sldLayoutId id="2147483766" r:id="rId2"/>
    <p:sldLayoutId id="2147483767" r:id="rId3"/>
    <p:sldLayoutId id="2147483782" r:id="rId4"/>
    <p:sldLayoutId id="2147483768" r:id="rId5"/>
    <p:sldLayoutId id="2147483769" r:id="rId6"/>
    <p:sldLayoutId id="2147483770" r:id="rId7"/>
    <p:sldLayoutId id="2147483721" r:id="rId8"/>
    <p:sldLayoutId id="2147483783" r:id="rId9"/>
    <p:sldLayoutId id="2147483771" r:id="rId10"/>
    <p:sldLayoutId id="2147483724" r:id="rId11"/>
    <p:sldLayoutId id="2147483772" r:id="rId12"/>
    <p:sldLayoutId id="2147483725" r:id="rId13"/>
    <p:sldLayoutId id="2147483757"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34" r:id="rId23"/>
    <p:sldLayoutId id="2147483741" r:id="rId24"/>
    <p:sldLayoutId id="2147483730" r:id="rId25"/>
    <p:sldLayoutId id="2147483731" r:id="rId26"/>
    <p:sldLayoutId id="2147483781" r:id="rId27"/>
    <p:sldLayoutId id="2147483736" r:id="rId28"/>
    <p:sldLayoutId id="2147483733" r:id="rId29"/>
    <p:sldLayoutId id="2147483732" r:id="rId30"/>
    <p:sldLayoutId id="2147483747" r:id="rId31"/>
    <p:sldLayoutId id="2147483744" r:id="rId32"/>
    <p:sldLayoutId id="2147483762" r:id="rId33"/>
    <p:sldLayoutId id="2147483755" r:id="rId34"/>
    <p:sldLayoutId id="2147483743" r:id="rId35"/>
    <p:sldLayoutId id="2147483756" r:id="rId36"/>
    <p:sldLayoutId id="2147483745" r:id="rId37"/>
    <p:sldLayoutId id="2147483737" r:id="rId38"/>
    <p:sldLayoutId id="2147483739" r:id="rId39"/>
    <p:sldLayoutId id="2147483742" r:id="rId40"/>
    <p:sldLayoutId id="2147483746" r:id="rId41"/>
    <p:sldLayoutId id="2147483748" r:id="rId42"/>
    <p:sldLayoutId id="2147483761" r:id="rId43"/>
    <p:sldLayoutId id="2147483750" r:id="rId44"/>
    <p:sldLayoutId id="2147483763" r:id="rId45"/>
  </p:sldLayoutIdLst>
  <p:hf hdr="0" dt="0"/>
  <p:txStyles>
    <p:titleStyle>
      <a:lvl1pPr algn="l" defTabSz="914400" rtl="0" eaLnBrk="1" latinLnBrk="0" hangingPunct="1">
        <a:lnSpc>
          <a:spcPct val="100000"/>
        </a:lnSpc>
        <a:spcBef>
          <a:spcPct val="0"/>
        </a:spcBef>
        <a:buNone/>
        <a:defRPr sz="2200" b="1" i="0" kern="1200">
          <a:solidFill>
            <a:schemeClr val="tx1"/>
          </a:solidFill>
          <a:latin typeface="+mj-lt"/>
          <a:ea typeface="Calibri" panose="020F0502020204030204" pitchFamily="34" charset="0"/>
          <a:cs typeface="Calibri" panose="020F0502020204030204" pitchFamily="34" charset="0"/>
        </a:defRPr>
      </a:lvl1pPr>
    </p:titleStyle>
    <p:bodyStyle>
      <a:lvl1pPr marL="0" indent="0" algn="l" defTabSz="914400" rtl="0" eaLnBrk="1" latinLnBrk="0" hangingPunct="1">
        <a:lnSpc>
          <a:spcPct val="110000"/>
        </a:lnSpc>
        <a:spcBef>
          <a:spcPts val="600"/>
        </a:spcBef>
        <a:spcAft>
          <a:spcPts val="0"/>
        </a:spcAft>
        <a:buFont typeface="Arial" panose="020B0604020202020204" pitchFamily="34" charset="0"/>
        <a:buNone/>
        <a:defRPr sz="1200" b="0" i="0" kern="1200">
          <a:solidFill>
            <a:schemeClr val="tx1"/>
          </a:solidFill>
          <a:latin typeface="+mn-lt"/>
          <a:ea typeface="Calibri" panose="020F0502020204030204" pitchFamily="34" charset="0"/>
          <a:cs typeface="Calibri" panose="020F0502020204030204" pitchFamily="34" charset="0"/>
        </a:defRPr>
      </a:lvl1pPr>
      <a:lvl2pPr marL="6858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2pPr>
      <a:lvl3pPr marL="11430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3pPr>
      <a:lvl4pPr marL="16002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4pPr>
      <a:lvl5pPr marL="20574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56" userDrawn="1">
          <p15:clr>
            <a:srgbClr val="F26B43"/>
          </p15:clr>
        </p15:guide>
        <p15:guide id="16" orient="horz" pos="144">
          <p15:clr>
            <a:srgbClr val="F26B43"/>
          </p15:clr>
        </p15:guide>
        <p15:guide id="17" orient="horz" pos="312" userDrawn="1">
          <p15:clr>
            <a:srgbClr val="F26B43"/>
          </p15:clr>
        </p15:guide>
        <p15:guide id="19" orient="horz" pos="576">
          <p15:clr>
            <a:srgbClr val="F26B43"/>
          </p15:clr>
        </p15:guide>
        <p15:guide id="20" orient="horz" pos="744" userDrawn="1">
          <p15:clr>
            <a:srgbClr val="F26B43"/>
          </p15:clr>
        </p15:guide>
        <p15:guide id="41" orient="horz" pos="3888">
          <p15:clr>
            <a:srgbClr val="F26B43"/>
          </p15:clr>
        </p15:guide>
        <p15:guide id="43" orient="horz" pos="4176">
          <p15:clr>
            <a:srgbClr val="F26B43"/>
          </p15:clr>
        </p15:guide>
        <p15:guide id="56" orient="horz">
          <p15:clr>
            <a:srgbClr val="F26B43"/>
          </p15:clr>
        </p15:guide>
        <p15:guide id="57" orient="horz" pos="4320">
          <p15:clr>
            <a:srgbClr val="F26B43"/>
          </p15:clr>
        </p15:guide>
        <p15:guide id="58" orient="horz" pos="4032">
          <p15:clr>
            <a:srgbClr val="F26B43"/>
          </p15:clr>
        </p15:guide>
        <p15:guide id="59" pos="288">
          <p15:clr>
            <a:srgbClr val="F26B43"/>
          </p15:clr>
        </p15:guide>
        <p15:guide id="61" pos="7392">
          <p15:clr>
            <a:srgbClr val="F26B43"/>
          </p15:clr>
        </p15:guide>
        <p15:guide id="64" pos="1354">
          <p15:clr>
            <a:srgbClr val="F26B43"/>
          </p15:clr>
        </p15:guide>
        <p15:guide id="65" pos="1498">
          <p15:clr>
            <a:srgbClr val="F26B43"/>
          </p15:clr>
        </p15:guide>
        <p15:guide id="68" pos="2710">
          <p15:clr>
            <a:srgbClr val="F26B43"/>
          </p15:clr>
        </p15:guide>
        <p15:guide id="69" pos="2568">
          <p15:clr>
            <a:srgbClr val="F26B43"/>
          </p15:clr>
        </p15:guide>
        <p15:guide id="72" pos="3772">
          <p15:clr>
            <a:srgbClr val="F26B43"/>
          </p15:clr>
        </p15:guide>
        <p15:guide id="73" pos="3919">
          <p15:clr>
            <a:srgbClr val="F26B43"/>
          </p15:clr>
        </p15:guide>
        <p15:guide id="76" pos="5128">
          <p15:clr>
            <a:srgbClr val="F26B43"/>
          </p15:clr>
        </p15:guide>
        <p15:guide id="77" pos="4981">
          <p15:clr>
            <a:srgbClr val="F26B43"/>
          </p15:clr>
        </p15:guide>
        <p15:guide id="80" pos="6186">
          <p15:clr>
            <a:srgbClr val="F26B43"/>
          </p15:clr>
        </p15:guide>
        <p15:guide id="81" pos="63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5.xml"/><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5.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15.xml"/><Relationship Id="rId6" Type="http://schemas.openxmlformats.org/officeDocument/2006/relationships/image" Target="../media/image47.png"/><Relationship Id="rId5" Type="http://schemas.openxmlformats.org/officeDocument/2006/relationships/image" Target="../media/image42.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5.xml"/><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5.xml"/><Relationship Id="rId5" Type="http://schemas.openxmlformats.org/officeDocument/2006/relationships/image" Target="../media/image55.pn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hyperlink" Target="https://material.angular.io/components/" TargetMode="External"/><Relationship Id="rId7" Type="http://schemas.openxmlformats.org/officeDocument/2006/relationships/image" Target="../media/image56.png"/><Relationship Id="rId2" Type="http://schemas.openxmlformats.org/officeDocument/2006/relationships/hyperlink" Target="https://developer.mozilla.org/en-US/docs/Web/HTML/Element" TargetMode="External"/><Relationship Id="rId1" Type="http://schemas.openxmlformats.org/officeDocument/2006/relationships/slideLayout" Target="../slideLayouts/slideLayout15.xml"/><Relationship Id="rId6" Type="http://schemas.openxmlformats.org/officeDocument/2006/relationships/hyperlink" Target="https://vuetifyjs.com/en/components/inputs/" TargetMode="External"/><Relationship Id="rId11" Type="http://schemas.openxmlformats.org/officeDocument/2006/relationships/image" Target="../media/image60.png"/><Relationship Id="rId5" Type="http://schemas.openxmlformats.org/officeDocument/2006/relationships/hyperlink" Target="https://mui.com/components/" TargetMode="External"/><Relationship Id="rId10" Type="http://schemas.openxmlformats.org/officeDocument/2006/relationships/image" Target="../media/image59.png"/><Relationship Id="rId4" Type="http://schemas.openxmlformats.org/officeDocument/2006/relationships/hyperlink" Target="https://getbootstrap.com/docs/5.1/components/" TargetMode="External"/><Relationship Id="rId9" Type="http://schemas.openxmlformats.org/officeDocument/2006/relationships/image" Target="../media/image5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2.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5.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5.xml"/><Relationship Id="rId5" Type="http://schemas.openxmlformats.org/officeDocument/2006/relationships/image" Target="../media/image69.png"/><Relationship Id="rId4" Type="http://schemas.openxmlformats.org/officeDocument/2006/relationships/image" Target="../media/image6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22.png"/><Relationship Id="rId1" Type="http://schemas.openxmlformats.org/officeDocument/2006/relationships/slideLayout" Target="../slideLayouts/slideLayout15.xml"/><Relationship Id="rId6" Type="http://schemas.openxmlformats.org/officeDocument/2006/relationships/image" Target="../media/image63.png"/><Relationship Id="rId5" Type="http://schemas.openxmlformats.org/officeDocument/2006/relationships/image" Target="../media/image64.png"/><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slideLayout" Target="../slideLayouts/slideLayout45.xml"/><Relationship Id="rId7" Type="http://schemas.openxmlformats.org/officeDocument/2006/relationships/image" Target="../media/image19.png"/><Relationship Id="rId12" Type="http://schemas.openxmlformats.org/officeDocument/2006/relationships/image" Target="../media/image7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11" Type="http://schemas.openxmlformats.org/officeDocument/2006/relationships/image" Target="../media/image75.png"/><Relationship Id="rId5" Type="http://schemas.openxmlformats.org/officeDocument/2006/relationships/image" Target="../media/image71.png"/><Relationship Id="rId10" Type="http://schemas.openxmlformats.org/officeDocument/2006/relationships/image" Target="../media/image74.gif"/><Relationship Id="rId4" Type="http://schemas.openxmlformats.org/officeDocument/2006/relationships/image" Target="../media/image70.png"/><Relationship Id="rId9" Type="http://schemas.openxmlformats.org/officeDocument/2006/relationships/image" Target="../media/image73.gif"/></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a:extLst>
              <a:ext uri="{FF2B5EF4-FFF2-40B4-BE49-F238E27FC236}">
                <a16:creationId xmlns:a16="http://schemas.microsoft.com/office/drawing/2014/main" id="{577E9BCB-0B11-5D4B-BA45-C494A52821FD}"/>
              </a:ext>
            </a:extLst>
          </p:cNvPr>
          <p:cNvSpPr>
            <a:spLocks noGrp="1"/>
          </p:cNvSpPr>
          <p:nvPr>
            <p:ph type="title"/>
          </p:nvPr>
        </p:nvSpPr>
        <p:spPr>
          <a:xfrm>
            <a:off x="4230877" y="2921168"/>
            <a:ext cx="3730246" cy="1015663"/>
          </a:xfrm>
        </p:spPr>
        <p:txBody>
          <a:bodyPr/>
          <a:lstStyle/>
          <a:p>
            <a:r>
              <a:rPr lang="en-US" sz="6600" b="1" i="1" dirty="0">
                <a:solidFill>
                  <a:srgbClr val="0070C0"/>
                </a:solidFill>
              </a:rPr>
              <a:t>J</a:t>
            </a:r>
            <a:r>
              <a:rPr lang="en-US" sz="6600" b="1" i="1" dirty="0">
                <a:solidFill>
                  <a:srgbClr val="C00000"/>
                </a:solidFill>
              </a:rPr>
              <a:t>D</a:t>
            </a:r>
            <a:r>
              <a:rPr lang="en-US" sz="6600" b="1" i="1" dirty="0">
                <a:solidFill>
                  <a:srgbClr val="FF8500"/>
                </a:solidFill>
              </a:rPr>
              <a:t>I</a:t>
            </a:r>
            <a:r>
              <a:rPr lang="en-US" sz="6600" b="1" dirty="0"/>
              <a:t> Nova</a:t>
            </a:r>
            <a:endParaRPr lang="ru-RU" sz="6600" b="1" dirty="0"/>
          </a:p>
        </p:txBody>
      </p:sp>
      <p:sp>
        <p:nvSpPr>
          <p:cNvPr id="10" name="Текст 9">
            <a:extLst>
              <a:ext uri="{FF2B5EF4-FFF2-40B4-BE49-F238E27FC236}">
                <a16:creationId xmlns:a16="http://schemas.microsoft.com/office/drawing/2014/main" id="{E2ADEB95-C6D5-C74A-9547-929DC17D6694}"/>
              </a:ext>
            </a:extLst>
          </p:cNvPr>
          <p:cNvSpPr>
            <a:spLocks noGrp="1"/>
          </p:cNvSpPr>
          <p:nvPr>
            <p:ph type="body" sz="quarter" idx="13"/>
          </p:nvPr>
        </p:nvSpPr>
        <p:spPr>
          <a:xfrm>
            <a:off x="4484649" y="4388227"/>
            <a:ext cx="3222702" cy="984885"/>
          </a:xfrm>
        </p:spPr>
        <p:txBody>
          <a:bodyPr/>
          <a:lstStyle/>
          <a:p>
            <a:r>
              <a:rPr lang="en-US" sz="3200" dirty="0"/>
              <a:t>Roman Iovlev</a:t>
            </a:r>
          </a:p>
          <a:p>
            <a:r>
              <a:rPr lang="en-US" sz="3200" dirty="0"/>
              <a:t>30.10.2021</a:t>
            </a:r>
            <a:endParaRPr lang="ru-RU" sz="3200" dirty="0"/>
          </a:p>
        </p:txBody>
      </p:sp>
      <p:sp>
        <p:nvSpPr>
          <p:cNvPr id="11" name="Текст 10">
            <a:extLst>
              <a:ext uri="{FF2B5EF4-FFF2-40B4-BE49-F238E27FC236}">
                <a16:creationId xmlns:a16="http://schemas.microsoft.com/office/drawing/2014/main" id="{41CF1842-E531-8A45-A8D0-3210CB23BC11}"/>
              </a:ext>
            </a:extLst>
          </p:cNvPr>
          <p:cNvSpPr>
            <a:spLocks noGrp="1"/>
          </p:cNvSpPr>
          <p:nvPr>
            <p:ph type="body" sz="quarter" idx="14"/>
          </p:nvPr>
        </p:nvSpPr>
        <p:spPr/>
        <p:txBody>
          <a:bodyPr/>
          <a:lstStyle/>
          <a:p>
            <a:endParaRPr lang="ru-RU"/>
          </a:p>
        </p:txBody>
      </p:sp>
    </p:spTree>
    <p:extLst>
      <p:ext uri="{BB962C8B-B14F-4D97-AF65-F5344CB8AC3E}">
        <p14:creationId xmlns:p14="http://schemas.microsoft.com/office/powerpoint/2010/main" val="3591971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20BD26D-FC52-4D3B-A6A7-2F8470332B87}"/>
              </a:ext>
            </a:extLst>
          </p:cNvPr>
          <p:cNvSpPr>
            <a:spLocks noGrp="1"/>
          </p:cNvSpPr>
          <p:nvPr>
            <p:ph type="body" sz="quarter" idx="11"/>
          </p:nvPr>
        </p:nvSpPr>
        <p:spPr/>
        <p:txBody>
          <a:bodyPr/>
          <a:lstStyle/>
          <a:p>
            <a:endParaRPr lang="en-US"/>
          </a:p>
        </p:txBody>
      </p:sp>
      <p:sp>
        <p:nvSpPr>
          <p:cNvPr id="5" name="Title 4">
            <a:extLst>
              <a:ext uri="{FF2B5EF4-FFF2-40B4-BE49-F238E27FC236}">
                <a16:creationId xmlns:a16="http://schemas.microsoft.com/office/drawing/2014/main" id="{BDD56BDE-C7AA-426F-AE77-9664DF43A65E}"/>
              </a:ext>
            </a:extLst>
          </p:cNvPr>
          <p:cNvSpPr>
            <a:spLocks noGrp="1"/>
          </p:cNvSpPr>
          <p:nvPr>
            <p:ph type="title"/>
          </p:nvPr>
        </p:nvSpPr>
        <p:spPr>
          <a:xfrm>
            <a:off x="457200" y="1843324"/>
            <a:ext cx="11277600" cy="1477328"/>
          </a:xfrm>
        </p:spPr>
        <p:txBody>
          <a:bodyPr/>
          <a:lstStyle/>
          <a:p>
            <a:r>
              <a:rPr lang="en-US" dirty="0"/>
              <a:t>Compare to </a:t>
            </a:r>
            <a:br>
              <a:rPr lang="en-US" dirty="0"/>
            </a:br>
            <a:r>
              <a:rPr lang="en-US" dirty="0"/>
              <a:t>Selenium and Selenide</a:t>
            </a:r>
          </a:p>
        </p:txBody>
      </p:sp>
      <p:sp>
        <p:nvSpPr>
          <p:cNvPr id="7" name="Text Placeholder 6">
            <a:extLst>
              <a:ext uri="{FF2B5EF4-FFF2-40B4-BE49-F238E27FC236}">
                <a16:creationId xmlns:a16="http://schemas.microsoft.com/office/drawing/2014/main" id="{8D181A69-5A99-42EE-98AA-3F2C7F9477F0}"/>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867208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0DCCFA-9362-4585-AB42-7842EF078C59}"/>
              </a:ext>
            </a:extLst>
          </p:cNvPr>
          <p:cNvSpPr>
            <a:spLocks noGrp="1"/>
          </p:cNvSpPr>
          <p:nvPr>
            <p:ph type="body" sz="quarter" idx="14"/>
          </p:nvPr>
        </p:nvSpPr>
        <p:spPr/>
        <p:txBody>
          <a:bodyPr/>
          <a:lstStyle/>
          <a:p>
            <a:endParaRPr lang="en-US"/>
          </a:p>
        </p:txBody>
      </p:sp>
      <p:sp>
        <p:nvSpPr>
          <p:cNvPr id="4" name="Text Placeholder 3">
            <a:extLst>
              <a:ext uri="{FF2B5EF4-FFF2-40B4-BE49-F238E27FC236}">
                <a16:creationId xmlns:a16="http://schemas.microsoft.com/office/drawing/2014/main" id="{961F994C-23B7-40E1-A79B-AC000EB56B72}"/>
              </a:ext>
            </a:extLst>
          </p:cNvPr>
          <p:cNvSpPr>
            <a:spLocks noGrp="1"/>
          </p:cNvSpPr>
          <p:nvPr>
            <p:ph type="body" sz="quarter" idx="20"/>
          </p:nvPr>
        </p:nvSpPr>
        <p:spPr/>
        <p:txBody>
          <a:bodyPr/>
          <a:lstStyle/>
          <a:p>
            <a:r>
              <a:rPr lang="en-US" dirty="0"/>
              <a:t>Selenide scenario</a:t>
            </a:r>
          </a:p>
        </p:txBody>
      </p:sp>
      <p:pic>
        <p:nvPicPr>
          <p:cNvPr id="5" name="Picture 4">
            <a:extLst>
              <a:ext uri="{FF2B5EF4-FFF2-40B4-BE49-F238E27FC236}">
                <a16:creationId xmlns:a16="http://schemas.microsoft.com/office/drawing/2014/main" id="{1B4036E6-D526-4206-B15C-5281ACCCC466}"/>
              </a:ext>
            </a:extLst>
          </p:cNvPr>
          <p:cNvPicPr>
            <a:picLocks noChangeAspect="1"/>
          </p:cNvPicPr>
          <p:nvPr/>
        </p:nvPicPr>
        <p:blipFill>
          <a:blip r:embed="rId2"/>
          <a:stretch>
            <a:fillRect/>
          </a:stretch>
        </p:blipFill>
        <p:spPr>
          <a:xfrm>
            <a:off x="450940" y="1288121"/>
            <a:ext cx="8097380" cy="5029902"/>
          </a:xfrm>
          <a:prstGeom prst="rect">
            <a:avLst/>
          </a:prstGeom>
        </p:spPr>
      </p:pic>
    </p:spTree>
    <p:extLst>
      <p:ext uri="{BB962C8B-B14F-4D97-AF65-F5344CB8AC3E}">
        <p14:creationId xmlns:p14="http://schemas.microsoft.com/office/powerpoint/2010/main" val="3429548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0DCCFA-9362-4585-AB42-7842EF078C59}"/>
              </a:ext>
            </a:extLst>
          </p:cNvPr>
          <p:cNvSpPr>
            <a:spLocks noGrp="1"/>
          </p:cNvSpPr>
          <p:nvPr>
            <p:ph type="body" sz="quarter" idx="14"/>
          </p:nvPr>
        </p:nvSpPr>
        <p:spPr/>
        <p:txBody>
          <a:bodyPr/>
          <a:lstStyle/>
          <a:p>
            <a:endParaRPr lang="en-US"/>
          </a:p>
        </p:txBody>
      </p:sp>
      <p:sp>
        <p:nvSpPr>
          <p:cNvPr id="4" name="Text Placeholder 3">
            <a:extLst>
              <a:ext uri="{FF2B5EF4-FFF2-40B4-BE49-F238E27FC236}">
                <a16:creationId xmlns:a16="http://schemas.microsoft.com/office/drawing/2014/main" id="{961F994C-23B7-40E1-A79B-AC000EB56B72}"/>
              </a:ext>
            </a:extLst>
          </p:cNvPr>
          <p:cNvSpPr>
            <a:spLocks noGrp="1"/>
          </p:cNvSpPr>
          <p:nvPr>
            <p:ph type="body" sz="quarter" idx="20"/>
          </p:nvPr>
        </p:nvSpPr>
        <p:spPr/>
        <p:txBody>
          <a:bodyPr/>
          <a:lstStyle/>
          <a:p>
            <a:r>
              <a:rPr lang="en-US" dirty="0"/>
              <a:t>Selenium scenario</a:t>
            </a:r>
          </a:p>
        </p:txBody>
      </p:sp>
      <p:pic>
        <p:nvPicPr>
          <p:cNvPr id="7" name="Picture 6">
            <a:extLst>
              <a:ext uri="{FF2B5EF4-FFF2-40B4-BE49-F238E27FC236}">
                <a16:creationId xmlns:a16="http://schemas.microsoft.com/office/drawing/2014/main" id="{C3EE3627-B03E-4BFD-A461-F1E8C9686B08}"/>
              </a:ext>
            </a:extLst>
          </p:cNvPr>
          <p:cNvPicPr>
            <a:picLocks noChangeAspect="1"/>
          </p:cNvPicPr>
          <p:nvPr/>
        </p:nvPicPr>
        <p:blipFill>
          <a:blip r:embed="rId2"/>
          <a:stretch>
            <a:fillRect/>
          </a:stretch>
        </p:blipFill>
        <p:spPr>
          <a:xfrm>
            <a:off x="450940" y="1453356"/>
            <a:ext cx="8491041" cy="5081880"/>
          </a:xfrm>
          <a:prstGeom prst="rect">
            <a:avLst/>
          </a:prstGeom>
        </p:spPr>
      </p:pic>
    </p:spTree>
    <p:extLst>
      <p:ext uri="{BB962C8B-B14F-4D97-AF65-F5344CB8AC3E}">
        <p14:creationId xmlns:p14="http://schemas.microsoft.com/office/powerpoint/2010/main" val="999605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0DCCFA-9362-4585-AB42-7842EF078C59}"/>
              </a:ext>
            </a:extLst>
          </p:cNvPr>
          <p:cNvSpPr>
            <a:spLocks noGrp="1"/>
          </p:cNvSpPr>
          <p:nvPr>
            <p:ph type="body" sz="quarter" idx="14"/>
          </p:nvPr>
        </p:nvSpPr>
        <p:spPr/>
        <p:txBody>
          <a:bodyPr/>
          <a:lstStyle/>
          <a:p>
            <a:endParaRPr lang="en-US"/>
          </a:p>
        </p:txBody>
      </p:sp>
      <p:sp>
        <p:nvSpPr>
          <p:cNvPr id="4" name="Text Placeholder 3">
            <a:extLst>
              <a:ext uri="{FF2B5EF4-FFF2-40B4-BE49-F238E27FC236}">
                <a16:creationId xmlns:a16="http://schemas.microsoft.com/office/drawing/2014/main" id="{961F994C-23B7-40E1-A79B-AC000EB56B72}"/>
              </a:ext>
            </a:extLst>
          </p:cNvPr>
          <p:cNvSpPr>
            <a:spLocks noGrp="1"/>
          </p:cNvSpPr>
          <p:nvPr>
            <p:ph type="body" sz="quarter" idx="20"/>
          </p:nvPr>
        </p:nvSpPr>
        <p:spPr/>
        <p:txBody>
          <a:bodyPr/>
          <a:lstStyle/>
          <a:p>
            <a:r>
              <a:rPr lang="en-US" dirty="0"/>
              <a:t>JDI Nova scenario</a:t>
            </a:r>
          </a:p>
        </p:txBody>
      </p:sp>
      <p:pic>
        <p:nvPicPr>
          <p:cNvPr id="6" name="Picture 5">
            <a:extLst>
              <a:ext uri="{FF2B5EF4-FFF2-40B4-BE49-F238E27FC236}">
                <a16:creationId xmlns:a16="http://schemas.microsoft.com/office/drawing/2014/main" id="{7AD771D6-AE3D-4FFE-84BA-227E6BFD0C16}"/>
              </a:ext>
            </a:extLst>
          </p:cNvPr>
          <p:cNvPicPr>
            <a:picLocks noChangeAspect="1"/>
          </p:cNvPicPr>
          <p:nvPr/>
        </p:nvPicPr>
        <p:blipFill>
          <a:blip r:embed="rId2"/>
          <a:stretch>
            <a:fillRect/>
          </a:stretch>
        </p:blipFill>
        <p:spPr>
          <a:xfrm>
            <a:off x="450940" y="1521953"/>
            <a:ext cx="10363295" cy="3323505"/>
          </a:xfrm>
          <a:prstGeom prst="rect">
            <a:avLst/>
          </a:prstGeom>
        </p:spPr>
      </p:pic>
    </p:spTree>
    <p:extLst>
      <p:ext uri="{BB962C8B-B14F-4D97-AF65-F5344CB8AC3E}">
        <p14:creationId xmlns:p14="http://schemas.microsoft.com/office/powerpoint/2010/main" val="4017477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74A0CB-E981-4D88-B42B-9FAD97384ADA}"/>
              </a:ext>
            </a:extLst>
          </p:cNvPr>
          <p:cNvSpPr>
            <a:spLocks noGrp="1"/>
          </p:cNvSpPr>
          <p:nvPr>
            <p:ph type="body" sz="quarter" idx="14"/>
          </p:nvPr>
        </p:nvSpPr>
        <p:spPr/>
        <p:txBody>
          <a:bodyPr/>
          <a:lstStyle/>
          <a:p>
            <a:endParaRPr lang="en-US"/>
          </a:p>
        </p:txBody>
      </p:sp>
      <p:sp>
        <p:nvSpPr>
          <p:cNvPr id="4" name="Text Placeholder 3">
            <a:extLst>
              <a:ext uri="{FF2B5EF4-FFF2-40B4-BE49-F238E27FC236}">
                <a16:creationId xmlns:a16="http://schemas.microsoft.com/office/drawing/2014/main" id="{A0FF96AF-F488-49BB-A251-78287FCE08C7}"/>
              </a:ext>
            </a:extLst>
          </p:cNvPr>
          <p:cNvSpPr>
            <a:spLocks noGrp="1"/>
          </p:cNvSpPr>
          <p:nvPr>
            <p:ph type="body" sz="quarter" idx="20"/>
          </p:nvPr>
        </p:nvSpPr>
        <p:spPr/>
        <p:txBody>
          <a:bodyPr/>
          <a:lstStyle/>
          <a:p>
            <a:r>
              <a:rPr lang="en-US" dirty="0"/>
              <a:t>JDI Nova – Boost</a:t>
            </a:r>
          </a:p>
        </p:txBody>
      </p:sp>
      <p:graphicFrame>
        <p:nvGraphicFramePr>
          <p:cNvPr id="10" name="Table 5">
            <a:extLst>
              <a:ext uri="{FF2B5EF4-FFF2-40B4-BE49-F238E27FC236}">
                <a16:creationId xmlns:a16="http://schemas.microsoft.com/office/drawing/2014/main" id="{1D17BA7D-2426-47BE-A49D-6A8CAA32AEED}"/>
              </a:ext>
            </a:extLst>
          </p:cNvPr>
          <p:cNvGraphicFramePr>
            <a:graphicFrameLocks noGrp="1"/>
          </p:cNvGraphicFramePr>
          <p:nvPr>
            <p:extLst>
              <p:ext uri="{D42A27DB-BD31-4B8C-83A1-F6EECF244321}">
                <p14:modId xmlns:p14="http://schemas.microsoft.com/office/powerpoint/2010/main" val="3822640759"/>
              </p:ext>
            </p:extLst>
          </p:nvPr>
        </p:nvGraphicFramePr>
        <p:xfrm>
          <a:off x="450938" y="1440441"/>
          <a:ext cx="11053489" cy="2299642"/>
        </p:xfrm>
        <a:graphic>
          <a:graphicData uri="http://schemas.openxmlformats.org/drawingml/2006/table">
            <a:tbl>
              <a:tblPr firstRow="1" bandRow="1">
                <a:tableStyleId>{F5AB1C69-6EDB-4FF4-983F-18BD219EF322}</a:tableStyleId>
              </a:tblPr>
              <a:tblGrid>
                <a:gridCol w="2558076">
                  <a:extLst>
                    <a:ext uri="{9D8B030D-6E8A-4147-A177-3AD203B41FA5}">
                      <a16:colId xmlns:a16="http://schemas.microsoft.com/office/drawing/2014/main" val="1245845381"/>
                    </a:ext>
                  </a:extLst>
                </a:gridCol>
                <a:gridCol w="2073349">
                  <a:extLst>
                    <a:ext uri="{9D8B030D-6E8A-4147-A177-3AD203B41FA5}">
                      <a16:colId xmlns:a16="http://schemas.microsoft.com/office/drawing/2014/main" val="2675772329"/>
                    </a:ext>
                  </a:extLst>
                </a:gridCol>
                <a:gridCol w="2254102">
                  <a:extLst>
                    <a:ext uri="{9D8B030D-6E8A-4147-A177-3AD203B41FA5}">
                      <a16:colId xmlns:a16="http://schemas.microsoft.com/office/drawing/2014/main" val="649131002"/>
                    </a:ext>
                  </a:extLst>
                </a:gridCol>
                <a:gridCol w="1823753">
                  <a:extLst>
                    <a:ext uri="{9D8B030D-6E8A-4147-A177-3AD203B41FA5}">
                      <a16:colId xmlns:a16="http://schemas.microsoft.com/office/drawing/2014/main" val="2846721344"/>
                    </a:ext>
                  </a:extLst>
                </a:gridCol>
                <a:gridCol w="2344209">
                  <a:extLst>
                    <a:ext uri="{9D8B030D-6E8A-4147-A177-3AD203B41FA5}">
                      <a16:colId xmlns:a16="http://schemas.microsoft.com/office/drawing/2014/main" val="3947983911"/>
                    </a:ext>
                  </a:extLst>
                </a:gridCol>
              </a:tblGrid>
              <a:tr h="465255">
                <a:tc>
                  <a:txBody>
                    <a:bodyPr/>
                    <a:lstStyle/>
                    <a:p>
                      <a:pPr algn="ctr"/>
                      <a:r>
                        <a:rPr lang="en-US" sz="2000" dirty="0"/>
                        <a:t>ACTION</a:t>
                      </a:r>
                    </a:p>
                  </a:txBody>
                  <a:tcPr anchor="ctr"/>
                </a:tc>
                <a:tc>
                  <a:txBody>
                    <a:bodyPr/>
                    <a:lstStyle/>
                    <a:p>
                      <a:pPr algn="ctr"/>
                      <a:r>
                        <a:rPr lang="en-US" sz="2000" dirty="0"/>
                        <a:t>SELENIUM</a:t>
                      </a:r>
                    </a:p>
                  </a:txBody>
                  <a:tcPr anchor="ctr"/>
                </a:tc>
                <a:tc>
                  <a:txBody>
                    <a:bodyPr/>
                    <a:lstStyle/>
                    <a:p>
                      <a:pPr algn="ctr"/>
                      <a:r>
                        <a:rPr lang="en-US" sz="2000" dirty="0"/>
                        <a:t>SELENIDE</a:t>
                      </a:r>
                    </a:p>
                  </a:txBody>
                  <a:tcPr anchor="ctr"/>
                </a:tc>
                <a:tc>
                  <a:txBody>
                    <a:bodyPr/>
                    <a:lstStyle/>
                    <a:p>
                      <a:pPr algn="ctr"/>
                      <a:r>
                        <a:rPr lang="en-US" sz="2000" dirty="0"/>
                        <a:t>JDI NOVA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Boost</a:t>
                      </a:r>
                    </a:p>
                  </a:txBody>
                  <a:tcPr anchor="ctr">
                    <a:solidFill>
                      <a:srgbClr val="00B050"/>
                    </a:solidFill>
                  </a:tcPr>
                </a:tc>
                <a:extLst>
                  <a:ext uri="{0D108BD9-81ED-4DB2-BD59-A6C34878D82A}">
                    <a16:rowId xmlns:a16="http://schemas.microsoft.com/office/drawing/2014/main" val="49222785"/>
                  </a:ext>
                </a:extLst>
              </a:tr>
              <a:tr h="456955">
                <a:tc>
                  <a:txBody>
                    <a:bodyPr/>
                    <a:lstStyle/>
                    <a:p>
                      <a:r>
                        <a:rPr lang="en-US" sz="2000" dirty="0"/>
                        <a:t>Check one Super Hero</a:t>
                      </a:r>
                    </a:p>
                  </a:txBody>
                  <a:tcPr/>
                </a:tc>
                <a:tc>
                  <a:txBody>
                    <a:bodyPr/>
                    <a:lstStyle/>
                    <a:p>
                      <a:pPr algn="ctr"/>
                      <a:r>
                        <a:rPr lang="en-US" sz="2000" dirty="0"/>
                        <a:t>808 </a:t>
                      </a:r>
                      <a:r>
                        <a:rPr lang="en-US" sz="2000" dirty="0" err="1"/>
                        <a:t>ms</a:t>
                      </a:r>
                      <a:endParaRPr lang="en-US" sz="2000" dirty="0"/>
                    </a:p>
                  </a:txBody>
                  <a:tcPr/>
                </a:tc>
                <a:tc>
                  <a:txBody>
                    <a:bodyPr/>
                    <a:lstStyle/>
                    <a:p>
                      <a:pPr algn="ctr"/>
                      <a:r>
                        <a:rPr lang="en-US" sz="2000" dirty="0"/>
                        <a:t>1000 </a:t>
                      </a:r>
                      <a:r>
                        <a:rPr lang="en-US" sz="2000" dirty="0" err="1"/>
                        <a:t>ms</a:t>
                      </a:r>
                      <a:endParaRPr lang="en-US" sz="2000" dirty="0"/>
                    </a:p>
                  </a:txBody>
                  <a:tcPr/>
                </a:tc>
                <a:tc>
                  <a:txBody>
                    <a:bodyPr/>
                    <a:lstStyle/>
                    <a:p>
                      <a:pPr algn="ctr"/>
                      <a:r>
                        <a:rPr kumimoji="0" lang="en-US" sz="2000" b="0" i="0" u="none" strike="noStrike" kern="1200" cap="none" spc="0" normalizeH="0" baseline="0" noProof="0" dirty="0">
                          <a:ln>
                            <a:noFill/>
                          </a:ln>
                          <a:solidFill>
                            <a:srgbClr val="222222"/>
                          </a:solidFill>
                          <a:effectLst/>
                          <a:uLnTx/>
                          <a:uFillTx/>
                          <a:latin typeface="+mn-lt"/>
                          <a:ea typeface="+mn-ea"/>
                          <a:cs typeface="+mn-cs"/>
                        </a:rPr>
                        <a:t>392</a:t>
                      </a:r>
                      <a:r>
                        <a:rPr lang="en-US" sz="2000" dirty="0"/>
                        <a:t> </a:t>
                      </a:r>
                      <a:r>
                        <a:rPr lang="en-US" sz="2000" dirty="0" err="1"/>
                        <a:t>ms</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rgbClr val="00B050"/>
                          </a:solidFill>
                          <a:latin typeface="+mn-lt"/>
                          <a:ea typeface="+mn-ea"/>
                          <a:cs typeface="+mn-cs"/>
                        </a:rPr>
                        <a:t>x2 / x2.5</a:t>
                      </a:r>
                    </a:p>
                  </a:txBody>
                  <a:tcPr/>
                </a:tc>
                <a:extLst>
                  <a:ext uri="{0D108BD9-81ED-4DB2-BD59-A6C34878D82A}">
                    <a16:rowId xmlns:a16="http://schemas.microsoft.com/office/drawing/2014/main" val="423592518"/>
                  </a:ext>
                </a:extLst>
              </a:tr>
              <a:tr h="456955">
                <a:tc>
                  <a:txBody>
                    <a:bodyPr/>
                    <a:lstStyle/>
                    <a:p>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1226 </a:t>
                      </a:r>
                      <a:r>
                        <a:rPr lang="en-US" sz="2000" dirty="0" err="1"/>
                        <a:t>symb</a:t>
                      </a:r>
                      <a:r>
                        <a:rPr lang="en-US" sz="2000" dirty="0"/>
                        <a:t> </a:t>
                      </a:r>
                    </a:p>
                  </a:txBody>
                  <a:tcPr/>
                </a:tc>
                <a:tc>
                  <a:txBody>
                    <a:bodyPr/>
                    <a:lstStyle/>
                    <a:p>
                      <a:pPr algn="ctr"/>
                      <a:r>
                        <a:rPr lang="en-US" sz="2000" dirty="0"/>
                        <a:t>703 </a:t>
                      </a:r>
                      <a:r>
                        <a:rPr lang="en-US" sz="2000" dirty="0" err="1"/>
                        <a:t>symb</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mn-lt"/>
                          <a:ea typeface="+mn-ea"/>
                          <a:cs typeface="+mn-cs"/>
                        </a:rPr>
                        <a:t>195</a:t>
                      </a:r>
                      <a:r>
                        <a:rPr lang="en-US" sz="2000" dirty="0"/>
                        <a:t> </a:t>
                      </a:r>
                      <a:r>
                        <a:rPr lang="en-US" sz="2000" dirty="0" err="1"/>
                        <a:t>symb</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rgbClr val="00B050"/>
                          </a:solidFill>
                          <a:latin typeface="+mn-lt"/>
                          <a:ea typeface="+mn-ea"/>
                          <a:cs typeface="+mn-cs"/>
                        </a:rPr>
                        <a:t>-84%(x6.3)</a:t>
                      </a:r>
                    </a:p>
                  </a:txBody>
                  <a:tcPr/>
                </a:tc>
                <a:extLst>
                  <a:ext uri="{0D108BD9-81ED-4DB2-BD59-A6C34878D82A}">
                    <a16:rowId xmlns:a16="http://schemas.microsoft.com/office/drawing/2014/main" val="9094449"/>
                  </a:ext>
                </a:extLst>
              </a:tr>
              <a:tr h="455222">
                <a:tc>
                  <a:txBody>
                    <a:bodyPr/>
                    <a:lstStyle/>
                    <a:p>
                      <a:r>
                        <a:rPr lang="en-US" sz="2000" dirty="0"/>
                        <a:t>Check all (6) Heroes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Calibri"/>
                          <a:ea typeface="+mn-ea"/>
                          <a:cs typeface="+mn-cs"/>
                        </a:rPr>
                        <a:t>1383 </a:t>
                      </a:r>
                      <a:r>
                        <a:rPr kumimoji="0" lang="en-US" sz="2000" b="0" i="0" u="none" strike="noStrike" kern="1200" cap="none" spc="0" normalizeH="0" baseline="0" noProof="0" dirty="0" err="1">
                          <a:ln>
                            <a:noFill/>
                          </a:ln>
                          <a:solidFill>
                            <a:srgbClr val="222222"/>
                          </a:solidFill>
                          <a:effectLst/>
                          <a:uLnTx/>
                          <a:uFillTx/>
                          <a:latin typeface="Calibri"/>
                          <a:ea typeface="+mn-ea"/>
                          <a:cs typeface="+mn-cs"/>
                        </a:rPr>
                        <a:t>ms</a:t>
                      </a:r>
                      <a:endParaRPr kumimoji="0" lang="en-US" sz="2000" b="0" i="0" u="none" strike="noStrike" kern="1200" cap="none" spc="0" normalizeH="0" baseline="0" noProof="0" dirty="0">
                        <a:ln>
                          <a:noFill/>
                        </a:ln>
                        <a:solidFill>
                          <a:srgbClr val="222222"/>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Calibri"/>
                          <a:ea typeface="+mn-ea"/>
                          <a:cs typeface="+mn-cs"/>
                        </a:rPr>
                        <a:t>2124 </a:t>
                      </a:r>
                      <a:r>
                        <a:rPr kumimoji="0" lang="en-US" sz="2000" b="0" i="0" u="none" strike="noStrike" kern="1200" cap="none" spc="0" normalizeH="0" baseline="0" noProof="0" dirty="0" err="1">
                          <a:ln>
                            <a:noFill/>
                          </a:ln>
                          <a:solidFill>
                            <a:srgbClr val="222222"/>
                          </a:solidFill>
                          <a:effectLst/>
                          <a:uLnTx/>
                          <a:uFillTx/>
                          <a:latin typeface="Calibri"/>
                          <a:ea typeface="+mn-ea"/>
                          <a:cs typeface="+mn-cs"/>
                        </a:rPr>
                        <a:t>ms</a:t>
                      </a:r>
                      <a:endParaRPr kumimoji="0" lang="en-US" sz="2000" b="0" i="0" u="none" strike="noStrike" kern="1200" cap="none" spc="0" normalizeH="0" baseline="0" noProof="0" dirty="0">
                        <a:ln>
                          <a:noFill/>
                        </a:ln>
                        <a:solidFill>
                          <a:srgbClr val="222222"/>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Calibri"/>
                          <a:ea typeface="+mn-ea"/>
                          <a:cs typeface="+mn-cs"/>
                        </a:rPr>
                        <a:t>410 </a:t>
                      </a:r>
                      <a:r>
                        <a:rPr kumimoji="0" lang="en-US" sz="2000" b="0" i="0" u="none" strike="noStrike" kern="1200" cap="none" spc="0" normalizeH="0" baseline="0" noProof="0" dirty="0" err="1">
                          <a:ln>
                            <a:noFill/>
                          </a:ln>
                          <a:solidFill>
                            <a:srgbClr val="222222"/>
                          </a:solidFill>
                          <a:effectLst/>
                          <a:uLnTx/>
                          <a:uFillTx/>
                          <a:latin typeface="Calibri"/>
                          <a:ea typeface="+mn-ea"/>
                          <a:cs typeface="+mn-cs"/>
                        </a:rPr>
                        <a:t>ms</a:t>
                      </a:r>
                      <a:endParaRPr kumimoji="0" lang="en-US" sz="2000" b="0" i="0" u="none" strike="noStrike" kern="1200" cap="none" spc="0" normalizeH="0" baseline="0" noProof="0" dirty="0">
                        <a:ln>
                          <a:noFill/>
                        </a:ln>
                        <a:solidFill>
                          <a:srgbClr val="222222"/>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noProof="0" dirty="0">
                          <a:solidFill>
                            <a:srgbClr val="00B050"/>
                          </a:solidFill>
                          <a:latin typeface="+mn-lt"/>
                          <a:ea typeface="+mn-ea"/>
                          <a:cs typeface="+mn-cs"/>
                        </a:rPr>
                        <a:t>x3.4 / x5.1</a:t>
                      </a:r>
                    </a:p>
                  </a:txBody>
                  <a:tcPr/>
                </a:tc>
                <a:extLst>
                  <a:ext uri="{0D108BD9-81ED-4DB2-BD59-A6C34878D82A}">
                    <a16:rowId xmlns:a16="http://schemas.microsoft.com/office/drawing/2014/main" val="2074782585"/>
                  </a:ext>
                </a:extLst>
              </a:tr>
              <a:tr h="465255">
                <a:tc>
                  <a:txBody>
                    <a:bodyPr/>
                    <a:lstStyle/>
                    <a:p>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1360 </a:t>
                      </a:r>
                      <a:r>
                        <a:rPr lang="en-US" sz="2000" dirty="0" err="1"/>
                        <a:t>symb</a:t>
                      </a:r>
                      <a:r>
                        <a:rPr lang="en-US" sz="2000" dirty="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Calibri"/>
                          <a:ea typeface="+mn-ea"/>
                          <a:cs typeface="+mn-cs"/>
                        </a:rPr>
                        <a:t>864 </a:t>
                      </a:r>
                      <a:r>
                        <a:rPr lang="en-US" sz="2000" dirty="0" err="1"/>
                        <a:t>symb</a:t>
                      </a:r>
                      <a:endParaRPr kumimoji="0" lang="en-US" sz="2000" b="0" i="0" u="none" strike="noStrike" kern="1200" cap="none" spc="0" normalizeH="0" baseline="0" noProof="0" dirty="0">
                        <a:ln>
                          <a:noFill/>
                        </a:ln>
                        <a:solidFill>
                          <a:srgbClr val="222222"/>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mn-lt"/>
                          <a:ea typeface="+mn-ea"/>
                          <a:cs typeface="+mn-cs"/>
                        </a:rPr>
                        <a:t>246 </a:t>
                      </a:r>
                      <a:r>
                        <a:rPr lang="en-US" sz="2000" dirty="0" err="1"/>
                        <a:t>symb</a:t>
                      </a:r>
                      <a:endParaRPr kumimoji="0" lang="en-US" sz="2000" b="0" i="0" u="none" strike="noStrike" kern="1200" cap="none" spc="0" normalizeH="0" baseline="0" noProof="0" dirty="0">
                        <a:ln>
                          <a:noFill/>
                        </a:ln>
                        <a:solidFill>
                          <a:srgbClr val="222222"/>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noProof="0" dirty="0">
                          <a:solidFill>
                            <a:srgbClr val="00B050"/>
                          </a:solidFill>
                          <a:latin typeface="+mn-lt"/>
                          <a:ea typeface="+mn-ea"/>
                          <a:cs typeface="+mn-cs"/>
                        </a:rPr>
                        <a:t>-82%(x5.5)</a:t>
                      </a:r>
                    </a:p>
                  </a:txBody>
                  <a:tcPr/>
                </a:tc>
                <a:extLst>
                  <a:ext uri="{0D108BD9-81ED-4DB2-BD59-A6C34878D82A}">
                    <a16:rowId xmlns:a16="http://schemas.microsoft.com/office/drawing/2014/main" val="527453724"/>
                  </a:ext>
                </a:extLst>
              </a:tr>
            </a:tbl>
          </a:graphicData>
        </a:graphic>
      </p:graphicFrame>
      <p:sp>
        <p:nvSpPr>
          <p:cNvPr id="5" name="TextBox 4">
            <a:extLst>
              <a:ext uri="{FF2B5EF4-FFF2-40B4-BE49-F238E27FC236}">
                <a16:creationId xmlns:a16="http://schemas.microsoft.com/office/drawing/2014/main" id="{E4D4368A-574B-46B7-B9B1-A861EC1ECD74}"/>
              </a:ext>
            </a:extLst>
          </p:cNvPr>
          <p:cNvSpPr txBox="1"/>
          <p:nvPr/>
        </p:nvSpPr>
        <p:spPr>
          <a:xfrm>
            <a:off x="450940" y="5702367"/>
            <a:ext cx="9108763" cy="830997"/>
          </a:xfrm>
          <a:prstGeom prst="rect">
            <a:avLst/>
          </a:prstGeom>
          <a:noFill/>
        </p:spPr>
        <p:txBody>
          <a:bodyPr wrap="square">
            <a:spAutoFit/>
          </a:bodyPr>
          <a:lstStyle/>
          <a:p>
            <a:r>
              <a:rPr lang="en-US" sz="2400" dirty="0">
                <a:solidFill>
                  <a:srgbClr val="0070C0"/>
                </a:solidFill>
              </a:rPr>
              <a:t>https://github.com/jdi-testing/jdi-nova/blob/master/tests-jdi-nova/src/test/java/com/jdiai/tests/benchmarks/BenchmarkTests.java </a:t>
            </a:r>
          </a:p>
        </p:txBody>
      </p:sp>
    </p:spTree>
    <p:extLst>
      <p:ext uri="{BB962C8B-B14F-4D97-AF65-F5344CB8AC3E}">
        <p14:creationId xmlns:p14="http://schemas.microsoft.com/office/powerpoint/2010/main" val="1314449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0B90959E-3F9D-AA48-AECC-D791FD41BD89}"/>
              </a:ext>
            </a:extLst>
          </p:cNvPr>
          <p:cNvSpPr>
            <a:spLocks noGrp="1"/>
          </p:cNvSpPr>
          <p:nvPr>
            <p:ph type="body" sz="quarter" idx="14"/>
          </p:nvPr>
        </p:nvSpPr>
        <p:spPr/>
        <p:txBody>
          <a:bodyPr/>
          <a:lstStyle/>
          <a:p>
            <a:endParaRPr lang="ru-RU" dirty="0"/>
          </a:p>
        </p:txBody>
      </p:sp>
      <p:sp>
        <p:nvSpPr>
          <p:cNvPr id="19" name="Текст 18">
            <a:extLst>
              <a:ext uri="{FF2B5EF4-FFF2-40B4-BE49-F238E27FC236}">
                <a16:creationId xmlns:a16="http://schemas.microsoft.com/office/drawing/2014/main" id="{452B0DA2-85D6-B743-B68B-47911174E42B}"/>
              </a:ext>
            </a:extLst>
          </p:cNvPr>
          <p:cNvSpPr>
            <a:spLocks noGrp="1"/>
          </p:cNvSpPr>
          <p:nvPr>
            <p:ph type="body" sz="quarter" idx="20"/>
          </p:nvPr>
        </p:nvSpPr>
        <p:spPr/>
        <p:txBody>
          <a:bodyPr/>
          <a:lstStyle/>
          <a:p>
            <a:r>
              <a:rPr lang="en-US" dirty="0"/>
              <a:t>JDI Nova – Develop with pleasure</a:t>
            </a:r>
            <a:endParaRPr lang="ru-RU" dirty="0"/>
          </a:p>
        </p:txBody>
      </p:sp>
      <p:pic>
        <p:nvPicPr>
          <p:cNvPr id="5" name="Picture 4" descr="A picture containing text&#10;&#10;Description automatically generated">
            <a:extLst>
              <a:ext uri="{FF2B5EF4-FFF2-40B4-BE49-F238E27FC236}">
                <a16:creationId xmlns:a16="http://schemas.microsoft.com/office/drawing/2014/main" id="{A4377B2C-C2F6-40EC-8CE6-CFAA7709BF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256" y="2157583"/>
            <a:ext cx="1643220" cy="1200884"/>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E8620475-15FA-4589-997C-6A6685A31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230" y="1736055"/>
            <a:ext cx="1960653" cy="1622412"/>
          </a:xfrm>
          <a:prstGeom prst="rect">
            <a:avLst/>
          </a:prstGeom>
        </p:spPr>
      </p:pic>
      <p:pic>
        <p:nvPicPr>
          <p:cNvPr id="9" name="Picture 8" descr="Icon&#10;&#10;Description automatically generated">
            <a:extLst>
              <a:ext uri="{FF2B5EF4-FFF2-40B4-BE49-F238E27FC236}">
                <a16:creationId xmlns:a16="http://schemas.microsoft.com/office/drawing/2014/main" id="{C0DC397B-F6EE-4D8B-BAFF-B3B5A0F523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7830" y="1991019"/>
            <a:ext cx="2553641" cy="2553641"/>
          </a:xfrm>
          <a:prstGeom prst="rect">
            <a:avLst/>
          </a:prstGeom>
        </p:spPr>
      </p:pic>
      <p:sp>
        <p:nvSpPr>
          <p:cNvPr id="10" name="Plus Sign 9">
            <a:extLst>
              <a:ext uri="{FF2B5EF4-FFF2-40B4-BE49-F238E27FC236}">
                <a16:creationId xmlns:a16="http://schemas.microsoft.com/office/drawing/2014/main" id="{9E9133E6-33B3-40B9-9886-893B826D7C3F}"/>
              </a:ext>
            </a:extLst>
          </p:cNvPr>
          <p:cNvSpPr/>
          <p:nvPr/>
        </p:nvSpPr>
        <p:spPr bwMode="auto">
          <a:xfrm>
            <a:off x="3037687" y="3635630"/>
            <a:ext cx="1113144" cy="1121670"/>
          </a:xfrm>
          <a:prstGeom prst="mathPlus">
            <a:avLst/>
          </a:prstGeom>
          <a:solidFill>
            <a:srgbClr val="00B050"/>
          </a:solidFill>
          <a:ln w="57150">
            <a:solidFill>
              <a:srgbClr val="00441A"/>
            </a:solidFill>
          </a:ln>
          <a:effectLst/>
        </p:spPr>
        <p:txBody>
          <a:bodyPr wrap="square" lIns="0" tIns="0" rIns="0" bIns="0" rtlCol="0" anchor="ctr"/>
          <a:lstStyle/>
          <a:p>
            <a:pPr algn="ctr"/>
            <a:endParaRPr lang="en-US" sz="2400" dirty="0">
              <a:solidFill>
                <a:schemeClr val="bg1"/>
              </a:solidFill>
              <a:latin typeface="Calibri Light" panose="020F0302020204030204" pitchFamily="34" charset="0"/>
              <a:ea typeface="Human Sans ExtraLight" charset="0"/>
              <a:cs typeface="Human Sans ExtraLight" charset="0"/>
            </a:endParaRPr>
          </a:p>
        </p:txBody>
      </p:sp>
      <p:sp>
        <p:nvSpPr>
          <p:cNvPr id="11" name="Equals 10">
            <a:extLst>
              <a:ext uri="{FF2B5EF4-FFF2-40B4-BE49-F238E27FC236}">
                <a16:creationId xmlns:a16="http://schemas.microsoft.com/office/drawing/2014/main" id="{61E293BB-2BC7-476E-BC96-76C6683282C6}"/>
              </a:ext>
            </a:extLst>
          </p:cNvPr>
          <p:cNvSpPr/>
          <p:nvPr/>
        </p:nvSpPr>
        <p:spPr bwMode="auto">
          <a:xfrm>
            <a:off x="7476281" y="3812199"/>
            <a:ext cx="844826" cy="765313"/>
          </a:xfrm>
          <a:prstGeom prst="mathEqual">
            <a:avLst/>
          </a:prstGeom>
          <a:solidFill>
            <a:srgbClr val="00B050"/>
          </a:solidFill>
          <a:ln w="57150">
            <a:solidFill>
              <a:srgbClr val="00441A"/>
            </a:solidFill>
          </a:ln>
          <a:effectLst/>
        </p:spPr>
        <p:txBody>
          <a:bodyPr wrap="square" lIns="0" tIns="0" rIns="0" bIns="0" rtlCol="0" anchor="ctr"/>
          <a:lstStyle/>
          <a:p>
            <a:pPr algn="ctr"/>
            <a:endParaRPr lang="en-US" sz="2400" dirty="0">
              <a:solidFill>
                <a:schemeClr val="bg1"/>
              </a:solidFill>
              <a:latin typeface="Calibri Light" panose="020F0302020204030204" pitchFamily="34" charset="0"/>
              <a:ea typeface="Human Sans ExtraLight" charset="0"/>
              <a:cs typeface="Human Sans ExtraLight" charset="0"/>
            </a:endParaRPr>
          </a:p>
        </p:txBody>
      </p:sp>
      <p:sp>
        <p:nvSpPr>
          <p:cNvPr id="16" name="TextBox 15">
            <a:extLst>
              <a:ext uri="{FF2B5EF4-FFF2-40B4-BE49-F238E27FC236}">
                <a16:creationId xmlns:a16="http://schemas.microsoft.com/office/drawing/2014/main" id="{9D91FD39-C6B4-4EE3-A71A-6A088181E2B8}"/>
              </a:ext>
            </a:extLst>
          </p:cNvPr>
          <p:cNvSpPr txBox="1"/>
          <p:nvPr/>
        </p:nvSpPr>
        <p:spPr>
          <a:xfrm>
            <a:off x="746902" y="3267837"/>
            <a:ext cx="2406560" cy="735586"/>
          </a:xfrm>
          <a:prstGeom prst="rect">
            <a:avLst/>
          </a:prstGeom>
          <a:noFill/>
        </p:spPr>
        <p:txBody>
          <a:bodyPr wrap="square">
            <a:spAutoFit/>
          </a:bodyPr>
          <a:lstStyle/>
          <a:p>
            <a:pPr algn="ctr">
              <a:lnSpc>
                <a:spcPct val="110000"/>
              </a:lnSpc>
              <a:spcBef>
                <a:spcPts val="600"/>
              </a:spcBef>
            </a:pPr>
            <a:r>
              <a:rPr lang="en-US" sz="4000" b="1" dirty="0">
                <a:solidFill>
                  <a:srgbClr val="FF8500"/>
                </a:solidFill>
                <a:latin typeface="Calibri Light" panose="020F0302020204030204" pitchFamily="34" charset="0"/>
                <a:cs typeface="Calibri Light" panose="020F0302020204030204" pitchFamily="34" charset="0"/>
              </a:rPr>
              <a:t>SPEED</a:t>
            </a:r>
          </a:p>
        </p:txBody>
      </p:sp>
      <p:sp>
        <p:nvSpPr>
          <p:cNvPr id="20" name="TextBox 19">
            <a:extLst>
              <a:ext uri="{FF2B5EF4-FFF2-40B4-BE49-F238E27FC236}">
                <a16:creationId xmlns:a16="http://schemas.microsoft.com/office/drawing/2014/main" id="{CC9437FB-0F71-4211-8433-65C6A711B4F5}"/>
              </a:ext>
            </a:extLst>
          </p:cNvPr>
          <p:cNvSpPr txBox="1"/>
          <p:nvPr/>
        </p:nvSpPr>
        <p:spPr>
          <a:xfrm>
            <a:off x="4428671" y="3294934"/>
            <a:ext cx="2553641" cy="735586"/>
          </a:xfrm>
          <a:prstGeom prst="rect">
            <a:avLst/>
          </a:prstGeom>
          <a:noFill/>
        </p:spPr>
        <p:txBody>
          <a:bodyPr wrap="square">
            <a:spAutoFit/>
          </a:bodyPr>
          <a:lstStyle/>
          <a:p>
            <a:pPr algn="ctr">
              <a:lnSpc>
                <a:spcPct val="110000"/>
              </a:lnSpc>
              <a:spcBef>
                <a:spcPts val="600"/>
              </a:spcBef>
            </a:pPr>
            <a:r>
              <a:rPr lang="en-US" sz="4000" b="1" dirty="0">
                <a:solidFill>
                  <a:srgbClr val="FF8500"/>
                </a:solidFill>
                <a:latin typeface="Calibri Light" panose="020F0302020204030204" pitchFamily="34" charset="0"/>
                <a:cs typeface="Calibri Light" panose="020F0302020204030204" pitchFamily="34" charset="0"/>
              </a:rPr>
              <a:t>CLEARNESS</a:t>
            </a:r>
          </a:p>
        </p:txBody>
      </p:sp>
      <p:sp>
        <p:nvSpPr>
          <p:cNvPr id="21" name="TextBox 20">
            <a:extLst>
              <a:ext uri="{FF2B5EF4-FFF2-40B4-BE49-F238E27FC236}">
                <a16:creationId xmlns:a16="http://schemas.microsoft.com/office/drawing/2014/main" id="{64B9CC8E-9136-4E39-B72E-54D74CE2C10D}"/>
              </a:ext>
            </a:extLst>
          </p:cNvPr>
          <p:cNvSpPr txBox="1"/>
          <p:nvPr/>
        </p:nvSpPr>
        <p:spPr>
          <a:xfrm>
            <a:off x="8627830" y="4639135"/>
            <a:ext cx="2553641" cy="735586"/>
          </a:xfrm>
          <a:prstGeom prst="rect">
            <a:avLst/>
          </a:prstGeom>
          <a:noFill/>
        </p:spPr>
        <p:txBody>
          <a:bodyPr wrap="square">
            <a:spAutoFit/>
          </a:bodyPr>
          <a:lstStyle/>
          <a:p>
            <a:pPr algn="ctr">
              <a:lnSpc>
                <a:spcPct val="110000"/>
              </a:lnSpc>
              <a:spcBef>
                <a:spcPts val="600"/>
              </a:spcBef>
            </a:pPr>
            <a:r>
              <a:rPr lang="en-US" sz="4000" b="1" dirty="0">
                <a:solidFill>
                  <a:srgbClr val="FF8500"/>
                </a:solidFill>
                <a:latin typeface="Calibri Light" panose="020F0302020204030204" pitchFamily="34" charset="0"/>
                <a:cs typeface="Calibri Light" panose="020F0302020204030204" pitchFamily="34" charset="0"/>
              </a:rPr>
              <a:t>HAPPYNESS</a:t>
            </a:r>
          </a:p>
        </p:txBody>
      </p:sp>
      <p:pic>
        <p:nvPicPr>
          <p:cNvPr id="22" name="Picture 2" descr="Sustainability - Free ecology and environment icons">
            <a:extLst>
              <a:ext uri="{FF2B5EF4-FFF2-40B4-BE49-F238E27FC236}">
                <a16:creationId xmlns:a16="http://schemas.microsoft.com/office/drawing/2014/main" id="{ABA27606-4E75-4E6D-99B6-2101E5D9F2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689" y="4464405"/>
            <a:ext cx="1358986" cy="135898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0AEB015-3280-4D28-B269-30C1D85C8674}"/>
              </a:ext>
            </a:extLst>
          </p:cNvPr>
          <p:cNvSpPr txBox="1"/>
          <p:nvPr/>
        </p:nvSpPr>
        <p:spPr>
          <a:xfrm>
            <a:off x="728719" y="5799119"/>
            <a:ext cx="2406560" cy="735586"/>
          </a:xfrm>
          <a:prstGeom prst="rect">
            <a:avLst/>
          </a:prstGeom>
          <a:noFill/>
        </p:spPr>
        <p:txBody>
          <a:bodyPr wrap="square">
            <a:spAutoFit/>
          </a:bodyPr>
          <a:lstStyle/>
          <a:p>
            <a:pPr algn="ctr">
              <a:lnSpc>
                <a:spcPct val="110000"/>
              </a:lnSpc>
              <a:spcBef>
                <a:spcPts val="600"/>
              </a:spcBef>
            </a:pPr>
            <a:r>
              <a:rPr lang="en-US" sz="4000" b="1" dirty="0">
                <a:solidFill>
                  <a:srgbClr val="FF8500"/>
                </a:solidFill>
                <a:latin typeface="Calibri Light" panose="020F0302020204030204" pitchFamily="34" charset="0"/>
                <a:cs typeface="Calibri Light" panose="020F0302020204030204" pitchFamily="34" charset="0"/>
              </a:rPr>
              <a:t>STABILITY</a:t>
            </a:r>
          </a:p>
        </p:txBody>
      </p:sp>
      <p:pic>
        <p:nvPicPr>
          <p:cNvPr id="24" name="Picture 23">
            <a:extLst>
              <a:ext uri="{FF2B5EF4-FFF2-40B4-BE49-F238E27FC236}">
                <a16:creationId xmlns:a16="http://schemas.microsoft.com/office/drawing/2014/main" id="{F98A4AEC-CBE2-4565-A295-D86CDD51494F}"/>
              </a:ext>
            </a:extLst>
          </p:cNvPr>
          <p:cNvPicPr>
            <a:picLocks noChangeAspect="1"/>
          </p:cNvPicPr>
          <p:nvPr/>
        </p:nvPicPr>
        <p:blipFill>
          <a:blip r:embed="rId6"/>
          <a:stretch>
            <a:fillRect/>
          </a:stretch>
        </p:blipFill>
        <p:spPr>
          <a:xfrm>
            <a:off x="4607358" y="4464405"/>
            <a:ext cx="2412396" cy="1262819"/>
          </a:xfrm>
          <a:prstGeom prst="rect">
            <a:avLst/>
          </a:prstGeom>
        </p:spPr>
      </p:pic>
      <p:sp>
        <p:nvSpPr>
          <p:cNvPr id="25" name="TextBox 24">
            <a:extLst>
              <a:ext uri="{FF2B5EF4-FFF2-40B4-BE49-F238E27FC236}">
                <a16:creationId xmlns:a16="http://schemas.microsoft.com/office/drawing/2014/main" id="{300D7E9C-787F-4D8F-AE2A-422AC69FCA61}"/>
              </a:ext>
            </a:extLst>
          </p:cNvPr>
          <p:cNvSpPr txBox="1"/>
          <p:nvPr/>
        </p:nvSpPr>
        <p:spPr>
          <a:xfrm>
            <a:off x="3469840" y="5889817"/>
            <a:ext cx="4879694" cy="542584"/>
          </a:xfrm>
          <a:prstGeom prst="rect">
            <a:avLst/>
          </a:prstGeom>
          <a:noFill/>
        </p:spPr>
        <p:txBody>
          <a:bodyPr wrap="square">
            <a:spAutoFit/>
          </a:bodyPr>
          <a:lstStyle/>
          <a:p>
            <a:pPr algn="ctr">
              <a:lnSpc>
                <a:spcPct val="110000"/>
              </a:lnSpc>
              <a:spcBef>
                <a:spcPts val="600"/>
              </a:spcBef>
            </a:pPr>
            <a:r>
              <a:rPr lang="en-US" sz="2800" b="1" dirty="0">
                <a:solidFill>
                  <a:srgbClr val="FF8500"/>
                </a:solidFill>
                <a:latin typeface="Calibri Light" panose="020F0302020204030204" pitchFamily="34" charset="0"/>
                <a:cs typeface="Calibri Light" panose="020F0302020204030204" pitchFamily="34" charset="0"/>
              </a:rPr>
              <a:t>DETAILED LOGS AND REPORTS</a:t>
            </a:r>
          </a:p>
        </p:txBody>
      </p:sp>
    </p:spTree>
    <p:extLst>
      <p:ext uri="{BB962C8B-B14F-4D97-AF65-F5344CB8AC3E}">
        <p14:creationId xmlns:p14="http://schemas.microsoft.com/office/powerpoint/2010/main" val="10602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1" grpId="0"/>
      <p:bldP spid="23"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74A0CB-E981-4D88-B42B-9FAD97384ADA}"/>
              </a:ext>
            </a:extLst>
          </p:cNvPr>
          <p:cNvSpPr>
            <a:spLocks noGrp="1"/>
          </p:cNvSpPr>
          <p:nvPr>
            <p:ph type="body" sz="quarter" idx="14"/>
          </p:nvPr>
        </p:nvSpPr>
        <p:spPr/>
        <p:txBody>
          <a:bodyPr/>
          <a:lstStyle/>
          <a:p>
            <a:endParaRPr lang="en-US"/>
          </a:p>
        </p:txBody>
      </p:sp>
      <p:sp>
        <p:nvSpPr>
          <p:cNvPr id="4" name="Text Placeholder 3">
            <a:extLst>
              <a:ext uri="{FF2B5EF4-FFF2-40B4-BE49-F238E27FC236}">
                <a16:creationId xmlns:a16="http://schemas.microsoft.com/office/drawing/2014/main" id="{A0FF96AF-F488-49BB-A251-78287FCE08C7}"/>
              </a:ext>
            </a:extLst>
          </p:cNvPr>
          <p:cNvSpPr>
            <a:spLocks noGrp="1"/>
          </p:cNvSpPr>
          <p:nvPr>
            <p:ph type="body" sz="quarter" idx="20"/>
          </p:nvPr>
        </p:nvSpPr>
        <p:spPr/>
        <p:txBody>
          <a:bodyPr/>
          <a:lstStyle/>
          <a:p>
            <a:r>
              <a:rPr lang="en-US" dirty="0"/>
              <a:t>JDI Nova – Actions Boost</a:t>
            </a:r>
          </a:p>
        </p:txBody>
      </p:sp>
      <p:graphicFrame>
        <p:nvGraphicFramePr>
          <p:cNvPr id="5" name="Table 5">
            <a:extLst>
              <a:ext uri="{FF2B5EF4-FFF2-40B4-BE49-F238E27FC236}">
                <a16:creationId xmlns:a16="http://schemas.microsoft.com/office/drawing/2014/main" id="{1EC81678-D4F9-4274-B113-99321687DC5C}"/>
              </a:ext>
            </a:extLst>
          </p:cNvPr>
          <p:cNvGraphicFramePr>
            <a:graphicFrameLocks noGrp="1"/>
          </p:cNvGraphicFramePr>
          <p:nvPr>
            <p:extLst>
              <p:ext uri="{D42A27DB-BD31-4B8C-83A1-F6EECF244321}">
                <p14:modId xmlns:p14="http://schemas.microsoft.com/office/powerpoint/2010/main" val="425420268"/>
              </p:ext>
            </p:extLst>
          </p:nvPr>
        </p:nvGraphicFramePr>
        <p:xfrm>
          <a:off x="450940" y="1456231"/>
          <a:ext cx="11127916" cy="3784205"/>
        </p:xfrm>
        <a:graphic>
          <a:graphicData uri="http://schemas.openxmlformats.org/drawingml/2006/table">
            <a:tbl>
              <a:tblPr firstRow="1" bandRow="1">
                <a:tableStyleId>{F5AB1C69-6EDB-4FF4-983F-18BD219EF322}</a:tableStyleId>
              </a:tblPr>
              <a:tblGrid>
                <a:gridCol w="3209648">
                  <a:extLst>
                    <a:ext uri="{9D8B030D-6E8A-4147-A177-3AD203B41FA5}">
                      <a16:colId xmlns:a16="http://schemas.microsoft.com/office/drawing/2014/main" val="1245845381"/>
                    </a:ext>
                  </a:extLst>
                </a:gridCol>
                <a:gridCol w="1956633">
                  <a:extLst>
                    <a:ext uri="{9D8B030D-6E8A-4147-A177-3AD203B41FA5}">
                      <a16:colId xmlns:a16="http://schemas.microsoft.com/office/drawing/2014/main" val="649131002"/>
                    </a:ext>
                  </a:extLst>
                </a:gridCol>
                <a:gridCol w="2113212">
                  <a:extLst>
                    <a:ext uri="{9D8B030D-6E8A-4147-A177-3AD203B41FA5}">
                      <a16:colId xmlns:a16="http://schemas.microsoft.com/office/drawing/2014/main" val="2846721344"/>
                    </a:ext>
                  </a:extLst>
                </a:gridCol>
                <a:gridCol w="1519893">
                  <a:extLst>
                    <a:ext uri="{9D8B030D-6E8A-4147-A177-3AD203B41FA5}">
                      <a16:colId xmlns:a16="http://schemas.microsoft.com/office/drawing/2014/main" val="1721816717"/>
                    </a:ext>
                  </a:extLst>
                </a:gridCol>
                <a:gridCol w="1259554">
                  <a:extLst>
                    <a:ext uri="{9D8B030D-6E8A-4147-A177-3AD203B41FA5}">
                      <a16:colId xmlns:a16="http://schemas.microsoft.com/office/drawing/2014/main" val="1592735406"/>
                    </a:ext>
                  </a:extLst>
                </a:gridCol>
                <a:gridCol w="1068976">
                  <a:extLst>
                    <a:ext uri="{9D8B030D-6E8A-4147-A177-3AD203B41FA5}">
                      <a16:colId xmlns:a16="http://schemas.microsoft.com/office/drawing/2014/main" val="265565369"/>
                    </a:ext>
                  </a:extLst>
                </a:gridCol>
              </a:tblGrid>
              <a:tr h="423999">
                <a:tc rowSpan="2">
                  <a:txBody>
                    <a:bodyPr/>
                    <a:lstStyle/>
                    <a:p>
                      <a:pPr algn="ctr"/>
                      <a:r>
                        <a:rPr lang="en-US" sz="2000" dirty="0"/>
                        <a:t>ACTION</a:t>
                      </a:r>
                    </a:p>
                  </a:txBody>
                  <a:tcPr anchor="ctr"/>
                </a:tc>
                <a:tc rowSpan="2">
                  <a:txBody>
                    <a:bodyPr/>
                    <a:lstStyle/>
                    <a:p>
                      <a:pPr algn="ctr"/>
                      <a:r>
                        <a:rPr lang="en-US" sz="2000" dirty="0"/>
                        <a:t>SELENIUM</a:t>
                      </a:r>
                    </a:p>
                  </a:txBody>
                  <a:tcPr anchor="ctr"/>
                </a:tc>
                <a:tc rowSpan="2">
                  <a:txBody>
                    <a:bodyPr/>
                    <a:lstStyle/>
                    <a:p>
                      <a:pPr algn="ctr"/>
                      <a:r>
                        <a:rPr lang="en-US" sz="2000" dirty="0"/>
                        <a:t>JDI NOVA</a:t>
                      </a:r>
                    </a:p>
                  </a:txBody>
                  <a:tcPr anchor="ctr"/>
                </a:tc>
                <a:tc gridSpan="3">
                  <a:txBody>
                    <a:bodyPr/>
                    <a:lstStyle/>
                    <a:p>
                      <a:pPr algn="ctr"/>
                      <a:r>
                        <a:rPr lang="en-US" sz="2000" dirty="0"/>
                        <a:t>JDI NOVA Boost (times)</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222785"/>
                  </a:ext>
                </a:extLst>
              </a:tr>
              <a:tr h="423999">
                <a:tc vMerge="1">
                  <a:txBody>
                    <a:bodyPr/>
                    <a:lstStyle/>
                    <a:p>
                      <a:endParaRPr lang="en-US" dirty="0"/>
                    </a:p>
                  </a:txBody>
                  <a:tcPr>
                    <a:solidFill>
                      <a:srgbClr val="008ACF"/>
                    </a:solidFill>
                  </a:tcPr>
                </a:tc>
                <a:tc vMerge="1">
                  <a:txBody>
                    <a:bodyPr/>
                    <a:lstStyle/>
                    <a:p>
                      <a:endParaRPr lang="en-US" dirty="0"/>
                    </a:p>
                  </a:txBody>
                  <a:tcPr>
                    <a:solidFill>
                      <a:srgbClr val="008ACF"/>
                    </a:solidFill>
                  </a:tcPr>
                </a:tc>
                <a:tc vMerge="1">
                  <a:txBody>
                    <a:bodyPr/>
                    <a:lstStyle/>
                    <a:p>
                      <a:endParaRPr lang="en-US" dirty="0"/>
                    </a:p>
                  </a:txBody>
                  <a:tcPr>
                    <a:solidFill>
                      <a:srgbClr val="008ACF"/>
                    </a:solidFill>
                  </a:tcPr>
                </a:tc>
                <a:tc>
                  <a:txBody>
                    <a:bodyPr/>
                    <a:lstStyle/>
                    <a:p>
                      <a:pPr algn="ctr"/>
                      <a:r>
                        <a:rPr lang="en-US" sz="2000" dirty="0">
                          <a:solidFill>
                            <a:schemeClr val="bg1"/>
                          </a:solidFill>
                        </a:rPr>
                        <a:t>average</a:t>
                      </a:r>
                    </a:p>
                  </a:txBody>
                  <a:tcPr>
                    <a:solidFill>
                      <a:srgbClr val="008ACF"/>
                    </a:solidFill>
                  </a:tcPr>
                </a:tc>
                <a:tc>
                  <a:txBody>
                    <a:bodyPr/>
                    <a:lstStyle/>
                    <a:p>
                      <a:pPr algn="ctr"/>
                      <a:r>
                        <a:rPr lang="en-US" sz="2000" dirty="0">
                          <a:solidFill>
                            <a:schemeClr val="bg1"/>
                          </a:solidFill>
                        </a:rPr>
                        <a:t>min</a:t>
                      </a:r>
                    </a:p>
                  </a:txBody>
                  <a:tcPr>
                    <a:solidFill>
                      <a:srgbClr val="008ACF"/>
                    </a:solidFill>
                  </a:tcPr>
                </a:tc>
                <a:tc>
                  <a:txBody>
                    <a:bodyPr/>
                    <a:lstStyle/>
                    <a:p>
                      <a:pPr algn="ctr"/>
                      <a:r>
                        <a:rPr lang="en-US" sz="2000" dirty="0">
                          <a:solidFill>
                            <a:schemeClr val="bg1"/>
                          </a:solidFill>
                        </a:rPr>
                        <a:t>max</a:t>
                      </a:r>
                    </a:p>
                  </a:txBody>
                  <a:tcPr>
                    <a:solidFill>
                      <a:srgbClr val="008ACF"/>
                    </a:solidFill>
                  </a:tcPr>
                </a:tc>
                <a:extLst>
                  <a:ext uri="{0D108BD9-81ED-4DB2-BD59-A6C34878D82A}">
                    <a16:rowId xmlns:a16="http://schemas.microsoft.com/office/drawing/2014/main" val="2998712937"/>
                  </a:ext>
                </a:extLst>
              </a:tr>
              <a:tr h="423999">
                <a:tc>
                  <a:txBody>
                    <a:bodyPr/>
                    <a:lstStyle/>
                    <a:p>
                      <a:r>
                        <a:rPr lang="en-US" sz="2000" dirty="0"/>
                        <a:t>Get text</a:t>
                      </a:r>
                    </a:p>
                  </a:txBody>
                  <a:tcPr/>
                </a:tc>
                <a:tc>
                  <a:txBody>
                    <a:bodyPr/>
                    <a:lstStyle/>
                    <a:p>
                      <a:pPr algn="ctr"/>
                      <a:r>
                        <a:rPr lang="en-US" sz="2000" dirty="0"/>
                        <a:t>11.5 </a:t>
                      </a:r>
                      <a:r>
                        <a:rPr lang="en-US" sz="2000" dirty="0" err="1"/>
                        <a:t>ms</a:t>
                      </a:r>
                      <a:endParaRPr lang="en-US" sz="2000" dirty="0"/>
                    </a:p>
                  </a:txBody>
                  <a:tcPr/>
                </a:tc>
                <a:tc>
                  <a:txBody>
                    <a:bodyPr/>
                    <a:lstStyle/>
                    <a:p>
                      <a:pPr algn="ctr"/>
                      <a:r>
                        <a:rPr lang="en-US" sz="2000" dirty="0"/>
                        <a:t>4.3 </a:t>
                      </a:r>
                      <a:r>
                        <a:rPr lang="en-US" sz="2000" dirty="0" err="1"/>
                        <a:t>ms</a:t>
                      </a:r>
                      <a:endParaRPr lang="en-US" sz="2000" dirty="0"/>
                    </a:p>
                  </a:txBody>
                  <a:tcPr/>
                </a:tc>
                <a:tc>
                  <a:txBody>
                    <a:bodyPr/>
                    <a:lstStyle/>
                    <a:p>
                      <a:pPr algn="ctr"/>
                      <a:r>
                        <a:rPr lang="en-US" sz="2000" b="1" dirty="0">
                          <a:solidFill>
                            <a:srgbClr val="00B050"/>
                          </a:solidFill>
                        </a:rPr>
                        <a:t>2.7</a:t>
                      </a:r>
                    </a:p>
                  </a:txBody>
                  <a:tcPr/>
                </a:tc>
                <a:tc>
                  <a:txBody>
                    <a:bodyPr/>
                    <a:lstStyle/>
                    <a:p>
                      <a:pPr algn="ctr"/>
                      <a:r>
                        <a:rPr lang="en-US" sz="2000" dirty="0"/>
                        <a:t>2.2</a:t>
                      </a:r>
                    </a:p>
                  </a:txBody>
                  <a:tcPr/>
                </a:tc>
                <a:tc>
                  <a:txBody>
                    <a:bodyPr/>
                    <a:lstStyle/>
                    <a:p>
                      <a:pPr algn="ctr"/>
                      <a:r>
                        <a:rPr lang="en-US" sz="2000" dirty="0"/>
                        <a:t>4</a:t>
                      </a:r>
                    </a:p>
                  </a:txBody>
                  <a:tcPr/>
                </a:tc>
                <a:extLst>
                  <a:ext uri="{0D108BD9-81ED-4DB2-BD59-A6C34878D82A}">
                    <a16:rowId xmlns:a16="http://schemas.microsoft.com/office/drawing/2014/main" val="423592518"/>
                  </a:ext>
                </a:extLst>
              </a:tr>
              <a:tr h="423999">
                <a:tc>
                  <a:txBody>
                    <a:bodyPr/>
                    <a:lstStyle/>
                    <a:p>
                      <a:r>
                        <a:rPr lang="en-US" sz="2000" dirty="0"/>
                        <a:t>Chain locators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Calibri"/>
                          <a:ea typeface="+mn-ea"/>
                          <a:cs typeface="+mn-cs"/>
                        </a:rPr>
                        <a:t>26.7 </a:t>
                      </a:r>
                      <a:r>
                        <a:rPr kumimoji="0" lang="en-US" sz="2000" b="0" i="0" u="none" strike="noStrike" kern="1200" cap="none" spc="0" normalizeH="0" baseline="0" noProof="0" dirty="0" err="1">
                          <a:ln>
                            <a:noFill/>
                          </a:ln>
                          <a:solidFill>
                            <a:srgbClr val="222222"/>
                          </a:solidFill>
                          <a:effectLst/>
                          <a:uLnTx/>
                          <a:uFillTx/>
                          <a:latin typeface="Calibri"/>
                          <a:ea typeface="+mn-ea"/>
                          <a:cs typeface="+mn-cs"/>
                        </a:rPr>
                        <a:t>ms</a:t>
                      </a:r>
                      <a:endParaRPr kumimoji="0" lang="en-US" sz="2000" b="0" i="0" u="none" strike="noStrike" kern="1200" cap="none" spc="0" normalizeH="0" baseline="0" noProof="0" dirty="0">
                        <a:ln>
                          <a:noFill/>
                        </a:ln>
                        <a:solidFill>
                          <a:srgbClr val="222222"/>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Calibri"/>
                          <a:ea typeface="+mn-ea"/>
                          <a:cs typeface="+mn-cs"/>
                        </a:rPr>
                        <a:t>5.4 </a:t>
                      </a:r>
                      <a:r>
                        <a:rPr kumimoji="0" lang="en-US" sz="2000" b="0" i="0" u="none" strike="noStrike" kern="1200" cap="none" spc="0" normalizeH="0" baseline="0" noProof="0" dirty="0" err="1">
                          <a:ln>
                            <a:noFill/>
                          </a:ln>
                          <a:solidFill>
                            <a:srgbClr val="222222"/>
                          </a:solidFill>
                          <a:effectLst/>
                          <a:uLnTx/>
                          <a:uFillTx/>
                          <a:latin typeface="Calibri"/>
                          <a:ea typeface="+mn-ea"/>
                          <a:cs typeface="+mn-cs"/>
                        </a:rPr>
                        <a:t>ms</a:t>
                      </a:r>
                      <a:endParaRPr kumimoji="0" lang="en-US" sz="2000" b="0" i="0" u="none" strike="noStrike" kern="1200" cap="none" spc="0" normalizeH="0" baseline="0" noProof="0" dirty="0">
                        <a:ln>
                          <a:noFill/>
                        </a:ln>
                        <a:solidFill>
                          <a:srgbClr val="222222"/>
                        </a:solidFill>
                        <a:effectLst/>
                        <a:uLnTx/>
                        <a:uFillTx/>
                        <a:latin typeface="Calibri"/>
                        <a:ea typeface="+mn-ea"/>
                        <a:cs typeface="+mn-cs"/>
                      </a:endParaRPr>
                    </a:p>
                  </a:txBody>
                  <a:tcPr/>
                </a:tc>
                <a:tc>
                  <a:txBody>
                    <a:bodyPr/>
                    <a:lstStyle/>
                    <a:p>
                      <a:pPr algn="ctr"/>
                      <a:r>
                        <a:rPr lang="en-US" sz="2000" b="1" dirty="0">
                          <a:solidFill>
                            <a:srgbClr val="00B050"/>
                          </a:solidFill>
                        </a:rPr>
                        <a:t>5</a:t>
                      </a:r>
                    </a:p>
                  </a:txBody>
                  <a:tcPr/>
                </a:tc>
                <a:tc>
                  <a:txBody>
                    <a:bodyPr/>
                    <a:lstStyle/>
                    <a:p>
                      <a:pPr algn="ctr"/>
                      <a:r>
                        <a:rPr lang="en-US" sz="2000" dirty="0"/>
                        <a:t>3.4</a:t>
                      </a:r>
                    </a:p>
                  </a:txBody>
                  <a:tcPr/>
                </a:tc>
                <a:tc>
                  <a:txBody>
                    <a:bodyPr/>
                    <a:lstStyle/>
                    <a:p>
                      <a:pPr algn="ctr"/>
                      <a:r>
                        <a:rPr lang="en-US" sz="2000" dirty="0"/>
                        <a:t>8.3</a:t>
                      </a:r>
                    </a:p>
                  </a:txBody>
                  <a:tcPr/>
                </a:tc>
                <a:extLst>
                  <a:ext uri="{0D108BD9-81ED-4DB2-BD59-A6C34878D82A}">
                    <a16:rowId xmlns:a16="http://schemas.microsoft.com/office/drawing/2014/main" val="2074782585"/>
                  </a:ext>
                </a:extLst>
              </a:tr>
              <a:tr h="423999">
                <a:tc>
                  <a:txBody>
                    <a:bodyPr/>
                    <a:lstStyle/>
                    <a:p>
                      <a:r>
                        <a:rPr lang="en-US" sz="2000" dirty="0"/>
                        <a:t>Multiple attributes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Calibri"/>
                          <a:ea typeface="+mn-ea"/>
                          <a:cs typeface="+mn-cs"/>
                        </a:rPr>
                        <a:t>28.9 </a:t>
                      </a:r>
                      <a:r>
                        <a:rPr kumimoji="0" lang="en-US" sz="2000" b="0" i="0" u="none" strike="noStrike" kern="1200" cap="none" spc="0" normalizeH="0" baseline="0" noProof="0" dirty="0" err="1">
                          <a:ln>
                            <a:noFill/>
                          </a:ln>
                          <a:solidFill>
                            <a:srgbClr val="222222"/>
                          </a:solidFill>
                          <a:effectLst/>
                          <a:uLnTx/>
                          <a:uFillTx/>
                          <a:latin typeface="Calibri"/>
                          <a:ea typeface="+mn-ea"/>
                          <a:cs typeface="+mn-cs"/>
                        </a:rPr>
                        <a:t>ms</a:t>
                      </a:r>
                      <a:endParaRPr kumimoji="0" lang="en-US" sz="2000" b="0" i="0" u="none" strike="noStrike" kern="1200" cap="none" spc="0" normalizeH="0" baseline="0" noProof="0" dirty="0">
                        <a:ln>
                          <a:noFill/>
                        </a:ln>
                        <a:solidFill>
                          <a:srgbClr val="222222"/>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Calibri"/>
                          <a:ea typeface="+mn-ea"/>
                          <a:cs typeface="+mn-cs"/>
                        </a:rPr>
                        <a:t>4 </a:t>
                      </a:r>
                      <a:r>
                        <a:rPr kumimoji="0" lang="en-US" sz="2000" b="0" i="0" u="none" strike="noStrike" kern="1200" cap="none" spc="0" normalizeH="0" baseline="0" noProof="0" dirty="0" err="1">
                          <a:ln>
                            <a:noFill/>
                          </a:ln>
                          <a:solidFill>
                            <a:srgbClr val="222222"/>
                          </a:solidFill>
                          <a:effectLst/>
                          <a:uLnTx/>
                          <a:uFillTx/>
                          <a:latin typeface="Calibri"/>
                          <a:ea typeface="+mn-ea"/>
                          <a:cs typeface="+mn-cs"/>
                        </a:rPr>
                        <a:t>ms</a:t>
                      </a:r>
                      <a:endParaRPr kumimoji="0" lang="en-US" sz="2000" b="0" i="0" u="none" strike="noStrike" kern="1200" cap="none" spc="0" normalizeH="0" baseline="0" noProof="0" dirty="0">
                        <a:ln>
                          <a:noFill/>
                        </a:ln>
                        <a:solidFill>
                          <a:srgbClr val="222222"/>
                        </a:solidFill>
                        <a:effectLst/>
                        <a:uLnTx/>
                        <a:uFillTx/>
                        <a:latin typeface="Calibri"/>
                        <a:ea typeface="+mn-ea"/>
                        <a:cs typeface="+mn-cs"/>
                      </a:endParaRPr>
                    </a:p>
                  </a:txBody>
                  <a:tcPr/>
                </a:tc>
                <a:tc>
                  <a:txBody>
                    <a:bodyPr/>
                    <a:lstStyle/>
                    <a:p>
                      <a:pPr algn="ctr"/>
                      <a:r>
                        <a:rPr lang="en-US" sz="2000" b="1" dirty="0">
                          <a:solidFill>
                            <a:srgbClr val="00B050"/>
                          </a:solidFill>
                        </a:rPr>
                        <a:t>7</a:t>
                      </a:r>
                    </a:p>
                  </a:txBody>
                  <a:tcPr/>
                </a:tc>
                <a:tc>
                  <a:txBody>
                    <a:bodyPr/>
                    <a:lstStyle/>
                    <a:p>
                      <a:pPr algn="ctr"/>
                      <a:r>
                        <a:rPr lang="en-US" sz="2000" dirty="0"/>
                        <a:t>5.6</a:t>
                      </a:r>
                    </a:p>
                  </a:txBody>
                  <a:tcPr/>
                </a:tc>
                <a:tc>
                  <a:txBody>
                    <a:bodyPr/>
                    <a:lstStyle/>
                    <a:p>
                      <a:pPr algn="ctr"/>
                      <a:r>
                        <a:rPr lang="en-US" sz="2000" dirty="0"/>
                        <a:t>10</a:t>
                      </a:r>
                    </a:p>
                  </a:txBody>
                  <a:tcPr/>
                </a:tc>
                <a:extLst>
                  <a:ext uri="{0D108BD9-81ED-4DB2-BD59-A6C34878D82A}">
                    <a16:rowId xmlns:a16="http://schemas.microsoft.com/office/drawing/2014/main" val="3074205632"/>
                  </a:ext>
                </a:extLst>
              </a:tr>
              <a:tr h="423999">
                <a:tc>
                  <a:txBody>
                    <a:bodyPr/>
                    <a:lstStyle/>
                    <a:p>
                      <a:r>
                        <a:rPr lang="en-US" sz="2000" dirty="0"/>
                        <a:t>Multiple elements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Calibri"/>
                          <a:ea typeface="+mn-ea"/>
                          <a:cs typeface="+mn-cs"/>
                        </a:rPr>
                        <a:t>59.1 </a:t>
                      </a:r>
                      <a:r>
                        <a:rPr kumimoji="0" lang="en-US" sz="2000" b="0" i="0" u="none" strike="noStrike" kern="1200" cap="none" spc="0" normalizeH="0" baseline="0" noProof="0" dirty="0" err="1">
                          <a:ln>
                            <a:noFill/>
                          </a:ln>
                          <a:solidFill>
                            <a:srgbClr val="222222"/>
                          </a:solidFill>
                          <a:effectLst/>
                          <a:uLnTx/>
                          <a:uFillTx/>
                          <a:latin typeface="Calibri"/>
                          <a:ea typeface="+mn-ea"/>
                          <a:cs typeface="+mn-cs"/>
                        </a:rPr>
                        <a:t>ms</a:t>
                      </a:r>
                      <a:endParaRPr kumimoji="0" lang="en-US" sz="2000" b="0" i="0" u="none" strike="noStrike" kern="1200" cap="none" spc="0" normalizeH="0" baseline="0" noProof="0" dirty="0">
                        <a:ln>
                          <a:noFill/>
                        </a:ln>
                        <a:solidFill>
                          <a:srgbClr val="222222"/>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Calibri"/>
                          <a:ea typeface="+mn-ea"/>
                          <a:cs typeface="+mn-cs"/>
                        </a:rPr>
                        <a:t>5.8 </a:t>
                      </a:r>
                      <a:r>
                        <a:rPr kumimoji="0" lang="en-US" sz="2000" b="0" i="0" u="none" strike="noStrike" kern="1200" cap="none" spc="0" normalizeH="0" baseline="0" noProof="0" dirty="0" err="1">
                          <a:ln>
                            <a:noFill/>
                          </a:ln>
                          <a:solidFill>
                            <a:srgbClr val="222222"/>
                          </a:solidFill>
                          <a:effectLst/>
                          <a:uLnTx/>
                          <a:uFillTx/>
                          <a:latin typeface="Calibri"/>
                          <a:ea typeface="+mn-ea"/>
                          <a:cs typeface="+mn-cs"/>
                        </a:rPr>
                        <a:t>ms</a:t>
                      </a:r>
                      <a:endParaRPr kumimoji="0" lang="en-US" sz="2000" b="0" i="0" u="none" strike="noStrike" kern="1200" cap="none" spc="0" normalizeH="0" baseline="0" noProof="0" dirty="0">
                        <a:ln>
                          <a:noFill/>
                        </a:ln>
                        <a:solidFill>
                          <a:srgbClr val="222222"/>
                        </a:solidFill>
                        <a:effectLst/>
                        <a:uLnTx/>
                        <a:uFillTx/>
                        <a:latin typeface="Calibri"/>
                        <a:ea typeface="+mn-ea"/>
                        <a:cs typeface="+mn-cs"/>
                      </a:endParaRPr>
                    </a:p>
                  </a:txBody>
                  <a:tcPr/>
                </a:tc>
                <a:tc>
                  <a:txBody>
                    <a:bodyPr/>
                    <a:lstStyle/>
                    <a:p>
                      <a:pPr algn="ctr"/>
                      <a:r>
                        <a:rPr lang="en-US" sz="2000" b="1" dirty="0">
                          <a:solidFill>
                            <a:srgbClr val="00B050"/>
                          </a:solidFill>
                        </a:rPr>
                        <a:t>10.2</a:t>
                      </a:r>
                    </a:p>
                  </a:txBody>
                  <a:tcPr/>
                </a:tc>
                <a:tc>
                  <a:txBody>
                    <a:bodyPr/>
                    <a:lstStyle/>
                    <a:p>
                      <a:pPr algn="ctr"/>
                      <a:r>
                        <a:rPr lang="en-US" sz="2000" dirty="0"/>
                        <a:t>7.7</a:t>
                      </a:r>
                    </a:p>
                  </a:txBody>
                  <a:tcPr/>
                </a:tc>
                <a:tc>
                  <a:txBody>
                    <a:bodyPr/>
                    <a:lstStyle/>
                    <a:p>
                      <a:pPr algn="ctr"/>
                      <a:r>
                        <a:rPr lang="en-US" sz="2000" dirty="0"/>
                        <a:t>16.5</a:t>
                      </a:r>
                    </a:p>
                  </a:txBody>
                  <a:tcPr/>
                </a:tc>
                <a:extLst>
                  <a:ext uri="{0D108BD9-81ED-4DB2-BD59-A6C34878D82A}">
                    <a16:rowId xmlns:a16="http://schemas.microsoft.com/office/drawing/2014/main" val="3874962259"/>
                  </a:ext>
                </a:extLst>
              </a:tr>
              <a:tr h="741997">
                <a:tc>
                  <a:txBody>
                    <a:bodyPr/>
                    <a:lstStyle/>
                    <a:p>
                      <a:r>
                        <a:rPr lang="en-US" sz="2000" dirty="0"/>
                        <a:t>Find first in table (398/400)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Calibri"/>
                          <a:ea typeface="+mn-ea"/>
                          <a:cs typeface="+mn-cs"/>
                        </a:rPr>
                        <a:t>6480 </a:t>
                      </a:r>
                      <a:r>
                        <a:rPr kumimoji="0" lang="en-US" sz="2000" b="0" i="0" u="none" strike="noStrike" kern="1200" cap="none" spc="0" normalizeH="0" baseline="0" noProof="0" dirty="0" err="1">
                          <a:ln>
                            <a:noFill/>
                          </a:ln>
                          <a:solidFill>
                            <a:srgbClr val="222222"/>
                          </a:solidFill>
                          <a:effectLst/>
                          <a:uLnTx/>
                          <a:uFillTx/>
                          <a:latin typeface="Calibri"/>
                          <a:ea typeface="+mn-ea"/>
                          <a:cs typeface="+mn-cs"/>
                        </a:rPr>
                        <a:t>ms</a:t>
                      </a:r>
                      <a:endParaRPr kumimoji="0" lang="en-US" sz="2000" b="0" i="0" u="none" strike="noStrike" kern="1200" cap="none" spc="0" normalizeH="0" baseline="0" noProof="0" dirty="0">
                        <a:ln>
                          <a:noFill/>
                        </a:ln>
                        <a:solidFill>
                          <a:srgbClr val="222222"/>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Calibri"/>
                          <a:ea typeface="+mn-ea"/>
                          <a:cs typeface="+mn-cs"/>
                        </a:rPr>
                        <a:t>9.5 </a:t>
                      </a:r>
                      <a:r>
                        <a:rPr kumimoji="0" lang="en-US" sz="2000" b="0" i="0" u="none" strike="noStrike" kern="1200" cap="none" spc="0" normalizeH="0" baseline="0" noProof="0" dirty="0" err="1">
                          <a:ln>
                            <a:noFill/>
                          </a:ln>
                          <a:solidFill>
                            <a:srgbClr val="222222"/>
                          </a:solidFill>
                          <a:effectLst/>
                          <a:uLnTx/>
                          <a:uFillTx/>
                          <a:latin typeface="Calibri"/>
                          <a:ea typeface="+mn-ea"/>
                          <a:cs typeface="+mn-cs"/>
                        </a:rPr>
                        <a:t>ms</a:t>
                      </a:r>
                      <a:endParaRPr kumimoji="0" lang="en-US" sz="2000" b="0" i="0" u="none" strike="noStrike" kern="1200" cap="none" spc="0" normalizeH="0" baseline="0" noProof="0" dirty="0">
                        <a:ln>
                          <a:noFill/>
                        </a:ln>
                        <a:solidFill>
                          <a:srgbClr val="222222"/>
                        </a:solidFill>
                        <a:effectLst/>
                        <a:uLnTx/>
                        <a:uFillTx/>
                        <a:latin typeface="Calibri"/>
                        <a:ea typeface="+mn-ea"/>
                        <a:cs typeface="+mn-cs"/>
                      </a:endParaRPr>
                    </a:p>
                  </a:txBody>
                  <a:tcPr/>
                </a:tc>
                <a:tc>
                  <a:txBody>
                    <a:bodyPr/>
                    <a:lstStyle/>
                    <a:p>
                      <a:pPr algn="ctr"/>
                      <a:r>
                        <a:rPr lang="en-US" sz="2000" b="1" dirty="0">
                          <a:solidFill>
                            <a:srgbClr val="00B050"/>
                          </a:solidFill>
                        </a:rPr>
                        <a:t>684.5</a:t>
                      </a:r>
                    </a:p>
                  </a:txBody>
                  <a:tcPr/>
                </a:tc>
                <a:tc>
                  <a:txBody>
                    <a:bodyPr/>
                    <a:lstStyle/>
                    <a:p>
                      <a:pPr algn="ctr"/>
                      <a:r>
                        <a:rPr lang="en-US" sz="2000" dirty="0"/>
                        <a:t>219.6</a:t>
                      </a:r>
                    </a:p>
                  </a:txBody>
                  <a:tcPr/>
                </a:tc>
                <a:tc>
                  <a:txBody>
                    <a:bodyPr/>
                    <a:lstStyle/>
                    <a:p>
                      <a:pPr algn="ctr"/>
                      <a:r>
                        <a:rPr lang="en-US" sz="2000" dirty="0"/>
                        <a:t>920.1</a:t>
                      </a:r>
                    </a:p>
                  </a:txBody>
                  <a:tcPr/>
                </a:tc>
                <a:extLst>
                  <a:ext uri="{0D108BD9-81ED-4DB2-BD59-A6C34878D82A}">
                    <a16:rowId xmlns:a16="http://schemas.microsoft.com/office/drawing/2014/main" val="705453582"/>
                  </a:ext>
                </a:extLst>
              </a:tr>
              <a:tr h="498214">
                <a:tc>
                  <a:txBody>
                    <a:bodyPr/>
                    <a:lstStyle/>
                    <a:p>
                      <a:r>
                        <a:rPr lang="en-US" sz="2000" dirty="0"/>
                        <a:t>Get list values (400)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Calibri"/>
                          <a:ea typeface="+mn-ea"/>
                          <a:cs typeface="+mn-cs"/>
                        </a:rPr>
                        <a:t>2825 </a:t>
                      </a:r>
                      <a:r>
                        <a:rPr kumimoji="0" lang="en-US" sz="2000" b="0" i="0" u="none" strike="noStrike" kern="1200" cap="none" spc="0" normalizeH="0" baseline="0" noProof="0" dirty="0" err="1">
                          <a:ln>
                            <a:noFill/>
                          </a:ln>
                          <a:solidFill>
                            <a:srgbClr val="222222"/>
                          </a:solidFill>
                          <a:effectLst/>
                          <a:uLnTx/>
                          <a:uFillTx/>
                          <a:latin typeface="Calibri"/>
                          <a:ea typeface="+mn-ea"/>
                          <a:cs typeface="+mn-cs"/>
                        </a:rPr>
                        <a:t>ms</a:t>
                      </a:r>
                      <a:endParaRPr kumimoji="0" lang="en-US" sz="2000" b="0" i="0" u="none" strike="noStrike" kern="1200" cap="none" spc="0" normalizeH="0" baseline="0" noProof="0" dirty="0">
                        <a:ln>
                          <a:noFill/>
                        </a:ln>
                        <a:solidFill>
                          <a:srgbClr val="222222"/>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Calibri"/>
                          <a:ea typeface="+mn-ea"/>
                          <a:cs typeface="+mn-cs"/>
                        </a:rPr>
                        <a:t>8.2 </a:t>
                      </a:r>
                      <a:r>
                        <a:rPr kumimoji="0" lang="en-US" sz="2000" b="0" i="0" u="none" strike="noStrike" kern="1200" cap="none" spc="0" normalizeH="0" baseline="0" noProof="0" dirty="0" err="1">
                          <a:ln>
                            <a:noFill/>
                          </a:ln>
                          <a:solidFill>
                            <a:srgbClr val="222222"/>
                          </a:solidFill>
                          <a:effectLst/>
                          <a:uLnTx/>
                          <a:uFillTx/>
                          <a:latin typeface="Calibri"/>
                          <a:ea typeface="+mn-ea"/>
                          <a:cs typeface="+mn-cs"/>
                        </a:rPr>
                        <a:t>ms</a:t>
                      </a:r>
                      <a:endParaRPr kumimoji="0" lang="en-US" sz="2000" b="0" i="0" u="none" strike="noStrike" kern="1200" cap="none" spc="0" normalizeH="0" baseline="0" noProof="0" dirty="0">
                        <a:ln>
                          <a:noFill/>
                        </a:ln>
                        <a:solidFill>
                          <a:srgbClr val="222222"/>
                        </a:solidFill>
                        <a:effectLst/>
                        <a:uLnTx/>
                        <a:uFillTx/>
                        <a:latin typeface="Calibri"/>
                        <a:ea typeface="+mn-ea"/>
                        <a:cs typeface="+mn-cs"/>
                      </a:endParaRPr>
                    </a:p>
                  </a:txBody>
                  <a:tcPr/>
                </a:tc>
                <a:tc>
                  <a:txBody>
                    <a:bodyPr/>
                    <a:lstStyle/>
                    <a:p>
                      <a:pPr algn="ctr"/>
                      <a:r>
                        <a:rPr lang="en-US" sz="2000" b="1" dirty="0">
                          <a:solidFill>
                            <a:srgbClr val="00B050"/>
                          </a:solidFill>
                        </a:rPr>
                        <a:t>343.1</a:t>
                      </a:r>
                    </a:p>
                  </a:txBody>
                  <a:tcPr/>
                </a:tc>
                <a:tc>
                  <a:txBody>
                    <a:bodyPr/>
                    <a:lstStyle/>
                    <a:p>
                      <a:pPr algn="ctr"/>
                      <a:r>
                        <a:rPr lang="en-US" sz="2000" dirty="0"/>
                        <a:t>263.2</a:t>
                      </a:r>
                    </a:p>
                  </a:txBody>
                  <a:tcPr/>
                </a:tc>
                <a:tc>
                  <a:txBody>
                    <a:bodyPr/>
                    <a:lstStyle/>
                    <a:p>
                      <a:pPr algn="ctr"/>
                      <a:r>
                        <a:rPr lang="en-US" sz="2000" dirty="0"/>
                        <a:t>450.3</a:t>
                      </a:r>
                    </a:p>
                  </a:txBody>
                  <a:tcPr/>
                </a:tc>
                <a:extLst>
                  <a:ext uri="{0D108BD9-81ED-4DB2-BD59-A6C34878D82A}">
                    <a16:rowId xmlns:a16="http://schemas.microsoft.com/office/drawing/2014/main" val="3758036304"/>
                  </a:ext>
                </a:extLst>
              </a:tr>
            </a:tbl>
          </a:graphicData>
        </a:graphic>
      </p:graphicFrame>
      <p:sp>
        <p:nvSpPr>
          <p:cNvPr id="6" name="TextBox 5">
            <a:extLst>
              <a:ext uri="{FF2B5EF4-FFF2-40B4-BE49-F238E27FC236}">
                <a16:creationId xmlns:a16="http://schemas.microsoft.com/office/drawing/2014/main" id="{DDD2647E-9156-4F4C-BC0E-C0F6E473EE5B}"/>
              </a:ext>
            </a:extLst>
          </p:cNvPr>
          <p:cNvSpPr txBox="1"/>
          <p:nvPr/>
        </p:nvSpPr>
        <p:spPr>
          <a:xfrm>
            <a:off x="450940" y="5702367"/>
            <a:ext cx="9108763" cy="830997"/>
          </a:xfrm>
          <a:prstGeom prst="rect">
            <a:avLst/>
          </a:prstGeom>
          <a:noFill/>
        </p:spPr>
        <p:txBody>
          <a:bodyPr wrap="square">
            <a:spAutoFit/>
          </a:bodyPr>
          <a:lstStyle/>
          <a:p>
            <a:r>
              <a:rPr lang="en-US" sz="2400" dirty="0">
                <a:solidFill>
                  <a:srgbClr val="0070C0"/>
                </a:solidFill>
              </a:rPr>
              <a:t>https://github.com/jdi-testing/jdi-nova/blob/master/tests-jdi-nova/src/test/java/com/jdiai/tests/benchmarks/BenchmarkTests.java </a:t>
            </a:r>
          </a:p>
        </p:txBody>
      </p:sp>
      <p:sp>
        <p:nvSpPr>
          <p:cNvPr id="7" name="Rectangle 6">
            <a:extLst>
              <a:ext uri="{FF2B5EF4-FFF2-40B4-BE49-F238E27FC236}">
                <a16:creationId xmlns:a16="http://schemas.microsoft.com/office/drawing/2014/main" id="{2E3BA7B3-0F21-4D20-BB31-4D98D9947133}"/>
              </a:ext>
            </a:extLst>
          </p:cNvPr>
          <p:cNvSpPr/>
          <p:nvPr/>
        </p:nvSpPr>
        <p:spPr>
          <a:xfrm>
            <a:off x="7634177" y="1796902"/>
            <a:ext cx="4106883" cy="2296634"/>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1583B16-2B7E-4B3A-9F0A-17C8CEB4C6AA}"/>
              </a:ext>
            </a:extLst>
          </p:cNvPr>
          <p:cNvSpPr/>
          <p:nvPr/>
        </p:nvSpPr>
        <p:spPr>
          <a:xfrm>
            <a:off x="7634176" y="4008474"/>
            <a:ext cx="4106883" cy="12983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14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xit" presetSubtype="0" fill="hold" grpId="1"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20BD26D-FC52-4D3B-A6A7-2F8470332B87}"/>
              </a:ext>
            </a:extLst>
          </p:cNvPr>
          <p:cNvSpPr>
            <a:spLocks noGrp="1"/>
          </p:cNvSpPr>
          <p:nvPr>
            <p:ph type="body" sz="quarter" idx="11"/>
          </p:nvPr>
        </p:nvSpPr>
        <p:spPr/>
        <p:txBody>
          <a:bodyPr/>
          <a:lstStyle/>
          <a:p>
            <a:endParaRPr lang="en-US"/>
          </a:p>
        </p:txBody>
      </p:sp>
      <p:sp>
        <p:nvSpPr>
          <p:cNvPr id="5" name="Title 4">
            <a:extLst>
              <a:ext uri="{FF2B5EF4-FFF2-40B4-BE49-F238E27FC236}">
                <a16:creationId xmlns:a16="http://schemas.microsoft.com/office/drawing/2014/main" id="{BDD56BDE-C7AA-426F-AE77-9664DF43A65E}"/>
              </a:ext>
            </a:extLst>
          </p:cNvPr>
          <p:cNvSpPr>
            <a:spLocks noGrp="1"/>
          </p:cNvSpPr>
          <p:nvPr>
            <p:ph type="title"/>
          </p:nvPr>
        </p:nvSpPr>
        <p:spPr>
          <a:xfrm>
            <a:off x="457200" y="1843324"/>
            <a:ext cx="11277600" cy="738664"/>
          </a:xfrm>
        </p:spPr>
        <p:txBody>
          <a:bodyPr/>
          <a:lstStyle/>
          <a:p>
            <a:r>
              <a:rPr lang="en-US" dirty="0"/>
              <a:t>Page Objects</a:t>
            </a:r>
          </a:p>
        </p:txBody>
      </p:sp>
      <p:sp>
        <p:nvSpPr>
          <p:cNvPr id="7" name="Text Placeholder 6">
            <a:extLst>
              <a:ext uri="{FF2B5EF4-FFF2-40B4-BE49-F238E27FC236}">
                <a16:creationId xmlns:a16="http://schemas.microsoft.com/office/drawing/2014/main" id="{8D181A69-5A99-42EE-98AA-3F2C7F9477F0}"/>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285134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0B90959E-3F9D-AA48-AECC-D791FD41BD89}"/>
              </a:ext>
            </a:extLst>
          </p:cNvPr>
          <p:cNvSpPr>
            <a:spLocks noGrp="1"/>
          </p:cNvSpPr>
          <p:nvPr>
            <p:ph type="body" sz="quarter" idx="14"/>
          </p:nvPr>
        </p:nvSpPr>
        <p:spPr/>
        <p:txBody>
          <a:bodyPr/>
          <a:lstStyle/>
          <a:p>
            <a:endParaRPr lang="ru-RU" dirty="0"/>
          </a:p>
        </p:txBody>
      </p:sp>
      <p:sp>
        <p:nvSpPr>
          <p:cNvPr id="19" name="Текст 18">
            <a:extLst>
              <a:ext uri="{FF2B5EF4-FFF2-40B4-BE49-F238E27FC236}">
                <a16:creationId xmlns:a16="http://schemas.microsoft.com/office/drawing/2014/main" id="{452B0DA2-85D6-B743-B68B-47911174E42B}"/>
              </a:ext>
            </a:extLst>
          </p:cNvPr>
          <p:cNvSpPr>
            <a:spLocks noGrp="1"/>
          </p:cNvSpPr>
          <p:nvPr>
            <p:ph type="body" sz="quarter" idx="20"/>
          </p:nvPr>
        </p:nvSpPr>
        <p:spPr/>
        <p:txBody>
          <a:bodyPr/>
          <a:lstStyle/>
          <a:p>
            <a:r>
              <a:rPr lang="en-US" dirty="0"/>
              <a:t>JDI Nova – Cascade </a:t>
            </a:r>
            <a:r>
              <a:rPr lang="en-US" dirty="0" err="1"/>
              <a:t>PageObjects</a:t>
            </a:r>
            <a:endParaRPr lang="ru-RU" dirty="0"/>
          </a:p>
        </p:txBody>
      </p:sp>
      <p:sp>
        <p:nvSpPr>
          <p:cNvPr id="25" name="TextBox 24">
            <a:extLst>
              <a:ext uri="{FF2B5EF4-FFF2-40B4-BE49-F238E27FC236}">
                <a16:creationId xmlns:a16="http://schemas.microsoft.com/office/drawing/2014/main" id="{9EA3DA96-2128-4F01-908E-5D33E35D28C5}"/>
              </a:ext>
            </a:extLst>
          </p:cNvPr>
          <p:cNvSpPr txBox="1"/>
          <p:nvPr/>
        </p:nvSpPr>
        <p:spPr>
          <a:xfrm>
            <a:off x="624543" y="1529185"/>
            <a:ext cx="5845830" cy="830997"/>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rPr>
              <a:t>$(</a:t>
            </a:r>
            <a:r>
              <a:rPr kumimoji="0" lang="en-US" sz="2400" b="0" i="0" u="none" strike="noStrike" kern="0" cap="none" spc="0" normalizeH="0" baseline="0" noProof="0" dirty="0">
                <a:ln>
                  <a:noFill/>
                </a:ln>
                <a:solidFill>
                  <a:srgbClr val="00B050"/>
                </a:solidFill>
                <a:effectLst/>
                <a:uLnTx/>
                <a:uFillTx/>
              </a:rPr>
              <a:t>“.submit-form”</a:t>
            </a:r>
            <a:r>
              <a:rPr kumimoji="0" lang="en-US" sz="2400" b="0" i="0" u="none" strike="noStrike" kern="0" cap="none" spc="0" normalizeH="0" baseline="0" noProof="0" dirty="0">
                <a:ln>
                  <a:noFill/>
                </a:ln>
                <a:solidFill>
                  <a:schemeClr val="bg1"/>
                </a:solidFill>
                <a:effectLst/>
                <a:uLnTx/>
                <a:uFillTx/>
              </a:rPr>
              <a:t>,</a:t>
            </a:r>
            <a:r>
              <a:rPr kumimoji="0" lang="en-US" sz="2400" b="0" i="0" u="none" strike="noStrike" kern="0" cap="none" spc="0" normalizeH="0" baseline="0" noProof="0" dirty="0">
                <a:ln>
                  <a:noFill/>
                </a:ln>
                <a:solidFill>
                  <a:srgbClr val="222222"/>
                </a:solidFill>
                <a:effectLst/>
                <a:uLnTx/>
                <a:uFillTx/>
              </a:rPr>
              <a:t> </a:t>
            </a:r>
            <a:r>
              <a:rPr kumimoji="0" lang="en-US" sz="2400" b="0" i="0" u="none" strike="noStrike" kern="0" cap="none" spc="0" normalizeH="0" baseline="0" noProof="0" dirty="0">
                <a:ln>
                  <a:noFill/>
                </a:ln>
                <a:solidFill>
                  <a:srgbClr val="0070C0"/>
                </a:solidFill>
                <a:effectLst/>
                <a:uLnTx/>
                <a:uFillTx/>
              </a:rPr>
              <a:t>“/..”</a:t>
            </a:r>
            <a:r>
              <a:rPr kumimoji="0" lang="en-US" sz="2400" b="0" i="0" u="none" strike="noStrike" kern="0" cap="none" spc="0" normalizeH="0" baseline="0" noProof="0" dirty="0">
                <a:ln>
                  <a:noFill/>
                </a:ln>
                <a:solidFill>
                  <a:schemeClr val="bg1"/>
                </a:solidFill>
                <a:effectLst/>
                <a:uLnTx/>
                <a:uFillTx/>
              </a:rPr>
              <a:t>,</a:t>
            </a:r>
            <a:r>
              <a:rPr kumimoji="0" lang="en-US" sz="2400" b="0" i="0" u="none" strike="noStrike" kern="0" cap="none" spc="0" normalizeH="0" baseline="0" noProof="0" dirty="0">
                <a:ln>
                  <a:noFill/>
                </a:ln>
                <a:solidFill>
                  <a:srgbClr val="222222"/>
                </a:solidFill>
                <a:effectLst/>
                <a:uLnTx/>
                <a:uFillTx/>
              </a:rPr>
              <a:t> </a:t>
            </a:r>
            <a:r>
              <a:rPr kumimoji="0" lang="en-US" sz="2400" b="0" i="0" u="none" strike="noStrike" kern="0" cap="none" spc="0" normalizeH="0" baseline="0" noProof="0" dirty="0">
                <a:ln>
                  <a:noFill/>
                </a:ln>
                <a:solidFill>
                  <a:srgbClr val="00B050"/>
                </a:solidFill>
                <a:effectLst/>
                <a:uLnTx/>
                <a:uFillTx/>
              </a:rPr>
              <a:t>“</a:t>
            </a:r>
            <a:r>
              <a:rPr kumimoji="0" lang="en-US" sz="2400" b="0" i="0" u="none" strike="noStrike" kern="0" cap="none" spc="0" normalizeH="0" baseline="0" noProof="0" dirty="0" err="1">
                <a:ln>
                  <a:noFill/>
                </a:ln>
                <a:solidFill>
                  <a:srgbClr val="00B050"/>
                </a:solidFill>
                <a:effectLst/>
                <a:uLnTx/>
                <a:uFillTx/>
              </a:rPr>
              <a:t>li.item</a:t>
            </a:r>
            <a:r>
              <a:rPr kumimoji="0" lang="en-US" sz="2400" b="0" i="0" u="none" strike="noStrike" kern="0" cap="none" spc="0" normalizeH="0" baseline="0" noProof="0" dirty="0">
                <a:ln>
                  <a:noFill/>
                </a:ln>
                <a:solidFill>
                  <a:srgbClr val="00B050"/>
                </a:solidFill>
                <a:effectLst/>
                <a:uLnTx/>
                <a:uFillTx/>
              </a:rPr>
              <a:t>”</a:t>
            </a:r>
            <a:r>
              <a:rPr kumimoji="0" lang="en-US" sz="2400" b="0" i="0" u="none" strike="noStrike" kern="0" cap="none" spc="0" normalizeH="0" baseline="0" noProof="0" dirty="0">
                <a:ln>
                  <a:noFill/>
                </a:ln>
                <a:solidFill>
                  <a:schemeClr val="bg1"/>
                </a:solidFill>
                <a:effectLst/>
                <a:uLnTx/>
                <a:uFillTx/>
              </a:rPr>
              <a:t>).</a:t>
            </a:r>
            <a:r>
              <a:rPr kumimoji="0" lang="en-US" sz="2400" b="0" i="0" u="none" strike="noStrike" kern="0" cap="none" spc="0" normalizeH="0" baseline="0" noProof="0" dirty="0" err="1">
                <a:ln>
                  <a:noFill/>
                </a:ln>
                <a:solidFill>
                  <a:schemeClr val="bg1"/>
                </a:solidFill>
                <a:effectLst/>
                <a:uLnTx/>
                <a:uFillTx/>
              </a:rPr>
              <a:t>getText</a:t>
            </a:r>
            <a:r>
              <a:rPr kumimoji="0" lang="en-US" sz="2400" b="0" i="0" u="none" strike="noStrike" kern="0" cap="none" spc="0" normalizeH="0" baseline="0" noProof="0" dirty="0">
                <a:ln>
                  <a:noFill/>
                </a:ln>
                <a:solidFill>
                  <a:schemeClr val="bg1"/>
                </a:solidFill>
                <a:effectLst/>
                <a:uLnTx/>
                <a:uFillTx/>
              </a:rPr>
              <a:t>();</a:t>
            </a:r>
          </a:p>
          <a:p>
            <a:pPr marL="0" marR="0" lvl="0" indent="0" defTabSz="6858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schemeClr val="bg1"/>
                </a:solidFill>
                <a:effectLst/>
                <a:uLnTx/>
                <a:uFillTx/>
              </a:rPr>
              <a:t>element.find</a:t>
            </a:r>
            <a:r>
              <a:rPr kumimoji="0" lang="en-US" sz="2400" b="0" i="0" u="none" strike="noStrike" kern="0" cap="none" spc="0" normalizeH="0" baseline="0" noProof="0" dirty="0">
                <a:ln>
                  <a:noFill/>
                </a:ln>
                <a:solidFill>
                  <a:schemeClr val="bg1"/>
                </a:solidFill>
                <a:effectLst/>
                <a:uLnTx/>
                <a:uFillTx/>
              </a:rPr>
              <a:t>(</a:t>
            </a:r>
            <a:r>
              <a:rPr kumimoji="0" lang="en-US" sz="2400" b="0" i="0" u="none" strike="noStrike" kern="0" cap="none" spc="0" normalizeH="0" baseline="0" noProof="0" dirty="0">
                <a:ln>
                  <a:noFill/>
                </a:ln>
                <a:solidFill>
                  <a:srgbClr val="00B050"/>
                </a:solidFill>
                <a:effectLst/>
                <a:uLnTx/>
                <a:uFillTx/>
              </a:rPr>
              <a:t>“.some”</a:t>
            </a:r>
            <a:r>
              <a:rPr kumimoji="0" lang="en-US" sz="2400" b="0" i="0" u="none" strike="noStrike" kern="0" cap="none" spc="0" normalizeH="0" baseline="0" noProof="0" dirty="0">
                <a:ln>
                  <a:noFill/>
                </a:ln>
                <a:solidFill>
                  <a:schemeClr val="bg1"/>
                </a:solidFill>
                <a:effectLst/>
                <a:uLnTx/>
                <a:uFillTx/>
              </a:rPr>
              <a:t>).ancestor().children();</a:t>
            </a:r>
          </a:p>
        </p:txBody>
      </p:sp>
      <p:sp>
        <p:nvSpPr>
          <p:cNvPr id="26" name="TextBox 25">
            <a:extLst>
              <a:ext uri="{FF2B5EF4-FFF2-40B4-BE49-F238E27FC236}">
                <a16:creationId xmlns:a16="http://schemas.microsoft.com/office/drawing/2014/main" id="{FF060CCB-BCE0-4309-BF41-D67AE761B4F1}"/>
              </a:ext>
            </a:extLst>
          </p:cNvPr>
          <p:cNvSpPr txBox="1"/>
          <p:nvPr/>
        </p:nvSpPr>
        <p:spPr>
          <a:xfrm>
            <a:off x="624542" y="3073971"/>
            <a:ext cx="7400871" cy="3139321"/>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rPr>
              <a:t>public class </a:t>
            </a:r>
            <a:r>
              <a:rPr kumimoji="0" lang="en-US" b="0" i="0" u="none" strike="noStrike" kern="0" cap="none" spc="0" normalizeH="0" baseline="0" noProof="0" dirty="0" err="1">
                <a:ln>
                  <a:noFill/>
                </a:ln>
                <a:solidFill>
                  <a:schemeClr val="bg1"/>
                </a:solidFill>
                <a:effectLst/>
                <a:uLnTx/>
                <a:uFillTx/>
              </a:rPr>
              <a:t>ContactPage</a:t>
            </a:r>
            <a:r>
              <a:rPr kumimoji="0" lang="en-US" b="0" i="0" u="none" strike="noStrike" kern="0" cap="none" spc="0" normalizeH="0" baseline="0" noProof="0" dirty="0">
                <a:ln>
                  <a:noFill/>
                </a:ln>
                <a:solidFill>
                  <a:schemeClr val="bg1"/>
                </a:solidFill>
                <a:effectLst/>
                <a:uLnTx/>
                <a:uFillTx/>
              </a:rPr>
              <a:t> {</a:t>
            </a:r>
          </a:p>
          <a:p>
            <a:pPr marL="0" marR="0" lvl="0" indent="0"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rPr>
              <a:t>    </a:t>
            </a:r>
            <a:r>
              <a:rPr kumimoji="0" lang="en-US" b="0" i="0" u="none" strike="noStrike" kern="0" cap="none" spc="0" normalizeH="0" baseline="0" noProof="0" dirty="0">
                <a:ln>
                  <a:noFill/>
                </a:ln>
                <a:solidFill>
                  <a:srgbClr val="FF8500"/>
                </a:solidFill>
                <a:effectLst/>
                <a:uLnTx/>
                <a:uFillTx/>
              </a:rPr>
              <a:t>@UI(</a:t>
            </a:r>
            <a:r>
              <a:rPr kumimoji="0" lang="en-US" b="0" i="0" u="none" strike="noStrike" kern="0" cap="none" spc="0" normalizeH="0" baseline="0" noProof="0" dirty="0">
                <a:ln>
                  <a:noFill/>
                </a:ln>
                <a:solidFill>
                  <a:srgbClr val="00B050"/>
                </a:solidFill>
                <a:effectLst/>
                <a:uLnTx/>
                <a:uFillTx/>
              </a:rPr>
              <a:t>"#contact-form"</a:t>
            </a:r>
            <a:r>
              <a:rPr kumimoji="0" lang="en-US" b="0" i="0" u="none" strike="noStrike" kern="0" cap="none" spc="0" normalizeH="0" baseline="0" noProof="0" dirty="0">
                <a:ln>
                  <a:noFill/>
                </a:ln>
                <a:solidFill>
                  <a:srgbClr val="FF8500"/>
                </a:solidFill>
                <a:effectLst/>
                <a:uLnTx/>
                <a:uFillTx/>
              </a:rPr>
              <a:t>)</a:t>
            </a:r>
            <a:r>
              <a:rPr kumimoji="0" lang="en-US" b="0" i="0" u="none" strike="noStrike" kern="0" cap="none" spc="0" normalizeH="0" baseline="0" noProof="0" dirty="0">
                <a:ln>
                  <a:noFill/>
                </a:ln>
                <a:solidFill>
                  <a:schemeClr val="bg1"/>
                </a:solidFill>
                <a:effectLst/>
                <a:uLnTx/>
                <a:uFillTx/>
              </a:rPr>
              <a:t>  public </a:t>
            </a:r>
            <a:r>
              <a:rPr kumimoji="0" lang="en-US" b="0" i="0" u="none" strike="noStrike" kern="0" cap="none" spc="0" normalizeH="0" baseline="0" noProof="0" dirty="0" err="1">
                <a:ln>
                  <a:noFill/>
                </a:ln>
                <a:solidFill>
                  <a:schemeClr val="bg1"/>
                </a:solidFill>
                <a:effectLst/>
                <a:uLnTx/>
                <a:uFillTx/>
              </a:rPr>
              <a:t>ContactForm</a:t>
            </a:r>
            <a:r>
              <a:rPr kumimoji="0" lang="en-US" b="0" i="0" u="none" strike="noStrike" kern="0" cap="none" spc="0" normalizeH="0" baseline="0" noProof="0" dirty="0">
                <a:ln>
                  <a:noFill/>
                </a:ln>
                <a:solidFill>
                  <a:schemeClr val="bg1"/>
                </a:solidFill>
                <a:effectLst/>
                <a:uLnTx/>
                <a:uFillTx/>
              </a:rPr>
              <a:t> contacts;</a:t>
            </a:r>
          </a:p>
          <a:p>
            <a:pPr marL="0" marR="0" lvl="0" indent="0"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rPr>
              <a:t>…</a:t>
            </a:r>
          </a:p>
          <a:p>
            <a:pPr marL="0" marR="0" lvl="0" indent="0"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rPr>
              <a:t>public class </a:t>
            </a:r>
            <a:r>
              <a:rPr kumimoji="0" lang="en-US" b="0" i="0" u="none" strike="noStrike" kern="0" cap="none" spc="0" normalizeH="0" baseline="0" noProof="0" dirty="0" err="1">
                <a:ln>
                  <a:noFill/>
                </a:ln>
                <a:solidFill>
                  <a:schemeClr val="bg1"/>
                </a:solidFill>
                <a:effectLst/>
                <a:uLnTx/>
                <a:uFillTx/>
              </a:rPr>
              <a:t>ContactForm</a:t>
            </a:r>
            <a:r>
              <a:rPr kumimoji="0" lang="en-US" b="0" i="0" u="none" strike="noStrike" kern="0" cap="none" spc="0" normalizeH="0" baseline="0" noProof="0" dirty="0">
                <a:ln>
                  <a:noFill/>
                </a:ln>
                <a:solidFill>
                  <a:schemeClr val="bg1"/>
                </a:solidFill>
                <a:effectLst/>
                <a:uLnTx/>
                <a:uFillTx/>
              </a:rPr>
              <a:t> extends Section {</a:t>
            </a:r>
          </a:p>
          <a:p>
            <a:pPr marL="0" marR="0" lvl="0" indent="0"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rPr>
              <a:t>    </a:t>
            </a:r>
            <a:r>
              <a:rPr kumimoji="0" lang="en-US" b="0" i="0" u="none" strike="noStrike" kern="0" cap="none" spc="0" normalizeH="0" baseline="0" noProof="0" dirty="0">
                <a:ln>
                  <a:noFill/>
                </a:ln>
                <a:solidFill>
                  <a:srgbClr val="FF8500"/>
                </a:solidFill>
                <a:effectLst/>
                <a:uLnTx/>
                <a:uFillTx/>
              </a:rPr>
              <a:t>@UI(</a:t>
            </a:r>
            <a:r>
              <a:rPr kumimoji="0" lang="en-US" b="0" i="0" u="none" strike="noStrike" kern="0" cap="none" spc="0" normalizeH="0" baseline="0" noProof="0" dirty="0">
                <a:ln>
                  <a:noFill/>
                </a:ln>
                <a:solidFill>
                  <a:srgbClr val="00B050"/>
                </a:solidFill>
                <a:effectLst/>
                <a:uLnTx/>
                <a:uFillTx/>
              </a:rPr>
              <a:t>“//*[.=‘Personal Data’]"</a:t>
            </a:r>
            <a:r>
              <a:rPr kumimoji="0" lang="en-US" b="0" i="0" u="none" strike="noStrike" kern="0" cap="none" spc="0" normalizeH="0" baseline="0" noProof="0" dirty="0">
                <a:ln>
                  <a:noFill/>
                </a:ln>
                <a:solidFill>
                  <a:srgbClr val="FF8500"/>
                </a:solidFill>
                <a:effectLst/>
                <a:uLnTx/>
                <a:uFillTx/>
              </a:rPr>
              <a:t>)</a:t>
            </a:r>
            <a:r>
              <a:rPr kumimoji="0" lang="en-US" b="0" i="0" u="none" strike="noStrike" kern="0" cap="none" spc="0" normalizeH="0" baseline="0" noProof="0" dirty="0">
                <a:ln>
                  <a:noFill/>
                </a:ln>
                <a:solidFill>
                  <a:schemeClr val="bg1"/>
                </a:solidFill>
                <a:effectLst/>
                <a:uLnTx/>
                <a:uFillTx/>
              </a:rPr>
              <a:t> public </a:t>
            </a:r>
            <a:r>
              <a:rPr kumimoji="0" lang="en-US" b="0" i="0" u="none" strike="noStrike" kern="0" cap="none" spc="0" normalizeH="0" baseline="0" noProof="0" dirty="0" err="1">
                <a:ln>
                  <a:noFill/>
                </a:ln>
                <a:solidFill>
                  <a:schemeClr val="bg1"/>
                </a:solidFill>
                <a:effectLst/>
                <a:uLnTx/>
                <a:uFillTx/>
              </a:rPr>
              <a:t>PersonalData</a:t>
            </a:r>
            <a:r>
              <a:rPr kumimoji="0" lang="en-US" b="0" i="0" u="none" strike="noStrike" kern="0" cap="none" spc="0" normalizeH="0" baseline="0" noProof="0" dirty="0">
                <a:ln>
                  <a:noFill/>
                </a:ln>
                <a:solidFill>
                  <a:schemeClr val="bg1"/>
                </a:solidFill>
                <a:effectLst/>
                <a:uLnTx/>
                <a:uFillTx/>
              </a:rPr>
              <a:t> contacts;</a:t>
            </a:r>
          </a:p>
          <a:p>
            <a:pPr marL="0" marR="0" lvl="0" indent="0"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rPr>
              <a:t>…</a:t>
            </a:r>
          </a:p>
          <a:p>
            <a:pPr marL="0" marR="0" lvl="0" indent="0"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rPr>
              <a:t>public class </a:t>
            </a:r>
            <a:r>
              <a:rPr kumimoji="0" lang="en-US" b="0" i="0" u="none" strike="noStrike" kern="0" cap="none" spc="0" normalizeH="0" baseline="0" noProof="0" dirty="0" err="1">
                <a:ln>
                  <a:noFill/>
                </a:ln>
                <a:solidFill>
                  <a:schemeClr val="bg1"/>
                </a:solidFill>
                <a:effectLst/>
                <a:uLnTx/>
                <a:uFillTx/>
              </a:rPr>
              <a:t>PersonalData</a:t>
            </a:r>
            <a:r>
              <a:rPr kumimoji="0" lang="en-US" b="0" i="0" u="none" strike="noStrike" kern="0" cap="none" spc="0" normalizeH="0" baseline="0" noProof="0" dirty="0">
                <a:ln>
                  <a:noFill/>
                </a:ln>
                <a:solidFill>
                  <a:schemeClr val="bg1"/>
                </a:solidFill>
                <a:effectLst/>
                <a:uLnTx/>
                <a:uFillTx/>
              </a:rPr>
              <a:t> extends Section {</a:t>
            </a:r>
          </a:p>
          <a:p>
            <a:pPr marL="0" marR="0" lvl="0" indent="0"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rPr>
              <a:t>    </a:t>
            </a:r>
            <a:r>
              <a:rPr kumimoji="0" lang="en-US" b="0" i="0" u="none" strike="noStrike" kern="0" cap="none" spc="0" normalizeH="0" baseline="0" noProof="0" dirty="0">
                <a:ln>
                  <a:noFill/>
                </a:ln>
                <a:solidFill>
                  <a:srgbClr val="FF8500"/>
                </a:solidFill>
                <a:effectLst/>
                <a:uLnTx/>
                <a:uFillTx/>
              </a:rPr>
              <a:t>@UI(</a:t>
            </a:r>
            <a:r>
              <a:rPr kumimoji="0" lang="en-US" b="0" i="0" u="none" strike="noStrike" kern="0" cap="none" spc="0" normalizeH="0" baseline="0" noProof="0" dirty="0">
                <a:ln>
                  <a:noFill/>
                </a:ln>
                <a:solidFill>
                  <a:srgbClr val="00B050"/>
                </a:solidFill>
                <a:effectLst/>
                <a:uLnTx/>
                <a:uFillTx/>
              </a:rPr>
              <a:t>"[type=submit]"</a:t>
            </a:r>
            <a:r>
              <a:rPr kumimoji="0" lang="en-US" b="0" i="0" u="none" strike="noStrike" kern="0" cap="none" spc="0" normalizeH="0" baseline="0" noProof="0" dirty="0">
                <a:ln>
                  <a:noFill/>
                </a:ln>
                <a:solidFill>
                  <a:srgbClr val="FF8500"/>
                </a:solidFill>
                <a:effectLst/>
                <a:uLnTx/>
                <a:uFillTx/>
              </a:rPr>
              <a:t>)</a:t>
            </a:r>
            <a:r>
              <a:rPr kumimoji="0" lang="en-US" b="0" i="0" u="none" strike="noStrike" kern="0" cap="none" spc="0" normalizeH="0" baseline="0" noProof="0" dirty="0">
                <a:ln>
                  <a:noFill/>
                </a:ln>
                <a:solidFill>
                  <a:schemeClr val="bg1"/>
                </a:solidFill>
                <a:effectLst/>
                <a:uLnTx/>
                <a:uFillTx/>
              </a:rPr>
              <a:t> public JS </a:t>
            </a:r>
            <a:r>
              <a:rPr kumimoji="0" lang="en-US" b="0" i="0" u="none" strike="noStrike" kern="0" cap="none" spc="0" normalizeH="0" baseline="0" noProof="0" dirty="0" err="1">
                <a:ln>
                  <a:noFill/>
                </a:ln>
                <a:solidFill>
                  <a:schemeClr val="bg1"/>
                </a:solidFill>
                <a:effectLst/>
                <a:uLnTx/>
                <a:uFillTx/>
              </a:rPr>
              <a:t>submitButton</a:t>
            </a:r>
            <a:r>
              <a:rPr kumimoji="0" lang="en-US" b="0" i="0" u="none" strike="noStrike" kern="0" cap="none" spc="0" normalizeH="0" baseline="0" noProof="0" dirty="0">
                <a:ln>
                  <a:noFill/>
                </a:ln>
                <a:solidFill>
                  <a:schemeClr val="bg1"/>
                </a:solidFill>
                <a:effectLst/>
                <a:uLnTx/>
                <a:uFillTx/>
              </a:rPr>
              <a:t>;</a:t>
            </a:r>
          </a:p>
          <a:p>
            <a:pPr marL="0" marR="0" lvl="0" indent="0"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rPr>
              <a:t>…</a:t>
            </a:r>
          </a:p>
          <a:p>
            <a:pPr marL="0" marR="0" lvl="0" indent="0" defTabSz="6858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chemeClr val="bg1"/>
              </a:solidFill>
              <a:effectLst/>
              <a:uLnTx/>
              <a:uFillTx/>
            </a:endParaRPr>
          </a:p>
          <a:p>
            <a:pPr marL="0" marR="0" lvl="0" indent="0"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err="1">
                <a:ln>
                  <a:noFill/>
                </a:ln>
                <a:solidFill>
                  <a:schemeClr val="bg1"/>
                </a:solidFill>
                <a:effectLst/>
                <a:uLnTx/>
                <a:uFillTx/>
              </a:rPr>
              <a:t>submitButton.click</a:t>
            </a:r>
            <a:r>
              <a:rPr kumimoji="0" lang="en-US" b="0" i="0" u="none" strike="noStrike" kern="0" cap="none" spc="0" normalizeH="0" baseline="0" noProof="0" dirty="0">
                <a:ln>
                  <a:noFill/>
                </a:ln>
                <a:solidFill>
                  <a:schemeClr val="bg1"/>
                </a:solidFill>
                <a:effectLst/>
                <a:uLnTx/>
                <a:uFillTx/>
              </a:rPr>
              <a:t>();</a:t>
            </a:r>
          </a:p>
        </p:txBody>
      </p:sp>
      <p:sp>
        <p:nvSpPr>
          <p:cNvPr id="27" name="TextBox 26">
            <a:extLst>
              <a:ext uri="{FF2B5EF4-FFF2-40B4-BE49-F238E27FC236}">
                <a16:creationId xmlns:a16="http://schemas.microsoft.com/office/drawing/2014/main" id="{51404E13-563C-4F68-AE34-664C969B3495}"/>
              </a:ext>
            </a:extLst>
          </p:cNvPr>
          <p:cNvSpPr txBox="1"/>
          <p:nvPr/>
        </p:nvSpPr>
        <p:spPr>
          <a:xfrm>
            <a:off x="713995" y="2583541"/>
            <a:ext cx="1734770" cy="400110"/>
          </a:xfrm>
          <a:prstGeom prst="rect">
            <a:avLst/>
          </a:prstGeom>
          <a:solidFill>
            <a:srgbClr val="008ACF"/>
          </a:solid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rPr>
              <a:t>PAGE OBJECTS</a:t>
            </a:r>
          </a:p>
        </p:txBody>
      </p:sp>
      <p:sp>
        <p:nvSpPr>
          <p:cNvPr id="11" name="Arrow: Up 10">
            <a:extLst>
              <a:ext uri="{FF2B5EF4-FFF2-40B4-BE49-F238E27FC236}">
                <a16:creationId xmlns:a16="http://schemas.microsoft.com/office/drawing/2014/main" id="{727F2957-DF75-4410-8CDE-B11D1C6DF99A}"/>
              </a:ext>
            </a:extLst>
          </p:cNvPr>
          <p:cNvSpPr/>
          <p:nvPr/>
        </p:nvSpPr>
        <p:spPr bwMode="auto">
          <a:xfrm>
            <a:off x="2047459" y="4523641"/>
            <a:ext cx="586409" cy="239980"/>
          </a:xfrm>
          <a:prstGeom prst="upArrow">
            <a:avLst/>
          </a:prstGeom>
          <a:solidFill>
            <a:srgbClr val="00B050"/>
          </a:solidFill>
          <a:ln w="38100">
            <a:solidFill>
              <a:srgbClr val="133410"/>
            </a:solidFill>
          </a:ln>
          <a:effectLst/>
        </p:spPr>
        <p:txBody>
          <a:bodyPr wrap="square" lIns="0" tIns="0" rIns="0" bIns="0" rtlCol="0" anchor="ctr"/>
          <a:lstStyle/>
          <a:p>
            <a:pPr algn="ctr"/>
            <a:endParaRPr lang="en-US" sz="2400" dirty="0">
              <a:solidFill>
                <a:schemeClr val="bg1"/>
              </a:solidFill>
              <a:latin typeface="Calibri Light" panose="020F0302020204030204" pitchFamily="34" charset="0"/>
              <a:ea typeface="Human Sans ExtraLight" charset="0"/>
              <a:cs typeface="Human Sans ExtraLight" charset="0"/>
            </a:endParaRPr>
          </a:p>
        </p:txBody>
      </p:sp>
      <p:sp>
        <p:nvSpPr>
          <p:cNvPr id="29" name="Arrow: Up 28">
            <a:extLst>
              <a:ext uri="{FF2B5EF4-FFF2-40B4-BE49-F238E27FC236}">
                <a16:creationId xmlns:a16="http://schemas.microsoft.com/office/drawing/2014/main" id="{5E08C6B7-1A1B-46E2-9649-5D1698EDD7A6}"/>
              </a:ext>
            </a:extLst>
          </p:cNvPr>
          <p:cNvSpPr/>
          <p:nvPr/>
        </p:nvSpPr>
        <p:spPr bwMode="auto">
          <a:xfrm>
            <a:off x="2047458" y="3701367"/>
            <a:ext cx="586409" cy="239980"/>
          </a:xfrm>
          <a:prstGeom prst="upArrow">
            <a:avLst/>
          </a:prstGeom>
          <a:solidFill>
            <a:srgbClr val="00B050"/>
          </a:solidFill>
          <a:ln w="38100">
            <a:solidFill>
              <a:srgbClr val="133410"/>
            </a:solidFill>
          </a:ln>
          <a:effectLst/>
        </p:spPr>
        <p:txBody>
          <a:bodyPr wrap="square" lIns="0" tIns="0" rIns="0" bIns="0" rtlCol="0" anchor="ctr"/>
          <a:lstStyle/>
          <a:p>
            <a:pPr algn="ctr"/>
            <a:endParaRPr lang="en-US" sz="2400" dirty="0">
              <a:solidFill>
                <a:schemeClr val="bg1"/>
              </a:solidFill>
              <a:latin typeface="Calibri Light" panose="020F0302020204030204" pitchFamily="34" charset="0"/>
              <a:ea typeface="Human Sans ExtraLight" charset="0"/>
              <a:cs typeface="Human Sans ExtraLight" charset="0"/>
            </a:endParaRPr>
          </a:p>
        </p:txBody>
      </p:sp>
      <p:sp>
        <p:nvSpPr>
          <p:cNvPr id="30" name="Rectangle: Rounded Corners 29">
            <a:extLst>
              <a:ext uri="{FF2B5EF4-FFF2-40B4-BE49-F238E27FC236}">
                <a16:creationId xmlns:a16="http://schemas.microsoft.com/office/drawing/2014/main" id="{F8A46248-9CD4-48AD-97FB-13A52738E3F5}"/>
              </a:ext>
            </a:extLst>
          </p:cNvPr>
          <p:cNvSpPr/>
          <p:nvPr/>
        </p:nvSpPr>
        <p:spPr bwMode="auto">
          <a:xfrm>
            <a:off x="509802" y="5762491"/>
            <a:ext cx="2431408" cy="450801"/>
          </a:xfrm>
          <a:prstGeom prst="roundRect">
            <a:avLst/>
          </a:prstGeom>
          <a:noFill/>
          <a:ln w="57150">
            <a:solidFill>
              <a:srgbClr val="00B050"/>
            </a:solidFill>
          </a:ln>
          <a:effectLst/>
        </p:spPr>
        <p:txBody>
          <a:bodyPr wrap="square" lIns="0" tIns="0" rIns="0" bIns="0" rtlCol="0" anchor="ctr"/>
          <a:lstStyle/>
          <a:p>
            <a:pPr algn="ctr"/>
            <a:endParaRPr lang="en-US" sz="2400" dirty="0">
              <a:solidFill>
                <a:schemeClr val="bg1"/>
              </a:solidFill>
              <a:latin typeface="Calibri Light" panose="020F0302020204030204" pitchFamily="34" charset="0"/>
              <a:ea typeface="Human Sans ExtraLight" charset="0"/>
              <a:cs typeface="Human Sans ExtraLight" charset="0"/>
            </a:endParaRPr>
          </a:p>
        </p:txBody>
      </p:sp>
    </p:spTree>
    <p:extLst>
      <p:ext uri="{BB962C8B-B14F-4D97-AF65-F5344CB8AC3E}">
        <p14:creationId xmlns:p14="http://schemas.microsoft.com/office/powerpoint/2010/main" val="172122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11" grpId="0" animBg="1"/>
      <p:bldP spid="29"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a:extLst>
              <a:ext uri="{FF2B5EF4-FFF2-40B4-BE49-F238E27FC236}">
                <a16:creationId xmlns:a16="http://schemas.microsoft.com/office/drawing/2014/main" id="{A610C61B-123A-CE44-A4BA-51E04956E4B6}"/>
              </a:ext>
            </a:extLst>
          </p:cNvPr>
          <p:cNvSpPr>
            <a:spLocks noGrp="1"/>
          </p:cNvSpPr>
          <p:nvPr>
            <p:ph type="title"/>
          </p:nvPr>
        </p:nvSpPr>
        <p:spPr>
          <a:xfrm>
            <a:off x="3460031" y="2161472"/>
            <a:ext cx="5271938" cy="1107996"/>
          </a:xfrm>
        </p:spPr>
        <p:txBody>
          <a:bodyPr/>
          <a:lstStyle/>
          <a:p>
            <a:r>
              <a:rPr lang="en-US" sz="7200" dirty="0"/>
              <a:t>UI Objects</a:t>
            </a:r>
            <a:endParaRPr lang="ru-RU" sz="7200" dirty="0"/>
          </a:p>
        </p:txBody>
      </p:sp>
      <p:sp>
        <p:nvSpPr>
          <p:cNvPr id="13" name="Текст 12">
            <a:extLst>
              <a:ext uri="{FF2B5EF4-FFF2-40B4-BE49-F238E27FC236}">
                <a16:creationId xmlns:a16="http://schemas.microsoft.com/office/drawing/2014/main" id="{A9B3ED9B-4350-3D4C-BD76-3C7D0C44B190}"/>
              </a:ext>
            </a:extLst>
          </p:cNvPr>
          <p:cNvSpPr>
            <a:spLocks noGrp="1"/>
          </p:cNvSpPr>
          <p:nvPr>
            <p:ph type="body" sz="quarter" idx="14"/>
          </p:nvPr>
        </p:nvSpPr>
        <p:spPr/>
        <p:txBody>
          <a:bodyPr/>
          <a:lstStyle/>
          <a:p>
            <a:endParaRPr lang="ru-RU"/>
          </a:p>
        </p:txBody>
      </p:sp>
      <p:sp>
        <p:nvSpPr>
          <p:cNvPr id="3" name="Text Placeholder 2">
            <a:extLst>
              <a:ext uri="{FF2B5EF4-FFF2-40B4-BE49-F238E27FC236}">
                <a16:creationId xmlns:a16="http://schemas.microsoft.com/office/drawing/2014/main" id="{F4DF4D68-2074-4453-A45A-9E998E181729}"/>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09619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A065DFF7-8F23-4080-8B7B-1ECF5EB4251F}"/>
              </a:ext>
            </a:extLst>
          </p:cNvPr>
          <p:cNvSpPr>
            <a:spLocks noGrp="1"/>
          </p:cNvSpPr>
          <p:nvPr>
            <p:ph type="body" sz="quarter" idx="22"/>
          </p:nvPr>
        </p:nvSpPr>
        <p:spPr/>
        <p:txBody>
          <a:bodyPr/>
          <a:lstStyle/>
          <a:p>
            <a:endParaRPr lang="en-US"/>
          </a:p>
        </p:txBody>
      </p:sp>
      <p:sp>
        <p:nvSpPr>
          <p:cNvPr id="16" name="Oval 15">
            <a:extLst>
              <a:ext uri="{FF2B5EF4-FFF2-40B4-BE49-F238E27FC236}">
                <a16:creationId xmlns:a16="http://schemas.microsoft.com/office/drawing/2014/main" id="{E071222E-145D-4299-96A3-0446DD5EE37B}"/>
              </a:ext>
            </a:extLst>
          </p:cNvPr>
          <p:cNvSpPr/>
          <p:nvPr/>
        </p:nvSpPr>
        <p:spPr>
          <a:xfrm flipH="1">
            <a:off x="846111" y="603562"/>
            <a:ext cx="1988529" cy="2010170"/>
          </a:xfrm>
          <a:prstGeom prst="ellipse">
            <a:avLst/>
          </a:prstGeom>
          <a:solidFill>
            <a:schemeClr val="bg1"/>
          </a:solidFill>
          <a:ln w="3175">
            <a:solidFill>
              <a:srgbClr val="00B0F0"/>
            </a:solidFill>
          </a:ln>
          <a:effectLst/>
        </p:spPr>
        <p:style>
          <a:lnRef idx="3">
            <a:schemeClr val="lt1"/>
          </a:lnRef>
          <a:fillRef idx="1">
            <a:schemeClr val="accent2"/>
          </a:fillRef>
          <a:effectRef idx="1">
            <a:schemeClr val="accent2"/>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7" name="Picture 16">
            <a:extLst>
              <a:ext uri="{FF2B5EF4-FFF2-40B4-BE49-F238E27FC236}">
                <a16:creationId xmlns:a16="http://schemas.microsoft.com/office/drawing/2014/main" id="{5D4ECBEA-80C1-4A38-89A3-1AC879975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398" y="603562"/>
            <a:ext cx="2409953" cy="2010170"/>
          </a:xfrm>
          <a:prstGeom prst="rect">
            <a:avLst/>
          </a:prstGeom>
          <a:ln>
            <a:noFill/>
          </a:ln>
        </p:spPr>
      </p:pic>
      <p:sp>
        <p:nvSpPr>
          <p:cNvPr id="18" name="Content Placeholder 1">
            <a:extLst>
              <a:ext uri="{FF2B5EF4-FFF2-40B4-BE49-F238E27FC236}">
                <a16:creationId xmlns:a16="http://schemas.microsoft.com/office/drawing/2014/main" id="{68697E39-4A1E-45FC-A79A-1EFA62F1C1DB}"/>
              </a:ext>
            </a:extLst>
          </p:cNvPr>
          <p:cNvSpPr txBox="1">
            <a:spLocks/>
          </p:cNvSpPr>
          <p:nvPr/>
        </p:nvSpPr>
        <p:spPr>
          <a:xfrm>
            <a:off x="4818649" y="2456027"/>
            <a:ext cx="6874471" cy="1552092"/>
          </a:xfrm>
          <a:prstGeom prst="rect">
            <a:avLst/>
          </a:prstGeom>
        </p:spPr>
        <p:txBody>
          <a:bodyPr vert="horz" wrap="square" lIns="0" tIns="0" rIns="0" bIns="0" rtlCol="0" anchor="t" anchorCtr="0">
            <a:spAutoFit/>
          </a:bodyPr>
          <a:lstStyle>
            <a:lvl1pPr marL="0" indent="0" algn="r" defTabSz="914400" rtl="0" eaLnBrk="1" latinLnBrk="0" hangingPunct="1">
              <a:lnSpc>
                <a:spcPct val="110000"/>
              </a:lnSpc>
              <a:spcBef>
                <a:spcPts val="600"/>
              </a:spcBef>
              <a:spcAft>
                <a:spcPts val="0"/>
              </a:spcAft>
              <a:buFont typeface="Arial" panose="020B0604020202020204" pitchFamily="34" charset="0"/>
              <a:buNone/>
              <a:defRPr sz="2000" b="1" i="0" kern="1200">
                <a:solidFill>
                  <a:schemeClr val="bg1"/>
                </a:solidFill>
                <a:latin typeface="+mn-lt"/>
                <a:ea typeface="Calibri" panose="020F0502020204030204" pitchFamily="34" charset="0"/>
                <a:cs typeface="Calibri" panose="020F0502020204030204" pitchFamily="34" charset="0"/>
              </a:defRPr>
            </a:lvl1pPr>
            <a:lvl2pPr marL="6858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2pPr>
            <a:lvl3pPr marL="11430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3pPr>
            <a:lvl4pPr marL="16002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4pPr>
            <a:lvl5pPr marL="20574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800" b="0" dirty="0"/>
              <a:t>JDI Evangelist</a:t>
            </a:r>
          </a:p>
          <a:p>
            <a:pPr algn="l"/>
            <a:r>
              <a:rPr lang="en-US" sz="2800" b="0" dirty="0"/>
              <a:t>More than 16 years in Testing</a:t>
            </a:r>
          </a:p>
          <a:p>
            <a:pPr algn="l"/>
            <a:r>
              <a:rPr lang="en-US" sz="2800" b="0" dirty="0"/>
              <a:t>More than 14 years in Test Automation</a:t>
            </a:r>
          </a:p>
        </p:txBody>
      </p:sp>
      <p:sp>
        <p:nvSpPr>
          <p:cNvPr id="19" name="Text Placeholder 2">
            <a:extLst>
              <a:ext uri="{FF2B5EF4-FFF2-40B4-BE49-F238E27FC236}">
                <a16:creationId xmlns:a16="http://schemas.microsoft.com/office/drawing/2014/main" id="{65F5B00A-742C-4B2F-947E-57E34B31FABF}"/>
              </a:ext>
            </a:extLst>
          </p:cNvPr>
          <p:cNvSpPr txBox="1">
            <a:spLocks/>
          </p:cNvSpPr>
          <p:nvPr/>
        </p:nvSpPr>
        <p:spPr>
          <a:xfrm>
            <a:off x="4818649" y="724225"/>
            <a:ext cx="6444984" cy="385939"/>
          </a:xfrm>
          <a:prstGeom prst="rect">
            <a:avLst/>
          </a:prstGeom>
        </p:spPr>
        <p:txBody>
          <a:bodyPr vert="horz" wrap="square" lIns="0" tIns="0" rIns="0" bIns="0" rtlCol="0" anchor="ctr" anchorCtr="0">
            <a:spAutoFit/>
          </a:bodyPr>
          <a:lstStyle>
            <a:lvl1pPr marL="0" indent="0" algn="r" defTabSz="914400" rtl="0" eaLnBrk="1" latinLnBrk="0" hangingPunct="1">
              <a:lnSpc>
                <a:spcPct val="110000"/>
              </a:lnSpc>
              <a:spcBef>
                <a:spcPts val="600"/>
              </a:spcBef>
              <a:spcAft>
                <a:spcPts val="0"/>
              </a:spcAft>
              <a:buFont typeface="Arial" panose="020B0604020202020204" pitchFamily="34" charset="0"/>
              <a:buNone/>
              <a:defRPr sz="2000" b="1" i="0" kern="1200">
                <a:solidFill>
                  <a:schemeClr val="bg1"/>
                </a:solidFill>
                <a:latin typeface="+mn-lt"/>
                <a:ea typeface="Calibri" panose="020F0502020204030204" pitchFamily="34" charset="0"/>
                <a:cs typeface="Calibri" panose="020F0502020204030204" pitchFamily="34" charset="0"/>
              </a:defRPr>
            </a:lvl1pPr>
            <a:lvl2pPr marL="6858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2pPr>
            <a:lvl3pPr marL="11430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3pPr>
            <a:lvl4pPr marL="16002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4pPr>
            <a:lvl5pPr marL="20574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dirty="0"/>
              <a:t>ROMAN IOVLEV</a:t>
            </a:r>
          </a:p>
        </p:txBody>
      </p:sp>
      <p:sp>
        <p:nvSpPr>
          <p:cNvPr id="20" name="Text Placeholder 4">
            <a:extLst>
              <a:ext uri="{FF2B5EF4-FFF2-40B4-BE49-F238E27FC236}">
                <a16:creationId xmlns:a16="http://schemas.microsoft.com/office/drawing/2014/main" id="{470A8CE9-13F9-4EBA-A4FD-2DAF00B5CE7D}"/>
              </a:ext>
            </a:extLst>
          </p:cNvPr>
          <p:cNvSpPr txBox="1">
            <a:spLocks/>
          </p:cNvSpPr>
          <p:nvPr/>
        </p:nvSpPr>
        <p:spPr>
          <a:xfrm>
            <a:off x="4844659" y="1091034"/>
            <a:ext cx="6456834" cy="385939"/>
          </a:xfrm>
          <a:prstGeom prst="rect">
            <a:avLst/>
          </a:prstGeom>
        </p:spPr>
        <p:txBody>
          <a:bodyPr vert="horz" wrap="square" lIns="0" tIns="0" rIns="0" bIns="0" rtlCol="0" anchor="ctr" anchorCtr="0">
            <a:spAutoFit/>
          </a:bodyPr>
          <a:lstStyle>
            <a:lvl1pPr marL="0" indent="0" algn="r" defTabSz="914400" rtl="0" eaLnBrk="1" latinLnBrk="0" hangingPunct="1">
              <a:lnSpc>
                <a:spcPct val="110000"/>
              </a:lnSpc>
              <a:spcBef>
                <a:spcPts val="600"/>
              </a:spcBef>
              <a:spcAft>
                <a:spcPts val="0"/>
              </a:spcAft>
              <a:buFont typeface="Arial" panose="020B0604020202020204" pitchFamily="34" charset="0"/>
              <a:buNone/>
              <a:defRPr sz="2000" b="1" i="0" kern="1200">
                <a:solidFill>
                  <a:schemeClr val="bg1"/>
                </a:solidFill>
                <a:latin typeface="+mn-lt"/>
                <a:ea typeface="Calibri" panose="020F0502020204030204" pitchFamily="34" charset="0"/>
                <a:cs typeface="Calibri" panose="020F0502020204030204" pitchFamily="34" charset="0"/>
              </a:defRPr>
            </a:lvl1pPr>
            <a:lvl2pPr marL="6858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2pPr>
            <a:lvl3pPr marL="11430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3pPr>
            <a:lvl4pPr marL="16002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4pPr>
            <a:lvl5pPr marL="20574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dirty="0"/>
              <a:t>QA Architect</a:t>
            </a:r>
            <a:endParaRPr lang="ru-RU" sz="2400" dirty="0"/>
          </a:p>
        </p:txBody>
      </p:sp>
      <p:sp>
        <p:nvSpPr>
          <p:cNvPr id="21" name="Content Placeholder 12">
            <a:extLst>
              <a:ext uri="{FF2B5EF4-FFF2-40B4-BE49-F238E27FC236}">
                <a16:creationId xmlns:a16="http://schemas.microsoft.com/office/drawing/2014/main" id="{77F985C3-C958-4A06-B942-FBD29ACBCB00}"/>
              </a:ext>
            </a:extLst>
          </p:cNvPr>
          <p:cNvSpPr txBox="1">
            <a:spLocks/>
          </p:cNvSpPr>
          <p:nvPr/>
        </p:nvSpPr>
        <p:spPr>
          <a:xfrm>
            <a:off x="5394132" y="5584046"/>
            <a:ext cx="1864702" cy="32062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err="1">
                <a:solidFill>
                  <a:schemeClr val="bg1"/>
                </a:solidFill>
              </a:rPr>
              <a:t>roman.Iovlev</a:t>
            </a:r>
            <a:endParaRPr lang="en-US" sz="2000" dirty="0">
              <a:solidFill>
                <a:schemeClr val="bg1"/>
              </a:solidFill>
            </a:endParaRPr>
          </a:p>
        </p:txBody>
      </p:sp>
      <p:pic>
        <p:nvPicPr>
          <p:cNvPr id="22" name="Content Placeholder 9">
            <a:extLst>
              <a:ext uri="{FF2B5EF4-FFF2-40B4-BE49-F238E27FC236}">
                <a16:creationId xmlns:a16="http://schemas.microsoft.com/office/drawing/2014/main" id="{94FB6269-B772-4845-902D-2B087B7EC0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4659" y="5519731"/>
            <a:ext cx="384938" cy="384938"/>
          </a:xfrm>
          <a:prstGeom prst="rect">
            <a:avLst/>
          </a:prstGeom>
        </p:spPr>
      </p:pic>
      <p:pic>
        <p:nvPicPr>
          <p:cNvPr id="23" name="Content Placeholder 11">
            <a:extLst>
              <a:ext uri="{FF2B5EF4-FFF2-40B4-BE49-F238E27FC236}">
                <a16:creationId xmlns:a16="http://schemas.microsoft.com/office/drawing/2014/main" id="{C8CCEB5D-EBFC-4053-A829-3D028E7C40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1309" y="6058864"/>
            <a:ext cx="368288" cy="368288"/>
          </a:xfrm>
          <a:prstGeom prst="rect">
            <a:avLst/>
          </a:prstGeom>
        </p:spPr>
      </p:pic>
      <p:sp>
        <p:nvSpPr>
          <p:cNvPr id="24" name="Content Placeholder 12">
            <a:extLst>
              <a:ext uri="{FF2B5EF4-FFF2-40B4-BE49-F238E27FC236}">
                <a16:creationId xmlns:a16="http://schemas.microsoft.com/office/drawing/2014/main" id="{F1AEE3E6-C26E-425D-B8AF-6CC2728CB503}"/>
              </a:ext>
            </a:extLst>
          </p:cNvPr>
          <p:cNvSpPr txBox="1">
            <a:spLocks/>
          </p:cNvSpPr>
          <p:nvPr/>
        </p:nvSpPr>
        <p:spPr>
          <a:xfrm>
            <a:off x="5394132" y="6022299"/>
            <a:ext cx="3344949" cy="4048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chemeClr val="bg1"/>
                </a:solidFill>
              </a:rPr>
              <a:t>roman.Iovlev.jdi@gmail.com</a:t>
            </a:r>
          </a:p>
        </p:txBody>
      </p:sp>
      <p:pic>
        <p:nvPicPr>
          <p:cNvPr id="25" name="Picture 24">
            <a:extLst>
              <a:ext uri="{FF2B5EF4-FFF2-40B4-BE49-F238E27FC236}">
                <a16:creationId xmlns:a16="http://schemas.microsoft.com/office/drawing/2014/main" id="{652F095D-64DE-430B-B9BA-27B3F6C16F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8649" y="4974054"/>
            <a:ext cx="436958" cy="436958"/>
          </a:xfrm>
          <a:prstGeom prst="rect">
            <a:avLst/>
          </a:prstGeom>
        </p:spPr>
      </p:pic>
      <p:sp>
        <p:nvSpPr>
          <p:cNvPr id="26" name="Content Placeholder 12">
            <a:extLst>
              <a:ext uri="{FF2B5EF4-FFF2-40B4-BE49-F238E27FC236}">
                <a16:creationId xmlns:a16="http://schemas.microsoft.com/office/drawing/2014/main" id="{664D910A-17F9-43A3-8F0F-D3EF231FB47C}"/>
              </a:ext>
            </a:extLst>
          </p:cNvPr>
          <p:cNvSpPr txBox="1">
            <a:spLocks/>
          </p:cNvSpPr>
          <p:nvPr/>
        </p:nvSpPr>
        <p:spPr>
          <a:xfrm>
            <a:off x="5386804" y="5057438"/>
            <a:ext cx="2931090" cy="35357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bg1"/>
                </a:solidFill>
              </a:rPr>
              <a:t>http://roman-iovlev.site/</a:t>
            </a:r>
          </a:p>
        </p:txBody>
      </p:sp>
    </p:spTree>
    <p:extLst>
      <p:ext uri="{BB962C8B-B14F-4D97-AF65-F5344CB8AC3E}">
        <p14:creationId xmlns:p14="http://schemas.microsoft.com/office/powerpoint/2010/main" val="3519608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Текст 17">
            <a:extLst>
              <a:ext uri="{FF2B5EF4-FFF2-40B4-BE49-F238E27FC236}">
                <a16:creationId xmlns:a16="http://schemas.microsoft.com/office/drawing/2014/main" id="{B22BAA42-9699-7E4E-891B-8A234913C9CF}"/>
              </a:ext>
            </a:extLst>
          </p:cNvPr>
          <p:cNvSpPr>
            <a:spLocks noGrp="1"/>
          </p:cNvSpPr>
          <p:nvPr>
            <p:ph type="body" sz="quarter" idx="18"/>
          </p:nvPr>
        </p:nvSpPr>
        <p:spPr>
          <a:xfrm>
            <a:off x="450940" y="1367162"/>
            <a:ext cx="11106322" cy="1484888"/>
          </a:xfrm>
        </p:spPr>
        <p:txBody>
          <a:bodyPr/>
          <a:lstStyle/>
          <a:p>
            <a:r>
              <a:rPr lang="en-US" sz="2400" dirty="0"/>
              <a:t>Design Pattern developed by Selenium team</a:t>
            </a:r>
          </a:p>
          <a:p>
            <a:pPr marL="457200" indent="-457200">
              <a:buFont typeface="Arial" panose="020B0604020202020204" pitchFamily="34" charset="0"/>
              <a:buChar char="•"/>
            </a:pPr>
            <a:r>
              <a:rPr lang="en-US" sz="2400" dirty="0"/>
              <a:t>Each page (or valuable section) of the application represented by Page Object class</a:t>
            </a:r>
          </a:p>
        </p:txBody>
      </p:sp>
      <p:sp>
        <p:nvSpPr>
          <p:cNvPr id="17" name="Текст 16">
            <a:extLst>
              <a:ext uri="{FF2B5EF4-FFF2-40B4-BE49-F238E27FC236}">
                <a16:creationId xmlns:a16="http://schemas.microsoft.com/office/drawing/2014/main" id="{0B90959E-3F9D-AA48-AECC-D791FD41BD89}"/>
              </a:ext>
            </a:extLst>
          </p:cNvPr>
          <p:cNvSpPr>
            <a:spLocks noGrp="1"/>
          </p:cNvSpPr>
          <p:nvPr>
            <p:ph type="body" sz="quarter" idx="14"/>
          </p:nvPr>
        </p:nvSpPr>
        <p:spPr/>
        <p:txBody>
          <a:bodyPr/>
          <a:lstStyle/>
          <a:p>
            <a:endParaRPr lang="ru-RU" dirty="0"/>
          </a:p>
        </p:txBody>
      </p:sp>
      <p:sp>
        <p:nvSpPr>
          <p:cNvPr id="19" name="Текст 18">
            <a:extLst>
              <a:ext uri="{FF2B5EF4-FFF2-40B4-BE49-F238E27FC236}">
                <a16:creationId xmlns:a16="http://schemas.microsoft.com/office/drawing/2014/main" id="{452B0DA2-85D6-B743-B68B-47911174E42B}"/>
              </a:ext>
            </a:extLst>
          </p:cNvPr>
          <p:cNvSpPr>
            <a:spLocks noGrp="1"/>
          </p:cNvSpPr>
          <p:nvPr>
            <p:ph type="body" sz="quarter" idx="20"/>
          </p:nvPr>
        </p:nvSpPr>
        <p:spPr/>
        <p:txBody>
          <a:bodyPr/>
          <a:lstStyle/>
          <a:p>
            <a:r>
              <a:rPr lang="en-US" dirty="0"/>
              <a:t>Page Objects (recap)</a:t>
            </a:r>
            <a:endParaRPr lang="ru-RU" dirty="0"/>
          </a:p>
        </p:txBody>
      </p:sp>
      <p:pic>
        <p:nvPicPr>
          <p:cNvPr id="11" name="Picture 10">
            <a:extLst>
              <a:ext uri="{FF2B5EF4-FFF2-40B4-BE49-F238E27FC236}">
                <a16:creationId xmlns:a16="http://schemas.microsoft.com/office/drawing/2014/main" id="{3CAC8320-F703-4ECB-ABB3-41E5D5A00C3F}"/>
              </a:ext>
            </a:extLst>
          </p:cNvPr>
          <p:cNvPicPr>
            <a:picLocks noChangeAspect="1"/>
          </p:cNvPicPr>
          <p:nvPr/>
        </p:nvPicPr>
        <p:blipFill>
          <a:blip r:embed="rId2"/>
          <a:stretch>
            <a:fillRect/>
          </a:stretch>
        </p:blipFill>
        <p:spPr>
          <a:xfrm>
            <a:off x="463731" y="3544286"/>
            <a:ext cx="5766019" cy="3009581"/>
          </a:xfrm>
          <a:prstGeom prst="rect">
            <a:avLst/>
          </a:prstGeom>
        </p:spPr>
      </p:pic>
    </p:spTree>
    <p:extLst>
      <p:ext uri="{BB962C8B-B14F-4D97-AF65-F5344CB8AC3E}">
        <p14:creationId xmlns:p14="http://schemas.microsoft.com/office/powerpoint/2010/main" val="517183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Текст 17">
            <a:extLst>
              <a:ext uri="{FF2B5EF4-FFF2-40B4-BE49-F238E27FC236}">
                <a16:creationId xmlns:a16="http://schemas.microsoft.com/office/drawing/2014/main" id="{B22BAA42-9699-7E4E-891B-8A234913C9CF}"/>
              </a:ext>
            </a:extLst>
          </p:cNvPr>
          <p:cNvSpPr>
            <a:spLocks noGrp="1"/>
          </p:cNvSpPr>
          <p:nvPr>
            <p:ph type="body" sz="quarter" idx="18"/>
          </p:nvPr>
        </p:nvSpPr>
        <p:spPr>
          <a:xfrm>
            <a:off x="450940" y="1367162"/>
            <a:ext cx="11106322" cy="1484888"/>
          </a:xfrm>
        </p:spPr>
        <p:txBody>
          <a:bodyPr/>
          <a:lstStyle/>
          <a:p>
            <a:r>
              <a:rPr lang="en-US" sz="2400" dirty="0"/>
              <a:t>Concept described by Selenium developers</a:t>
            </a:r>
          </a:p>
          <a:p>
            <a:pPr marL="457200" indent="-457200">
              <a:buFont typeface="Arial" panose="020B0604020202020204" pitchFamily="34" charset="0"/>
              <a:buChar char="•"/>
            </a:pPr>
            <a:r>
              <a:rPr lang="en-US" sz="2400" dirty="0"/>
              <a:t>Each page (or valuable section) of the application represented by Page Object class</a:t>
            </a:r>
          </a:p>
          <a:p>
            <a:pPr marL="457200" indent="-457200">
              <a:buFont typeface="Arial" panose="020B0604020202020204" pitchFamily="34" charset="0"/>
              <a:buChar char="•"/>
            </a:pPr>
            <a:r>
              <a:rPr lang="en-US" sz="2400" dirty="0"/>
              <a:t>Page Object class consists of actions on the page (methods) and elements (optionally)</a:t>
            </a:r>
          </a:p>
        </p:txBody>
      </p:sp>
      <p:sp>
        <p:nvSpPr>
          <p:cNvPr id="17" name="Текст 16">
            <a:extLst>
              <a:ext uri="{FF2B5EF4-FFF2-40B4-BE49-F238E27FC236}">
                <a16:creationId xmlns:a16="http://schemas.microsoft.com/office/drawing/2014/main" id="{0B90959E-3F9D-AA48-AECC-D791FD41BD89}"/>
              </a:ext>
            </a:extLst>
          </p:cNvPr>
          <p:cNvSpPr>
            <a:spLocks noGrp="1"/>
          </p:cNvSpPr>
          <p:nvPr>
            <p:ph type="body" sz="quarter" idx="14"/>
          </p:nvPr>
        </p:nvSpPr>
        <p:spPr/>
        <p:txBody>
          <a:bodyPr/>
          <a:lstStyle/>
          <a:p>
            <a:endParaRPr lang="ru-RU" dirty="0"/>
          </a:p>
        </p:txBody>
      </p:sp>
      <p:sp>
        <p:nvSpPr>
          <p:cNvPr id="19" name="Текст 18">
            <a:extLst>
              <a:ext uri="{FF2B5EF4-FFF2-40B4-BE49-F238E27FC236}">
                <a16:creationId xmlns:a16="http://schemas.microsoft.com/office/drawing/2014/main" id="{452B0DA2-85D6-B743-B68B-47911174E42B}"/>
              </a:ext>
            </a:extLst>
          </p:cNvPr>
          <p:cNvSpPr>
            <a:spLocks noGrp="1"/>
          </p:cNvSpPr>
          <p:nvPr>
            <p:ph type="body" sz="quarter" idx="20"/>
          </p:nvPr>
        </p:nvSpPr>
        <p:spPr/>
        <p:txBody>
          <a:bodyPr/>
          <a:lstStyle/>
          <a:p>
            <a:r>
              <a:rPr lang="en-US" dirty="0"/>
              <a:t>Page Objects (recap)</a:t>
            </a:r>
            <a:endParaRPr lang="ru-RU" dirty="0"/>
          </a:p>
        </p:txBody>
      </p:sp>
      <p:pic>
        <p:nvPicPr>
          <p:cNvPr id="8" name="Picture 7">
            <a:extLst>
              <a:ext uri="{FF2B5EF4-FFF2-40B4-BE49-F238E27FC236}">
                <a16:creationId xmlns:a16="http://schemas.microsoft.com/office/drawing/2014/main" id="{7231D63F-D4C5-4CA8-9488-9DDD608C02E3}"/>
              </a:ext>
            </a:extLst>
          </p:cNvPr>
          <p:cNvPicPr>
            <a:picLocks noChangeAspect="1"/>
          </p:cNvPicPr>
          <p:nvPr/>
        </p:nvPicPr>
        <p:blipFill>
          <a:blip r:embed="rId2"/>
          <a:stretch>
            <a:fillRect/>
          </a:stretch>
        </p:blipFill>
        <p:spPr>
          <a:xfrm>
            <a:off x="450940" y="3544286"/>
            <a:ext cx="7309965" cy="2984501"/>
          </a:xfrm>
          <a:prstGeom prst="rect">
            <a:avLst/>
          </a:prstGeom>
        </p:spPr>
      </p:pic>
    </p:spTree>
    <p:extLst>
      <p:ext uri="{BB962C8B-B14F-4D97-AF65-F5344CB8AC3E}">
        <p14:creationId xmlns:p14="http://schemas.microsoft.com/office/powerpoint/2010/main" val="340743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0B90959E-3F9D-AA48-AECC-D791FD41BD89}"/>
              </a:ext>
            </a:extLst>
          </p:cNvPr>
          <p:cNvSpPr>
            <a:spLocks noGrp="1"/>
          </p:cNvSpPr>
          <p:nvPr>
            <p:ph type="body" sz="quarter" idx="14"/>
          </p:nvPr>
        </p:nvSpPr>
        <p:spPr/>
        <p:txBody>
          <a:bodyPr/>
          <a:lstStyle/>
          <a:p>
            <a:endParaRPr lang="ru-RU" dirty="0"/>
          </a:p>
        </p:txBody>
      </p:sp>
      <p:sp>
        <p:nvSpPr>
          <p:cNvPr id="19" name="Текст 18">
            <a:extLst>
              <a:ext uri="{FF2B5EF4-FFF2-40B4-BE49-F238E27FC236}">
                <a16:creationId xmlns:a16="http://schemas.microsoft.com/office/drawing/2014/main" id="{452B0DA2-85D6-B743-B68B-47911174E42B}"/>
              </a:ext>
            </a:extLst>
          </p:cNvPr>
          <p:cNvSpPr>
            <a:spLocks noGrp="1"/>
          </p:cNvSpPr>
          <p:nvPr>
            <p:ph type="body" sz="quarter" idx="20"/>
          </p:nvPr>
        </p:nvSpPr>
        <p:spPr/>
        <p:txBody>
          <a:bodyPr/>
          <a:lstStyle/>
          <a:p>
            <a:r>
              <a:rPr lang="en-US" dirty="0"/>
              <a:t>Page Factory (recap)</a:t>
            </a:r>
            <a:endParaRPr lang="ru-RU" dirty="0"/>
          </a:p>
        </p:txBody>
      </p:sp>
      <p:pic>
        <p:nvPicPr>
          <p:cNvPr id="11" name="Picture 10">
            <a:extLst>
              <a:ext uri="{FF2B5EF4-FFF2-40B4-BE49-F238E27FC236}">
                <a16:creationId xmlns:a16="http://schemas.microsoft.com/office/drawing/2014/main" id="{23DFB711-A86B-4095-A456-E718A95E6C0C}"/>
              </a:ext>
            </a:extLst>
          </p:cNvPr>
          <p:cNvPicPr>
            <a:picLocks noChangeAspect="1"/>
          </p:cNvPicPr>
          <p:nvPr/>
        </p:nvPicPr>
        <p:blipFill>
          <a:blip r:embed="rId2"/>
          <a:stretch>
            <a:fillRect/>
          </a:stretch>
        </p:blipFill>
        <p:spPr>
          <a:xfrm>
            <a:off x="450941" y="1341514"/>
            <a:ext cx="5578342" cy="4841077"/>
          </a:xfrm>
          <a:prstGeom prst="rect">
            <a:avLst/>
          </a:prstGeom>
        </p:spPr>
      </p:pic>
      <p:pic>
        <p:nvPicPr>
          <p:cNvPr id="15" name="Picture 14">
            <a:extLst>
              <a:ext uri="{FF2B5EF4-FFF2-40B4-BE49-F238E27FC236}">
                <a16:creationId xmlns:a16="http://schemas.microsoft.com/office/drawing/2014/main" id="{FFCA7A74-DB7D-4B34-9F6E-4BA1C9F64A86}"/>
              </a:ext>
            </a:extLst>
          </p:cNvPr>
          <p:cNvPicPr>
            <a:picLocks noChangeAspect="1"/>
          </p:cNvPicPr>
          <p:nvPr/>
        </p:nvPicPr>
        <p:blipFill>
          <a:blip r:embed="rId3"/>
          <a:stretch>
            <a:fillRect/>
          </a:stretch>
        </p:blipFill>
        <p:spPr>
          <a:xfrm>
            <a:off x="6336129" y="1341514"/>
            <a:ext cx="5404930" cy="4841077"/>
          </a:xfrm>
          <a:prstGeom prst="rect">
            <a:avLst/>
          </a:prstGeom>
        </p:spPr>
      </p:pic>
      <p:sp>
        <p:nvSpPr>
          <p:cNvPr id="16" name="Rectangle 15">
            <a:extLst>
              <a:ext uri="{FF2B5EF4-FFF2-40B4-BE49-F238E27FC236}">
                <a16:creationId xmlns:a16="http://schemas.microsoft.com/office/drawing/2014/main" id="{9DC799DC-1D49-4880-952C-2AF5BE747824}"/>
              </a:ext>
            </a:extLst>
          </p:cNvPr>
          <p:cNvSpPr/>
          <p:nvPr/>
        </p:nvSpPr>
        <p:spPr bwMode="auto">
          <a:xfrm>
            <a:off x="6650182" y="1506682"/>
            <a:ext cx="3958936" cy="1257300"/>
          </a:xfrm>
          <a:prstGeom prst="rect">
            <a:avLst/>
          </a:prstGeom>
          <a:noFill/>
          <a:ln w="38100">
            <a:solidFill>
              <a:srgbClr val="C00000"/>
            </a:solidFill>
          </a:ln>
          <a:effectLst/>
        </p:spPr>
        <p:txBody>
          <a:bodyPr wrap="square" lIns="0" tIns="0" rIns="0" bIns="0" rtlCol="0" anchor="ctr"/>
          <a:lstStyle/>
          <a:p>
            <a:pPr algn="ctr"/>
            <a:endParaRPr lang="en-US" sz="2400" dirty="0">
              <a:solidFill>
                <a:schemeClr val="bg1"/>
              </a:solidFill>
              <a:latin typeface="Calibri Light" panose="020F0302020204030204" pitchFamily="34" charset="0"/>
              <a:ea typeface="Human Sans ExtraLight" charset="0"/>
              <a:cs typeface="Human Sans ExtraLight" charset="0"/>
            </a:endParaRPr>
          </a:p>
        </p:txBody>
      </p:sp>
      <p:sp>
        <p:nvSpPr>
          <p:cNvPr id="20" name="Rectangle 19">
            <a:extLst>
              <a:ext uri="{FF2B5EF4-FFF2-40B4-BE49-F238E27FC236}">
                <a16:creationId xmlns:a16="http://schemas.microsoft.com/office/drawing/2014/main" id="{D4DE7DF9-8EDA-4DA4-86F5-74EB83626934}"/>
              </a:ext>
            </a:extLst>
          </p:cNvPr>
          <p:cNvSpPr/>
          <p:nvPr/>
        </p:nvSpPr>
        <p:spPr bwMode="auto">
          <a:xfrm>
            <a:off x="795186" y="1618205"/>
            <a:ext cx="4409002" cy="1029303"/>
          </a:xfrm>
          <a:prstGeom prst="rect">
            <a:avLst/>
          </a:prstGeom>
          <a:noFill/>
          <a:ln w="38100">
            <a:solidFill>
              <a:srgbClr val="C00000"/>
            </a:solidFill>
          </a:ln>
          <a:effectLst/>
        </p:spPr>
        <p:txBody>
          <a:bodyPr wrap="square" lIns="0" tIns="0" rIns="0" bIns="0" rtlCol="0" anchor="ctr"/>
          <a:lstStyle/>
          <a:p>
            <a:pPr algn="ctr"/>
            <a:endParaRPr lang="en-US" sz="2400" dirty="0">
              <a:solidFill>
                <a:schemeClr val="bg1"/>
              </a:solidFill>
              <a:latin typeface="Calibri Light" panose="020F0302020204030204" pitchFamily="34" charset="0"/>
              <a:ea typeface="Human Sans ExtraLight" charset="0"/>
              <a:cs typeface="Human Sans ExtraLight" charset="0"/>
            </a:endParaRPr>
          </a:p>
        </p:txBody>
      </p:sp>
      <p:sp>
        <p:nvSpPr>
          <p:cNvPr id="21" name="Rectangle 20">
            <a:extLst>
              <a:ext uri="{FF2B5EF4-FFF2-40B4-BE49-F238E27FC236}">
                <a16:creationId xmlns:a16="http://schemas.microsoft.com/office/drawing/2014/main" id="{CF1F2E58-75FB-4E30-B152-1B5F4CE73A6D}"/>
              </a:ext>
            </a:extLst>
          </p:cNvPr>
          <p:cNvSpPr/>
          <p:nvPr/>
        </p:nvSpPr>
        <p:spPr bwMode="auto">
          <a:xfrm>
            <a:off x="6650181" y="2914348"/>
            <a:ext cx="5090877" cy="1029303"/>
          </a:xfrm>
          <a:prstGeom prst="rect">
            <a:avLst/>
          </a:prstGeom>
          <a:noFill/>
          <a:ln w="38100">
            <a:solidFill>
              <a:srgbClr val="C00000"/>
            </a:solidFill>
          </a:ln>
          <a:effectLst/>
        </p:spPr>
        <p:txBody>
          <a:bodyPr wrap="square" lIns="0" tIns="0" rIns="0" bIns="0" rtlCol="0" anchor="ctr"/>
          <a:lstStyle/>
          <a:p>
            <a:pPr algn="ctr"/>
            <a:endParaRPr lang="en-US" sz="2400" dirty="0">
              <a:solidFill>
                <a:schemeClr val="bg1"/>
              </a:solidFill>
              <a:latin typeface="Calibri Light" panose="020F0302020204030204" pitchFamily="34" charset="0"/>
              <a:ea typeface="Human Sans ExtraLight" charset="0"/>
              <a:cs typeface="Human Sans ExtraLight" charset="0"/>
            </a:endParaRPr>
          </a:p>
        </p:txBody>
      </p:sp>
      <p:sp>
        <p:nvSpPr>
          <p:cNvPr id="22" name="Rectangle 21">
            <a:extLst>
              <a:ext uri="{FF2B5EF4-FFF2-40B4-BE49-F238E27FC236}">
                <a16:creationId xmlns:a16="http://schemas.microsoft.com/office/drawing/2014/main" id="{61E59645-7EE6-4093-A6CB-350068007865}"/>
              </a:ext>
            </a:extLst>
          </p:cNvPr>
          <p:cNvSpPr/>
          <p:nvPr/>
        </p:nvSpPr>
        <p:spPr bwMode="auto">
          <a:xfrm>
            <a:off x="795185" y="2871095"/>
            <a:ext cx="5234097" cy="3083138"/>
          </a:xfrm>
          <a:prstGeom prst="rect">
            <a:avLst/>
          </a:prstGeom>
          <a:noFill/>
          <a:ln w="38100">
            <a:solidFill>
              <a:srgbClr val="C00000"/>
            </a:solidFill>
          </a:ln>
          <a:effectLst/>
        </p:spPr>
        <p:txBody>
          <a:bodyPr wrap="square" lIns="0" tIns="0" rIns="0" bIns="0" rtlCol="0" anchor="ctr"/>
          <a:lstStyle/>
          <a:p>
            <a:pPr algn="ctr"/>
            <a:endParaRPr lang="en-US" sz="2400" dirty="0">
              <a:solidFill>
                <a:schemeClr val="bg1"/>
              </a:solidFill>
              <a:latin typeface="Calibri Light" panose="020F0302020204030204" pitchFamily="34" charset="0"/>
              <a:ea typeface="Human Sans ExtraLight" charset="0"/>
              <a:cs typeface="Human Sans ExtraLight" charset="0"/>
            </a:endParaRPr>
          </a:p>
        </p:txBody>
      </p:sp>
      <p:sp>
        <p:nvSpPr>
          <p:cNvPr id="23" name="Rectangle 22">
            <a:extLst>
              <a:ext uri="{FF2B5EF4-FFF2-40B4-BE49-F238E27FC236}">
                <a16:creationId xmlns:a16="http://schemas.microsoft.com/office/drawing/2014/main" id="{562D8EA6-6F70-4DED-87F8-2F13A1E952A5}"/>
              </a:ext>
            </a:extLst>
          </p:cNvPr>
          <p:cNvSpPr/>
          <p:nvPr/>
        </p:nvSpPr>
        <p:spPr bwMode="auto">
          <a:xfrm>
            <a:off x="6650181" y="4033817"/>
            <a:ext cx="5090876" cy="1920416"/>
          </a:xfrm>
          <a:prstGeom prst="rect">
            <a:avLst/>
          </a:prstGeom>
          <a:noFill/>
          <a:ln w="38100">
            <a:solidFill>
              <a:srgbClr val="C00000"/>
            </a:solidFill>
          </a:ln>
          <a:effectLst/>
        </p:spPr>
        <p:txBody>
          <a:bodyPr wrap="square" lIns="0" tIns="0" rIns="0" bIns="0" rtlCol="0" anchor="ctr"/>
          <a:lstStyle/>
          <a:p>
            <a:pPr algn="ctr"/>
            <a:endParaRPr lang="en-US" sz="2400" dirty="0">
              <a:solidFill>
                <a:schemeClr val="bg1"/>
              </a:solidFill>
              <a:latin typeface="Calibri Light" panose="020F0302020204030204" pitchFamily="34" charset="0"/>
              <a:ea typeface="Human Sans ExtraLight" charset="0"/>
              <a:cs typeface="Human Sans ExtraLight" charset="0"/>
            </a:endParaRPr>
          </a:p>
        </p:txBody>
      </p:sp>
    </p:spTree>
    <p:extLst>
      <p:ext uri="{BB962C8B-B14F-4D97-AF65-F5344CB8AC3E}">
        <p14:creationId xmlns:p14="http://schemas.microsoft.com/office/powerpoint/2010/main" val="35052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xit" presetSubtype="0" fill="hold" grpId="1" nodeType="with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xit" presetSubtype="0" fill="hold" grpId="1" nodeType="withEffect">
                                  <p:stCondLst>
                                    <p:cond delay="0"/>
                                  </p:stCondLst>
                                  <p:childTnLst>
                                    <p:animEffect transition="out" filter="fade">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1"/>
                                        </p:tgtEl>
                                      </p:cBhvr>
                                    </p:animEffect>
                                    <p:set>
                                      <p:cBhvr>
                                        <p:cTn id="29" dur="1" fill="hold">
                                          <p:stCondLst>
                                            <p:cond delay="499"/>
                                          </p:stCondLst>
                                        </p:cTn>
                                        <p:tgtEl>
                                          <p:spTgt spid="21"/>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0" grpId="0" animBg="1"/>
      <p:bldP spid="20" grpId="1" animBg="1"/>
      <p:bldP spid="21" grpId="0" animBg="1"/>
      <p:bldP spid="21" grpId="1" animBg="1"/>
      <p:bldP spid="22"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Текст 17">
            <a:extLst>
              <a:ext uri="{FF2B5EF4-FFF2-40B4-BE49-F238E27FC236}">
                <a16:creationId xmlns:a16="http://schemas.microsoft.com/office/drawing/2014/main" id="{B22BAA42-9699-7E4E-891B-8A234913C9CF}"/>
              </a:ext>
            </a:extLst>
          </p:cNvPr>
          <p:cNvSpPr>
            <a:spLocks noGrp="1"/>
          </p:cNvSpPr>
          <p:nvPr>
            <p:ph type="body" sz="quarter" idx="18"/>
          </p:nvPr>
        </p:nvSpPr>
        <p:spPr>
          <a:xfrm>
            <a:off x="450940" y="1367162"/>
            <a:ext cx="11106322" cy="1484888"/>
          </a:xfrm>
        </p:spPr>
        <p:txBody>
          <a:bodyPr/>
          <a:lstStyle/>
          <a:p>
            <a:r>
              <a:rPr lang="en-US" sz="2400" dirty="0"/>
              <a:t>Concept described by Selenium developers</a:t>
            </a:r>
          </a:p>
          <a:p>
            <a:pPr marL="457200" indent="-457200">
              <a:buFont typeface="Arial" panose="020B0604020202020204" pitchFamily="34" charset="0"/>
              <a:buChar char="•"/>
            </a:pPr>
            <a:r>
              <a:rPr lang="en-US" sz="2400" dirty="0"/>
              <a:t>Each page (or valuable section) of the application represented by Page Object class</a:t>
            </a:r>
          </a:p>
          <a:p>
            <a:pPr marL="457200" indent="-457200">
              <a:buFont typeface="Arial" panose="020B0604020202020204" pitchFamily="34" charset="0"/>
              <a:buChar char="•"/>
            </a:pPr>
            <a:r>
              <a:rPr lang="en-US" sz="2400" dirty="0"/>
              <a:t>Page Object class consists of actions on the page (methods) and elements (optionally)</a:t>
            </a:r>
          </a:p>
        </p:txBody>
      </p:sp>
      <p:sp>
        <p:nvSpPr>
          <p:cNvPr id="17" name="Текст 16">
            <a:extLst>
              <a:ext uri="{FF2B5EF4-FFF2-40B4-BE49-F238E27FC236}">
                <a16:creationId xmlns:a16="http://schemas.microsoft.com/office/drawing/2014/main" id="{0B90959E-3F9D-AA48-AECC-D791FD41BD89}"/>
              </a:ext>
            </a:extLst>
          </p:cNvPr>
          <p:cNvSpPr>
            <a:spLocks noGrp="1"/>
          </p:cNvSpPr>
          <p:nvPr>
            <p:ph type="body" sz="quarter" idx="14"/>
          </p:nvPr>
        </p:nvSpPr>
        <p:spPr/>
        <p:txBody>
          <a:bodyPr/>
          <a:lstStyle/>
          <a:p>
            <a:endParaRPr lang="ru-RU" dirty="0"/>
          </a:p>
        </p:txBody>
      </p:sp>
      <p:sp>
        <p:nvSpPr>
          <p:cNvPr id="19" name="Текст 18">
            <a:extLst>
              <a:ext uri="{FF2B5EF4-FFF2-40B4-BE49-F238E27FC236}">
                <a16:creationId xmlns:a16="http://schemas.microsoft.com/office/drawing/2014/main" id="{452B0DA2-85D6-B743-B68B-47911174E42B}"/>
              </a:ext>
            </a:extLst>
          </p:cNvPr>
          <p:cNvSpPr>
            <a:spLocks noGrp="1"/>
          </p:cNvSpPr>
          <p:nvPr>
            <p:ph type="body" sz="quarter" idx="20"/>
          </p:nvPr>
        </p:nvSpPr>
        <p:spPr/>
        <p:txBody>
          <a:bodyPr/>
          <a:lstStyle/>
          <a:p>
            <a:r>
              <a:rPr lang="en-US" dirty="0"/>
              <a:t>Page Objects (recap)</a:t>
            </a:r>
            <a:endParaRPr lang="ru-RU" dirty="0"/>
          </a:p>
        </p:txBody>
      </p:sp>
      <p:sp>
        <p:nvSpPr>
          <p:cNvPr id="7" name="TextBox 6">
            <a:extLst>
              <a:ext uri="{FF2B5EF4-FFF2-40B4-BE49-F238E27FC236}">
                <a16:creationId xmlns:a16="http://schemas.microsoft.com/office/drawing/2014/main" id="{2257C8F5-648D-4A96-80CC-E56E4574889B}"/>
              </a:ext>
            </a:extLst>
          </p:cNvPr>
          <p:cNvSpPr txBox="1"/>
          <p:nvPr/>
        </p:nvSpPr>
        <p:spPr>
          <a:xfrm>
            <a:off x="450940" y="2852050"/>
            <a:ext cx="11290120" cy="461665"/>
          </a:xfrm>
          <a:prstGeom prst="rect">
            <a:avLst/>
          </a:prstGeom>
          <a:noFill/>
        </p:spPr>
        <p:txBody>
          <a:bodyPr wrap="square">
            <a:spAutoFit/>
          </a:bodyPr>
          <a:lstStyle/>
          <a:p>
            <a:r>
              <a:rPr lang="en-US" sz="2400" u="sng" dirty="0">
                <a:solidFill>
                  <a:srgbClr val="FF8500"/>
                </a:solidFill>
                <a:latin typeface="Calibri Light" panose="020F0302020204030204" pitchFamily="34" charset="0"/>
                <a:cs typeface="Calibri Light" panose="020F0302020204030204" pitchFamily="34" charset="0"/>
              </a:rPr>
              <a:t>Note: </a:t>
            </a:r>
            <a:r>
              <a:rPr lang="en-US" sz="2400" u="sng" dirty="0" err="1">
                <a:solidFill>
                  <a:srgbClr val="FF8500"/>
                </a:solidFill>
                <a:latin typeface="Calibri Light" panose="020F0302020204030204" pitchFamily="34" charset="0"/>
                <a:cs typeface="Calibri Light" panose="020F0302020204030204" pitchFamily="34" charset="0"/>
              </a:rPr>
              <a:t>WebElement</a:t>
            </a:r>
            <a:r>
              <a:rPr lang="en-US" sz="2400" u="sng" dirty="0">
                <a:solidFill>
                  <a:srgbClr val="FF8500"/>
                </a:solidFill>
                <a:latin typeface="Calibri Light" panose="020F0302020204030204" pitchFamily="34" charset="0"/>
                <a:cs typeface="Calibri Light" panose="020F0302020204030204" pitchFamily="34" charset="0"/>
              </a:rPr>
              <a:t> - represents tag in html structure. Not always UI Element</a:t>
            </a:r>
            <a:endParaRPr lang="ru-RU" sz="2400" u="sng" dirty="0">
              <a:solidFill>
                <a:srgbClr val="FF8500"/>
              </a:solidFill>
              <a:latin typeface="Calibri Light" panose="020F0302020204030204" pitchFamily="34" charset="0"/>
              <a:cs typeface="Calibri Light" panose="020F0302020204030204" pitchFamily="34" charset="0"/>
            </a:endParaRPr>
          </a:p>
        </p:txBody>
      </p:sp>
      <p:pic>
        <p:nvPicPr>
          <p:cNvPr id="9" name="Picture 8">
            <a:extLst>
              <a:ext uri="{FF2B5EF4-FFF2-40B4-BE49-F238E27FC236}">
                <a16:creationId xmlns:a16="http://schemas.microsoft.com/office/drawing/2014/main" id="{CBEBED07-9FE2-4B2F-A87E-F12E6DC4FEF8}"/>
              </a:ext>
            </a:extLst>
          </p:cNvPr>
          <p:cNvPicPr>
            <a:picLocks noChangeAspect="1"/>
          </p:cNvPicPr>
          <p:nvPr/>
        </p:nvPicPr>
        <p:blipFill>
          <a:blip r:embed="rId2"/>
          <a:stretch>
            <a:fillRect/>
          </a:stretch>
        </p:blipFill>
        <p:spPr>
          <a:xfrm>
            <a:off x="450940" y="3544286"/>
            <a:ext cx="6089045" cy="2998568"/>
          </a:xfrm>
          <a:prstGeom prst="rect">
            <a:avLst/>
          </a:prstGeom>
        </p:spPr>
      </p:pic>
    </p:spTree>
    <p:extLst>
      <p:ext uri="{BB962C8B-B14F-4D97-AF65-F5344CB8AC3E}">
        <p14:creationId xmlns:p14="http://schemas.microsoft.com/office/powerpoint/2010/main" val="937837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0B90959E-3F9D-AA48-AECC-D791FD41BD89}"/>
              </a:ext>
            </a:extLst>
          </p:cNvPr>
          <p:cNvSpPr>
            <a:spLocks noGrp="1"/>
          </p:cNvSpPr>
          <p:nvPr>
            <p:ph type="body" sz="quarter" idx="14"/>
          </p:nvPr>
        </p:nvSpPr>
        <p:spPr/>
        <p:txBody>
          <a:bodyPr/>
          <a:lstStyle/>
          <a:p>
            <a:endParaRPr lang="ru-RU" dirty="0"/>
          </a:p>
        </p:txBody>
      </p:sp>
      <p:sp>
        <p:nvSpPr>
          <p:cNvPr id="19" name="Текст 18">
            <a:extLst>
              <a:ext uri="{FF2B5EF4-FFF2-40B4-BE49-F238E27FC236}">
                <a16:creationId xmlns:a16="http://schemas.microsoft.com/office/drawing/2014/main" id="{452B0DA2-85D6-B743-B68B-47911174E42B}"/>
              </a:ext>
            </a:extLst>
          </p:cNvPr>
          <p:cNvSpPr>
            <a:spLocks noGrp="1"/>
          </p:cNvSpPr>
          <p:nvPr>
            <p:ph type="body" sz="quarter" idx="20"/>
          </p:nvPr>
        </p:nvSpPr>
        <p:spPr/>
        <p:txBody>
          <a:bodyPr/>
          <a:lstStyle/>
          <a:p>
            <a:r>
              <a:rPr lang="en-US" dirty="0"/>
              <a:t>Page Objects not equals User Interface Element</a:t>
            </a:r>
            <a:endParaRPr lang="ru-RU" dirty="0"/>
          </a:p>
        </p:txBody>
      </p:sp>
      <p:pic>
        <p:nvPicPr>
          <p:cNvPr id="5" name="Picture 4">
            <a:extLst>
              <a:ext uri="{FF2B5EF4-FFF2-40B4-BE49-F238E27FC236}">
                <a16:creationId xmlns:a16="http://schemas.microsoft.com/office/drawing/2014/main" id="{6E977960-2565-4BFD-9045-0EDE3EE087CF}"/>
              </a:ext>
            </a:extLst>
          </p:cNvPr>
          <p:cNvPicPr>
            <a:picLocks noChangeAspect="1"/>
          </p:cNvPicPr>
          <p:nvPr/>
        </p:nvPicPr>
        <p:blipFill>
          <a:blip r:embed="rId2"/>
          <a:stretch>
            <a:fillRect/>
          </a:stretch>
        </p:blipFill>
        <p:spPr>
          <a:xfrm>
            <a:off x="450940" y="2145471"/>
            <a:ext cx="2724530" cy="2267266"/>
          </a:xfrm>
          <a:prstGeom prst="rect">
            <a:avLst/>
          </a:prstGeom>
        </p:spPr>
      </p:pic>
      <p:sp>
        <p:nvSpPr>
          <p:cNvPr id="11" name="Текст 17">
            <a:extLst>
              <a:ext uri="{FF2B5EF4-FFF2-40B4-BE49-F238E27FC236}">
                <a16:creationId xmlns:a16="http://schemas.microsoft.com/office/drawing/2014/main" id="{1744EFF8-CFD8-4C9C-8B22-A8593771A1CB}"/>
              </a:ext>
            </a:extLst>
          </p:cNvPr>
          <p:cNvSpPr>
            <a:spLocks noGrp="1"/>
          </p:cNvSpPr>
          <p:nvPr>
            <p:ph type="body" sz="quarter" idx="18"/>
          </p:nvPr>
        </p:nvSpPr>
        <p:spPr>
          <a:xfrm>
            <a:off x="450941" y="1367162"/>
            <a:ext cx="2724530" cy="562122"/>
          </a:xfrm>
        </p:spPr>
        <p:txBody>
          <a:bodyPr/>
          <a:lstStyle/>
          <a:p>
            <a:r>
              <a:rPr lang="en-US" sz="3200" b="1" dirty="0">
                <a:solidFill>
                  <a:srgbClr val="FF8500"/>
                </a:solidFill>
              </a:rPr>
              <a:t>Dropdown</a:t>
            </a:r>
          </a:p>
        </p:txBody>
      </p:sp>
      <p:sp>
        <p:nvSpPr>
          <p:cNvPr id="13" name="Текст 17">
            <a:extLst>
              <a:ext uri="{FF2B5EF4-FFF2-40B4-BE49-F238E27FC236}">
                <a16:creationId xmlns:a16="http://schemas.microsoft.com/office/drawing/2014/main" id="{8CE8C323-A28F-4140-A3D2-F80C267349F0}"/>
              </a:ext>
            </a:extLst>
          </p:cNvPr>
          <p:cNvSpPr txBox="1">
            <a:spLocks/>
          </p:cNvSpPr>
          <p:nvPr/>
        </p:nvSpPr>
        <p:spPr>
          <a:xfrm>
            <a:off x="450940" y="4628924"/>
            <a:ext cx="2724530" cy="562122"/>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1600" b="0" i="0" kern="1200">
                <a:solidFill>
                  <a:schemeClr val="bg1"/>
                </a:solidFill>
                <a:latin typeface="Calibri Light" panose="020F0302020204030204" pitchFamily="34" charset="0"/>
                <a:ea typeface="Calibri" panose="020F0502020204030204" pitchFamily="34" charset="0"/>
                <a:cs typeface="Calibri Light" panose="020F0302020204030204" pitchFamily="34" charset="0"/>
              </a:defRPr>
            </a:lvl1pPr>
            <a:lvl2pPr marL="685800" indent="-228600" algn="l" defTabSz="914400" rtl="0" eaLnBrk="1" latinLnBrk="0" hangingPunct="1">
              <a:lnSpc>
                <a:spcPct val="110000"/>
              </a:lnSpc>
              <a:spcBef>
                <a:spcPts val="600"/>
              </a:spcBef>
              <a:spcAft>
                <a:spcPts val="0"/>
              </a:spcAft>
              <a:buFont typeface="Arial" panose="020B0604020202020204" pitchFamily="34" charset="0"/>
              <a:buNone/>
              <a:defRPr sz="1200" b="0" i="0" kern="1200">
                <a:solidFill>
                  <a:schemeClr val="tx1"/>
                </a:solidFill>
                <a:latin typeface="+mn-lt"/>
                <a:ea typeface="Calibri" panose="020F0502020204030204" pitchFamily="34" charset="0"/>
                <a:cs typeface="Calibri" panose="020F0502020204030204" pitchFamily="34" charset="0"/>
              </a:defRPr>
            </a:lvl2pPr>
            <a:lvl3pPr marL="1143000" indent="-228600" algn="l" defTabSz="914400" rtl="0" eaLnBrk="1" latinLnBrk="0" hangingPunct="1">
              <a:lnSpc>
                <a:spcPct val="110000"/>
              </a:lnSpc>
              <a:spcBef>
                <a:spcPts val="600"/>
              </a:spcBef>
              <a:spcAft>
                <a:spcPts val="0"/>
              </a:spcAft>
              <a:buFont typeface="Arial" panose="020B0604020202020204" pitchFamily="34" charset="0"/>
              <a:buNone/>
              <a:defRPr sz="1200" b="0" i="0" kern="1200">
                <a:solidFill>
                  <a:schemeClr val="tx1"/>
                </a:solidFill>
                <a:latin typeface="+mn-lt"/>
                <a:ea typeface="Calibri" panose="020F0502020204030204" pitchFamily="34" charset="0"/>
                <a:cs typeface="Calibri" panose="020F0502020204030204" pitchFamily="34" charset="0"/>
              </a:defRPr>
            </a:lvl3pPr>
            <a:lvl4pPr marL="16002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4pPr>
            <a:lvl5pPr marL="20574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rgbClr val="FF8500"/>
                </a:solidFill>
              </a:rPr>
              <a:t>Chips</a:t>
            </a:r>
          </a:p>
        </p:txBody>
      </p:sp>
      <p:pic>
        <p:nvPicPr>
          <p:cNvPr id="8" name="Picture 7">
            <a:extLst>
              <a:ext uri="{FF2B5EF4-FFF2-40B4-BE49-F238E27FC236}">
                <a16:creationId xmlns:a16="http://schemas.microsoft.com/office/drawing/2014/main" id="{749FF7DE-EEB6-4B1D-B868-A5E4E567B36A}"/>
              </a:ext>
            </a:extLst>
          </p:cNvPr>
          <p:cNvPicPr>
            <a:picLocks noChangeAspect="1"/>
          </p:cNvPicPr>
          <p:nvPr/>
        </p:nvPicPr>
        <p:blipFill>
          <a:blip r:embed="rId3"/>
          <a:stretch>
            <a:fillRect/>
          </a:stretch>
        </p:blipFill>
        <p:spPr>
          <a:xfrm>
            <a:off x="450940" y="5398952"/>
            <a:ext cx="4610743" cy="1019317"/>
          </a:xfrm>
          <a:prstGeom prst="rect">
            <a:avLst/>
          </a:prstGeom>
        </p:spPr>
      </p:pic>
      <p:pic>
        <p:nvPicPr>
          <p:cNvPr id="14" name="Picture 13">
            <a:extLst>
              <a:ext uri="{FF2B5EF4-FFF2-40B4-BE49-F238E27FC236}">
                <a16:creationId xmlns:a16="http://schemas.microsoft.com/office/drawing/2014/main" id="{21C49D26-4219-4827-8023-6C814C578FCD}"/>
              </a:ext>
            </a:extLst>
          </p:cNvPr>
          <p:cNvPicPr>
            <a:picLocks noChangeAspect="1"/>
          </p:cNvPicPr>
          <p:nvPr/>
        </p:nvPicPr>
        <p:blipFill>
          <a:blip r:embed="rId4"/>
          <a:stretch>
            <a:fillRect/>
          </a:stretch>
        </p:blipFill>
        <p:spPr>
          <a:xfrm>
            <a:off x="3551049" y="2170882"/>
            <a:ext cx="2051143" cy="2878130"/>
          </a:xfrm>
          <a:prstGeom prst="rect">
            <a:avLst/>
          </a:prstGeom>
        </p:spPr>
      </p:pic>
      <p:sp>
        <p:nvSpPr>
          <p:cNvPr id="20" name="Текст 17">
            <a:extLst>
              <a:ext uri="{FF2B5EF4-FFF2-40B4-BE49-F238E27FC236}">
                <a16:creationId xmlns:a16="http://schemas.microsoft.com/office/drawing/2014/main" id="{7330101F-11C3-4F84-A020-0719941AADE5}"/>
              </a:ext>
            </a:extLst>
          </p:cNvPr>
          <p:cNvSpPr txBox="1">
            <a:spLocks/>
          </p:cNvSpPr>
          <p:nvPr/>
        </p:nvSpPr>
        <p:spPr>
          <a:xfrm>
            <a:off x="3551049" y="1367162"/>
            <a:ext cx="2051143" cy="562122"/>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1600" b="0" i="0" kern="1200">
                <a:solidFill>
                  <a:schemeClr val="bg1"/>
                </a:solidFill>
                <a:latin typeface="Calibri Light" panose="020F0302020204030204" pitchFamily="34" charset="0"/>
                <a:ea typeface="Calibri" panose="020F0502020204030204" pitchFamily="34" charset="0"/>
                <a:cs typeface="Calibri Light" panose="020F0302020204030204" pitchFamily="34" charset="0"/>
              </a:defRPr>
            </a:lvl1pPr>
            <a:lvl2pPr marL="685800" indent="-228600" algn="l" defTabSz="914400" rtl="0" eaLnBrk="1" latinLnBrk="0" hangingPunct="1">
              <a:lnSpc>
                <a:spcPct val="110000"/>
              </a:lnSpc>
              <a:spcBef>
                <a:spcPts val="600"/>
              </a:spcBef>
              <a:spcAft>
                <a:spcPts val="0"/>
              </a:spcAft>
              <a:buFont typeface="Arial" panose="020B0604020202020204" pitchFamily="34" charset="0"/>
              <a:buNone/>
              <a:defRPr sz="1200" b="0" i="0" kern="1200">
                <a:solidFill>
                  <a:schemeClr val="tx1"/>
                </a:solidFill>
                <a:latin typeface="+mn-lt"/>
                <a:ea typeface="Calibri" panose="020F0502020204030204" pitchFamily="34" charset="0"/>
                <a:cs typeface="Calibri" panose="020F0502020204030204" pitchFamily="34" charset="0"/>
              </a:defRPr>
            </a:lvl2pPr>
            <a:lvl3pPr marL="1143000" indent="-228600" algn="l" defTabSz="914400" rtl="0" eaLnBrk="1" latinLnBrk="0" hangingPunct="1">
              <a:lnSpc>
                <a:spcPct val="110000"/>
              </a:lnSpc>
              <a:spcBef>
                <a:spcPts val="600"/>
              </a:spcBef>
              <a:spcAft>
                <a:spcPts val="0"/>
              </a:spcAft>
              <a:buFont typeface="Arial" panose="020B0604020202020204" pitchFamily="34" charset="0"/>
              <a:buNone/>
              <a:defRPr sz="1200" b="0" i="0" kern="1200">
                <a:solidFill>
                  <a:schemeClr val="tx1"/>
                </a:solidFill>
                <a:latin typeface="+mn-lt"/>
                <a:ea typeface="Calibri" panose="020F0502020204030204" pitchFamily="34" charset="0"/>
                <a:cs typeface="Calibri" panose="020F0502020204030204" pitchFamily="34" charset="0"/>
              </a:defRPr>
            </a:lvl3pPr>
            <a:lvl4pPr marL="16002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4pPr>
            <a:lvl5pPr marL="20574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err="1">
                <a:solidFill>
                  <a:srgbClr val="FF8500"/>
                </a:solidFill>
              </a:rPr>
              <a:t>DatePicker</a:t>
            </a:r>
            <a:endParaRPr lang="en-US" sz="3200" b="1" dirty="0">
              <a:solidFill>
                <a:srgbClr val="FF8500"/>
              </a:solidFill>
            </a:endParaRPr>
          </a:p>
        </p:txBody>
      </p:sp>
      <p:pic>
        <p:nvPicPr>
          <p:cNvPr id="16" name="Picture 15">
            <a:extLst>
              <a:ext uri="{FF2B5EF4-FFF2-40B4-BE49-F238E27FC236}">
                <a16:creationId xmlns:a16="http://schemas.microsoft.com/office/drawing/2014/main" id="{EE0177B9-2731-4B84-A50E-9C645A7C6BA3}"/>
              </a:ext>
            </a:extLst>
          </p:cNvPr>
          <p:cNvPicPr>
            <a:picLocks noChangeAspect="1"/>
          </p:cNvPicPr>
          <p:nvPr/>
        </p:nvPicPr>
        <p:blipFill>
          <a:blip r:embed="rId5"/>
          <a:stretch>
            <a:fillRect/>
          </a:stretch>
        </p:blipFill>
        <p:spPr>
          <a:xfrm>
            <a:off x="5977771" y="2145471"/>
            <a:ext cx="5759001" cy="2106018"/>
          </a:xfrm>
          <a:prstGeom prst="rect">
            <a:avLst/>
          </a:prstGeom>
        </p:spPr>
      </p:pic>
      <p:sp>
        <p:nvSpPr>
          <p:cNvPr id="21" name="Текст 17">
            <a:extLst>
              <a:ext uri="{FF2B5EF4-FFF2-40B4-BE49-F238E27FC236}">
                <a16:creationId xmlns:a16="http://schemas.microsoft.com/office/drawing/2014/main" id="{F180EBED-CE2B-403C-BFDD-35C1FEF32B29}"/>
              </a:ext>
            </a:extLst>
          </p:cNvPr>
          <p:cNvSpPr txBox="1">
            <a:spLocks/>
          </p:cNvSpPr>
          <p:nvPr/>
        </p:nvSpPr>
        <p:spPr>
          <a:xfrm>
            <a:off x="5977770" y="1367162"/>
            <a:ext cx="2051143" cy="562122"/>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1600" b="0" i="0" kern="1200">
                <a:solidFill>
                  <a:schemeClr val="bg1"/>
                </a:solidFill>
                <a:latin typeface="Calibri Light" panose="020F0302020204030204" pitchFamily="34" charset="0"/>
                <a:ea typeface="Calibri" panose="020F0502020204030204" pitchFamily="34" charset="0"/>
                <a:cs typeface="Calibri Light" panose="020F0302020204030204" pitchFamily="34" charset="0"/>
              </a:defRPr>
            </a:lvl1pPr>
            <a:lvl2pPr marL="685800" indent="-228600" algn="l" defTabSz="914400" rtl="0" eaLnBrk="1" latinLnBrk="0" hangingPunct="1">
              <a:lnSpc>
                <a:spcPct val="110000"/>
              </a:lnSpc>
              <a:spcBef>
                <a:spcPts val="600"/>
              </a:spcBef>
              <a:spcAft>
                <a:spcPts val="0"/>
              </a:spcAft>
              <a:buFont typeface="Arial" panose="020B0604020202020204" pitchFamily="34" charset="0"/>
              <a:buNone/>
              <a:defRPr sz="1200" b="0" i="0" kern="1200">
                <a:solidFill>
                  <a:schemeClr val="tx1"/>
                </a:solidFill>
                <a:latin typeface="+mn-lt"/>
                <a:ea typeface="Calibri" panose="020F0502020204030204" pitchFamily="34" charset="0"/>
                <a:cs typeface="Calibri" panose="020F0502020204030204" pitchFamily="34" charset="0"/>
              </a:defRPr>
            </a:lvl2pPr>
            <a:lvl3pPr marL="1143000" indent="-228600" algn="l" defTabSz="914400" rtl="0" eaLnBrk="1" latinLnBrk="0" hangingPunct="1">
              <a:lnSpc>
                <a:spcPct val="110000"/>
              </a:lnSpc>
              <a:spcBef>
                <a:spcPts val="600"/>
              </a:spcBef>
              <a:spcAft>
                <a:spcPts val="0"/>
              </a:spcAft>
              <a:buFont typeface="Arial" panose="020B0604020202020204" pitchFamily="34" charset="0"/>
              <a:buNone/>
              <a:defRPr sz="1200" b="0" i="0" kern="1200">
                <a:solidFill>
                  <a:schemeClr val="tx1"/>
                </a:solidFill>
                <a:latin typeface="+mn-lt"/>
                <a:ea typeface="Calibri" panose="020F0502020204030204" pitchFamily="34" charset="0"/>
                <a:cs typeface="Calibri" panose="020F0502020204030204" pitchFamily="34" charset="0"/>
              </a:defRPr>
            </a:lvl3pPr>
            <a:lvl4pPr marL="16002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4pPr>
            <a:lvl5pPr marL="20574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rgbClr val="FF8500"/>
                </a:solidFill>
              </a:rPr>
              <a:t>Table</a:t>
            </a:r>
          </a:p>
        </p:txBody>
      </p:sp>
    </p:spTree>
    <p:extLst>
      <p:ext uri="{BB962C8B-B14F-4D97-AF65-F5344CB8AC3E}">
        <p14:creationId xmlns:p14="http://schemas.microsoft.com/office/powerpoint/2010/main" val="346487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0B90959E-3F9D-AA48-AECC-D791FD41BD89}"/>
              </a:ext>
            </a:extLst>
          </p:cNvPr>
          <p:cNvSpPr>
            <a:spLocks noGrp="1"/>
          </p:cNvSpPr>
          <p:nvPr>
            <p:ph type="body" sz="quarter" idx="14"/>
          </p:nvPr>
        </p:nvSpPr>
        <p:spPr/>
        <p:txBody>
          <a:bodyPr/>
          <a:lstStyle/>
          <a:p>
            <a:endParaRPr lang="ru-RU" dirty="0"/>
          </a:p>
        </p:txBody>
      </p:sp>
      <p:sp>
        <p:nvSpPr>
          <p:cNvPr id="19" name="Текст 18">
            <a:extLst>
              <a:ext uri="{FF2B5EF4-FFF2-40B4-BE49-F238E27FC236}">
                <a16:creationId xmlns:a16="http://schemas.microsoft.com/office/drawing/2014/main" id="{452B0DA2-85D6-B743-B68B-47911174E42B}"/>
              </a:ext>
            </a:extLst>
          </p:cNvPr>
          <p:cNvSpPr>
            <a:spLocks noGrp="1"/>
          </p:cNvSpPr>
          <p:nvPr>
            <p:ph type="body" sz="quarter" idx="20"/>
          </p:nvPr>
        </p:nvSpPr>
        <p:spPr/>
        <p:txBody>
          <a:bodyPr/>
          <a:lstStyle/>
          <a:p>
            <a:r>
              <a:rPr lang="en-US" dirty="0"/>
              <a:t>Page Objects not equals User Interface Element</a:t>
            </a:r>
            <a:endParaRPr lang="ru-RU" dirty="0"/>
          </a:p>
        </p:txBody>
      </p:sp>
      <p:pic>
        <p:nvPicPr>
          <p:cNvPr id="9" name="Picture 8">
            <a:extLst>
              <a:ext uri="{FF2B5EF4-FFF2-40B4-BE49-F238E27FC236}">
                <a16:creationId xmlns:a16="http://schemas.microsoft.com/office/drawing/2014/main" id="{D3141CAF-6C19-4770-9F74-703EE9263378}"/>
              </a:ext>
            </a:extLst>
          </p:cNvPr>
          <p:cNvPicPr>
            <a:picLocks noChangeAspect="1"/>
          </p:cNvPicPr>
          <p:nvPr/>
        </p:nvPicPr>
        <p:blipFill>
          <a:blip r:embed="rId2"/>
          <a:stretch>
            <a:fillRect/>
          </a:stretch>
        </p:blipFill>
        <p:spPr>
          <a:xfrm>
            <a:off x="5820868" y="2259757"/>
            <a:ext cx="3238952" cy="2181529"/>
          </a:xfrm>
          <a:prstGeom prst="rect">
            <a:avLst/>
          </a:prstGeom>
        </p:spPr>
      </p:pic>
      <p:pic>
        <p:nvPicPr>
          <p:cNvPr id="12" name="Picture 11">
            <a:extLst>
              <a:ext uri="{FF2B5EF4-FFF2-40B4-BE49-F238E27FC236}">
                <a16:creationId xmlns:a16="http://schemas.microsoft.com/office/drawing/2014/main" id="{0317463E-9583-4556-B138-227174288498}"/>
              </a:ext>
            </a:extLst>
          </p:cNvPr>
          <p:cNvPicPr>
            <a:picLocks noChangeAspect="1"/>
          </p:cNvPicPr>
          <p:nvPr/>
        </p:nvPicPr>
        <p:blipFill>
          <a:blip r:embed="rId3"/>
          <a:stretch>
            <a:fillRect/>
          </a:stretch>
        </p:blipFill>
        <p:spPr>
          <a:xfrm>
            <a:off x="450940" y="2259757"/>
            <a:ext cx="4532967" cy="1849387"/>
          </a:xfrm>
          <a:prstGeom prst="rect">
            <a:avLst/>
          </a:prstGeom>
        </p:spPr>
      </p:pic>
      <p:pic>
        <p:nvPicPr>
          <p:cNvPr id="18" name="Picture 17">
            <a:extLst>
              <a:ext uri="{FF2B5EF4-FFF2-40B4-BE49-F238E27FC236}">
                <a16:creationId xmlns:a16="http://schemas.microsoft.com/office/drawing/2014/main" id="{98F6AA44-F1B1-416E-BA82-AE5DA7D6CCE0}"/>
              </a:ext>
            </a:extLst>
          </p:cNvPr>
          <p:cNvPicPr>
            <a:picLocks noChangeAspect="1"/>
          </p:cNvPicPr>
          <p:nvPr/>
        </p:nvPicPr>
        <p:blipFill>
          <a:blip r:embed="rId4"/>
          <a:stretch>
            <a:fillRect/>
          </a:stretch>
        </p:blipFill>
        <p:spPr>
          <a:xfrm>
            <a:off x="450940" y="4060270"/>
            <a:ext cx="4525097" cy="1833648"/>
          </a:xfrm>
          <a:prstGeom prst="rect">
            <a:avLst/>
          </a:prstGeom>
        </p:spPr>
      </p:pic>
      <p:sp>
        <p:nvSpPr>
          <p:cNvPr id="22" name="Текст 17">
            <a:extLst>
              <a:ext uri="{FF2B5EF4-FFF2-40B4-BE49-F238E27FC236}">
                <a16:creationId xmlns:a16="http://schemas.microsoft.com/office/drawing/2014/main" id="{A57E2FD7-6BD4-415E-A560-88ED3458EE1D}"/>
              </a:ext>
            </a:extLst>
          </p:cNvPr>
          <p:cNvSpPr>
            <a:spLocks noGrp="1"/>
          </p:cNvSpPr>
          <p:nvPr>
            <p:ph type="body" sz="quarter" idx="18"/>
          </p:nvPr>
        </p:nvSpPr>
        <p:spPr>
          <a:xfrm>
            <a:off x="450940" y="1502165"/>
            <a:ext cx="2724530" cy="562122"/>
          </a:xfrm>
        </p:spPr>
        <p:txBody>
          <a:bodyPr/>
          <a:lstStyle/>
          <a:p>
            <a:r>
              <a:rPr lang="en-US" sz="3200" b="1" dirty="0">
                <a:solidFill>
                  <a:srgbClr val="FF8500"/>
                </a:solidFill>
              </a:rPr>
              <a:t>Card tiles</a:t>
            </a:r>
          </a:p>
        </p:txBody>
      </p:sp>
      <p:sp>
        <p:nvSpPr>
          <p:cNvPr id="23" name="Текст 17">
            <a:extLst>
              <a:ext uri="{FF2B5EF4-FFF2-40B4-BE49-F238E27FC236}">
                <a16:creationId xmlns:a16="http://schemas.microsoft.com/office/drawing/2014/main" id="{51A968D9-C36E-4F1D-8D19-E463F16D8692}"/>
              </a:ext>
            </a:extLst>
          </p:cNvPr>
          <p:cNvSpPr txBox="1">
            <a:spLocks/>
          </p:cNvSpPr>
          <p:nvPr/>
        </p:nvSpPr>
        <p:spPr>
          <a:xfrm>
            <a:off x="5972782" y="1502165"/>
            <a:ext cx="3713478" cy="562122"/>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1600" b="0" i="0" kern="1200">
                <a:solidFill>
                  <a:schemeClr val="bg1"/>
                </a:solidFill>
                <a:latin typeface="Calibri Light" panose="020F0302020204030204" pitchFamily="34" charset="0"/>
                <a:ea typeface="Calibri" panose="020F0502020204030204" pitchFamily="34" charset="0"/>
                <a:cs typeface="Calibri Light" panose="020F0302020204030204" pitchFamily="34" charset="0"/>
              </a:defRPr>
            </a:lvl1pPr>
            <a:lvl2pPr marL="685800" indent="-228600" algn="l" defTabSz="914400" rtl="0" eaLnBrk="1" latinLnBrk="0" hangingPunct="1">
              <a:lnSpc>
                <a:spcPct val="110000"/>
              </a:lnSpc>
              <a:spcBef>
                <a:spcPts val="600"/>
              </a:spcBef>
              <a:spcAft>
                <a:spcPts val="0"/>
              </a:spcAft>
              <a:buFont typeface="Arial" panose="020B0604020202020204" pitchFamily="34" charset="0"/>
              <a:buNone/>
              <a:defRPr sz="1200" b="0" i="0" kern="1200">
                <a:solidFill>
                  <a:schemeClr val="tx1"/>
                </a:solidFill>
                <a:latin typeface="+mn-lt"/>
                <a:ea typeface="Calibri" panose="020F0502020204030204" pitchFamily="34" charset="0"/>
                <a:cs typeface="Calibri" panose="020F0502020204030204" pitchFamily="34" charset="0"/>
              </a:defRPr>
            </a:lvl2pPr>
            <a:lvl3pPr marL="1143000" indent="-228600" algn="l" defTabSz="914400" rtl="0" eaLnBrk="1" latinLnBrk="0" hangingPunct="1">
              <a:lnSpc>
                <a:spcPct val="110000"/>
              </a:lnSpc>
              <a:spcBef>
                <a:spcPts val="600"/>
              </a:spcBef>
              <a:spcAft>
                <a:spcPts val="0"/>
              </a:spcAft>
              <a:buFont typeface="Arial" panose="020B0604020202020204" pitchFamily="34" charset="0"/>
              <a:buNone/>
              <a:defRPr sz="1200" b="0" i="0" kern="1200">
                <a:solidFill>
                  <a:schemeClr val="tx1"/>
                </a:solidFill>
                <a:latin typeface="+mn-lt"/>
                <a:ea typeface="Calibri" panose="020F0502020204030204" pitchFamily="34" charset="0"/>
                <a:cs typeface="Calibri" panose="020F0502020204030204" pitchFamily="34" charset="0"/>
              </a:defRPr>
            </a:lvl3pPr>
            <a:lvl4pPr marL="16002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4pPr>
            <a:lvl5pPr marL="20574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err="1">
                <a:solidFill>
                  <a:srgbClr val="FF8500"/>
                </a:solidFill>
              </a:rPr>
              <a:t>Textfield</a:t>
            </a:r>
            <a:r>
              <a:rPr lang="en-US" sz="3200" b="1" dirty="0">
                <a:solidFill>
                  <a:srgbClr val="FF8500"/>
                </a:solidFill>
              </a:rPr>
              <a:t> or Password</a:t>
            </a:r>
          </a:p>
        </p:txBody>
      </p:sp>
    </p:spTree>
    <p:extLst>
      <p:ext uri="{BB962C8B-B14F-4D97-AF65-F5344CB8AC3E}">
        <p14:creationId xmlns:p14="http://schemas.microsoft.com/office/powerpoint/2010/main" val="99748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0B90959E-3F9D-AA48-AECC-D791FD41BD89}"/>
              </a:ext>
            </a:extLst>
          </p:cNvPr>
          <p:cNvSpPr>
            <a:spLocks noGrp="1"/>
          </p:cNvSpPr>
          <p:nvPr>
            <p:ph type="body" sz="quarter" idx="14"/>
          </p:nvPr>
        </p:nvSpPr>
        <p:spPr/>
        <p:txBody>
          <a:bodyPr/>
          <a:lstStyle/>
          <a:p>
            <a:endParaRPr lang="ru-RU" dirty="0"/>
          </a:p>
        </p:txBody>
      </p:sp>
      <p:sp>
        <p:nvSpPr>
          <p:cNvPr id="19" name="Текст 18">
            <a:extLst>
              <a:ext uri="{FF2B5EF4-FFF2-40B4-BE49-F238E27FC236}">
                <a16:creationId xmlns:a16="http://schemas.microsoft.com/office/drawing/2014/main" id="{452B0DA2-85D6-B743-B68B-47911174E42B}"/>
              </a:ext>
            </a:extLst>
          </p:cNvPr>
          <p:cNvSpPr>
            <a:spLocks noGrp="1"/>
          </p:cNvSpPr>
          <p:nvPr>
            <p:ph type="body" sz="quarter" idx="20"/>
          </p:nvPr>
        </p:nvSpPr>
        <p:spPr/>
        <p:txBody>
          <a:bodyPr/>
          <a:lstStyle/>
          <a:p>
            <a:r>
              <a:rPr lang="en-US" dirty="0"/>
              <a:t>Complex elements in Selenium / Selenide</a:t>
            </a:r>
            <a:endParaRPr lang="ru-RU" dirty="0"/>
          </a:p>
        </p:txBody>
      </p:sp>
      <p:pic>
        <p:nvPicPr>
          <p:cNvPr id="11" name="Picture 10">
            <a:extLst>
              <a:ext uri="{FF2B5EF4-FFF2-40B4-BE49-F238E27FC236}">
                <a16:creationId xmlns:a16="http://schemas.microsoft.com/office/drawing/2014/main" id="{1D635DED-6DF7-4AC1-8347-2465707306C4}"/>
              </a:ext>
            </a:extLst>
          </p:cNvPr>
          <p:cNvPicPr>
            <a:picLocks noChangeAspect="1"/>
          </p:cNvPicPr>
          <p:nvPr/>
        </p:nvPicPr>
        <p:blipFill>
          <a:blip r:embed="rId2"/>
          <a:stretch>
            <a:fillRect/>
          </a:stretch>
        </p:blipFill>
        <p:spPr>
          <a:xfrm>
            <a:off x="450940" y="1381282"/>
            <a:ext cx="8555098" cy="902437"/>
          </a:xfrm>
          <a:prstGeom prst="rect">
            <a:avLst/>
          </a:prstGeom>
        </p:spPr>
      </p:pic>
      <p:pic>
        <p:nvPicPr>
          <p:cNvPr id="13" name="Picture 12">
            <a:extLst>
              <a:ext uri="{FF2B5EF4-FFF2-40B4-BE49-F238E27FC236}">
                <a16:creationId xmlns:a16="http://schemas.microsoft.com/office/drawing/2014/main" id="{EEEA22A8-4828-42EC-8D29-FD2C34A31B35}"/>
              </a:ext>
            </a:extLst>
          </p:cNvPr>
          <p:cNvPicPr>
            <a:picLocks noChangeAspect="1"/>
          </p:cNvPicPr>
          <p:nvPr/>
        </p:nvPicPr>
        <p:blipFill>
          <a:blip r:embed="rId3"/>
          <a:stretch>
            <a:fillRect/>
          </a:stretch>
        </p:blipFill>
        <p:spPr>
          <a:xfrm>
            <a:off x="450941" y="2522821"/>
            <a:ext cx="8690464" cy="947559"/>
          </a:xfrm>
          <a:prstGeom prst="rect">
            <a:avLst/>
          </a:prstGeom>
        </p:spPr>
      </p:pic>
      <p:pic>
        <p:nvPicPr>
          <p:cNvPr id="31" name="Picture 30">
            <a:extLst>
              <a:ext uri="{FF2B5EF4-FFF2-40B4-BE49-F238E27FC236}">
                <a16:creationId xmlns:a16="http://schemas.microsoft.com/office/drawing/2014/main" id="{F7779530-D10E-418E-BBDC-771CD66F06C6}"/>
              </a:ext>
            </a:extLst>
          </p:cNvPr>
          <p:cNvPicPr>
            <a:picLocks noChangeAspect="1"/>
          </p:cNvPicPr>
          <p:nvPr/>
        </p:nvPicPr>
        <p:blipFill>
          <a:blip r:embed="rId4"/>
          <a:stretch>
            <a:fillRect/>
          </a:stretch>
        </p:blipFill>
        <p:spPr>
          <a:xfrm>
            <a:off x="9396784" y="1862227"/>
            <a:ext cx="1888223" cy="1571318"/>
          </a:xfrm>
          <a:prstGeom prst="rect">
            <a:avLst/>
          </a:prstGeom>
        </p:spPr>
      </p:pic>
      <p:sp>
        <p:nvSpPr>
          <p:cNvPr id="32" name="Текст 17">
            <a:extLst>
              <a:ext uri="{FF2B5EF4-FFF2-40B4-BE49-F238E27FC236}">
                <a16:creationId xmlns:a16="http://schemas.microsoft.com/office/drawing/2014/main" id="{0DBE5A6D-B917-44C5-B503-6A65B466E982}"/>
              </a:ext>
            </a:extLst>
          </p:cNvPr>
          <p:cNvSpPr>
            <a:spLocks noGrp="1"/>
          </p:cNvSpPr>
          <p:nvPr>
            <p:ph type="body" sz="quarter" idx="18"/>
          </p:nvPr>
        </p:nvSpPr>
        <p:spPr>
          <a:xfrm>
            <a:off x="9390358" y="1381282"/>
            <a:ext cx="1771195" cy="455893"/>
          </a:xfrm>
        </p:spPr>
        <p:txBody>
          <a:bodyPr/>
          <a:lstStyle/>
          <a:p>
            <a:r>
              <a:rPr lang="en-US" sz="2400" b="1" dirty="0">
                <a:solidFill>
                  <a:srgbClr val="FF8500"/>
                </a:solidFill>
              </a:rPr>
              <a:t>Dropdown</a:t>
            </a:r>
          </a:p>
        </p:txBody>
      </p:sp>
      <p:pic>
        <p:nvPicPr>
          <p:cNvPr id="33" name="Picture 32">
            <a:extLst>
              <a:ext uri="{FF2B5EF4-FFF2-40B4-BE49-F238E27FC236}">
                <a16:creationId xmlns:a16="http://schemas.microsoft.com/office/drawing/2014/main" id="{182F69FF-E21D-46B8-BB67-D5189F05CBAB}"/>
              </a:ext>
            </a:extLst>
          </p:cNvPr>
          <p:cNvPicPr>
            <a:picLocks noChangeAspect="1"/>
          </p:cNvPicPr>
          <p:nvPr/>
        </p:nvPicPr>
        <p:blipFill>
          <a:blip r:embed="rId5"/>
          <a:stretch>
            <a:fillRect/>
          </a:stretch>
        </p:blipFill>
        <p:spPr>
          <a:xfrm>
            <a:off x="9390358" y="4580671"/>
            <a:ext cx="2636440" cy="1775720"/>
          </a:xfrm>
          <a:prstGeom prst="rect">
            <a:avLst/>
          </a:prstGeom>
        </p:spPr>
      </p:pic>
      <p:sp>
        <p:nvSpPr>
          <p:cNvPr id="34" name="Текст 17">
            <a:extLst>
              <a:ext uri="{FF2B5EF4-FFF2-40B4-BE49-F238E27FC236}">
                <a16:creationId xmlns:a16="http://schemas.microsoft.com/office/drawing/2014/main" id="{7A042D23-837D-46E5-AB54-AAC9CC2C33AE}"/>
              </a:ext>
            </a:extLst>
          </p:cNvPr>
          <p:cNvSpPr txBox="1">
            <a:spLocks/>
          </p:cNvSpPr>
          <p:nvPr/>
        </p:nvSpPr>
        <p:spPr>
          <a:xfrm>
            <a:off x="9396784" y="3968115"/>
            <a:ext cx="2630014" cy="562122"/>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1600" b="0" i="0" kern="1200">
                <a:solidFill>
                  <a:schemeClr val="bg1"/>
                </a:solidFill>
                <a:latin typeface="Calibri Light" panose="020F0302020204030204" pitchFamily="34" charset="0"/>
                <a:ea typeface="Calibri" panose="020F0502020204030204" pitchFamily="34" charset="0"/>
                <a:cs typeface="Calibri Light" panose="020F0302020204030204" pitchFamily="34" charset="0"/>
              </a:defRPr>
            </a:lvl1pPr>
            <a:lvl2pPr marL="685800" indent="-228600" algn="l" defTabSz="914400" rtl="0" eaLnBrk="1" latinLnBrk="0" hangingPunct="1">
              <a:lnSpc>
                <a:spcPct val="110000"/>
              </a:lnSpc>
              <a:spcBef>
                <a:spcPts val="600"/>
              </a:spcBef>
              <a:spcAft>
                <a:spcPts val="0"/>
              </a:spcAft>
              <a:buFont typeface="Arial" panose="020B0604020202020204" pitchFamily="34" charset="0"/>
              <a:buNone/>
              <a:defRPr sz="1200" b="0" i="0" kern="1200">
                <a:solidFill>
                  <a:schemeClr val="tx1"/>
                </a:solidFill>
                <a:latin typeface="+mn-lt"/>
                <a:ea typeface="Calibri" panose="020F0502020204030204" pitchFamily="34" charset="0"/>
                <a:cs typeface="Calibri" panose="020F0502020204030204" pitchFamily="34" charset="0"/>
              </a:defRPr>
            </a:lvl2pPr>
            <a:lvl3pPr marL="1143000" indent="-228600" algn="l" defTabSz="914400" rtl="0" eaLnBrk="1" latinLnBrk="0" hangingPunct="1">
              <a:lnSpc>
                <a:spcPct val="110000"/>
              </a:lnSpc>
              <a:spcBef>
                <a:spcPts val="600"/>
              </a:spcBef>
              <a:spcAft>
                <a:spcPts val="0"/>
              </a:spcAft>
              <a:buFont typeface="Arial" panose="020B0604020202020204" pitchFamily="34" charset="0"/>
              <a:buNone/>
              <a:defRPr sz="1200" b="0" i="0" kern="1200">
                <a:solidFill>
                  <a:schemeClr val="tx1"/>
                </a:solidFill>
                <a:latin typeface="+mn-lt"/>
                <a:ea typeface="Calibri" panose="020F0502020204030204" pitchFamily="34" charset="0"/>
                <a:cs typeface="Calibri" panose="020F0502020204030204" pitchFamily="34" charset="0"/>
              </a:defRPr>
            </a:lvl3pPr>
            <a:lvl4pPr marL="16002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4pPr>
            <a:lvl5pPr marL="20574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err="1">
                <a:solidFill>
                  <a:srgbClr val="FF8500"/>
                </a:solidFill>
              </a:rPr>
              <a:t>Textfield</a:t>
            </a:r>
            <a:r>
              <a:rPr lang="en-US" sz="2400" b="1" dirty="0">
                <a:solidFill>
                  <a:srgbClr val="FF8500"/>
                </a:solidFill>
              </a:rPr>
              <a:t> / Password</a:t>
            </a:r>
          </a:p>
        </p:txBody>
      </p:sp>
      <p:pic>
        <p:nvPicPr>
          <p:cNvPr id="38" name="Picture 37">
            <a:extLst>
              <a:ext uri="{FF2B5EF4-FFF2-40B4-BE49-F238E27FC236}">
                <a16:creationId xmlns:a16="http://schemas.microsoft.com/office/drawing/2014/main" id="{ECC867E9-5F7C-4611-9078-DF73A07AB900}"/>
              </a:ext>
            </a:extLst>
          </p:cNvPr>
          <p:cNvPicPr>
            <a:picLocks noChangeAspect="1"/>
          </p:cNvPicPr>
          <p:nvPr/>
        </p:nvPicPr>
        <p:blipFill>
          <a:blip r:embed="rId6"/>
          <a:stretch>
            <a:fillRect/>
          </a:stretch>
        </p:blipFill>
        <p:spPr>
          <a:xfrm>
            <a:off x="450940" y="5168688"/>
            <a:ext cx="7668695" cy="1314633"/>
          </a:xfrm>
          <a:prstGeom prst="rect">
            <a:avLst/>
          </a:prstGeom>
        </p:spPr>
      </p:pic>
      <p:pic>
        <p:nvPicPr>
          <p:cNvPr id="40" name="Picture 39">
            <a:extLst>
              <a:ext uri="{FF2B5EF4-FFF2-40B4-BE49-F238E27FC236}">
                <a16:creationId xmlns:a16="http://schemas.microsoft.com/office/drawing/2014/main" id="{7EF1EA19-723C-4731-9C5B-7E5115776324}"/>
              </a:ext>
            </a:extLst>
          </p:cNvPr>
          <p:cNvPicPr>
            <a:picLocks noChangeAspect="1"/>
          </p:cNvPicPr>
          <p:nvPr/>
        </p:nvPicPr>
        <p:blipFill>
          <a:blip r:embed="rId7"/>
          <a:stretch>
            <a:fillRect/>
          </a:stretch>
        </p:blipFill>
        <p:spPr>
          <a:xfrm>
            <a:off x="450940" y="3910242"/>
            <a:ext cx="7059010" cy="1000265"/>
          </a:xfrm>
          <a:prstGeom prst="rect">
            <a:avLst/>
          </a:prstGeom>
        </p:spPr>
      </p:pic>
    </p:spTree>
    <p:extLst>
      <p:ext uri="{BB962C8B-B14F-4D97-AF65-F5344CB8AC3E}">
        <p14:creationId xmlns:p14="http://schemas.microsoft.com/office/powerpoint/2010/main" val="163717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par>
                                <p:cTn id="13" presetID="10"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0B90959E-3F9D-AA48-AECC-D791FD41BD89}"/>
              </a:ext>
            </a:extLst>
          </p:cNvPr>
          <p:cNvSpPr>
            <a:spLocks noGrp="1"/>
          </p:cNvSpPr>
          <p:nvPr>
            <p:ph type="body" sz="quarter" idx="14"/>
          </p:nvPr>
        </p:nvSpPr>
        <p:spPr/>
        <p:txBody>
          <a:bodyPr/>
          <a:lstStyle/>
          <a:p>
            <a:endParaRPr lang="ru-RU" dirty="0"/>
          </a:p>
        </p:txBody>
      </p:sp>
      <p:sp>
        <p:nvSpPr>
          <p:cNvPr id="19" name="Текст 18">
            <a:extLst>
              <a:ext uri="{FF2B5EF4-FFF2-40B4-BE49-F238E27FC236}">
                <a16:creationId xmlns:a16="http://schemas.microsoft.com/office/drawing/2014/main" id="{452B0DA2-85D6-B743-B68B-47911174E42B}"/>
              </a:ext>
            </a:extLst>
          </p:cNvPr>
          <p:cNvSpPr>
            <a:spLocks noGrp="1"/>
          </p:cNvSpPr>
          <p:nvPr>
            <p:ph type="body" sz="quarter" idx="20"/>
          </p:nvPr>
        </p:nvSpPr>
        <p:spPr/>
        <p:txBody>
          <a:bodyPr/>
          <a:lstStyle/>
          <a:p>
            <a:r>
              <a:rPr lang="en-US" dirty="0"/>
              <a:t>Complex elements in Selenium / Selenide</a:t>
            </a:r>
            <a:endParaRPr lang="ru-RU" dirty="0"/>
          </a:p>
        </p:txBody>
      </p:sp>
      <p:pic>
        <p:nvPicPr>
          <p:cNvPr id="6" name="Picture 5">
            <a:extLst>
              <a:ext uri="{FF2B5EF4-FFF2-40B4-BE49-F238E27FC236}">
                <a16:creationId xmlns:a16="http://schemas.microsoft.com/office/drawing/2014/main" id="{DE003C08-1CAA-45A2-8505-7F82E6632AE8}"/>
              </a:ext>
            </a:extLst>
          </p:cNvPr>
          <p:cNvPicPr>
            <a:picLocks noChangeAspect="1"/>
          </p:cNvPicPr>
          <p:nvPr/>
        </p:nvPicPr>
        <p:blipFill>
          <a:blip r:embed="rId2"/>
          <a:stretch>
            <a:fillRect/>
          </a:stretch>
        </p:blipFill>
        <p:spPr>
          <a:xfrm>
            <a:off x="450940" y="1118064"/>
            <a:ext cx="5492660" cy="5448894"/>
          </a:xfrm>
          <a:prstGeom prst="rect">
            <a:avLst/>
          </a:prstGeom>
        </p:spPr>
      </p:pic>
      <p:sp>
        <p:nvSpPr>
          <p:cNvPr id="12" name="Текст 17">
            <a:extLst>
              <a:ext uri="{FF2B5EF4-FFF2-40B4-BE49-F238E27FC236}">
                <a16:creationId xmlns:a16="http://schemas.microsoft.com/office/drawing/2014/main" id="{F97DCAA1-A5FF-4325-8126-E831ECC77341}"/>
              </a:ext>
            </a:extLst>
          </p:cNvPr>
          <p:cNvSpPr txBox="1">
            <a:spLocks/>
          </p:cNvSpPr>
          <p:nvPr/>
        </p:nvSpPr>
        <p:spPr>
          <a:xfrm>
            <a:off x="6969674" y="1508691"/>
            <a:ext cx="4771386" cy="1040346"/>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1600" b="0" i="0" kern="1200">
                <a:solidFill>
                  <a:schemeClr val="bg1"/>
                </a:solidFill>
                <a:latin typeface="Calibri Light" panose="020F0302020204030204" pitchFamily="34" charset="0"/>
                <a:ea typeface="Calibri" panose="020F0502020204030204" pitchFamily="34" charset="0"/>
                <a:cs typeface="Calibri Light" panose="020F0302020204030204" pitchFamily="34" charset="0"/>
              </a:defRPr>
            </a:lvl1pPr>
            <a:lvl2pPr marL="685800" indent="-228600" algn="l" defTabSz="914400" rtl="0" eaLnBrk="1" latinLnBrk="0" hangingPunct="1">
              <a:lnSpc>
                <a:spcPct val="110000"/>
              </a:lnSpc>
              <a:spcBef>
                <a:spcPts val="600"/>
              </a:spcBef>
              <a:spcAft>
                <a:spcPts val="0"/>
              </a:spcAft>
              <a:buFont typeface="Arial" panose="020B0604020202020204" pitchFamily="34" charset="0"/>
              <a:buNone/>
              <a:defRPr sz="1200" b="0" i="0" kern="1200">
                <a:solidFill>
                  <a:schemeClr val="tx1"/>
                </a:solidFill>
                <a:latin typeface="+mn-lt"/>
                <a:ea typeface="Calibri" panose="020F0502020204030204" pitchFamily="34" charset="0"/>
                <a:cs typeface="Calibri" panose="020F0502020204030204" pitchFamily="34" charset="0"/>
              </a:defRPr>
            </a:lvl2pPr>
            <a:lvl3pPr marL="1143000" indent="-228600" algn="l" defTabSz="914400" rtl="0" eaLnBrk="1" latinLnBrk="0" hangingPunct="1">
              <a:lnSpc>
                <a:spcPct val="110000"/>
              </a:lnSpc>
              <a:spcBef>
                <a:spcPts val="600"/>
              </a:spcBef>
              <a:spcAft>
                <a:spcPts val="0"/>
              </a:spcAft>
              <a:buFont typeface="Arial" panose="020B0604020202020204" pitchFamily="34" charset="0"/>
              <a:buNone/>
              <a:defRPr sz="1200" b="0" i="0" kern="1200">
                <a:solidFill>
                  <a:schemeClr val="tx1"/>
                </a:solidFill>
                <a:latin typeface="+mn-lt"/>
                <a:ea typeface="Calibri" panose="020F0502020204030204" pitchFamily="34" charset="0"/>
                <a:cs typeface="Calibri" panose="020F0502020204030204" pitchFamily="34" charset="0"/>
              </a:defRPr>
            </a:lvl3pPr>
            <a:lvl4pPr marL="16002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4pPr>
            <a:lvl5pPr marL="20574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t>About 100 lines of code for 4 standard elements</a:t>
            </a:r>
          </a:p>
        </p:txBody>
      </p:sp>
      <p:sp>
        <p:nvSpPr>
          <p:cNvPr id="7" name="Текст 17">
            <a:extLst>
              <a:ext uri="{FF2B5EF4-FFF2-40B4-BE49-F238E27FC236}">
                <a16:creationId xmlns:a16="http://schemas.microsoft.com/office/drawing/2014/main" id="{3F2D1118-F341-4945-9A83-8E659CB674D5}"/>
              </a:ext>
            </a:extLst>
          </p:cNvPr>
          <p:cNvSpPr txBox="1">
            <a:spLocks/>
          </p:cNvSpPr>
          <p:nvPr/>
        </p:nvSpPr>
        <p:spPr>
          <a:xfrm>
            <a:off x="6969674" y="3121925"/>
            <a:ext cx="4771386" cy="2125935"/>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1600" b="0" i="0" kern="1200">
                <a:solidFill>
                  <a:schemeClr val="bg1"/>
                </a:solidFill>
                <a:latin typeface="Calibri Light" panose="020F0302020204030204" pitchFamily="34" charset="0"/>
                <a:ea typeface="Calibri" panose="020F0502020204030204" pitchFamily="34" charset="0"/>
                <a:cs typeface="Calibri Light" panose="020F0302020204030204" pitchFamily="34" charset="0"/>
              </a:defRPr>
            </a:lvl1pPr>
            <a:lvl2pPr marL="685800" indent="-228600" algn="l" defTabSz="914400" rtl="0" eaLnBrk="1" latinLnBrk="0" hangingPunct="1">
              <a:lnSpc>
                <a:spcPct val="110000"/>
              </a:lnSpc>
              <a:spcBef>
                <a:spcPts val="600"/>
              </a:spcBef>
              <a:spcAft>
                <a:spcPts val="0"/>
              </a:spcAft>
              <a:buFont typeface="Arial" panose="020B0604020202020204" pitchFamily="34" charset="0"/>
              <a:buNone/>
              <a:defRPr sz="1200" b="0" i="0" kern="1200">
                <a:solidFill>
                  <a:schemeClr val="tx1"/>
                </a:solidFill>
                <a:latin typeface="+mn-lt"/>
                <a:ea typeface="Calibri" panose="020F0502020204030204" pitchFamily="34" charset="0"/>
                <a:cs typeface="Calibri" panose="020F0502020204030204" pitchFamily="34" charset="0"/>
              </a:defRPr>
            </a:lvl2pPr>
            <a:lvl3pPr marL="1143000" indent="-228600" algn="l" defTabSz="914400" rtl="0" eaLnBrk="1" latinLnBrk="0" hangingPunct="1">
              <a:lnSpc>
                <a:spcPct val="110000"/>
              </a:lnSpc>
              <a:spcBef>
                <a:spcPts val="600"/>
              </a:spcBef>
              <a:spcAft>
                <a:spcPts val="0"/>
              </a:spcAft>
              <a:buFont typeface="Arial" panose="020B0604020202020204" pitchFamily="34" charset="0"/>
              <a:buNone/>
              <a:defRPr sz="1200" b="0" i="0" kern="1200">
                <a:solidFill>
                  <a:schemeClr val="tx1"/>
                </a:solidFill>
                <a:latin typeface="+mn-lt"/>
                <a:ea typeface="Calibri" panose="020F0502020204030204" pitchFamily="34" charset="0"/>
                <a:cs typeface="Calibri" panose="020F0502020204030204" pitchFamily="34" charset="0"/>
              </a:defRPr>
            </a:lvl3pPr>
            <a:lvl4pPr marL="16002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4pPr>
            <a:lvl5pPr marL="20574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800" b="1" dirty="0"/>
              <a:t>Code mess</a:t>
            </a:r>
          </a:p>
          <a:p>
            <a:pPr marL="457200" indent="-457200">
              <a:buFont typeface="Arial" panose="020B0604020202020204" pitchFamily="34" charset="0"/>
              <a:buChar char="•"/>
            </a:pPr>
            <a:r>
              <a:rPr lang="en-US" sz="2800" b="1" dirty="0"/>
              <a:t>Amount of code / time</a:t>
            </a:r>
          </a:p>
          <a:p>
            <a:pPr marL="457200" indent="-457200">
              <a:buFont typeface="Arial" panose="020B0604020202020204" pitchFamily="34" charset="0"/>
              <a:buChar char="•"/>
            </a:pPr>
            <a:r>
              <a:rPr lang="en-US" sz="2800" b="1" dirty="0"/>
              <a:t>Code duplication for each element of the same type</a:t>
            </a:r>
          </a:p>
        </p:txBody>
      </p:sp>
      <p:sp>
        <p:nvSpPr>
          <p:cNvPr id="8" name="Текст 17">
            <a:extLst>
              <a:ext uri="{FF2B5EF4-FFF2-40B4-BE49-F238E27FC236}">
                <a16:creationId xmlns:a16="http://schemas.microsoft.com/office/drawing/2014/main" id="{2FEEA380-F6E6-4309-9C45-B6CC5ADC2648}"/>
              </a:ext>
            </a:extLst>
          </p:cNvPr>
          <p:cNvSpPr>
            <a:spLocks noGrp="1"/>
          </p:cNvSpPr>
          <p:nvPr>
            <p:ph type="body" sz="quarter" idx="18"/>
          </p:nvPr>
        </p:nvSpPr>
        <p:spPr>
          <a:xfrm>
            <a:off x="6969674" y="2607535"/>
            <a:ext cx="1771195" cy="455893"/>
          </a:xfrm>
        </p:spPr>
        <p:txBody>
          <a:bodyPr/>
          <a:lstStyle/>
          <a:p>
            <a:r>
              <a:rPr lang="en-US" sz="3200" b="1" dirty="0">
                <a:solidFill>
                  <a:srgbClr val="FF8500"/>
                </a:solidFill>
              </a:rPr>
              <a:t>Problems:</a:t>
            </a:r>
          </a:p>
        </p:txBody>
      </p:sp>
    </p:spTree>
    <p:extLst>
      <p:ext uri="{BB962C8B-B14F-4D97-AF65-F5344CB8AC3E}">
        <p14:creationId xmlns:p14="http://schemas.microsoft.com/office/powerpoint/2010/main" val="195537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0B90959E-3F9D-AA48-AECC-D791FD41BD89}"/>
              </a:ext>
            </a:extLst>
          </p:cNvPr>
          <p:cNvSpPr>
            <a:spLocks noGrp="1"/>
          </p:cNvSpPr>
          <p:nvPr>
            <p:ph type="body" sz="quarter" idx="14"/>
          </p:nvPr>
        </p:nvSpPr>
        <p:spPr/>
        <p:txBody>
          <a:bodyPr/>
          <a:lstStyle/>
          <a:p>
            <a:endParaRPr lang="ru-RU" dirty="0"/>
          </a:p>
        </p:txBody>
      </p:sp>
      <p:sp>
        <p:nvSpPr>
          <p:cNvPr id="19" name="Текст 18">
            <a:extLst>
              <a:ext uri="{FF2B5EF4-FFF2-40B4-BE49-F238E27FC236}">
                <a16:creationId xmlns:a16="http://schemas.microsoft.com/office/drawing/2014/main" id="{452B0DA2-85D6-B743-B68B-47911174E42B}"/>
              </a:ext>
            </a:extLst>
          </p:cNvPr>
          <p:cNvSpPr>
            <a:spLocks noGrp="1"/>
          </p:cNvSpPr>
          <p:nvPr>
            <p:ph type="body" sz="quarter" idx="20"/>
          </p:nvPr>
        </p:nvSpPr>
        <p:spPr/>
        <p:txBody>
          <a:bodyPr/>
          <a:lstStyle/>
          <a:p>
            <a:r>
              <a:rPr lang="en-US" dirty="0">
                <a:solidFill>
                  <a:srgbClr val="FF8500"/>
                </a:solidFill>
              </a:rPr>
              <a:t>UI Objects – JDI Light / JDI Nova</a:t>
            </a:r>
            <a:endParaRPr lang="ru-RU" dirty="0">
              <a:solidFill>
                <a:srgbClr val="FF8500"/>
              </a:solidFill>
            </a:endParaRPr>
          </a:p>
        </p:txBody>
      </p:sp>
      <p:pic>
        <p:nvPicPr>
          <p:cNvPr id="9" name="Picture 8">
            <a:extLst>
              <a:ext uri="{FF2B5EF4-FFF2-40B4-BE49-F238E27FC236}">
                <a16:creationId xmlns:a16="http://schemas.microsoft.com/office/drawing/2014/main" id="{75CD8E11-5F14-4ABF-84E9-5C2564BCA8F9}"/>
              </a:ext>
            </a:extLst>
          </p:cNvPr>
          <p:cNvPicPr>
            <a:picLocks noChangeAspect="1"/>
          </p:cNvPicPr>
          <p:nvPr/>
        </p:nvPicPr>
        <p:blipFill>
          <a:blip r:embed="rId2"/>
          <a:stretch>
            <a:fillRect/>
          </a:stretch>
        </p:blipFill>
        <p:spPr>
          <a:xfrm>
            <a:off x="450941" y="1508691"/>
            <a:ext cx="4875972" cy="2245260"/>
          </a:xfrm>
          <a:prstGeom prst="rect">
            <a:avLst/>
          </a:prstGeom>
        </p:spPr>
      </p:pic>
      <p:sp>
        <p:nvSpPr>
          <p:cNvPr id="12" name="Текст 17">
            <a:extLst>
              <a:ext uri="{FF2B5EF4-FFF2-40B4-BE49-F238E27FC236}">
                <a16:creationId xmlns:a16="http://schemas.microsoft.com/office/drawing/2014/main" id="{BB2BE0AE-0692-425D-BF07-A0164EA31B23}"/>
              </a:ext>
            </a:extLst>
          </p:cNvPr>
          <p:cNvSpPr>
            <a:spLocks noGrp="1"/>
          </p:cNvSpPr>
          <p:nvPr>
            <p:ph type="body" sz="quarter" idx="18"/>
          </p:nvPr>
        </p:nvSpPr>
        <p:spPr>
          <a:xfrm>
            <a:off x="6969674" y="1508691"/>
            <a:ext cx="4771386" cy="2689236"/>
          </a:xfrm>
        </p:spPr>
        <p:txBody>
          <a:bodyPr/>
          <a:lstStyle/>
          <a:p>
            <a:r>
              <a:rPr lang="en-US" sz="2800" b="1" dirty="0"/>
              <a:t>Only 4 lines of code for user</a:t>
            </a:r>
          </a:p>
          <a:p>
            <a:pPr marL="457200" indent="-457200">
              <a:buFont typeface="Arial" panose="020B0604020202020204" pitchFamily="34" charset="0"/>
              <a:buChar char="•"/>
            </a:pPr>
            <a:r>
              <a:rPr lang="en-US" sz="2800" b="1" dirty="0"/>
              <a:t>Simple to understand</a:t>
            </a:r>
          </a:p>
          <a:p>
            <a:pPr marL="457200" indent="-457200">
              <a:buFont typeface="Arial" panose="020B0604020202020204" pitchFamily="34" charset="0"/>
              <a:buChar char="•"/>
            </a:pPr>
            <a:r>
              <a:rPr lang="en-US" sz="2800" b="1" dirty="0"/>
              <a:t>Easy to Develop</a:t>
            </a:r>
          </a:p>
          <a:p>
            <a:pPr marL="457200" indent="-457200">
              <a:buFont typeface="Arial" panose="020B0604020202020204" pitchFamily="34" charset="0"/>
              <a:buChar char="•"/>
            </a:pPr>
            <a:r>
              <a:rPr lang="en-US" sz="2800" b="1" dirty="0"/>
              <a:t>Easy to Maintain</a:t>
            </a:r>
          </a:p>
          <a:p>
            <a:pPr marL="457200" indent="-457200">
              <a:buFont typeface="Arial" panose="020B0604020202020204" pitchFamily="34" charset="0"/>
              <a:buChar char="•"/>
            </a:pPr>
            <a:r>
              <a:rPr lang="en-US" sz="2800" b="1" dirty="0"/>
              <a:t>Scalability</a:t>
            </a:r>
          </a:p>
        </p:txBody>
      </p:sp>
      <p:pic>
        <p:nvPicPr>
          <p:cNvPr id="11" name="Picture 10">
            <a:extLst>
              <a:ext uri="{FF2B5EF4-FFF2-40B4-BE49-F238E27FC236}">
                <a16:creationId xmlns:a16="http://schemas.microsoft.com/office/drawing/2014/main" id="{F3AA348E-1A87-4958-BF3D-E0D521ED9021}"/>
              </a:ext>
            </a:extLst>
          </p:cNvPr>
          <p:cNvPicPr>
            <a:picLocks noChangeAspect="1"/>
          </p:cNvPicPr>
          <p:nvPr/>
        </p:nvPicPr>
        <p:blipFill>
          <a:blip r:embed="rId3"/>
          <a:stretch>
            <a:fillRect/>
          </a:stretch>
        </p:blipFill>
        <p:spPr>
          <a:xfrm>
            <a:off x="450940" y="3953554"/>
            <a:ext cx="5868234" cy="2689236"/>
          </a:xfrm>
          <a:prstGeom prst="rect">
            <a:avLst/>
          </a:prstGeom>
        </p:spPr>
      </p:pic>
    </p:spTree>
    <p:extLst>
      <p:ext uri="{BB962C8B-B14F-4D97-AF65-F5344CB8AC3E}">
        <p14:creationId xmlns:p14="http://schemas.microsoft.com/office/powerpoint/2010/main" val="143136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0B90959E-3F9D-AA48-AECC-D791FD41BD89}"/>
              </a:ext>
            </a:extLst>
          </p:cNvPr>
          <p:cNvSpPr>
            <a:spLocks noGrp="1"/>
          </p:cNvSpPr>
          <p:nvPr>
            <p:ph type="body" sz="quarter" idx="14"/>
          </p:nvPr>
        </p:nvSpPr>
        <p:spPr/>
        <p:txBody>
          <a:bodyPr/>
          <a:lstStyle/>
          <a:p>
            <a:endParaRPr lang="ru-RU" dirty="0"/>
          </a:p>
        </p:txBody>
      </p:sp>
      <p:sp>
        <p:nvSpPr>
          <p:cNvPr id="19" name="Текст 18">
            <a:extLst>
              <a:ext uri="{FF2B5EF4-FFF2-40B4-BE49-F238E27FC236}">
                <a16:creationId xmlns:a16="http://schemas.microsoft.com/office/drawing/2014/main" id="{452B0DA2-85D6-B743-B68B-47911174E42B}"/>
              </a:ext>
            </a:extLst>
          </p:cNvPr>
          <p:cNvSpPr>
            <a:spLocks noGrp="1"/>
          </p:cNvSpPr>
          <p:nvPr>
            <p:ph type="body" sz="quarter" idx="20"/>
          </p:nvPr>
        </p:nvSpPr>
        <p:spPr/>
        <p:txBody>
          <a:bodyPr/>
          <a:lstStyle/>
          <a:p>
            <a:r>
              <a:rPr lang="en-US" dirty="0">
                <a:solidFill>
                  <a:srgbClr val="FF8500"/>
                </a:solidFill>
              </a:rPr>
              <a:t>JDI Nova – List of elements</a:t>
            </a:r>
            <a:endParaRPr lang="ru-RU" dirty="0">
              <a:solidFill>
                <a:srgbClr val="FF8500"/>
              </a:solidFill>
            </a:endParaRPr>
          </a:p>
        </p:txBody>
      </p:sp>
      <p:pic>
        <p:nvPicPr>
          <p:cNvPr id="8" name="Picture 7">
            <a:extLst>
              <a:ext uri="{FF2B5EF4-FFF2-40B4-BE49-F238E27FC236}">
                <a16:creationId xmlns:a16="http://schemas.microsoft.com/office/drawing/2014/main" id="{167030CE-B190-4930-9773-45C7D8E06DF3}"/>
              </a:ext>
            </a:extLst>
          </p:cNvPr>
          <p:cNvPicPr>
            <a:picLocks noChangeAspect="1"/>
          </p:cNvPicPr>
          <p:nvPr/>
        </p:nvPicPr>
        <p:blipFill>
          <a:blip r:embed="rId2"/>
          <a:stretch>
            <a:fillRect/>
          </a:stretch>
        </p:blipFill>
        <p:spPr>
          <a:xfrm>
            <a:off x="450940" y="2259757"/>
            <a:ext cx="4532967" cy="1849387"/>
          </a:xfrm>
          <a:prstGeom prst="rect">
            <a:avLst/>
          </a:prstGeom>
        </p:spPr>
      </p:pic>
      <p:pic>
        <p:nvPicPr>
          <p:cNvPr id="9" name="Picture 8">
            <a:extLst>
              <a:ext uri="{FF2B5EF4-FFF2-40B4-BE49-F238E27FC236}">
                <a16:creationId xmlns:a16="http://schemas.microsoft.com/office/drawing/2014/main" id="{32310409-4EB0-4EE2-9CDA-32E90B6AE189}"/>
              </a:ext>
            </a:extLst>
          </p:cNvPr>
          <p:cNvPicPr>
            <a:picLocks noChangeAspect="1"/>
          </p:cNvPicPr>
          <p:nvPr/>
        </p:nvPicPr>
        <p:blipFill>
          <a:blip r:embed="rId3"/>
          <a:stretch>
            <a:fillRect/>
          </a:stretch>
        </p:blipFill>
        <p:spPr>
          <a:xfrm>
            <a:off x="450940" y="4060270"/>
            <a:ext cx="4525097" cy="1833648"/>
          </a:xfrm>
          <a:prstGeom prst="rect">
            <a:avLst/>
          </a:prstGeom>
        </p:spPr>
      </p:pic>
      <p:sp>
        <p:nvSpPr>
          <p:cNvPr id="10" name="Текст 17">
            <a:extLst>
              <a:ext uri="{FF2B5EF4-FFF2-40B4-BE49-F238E27FC236}">
                <a16:creationId xmlns:a16="http://schemas.microsoft.com/office/drawing/2014/main" id="{2E28ABF7-B7B8-41E6-B61A-EDC7E7EC0587}"/>
              </a:ext>
            </a:extLst>
          </p:cNvPr>
          <p:cNvSpPr>
            <a:spLocks noGrp="1"/>
          </p:cNvSpPr>
          <p:nvPr>
            <p:ph type="body" sz="quarter" idx="18"/>
          </p:nvPr>
        </p:nvSpPr>
        <p:spPr>
          <a:xfrm>
            <a:off x="450940" y="1502165"/>
            <a:ext cx="2724530" cy="562122"/>
          </a:xfrm>
        </p:spPr>
        <p:txBody>
          <a:bodyPr/>
          <a:lstStyle/>
          <a:p>
            <a:r>
              <a:rPr lang="en-US" sz="3200" b="1" dirty="0">
                <a:solidFill>
                  <a:srgbClr val="FF8500"/>
                </a:solidFill>
              </a:rPr>
              <a:t>Card tiles</a:t>
            </a:r>
          </a:p>
        </p:txBody>
      </p:sp>
      <p:pic>
        <p:nvPicPr>
          <p:cNvPr id="5" name="Picture 4">
            <a:extLst>
              <a:ext uri="{FF2B5EF4-FFF2-40B4-BE49-F238E27FC236}">
                <a16:creationId xmlns:a16="http://schemas.microsoft.com/office/drawing/2014/main" id="{A0D7F478-242F-4C43-81C0-164753028039}"/>
              </a:ext>
            </a:extLst>
          </p:cNvPr>
          <p:cNvPicPr>
            <a:picLocks noChangeAspect="1"/>
          </p:cNvPicPr>
          <p:nvPr/>
        </p:nvPicPr>
        <p:blipFill>
          <a:blip r:embed="rId4"/>
          <a:stretch>
            <a:fillRect/>
          </a:stretch>
        </p:blipFill>
        <p:spPr>
          <a:xfrm>
            <a:off x="5372087" y="3216007"/>
            <a:ext cx="5538929" cy="2677912"/>
          </a:xfrm>
          <a:prstGeom prst="rect">
            <a:avLst/>
          </a:prstGeom>
        </p:spPr>
      </p:pic>
      <p:pic>
        <p:nvPicPr>
          <p:cNvPr id="16" name="Picture 15">
            <a:extLst>
              <a:ext uri="{FF2B5EF4-FFF2-40B4-BE49-F238E27FC236}">
                <a16:creationId xmlns:a16="http://schemas.microsoft.com/office/drawing/2014/main" id="{54379C74-82AD-44B7-8859-A7DE95F20604}"/>
              </a:ext>
            </a:extLst>
          </p:cNvPr>
          <p:cNvPicPr>
            <a:picLocks noChangeAspect="1"/>
          </p:cNvPicPr>
          <p:nvPr/>
        </p:nvPicPr>
        <p:blipFill>
          <a:blip r:embed="rId5"/>
          <a:stretch>
            <a:fillRect/>
          </a:stretch>
        </p:blipFill>
        <p:spPr>
          <a:xfrm>
            <a:off x="5390109" y="2275706"/>
            <a:ext cx="5520907" cy="480615"/>
          </a:xfrm>
          <a:prstGeom prst="rect">
            <a:avLst/>
          </a:prstGeom>
        </p:spPr>
      </p:pic>
    </p:spTree>
    <p:extLst>
      <p:ext uri="{BB962C8B-B14F-4D97-AF65-F5344CB8AC3E}">
        <p14:creationId xmlns:p14="http://schemas.microsoft.com/office/powerpoint/2010/main" val="256513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AD2465-F366-4B7F-8DA6-328F12F5BE06}"/>
              </a:ext>
            </a:extLst>
          </p:cNvPr>
          <p:cNvSpPr>
            <a:spLocks noGrp="1"/>
          </p:cNvSpPr>
          <p:nvPr>
            <p:ph type="body" sz="quarter" idx="10"/>
          </p:nvPr>
        </p:nvSpPr>
        <p:spPr>
          <a:xfrm>
            <a:off x="4023502" y="1359960"/>
            <a:ext cx="498928" cy="450251"/>
          </a:xfrm>
        </p:spPr>
        <p:txBody>
          <a:bodyPr/>
          <a:lstStyle/>
          <a:p>
            <a:r>
              <a:rPr lang="en-US" sz="2800" dirty="0"/>
              <a:t>1</a:t>
            </a:r>
          </a:p>
        </p:txBody>
      </p:sp>
      <p:sp>
        <p:nvSpPr>
          <p:cNvPr id="4" name="Text Placeholder 3">
            <a:extLst>
              <a:ext uri="{FF2B5EF4-FFF2-40B4-BE49-F238E27FC236}">
                <a16:creationId xmlns:a16="http://schemas.microsoft.com/office/drawing/2014/main" id="{4277374A-4277-4BC7-BEC1-44D46B02C08D}"/>
              </a:ext>
            </a:extLst>
          </p:cNvPr>
          <p:cNvSpPr>
            <a:spLocks noGrp="1"/>
          </p:cNvSpPr>
          <p:nvPr>
            <p:ph type="body" sz="quarter" idx="11"/>
          </p:nvPr>
        </p:nvSpPr>
        <p:spPr>
          <a:xfrm>
            <a:off x="4023502" y="2053027"/>
            <a:ext cx="498928" cy="450251"/>
          </a:xfrm>
        </p:spPr>
        <p:txBody>
          <a:bodyPr/>
          <a:lstStyle/>
          <a:p>
            <a:r>
              <a:rPr lang="en-US" sz="2800" dirty="0"/>
              <a:t>2</a:t>
            </a:r>
          </a:p>
        </p:txBody>
      </p:sp>
      <p:sp>
        <p:nvSpPr>
          <p:cNvPr id="5" name="Text Placeholder 4">
            <a:extLst>
              <a:ext uri="{FF2B5EF4-FFF2-40B4-BE49-F238E27FC236}">
                <a16:creationId xmlns:a16="http://schemas.microsoft.com/office/drawing/2014/main" id="{BAA66FB3-B276-4F9B-AE84-632597C4D013}"/>
              </a:ext>
            </a:extLst>
          </p:cNvPr>
          <p:cNvSpPr>
            <a:spLocks noGrp="1"/>
          </p:cNvSpPr>
          <p:nvPr>
            <p:ph type="body" sz="quarter" idx="12"/>
          </p:nvPr>
        </p:nvSpPr>
        <p:spPr>
          <a:xfrm>
            <a:off x="4023502" y="2735933"/>
            <a:ext cx="498928" cy="450251"/>
          </a:xfrm>
        </p:spPr>
        <p:txBody>
          <a:bodyPr/>
          <a:lstStyle/>
          <a:p>
            <a:r>
              <a:rPr lang="en-US" sz="2800" dirty="0"/>
              <a:t>3</a:t>
            </a:r>
          </a:p>
        </p:txBody>
      </p:sp>
      <p:sp>
        <p:nvSpPr>
          <p:cNvPr id="6" name="Text Placeholder 5">
            <a:extLst>
              <a:ext uri="{FF2B5EF4-FFF2-40B4-BE49-F238E27FC236}">
                <a16:creationId xmlns:a16="http://schemas.microsoft.com/office/drawing/2014/main" id="{17F4BDDB-CC9F-403D-8B11-4046E7F90FC9}"/>
              </a:ext>
            </a:extLst>
          </p:cNvPr>
          <p:cNvSpPr>
            <a:spLocks noGrp="1"/>
          </p:cNvSpPr>
          <p:nvPr>
            <p:ph type="body" sz="quarter" idx="13"/>
          </p:nvPr>
        </p:nvSpPr>
        <p:spPr>
          <a:xfrm>
            <a:off x="4023502" y="3429000"/>
            <a:ext cx="498928" cy="450251"/>
          </a:xfrm>
        </p:spPr>
        <p:txBody>
          <a:bodyPr/>
          <a:lstStyle/>
          <a:p>
            <a:r>
              <a:rPr lang="en-US" sz="2800" dirty="0"/>
              <a:t>4</a:t>
            </a:r>
          </a:p>
        </p:txBody>
      </p:sp>
      <p:sp>
        <p:nvSpPr>
          <p:cNvPr id="49" name="Текст 48">
            <a:extLst>
              <a:ext uri="{FF2B5EF4-FFF2-40B4-BE49-F238E27FC236}">
                <a16:creationId xmlns:a16="http://schemas.microsoft.com/office/drawing/2014/main" id="{0F4A25A2-0B22-B34E-854A-1FB57D50339C}"/>
              </a:ext>
            </a:extLst>
          </p:cNvPr>
          <p:cNvSpPr>
            <a:spLocks noGrp="1"/>
          </p:cNvSpPr>
          <p:nvPr>
            <p:ph type="body" sz="quarter" idx="16"/>
          </p:nvPr>
        </p:nvSpPr>
        <p:spPr>
          <a:xfrm>
            <a:off x="4922896" y="1359960"/>
            <a:ext cx="6677226" cy="514628"/>
          </a:xfrm>
        </p:spPr>
        <p:txBody>
          <a:bodyPr/>
          <a:lstStyle/>
          <a:p>
            <a:r>
              <a:rPr lang="en-US" sz="3200" dirty="0"/>
              <a:t>Simple demo</a:t>
            </a:r>
            <a:endParaRPr lang="ru-RU" sz="3200" dirty="0"/>
          </a:p>
        </p:txBody>
      </p:sp>
      <p:sp>
        <p:nvSpPr>
          <p:cNvPr id="50" name="Текст 49">
            <a:extLst>
              <a:ext uri="{FF2B5EF4-FFF2-40B4-BE49-F238E27FC236}">
                <a16:creationId xmlns:a16="http://schemas.microsoft.com/office/drawing/2014/main" id="{8C6A0F58-1A8A-F847-AFD7-9AE4C13FC0C1}"/>
              </a:ext>
            </a:extLst>
          </p:cNvPr>
          <p:cNvSpPr>
            <a:spLocks noGrp="1"/>
          </p:cNvSpPr>
          <p:nvPr>
            <p:ph type="body" sz="quarter" idx="17"/>
          </p:nvPr>
        </p:nvSpPr>
        <p:spPr>
          <a:xfrm>
            <a:off x="4922896" y="2053027"/>
            <a:ext cx="6677226" cy="514628"/>
          </a:xfrm>
        </p:spPr>
        <p:txBody>
          <a:bodyPr/>
          <a:lstStyle/>
          <a:p>
            <a:r>
              <a:rPr lang="en-US" sz="3200" dirty="0"/>
              <a:t>Collections of the elements (JDI Light)</a:t>
            </a:r>
            <a:endParaRPr lang="ru-RU" sz="3200" dirty="0"/>
          </a:p>
        </p:txBody>
      </p:sp>
      <p:sp>
        <p:nvSpPr>
          <p:cNvPr id="9" name="Text Placeholder 8">
            <a:extLst>
              <a:ext uri="{FF2B5EF4-FFF2-40B4-BE49-F238E27FC236}">
                <a16:creationId xmlns:a16="http://schemas.microsoft.com/office/drawing/2014/main" id="{D2A0F25E-ACED-4C57-8B7D-0CA011BDCCDC}"/>
              </a:ext>
            </a:extLst>
          </p:cNvPr>
          <p:cNvSpPr>
            <a:spLocks noGrp="1"/>
          </p:cNvSpPr>
          <p:nvPr>
            <p:ph type="body" sz="quarter" idx="18"/>
          </p:nvPr>
        </p:nvSpPr>
        <p:spPr>
          <a:xfrm>
            <a:off x="4922896" y="2735933"/>
            <a:ext cx="6677226" cy="514628"/>
          </a:xfrm>
        </p:spPr>
        <p:txBody>
          <a:bodyPr/>
          <a:lstStyle/>
          <a:p>
            <a:r>
              <a:rPr lang="en-US" sz="3200" dirty="0"/>
              <a:t>JDI Nova – fast and stable JS Driver</a:t>
            </a:r>
          </a:p>
        </p:txBody>
      </p:sp>
      <p:sp>
        <p:nvSpPr>
          <p:cNvPr id="10" name="Text Placeholder 9">
            <a:extLst>
              <a:ext uri="{FF2B5EF4-FFF2-40B4-BE49-F238E27FC236}">
                <a16:creationId xmlns:a16="http://schemas.microsoft.com/office/drawing/2014/main" id="{209D461C-43D2-4080-B986-7D00D403915F}"/>
              </a:ext>
            </a:extLst>
          </p:cNvPr>
          <p:cNvSpPr>
            <a:spLocks noGrp="1"/>
          </p:cNvSpPr>
          <p:nvPr>
            <p:ph type="body" sz="quarter" idx="19"/>
          </p:nvPr>
        </p:nvSpPr>
        <p:spPr>
          <a:xfrm>
            <a:off x="4922896" y="3429000"/>
            <a:ext cx="6677226" cy="514628"/>
          </a:xfrm>
        </p:spPr>
        <p:txBody>
          <a:bodyPr/>
          <a:lstStyle/>
          <a:p>
            <a:r>
              <a:rPr lang="en-US" sz="3200" dirty="0"/>
              <a:t>Layout and Visual Validation (JDI Nova)</a:t>
            </a:r>
          </a:p>
        </p:txBody>
      </p:sp>
      <p:sp>
        <p:nvSpPr>
          <p:cNvPr id="13" name="Text Placeholder 12">
            <a:extLst>
              <a:ext uri="{FF2B5EF4-FFF2-40B4-BE49-F238E27FC236}">
                <a16:creationId xmlns:a16="http://schemas.microsoft.com/office/drawing/2014/main" id="{CB2605A2-C8B3-423C-8967-40EC079D93C4}"/>
              </a:ext>
            </a:extLst>
          </p:cNvPr>
          <p:cNvSpPr>
            <a:spLocks noGrp="1"/>
          </p:cNvSpPr>
          <p:nvPr>
            <p:ph type="body" sz="quarter" idx="22"/>
          </p:nvPr>
        </p:nvSpPr>
        <p:spPr/>
        <p:txBody>
          <a:bodyPr/>
          <a:lstStyle/>
          <a:p>
            <a:endParaRPr lang="en-US"/>
          </a:p>
        </p:txBody>
      </p:sp>
      <p:sp>
        <p:nvSpPr>
          <p:cNvPr id="2" name="Title 1">
            <a:extLst>
              <a:ext uri="{FF2B5EF4-FFF2-40B4-BE49-F238E27FC236}">
                <a16:creationId xmlns:a16="http://schemas.microsoft.com/office/drawing/2014/main" id="{2609BDFF-6854-4C4C-90CE-CAA20DAA249B}"/>
              </a:ext>
            </a:extLst>
          </p:cNvPr>
          <p:cNvSpPr>
            <a:spLocks noGrp="1"/>
          </p:cNvSpPr>
          <p:nvPr>
            <p:ph type="title"/>
          </p:nvPr>
        </p:nvSpPr>
        <p:spPr/>
        <p:txBody>
          <a:bodyPr/>
          <a:lstStyle/>
          <a:p>
            <a:r>
              <a:rPr lang="en-US" dirty="0"/>
              <a:t>AGENDA</a:t>
            </a:r>
          </a:p>
        </p:txBody>
      </p:sp>
      <p:sp>
        <p:nvSpPr>
          <p:cNvPr id="12" name="Text Placeholder 5">
            <a:extLst>
              <a:ext uri="{FF2B5EF4-FFF2-40B4-BE49-F238E27FC236}">
                <a16:creationId xmlns:a16="http://schemas.microsoft.com/office/drawing/2014/main" id="{13026051-9C70-482F-839E-80BA7A439B14}"/>
              </a:ext>
            </a:extLst>
          </p:cNvPr>
          <p:cNvSpPr txBox="1">
            <a:spLocks/>
          </p:cNvSpPr>
          <p:nvPr/>
        </p:nvSpPr>
        <p:spPr>
          <a:xfrm>
            <a:off x="4023502" y="4122067"/>
            <a:ext cx="498928" cy="450251"/>
          </a:xfrm>
          <a:prstGeom prst="rect">
            <a:avLst/>
          </a:prstGeom>
        </p:spPr>
        <p:txBody>
          <a:bodyPr vert="horz" wrap="square" lIns="0" tIns="0" rIns="0" bIns="0" rtlCol="0" anchor="t" anchorCtr="0">
            <a:spAutoFit/>
          </a:bodyPr>
          <a:lstStyle>
            <a:lvl1pPr marL="0" indent="0" algn="r" defTabSz="914400" rtl="0" eaLnBrk="1" latinLnBrk="0" hangingPunct="1">
              <a:lnSpc>
                <a:spcPct val="110000"/>
              </a:lnSpc>
              <a:spcBef>
                <a:spcPts val="600"/>
              </a:spcBef>
              <a:spcAft>
                <a:spcPts val="0"/>
              </a:spcAft>
              <a:buFont typeface="Arial" panose="020B0604020202020204" pitchFamily="34" charset="0"/>
              <a:buNone/>
              <a:defRPr sz="2000" b="1" i="0" kern="1200">
                <a:solidFill>
                  <a:schemeClr val="bg1"/>
                </a:solidFill>
                <a:latin typeface="+mn-lt"/>
                <a:ea typeface="Calibri" panose="020F0502020204030204" pitchFamily="34" charset="0"/>
                <a:cs typeface="Calibri" panose="020F0502020204030204" pitchFamily="34" charset="0"/>
              </a:defRPr>
            </a:lvl1pPr>
            <a:lvl2pPr marL="6858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2pPr>
            <a:lvl3pPr marL="11430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3pPr>
            <a:lvl4pPr marL="16002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4pPr>
            <a:lvl5pPr marL="20574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5</a:t>
            </a:r>
          </a:p>
        </p:txBody>
      </p:sp>
      <p:sp>
        <p:nvSpPr>
          <p:cNvPr id="14" name="Text Placeholder 9">
            <a:extLst>
              <a:ext uri="{FF2B5EF4-FFF2-40B4-BE49-F238E27FC236}">
                <a16:creationId xmlns:a16="http://schemas.microsoft.com/office/drawing/2014/main" id="{371BA823-1D00-4552-8B59-C3178BE5203D}"/>
              </a:ext>
            </a:extLst>
          </p:cNvPr>
          <p:cNvSpPr txBox="1">
            <a:spLocks/>
          </p:cNvSpPr>
          <p:nvPr/>
        </p:nvSpPr>
        <p:spPr>
          <a:xfrm>
            <a:off x="4922896" y="4122067"/>
            <a:ext cx="6677226" cy="514628"/>
          </a:xfrm>
          <a:prstGeom prst="rect">
            <a:avLst/>
          </a:prstGeom>
        </p:spPr>
        <p:txBody>
          <a:bodyPr vert="horz" wrap="square" lIns="0" tIns="0" rIns="0" bIns="0" rtlCol="0" anchor="t" anchorCtr="0">
            <a:sp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i="0" kern="1200">
                <a:solidFill>
                  <a:schemeClr val="bg1"/>
                </a:solidFill>
                <a:latin typeface="+mn-lt"/>
                <a:ea typeface="Calibri" panose="020F0502020204030204" pitchFamily="34" charset="0"/>
                <a:cs typeface="Calibri" panose="020F0502020204030204" pitchFamily="34" charset="0"/>
              </a:defRPr>
            </a:lvl1pPr>
            <a:lvl2pPr marL="6858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2pPr>
            <a:lvl3pPr marL="11430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3pPr>
            <a:lvl4pPr marL="16002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4pPr>
            <a:lvl5pPr marL="20574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What else?</a:t>
            </a:r>
          </a:p>
        </p:txBody>
      </p:sp>
    </p:spTree>
    <p:extLst>
      <p:ext uri="{BB962C8B-B14F-4D97-AF65-F5344CB8AC3E}">
        <p14:creationId xmlns:p14="http://schemas.microsoft.com/office/powerpoint/2010/main" val="307187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xEl>
                                              <p:pRg st="0" end="0"/>
                                            </p:txEl>
                                          </p:spTgt>
                                        </p:tgtEl>
                                        <p:attrNameLst>
                                          <p:attrName>style.visibility</p:attrName>
                                        </p:attrNameLst>
                                      </p:cBhvr>
                                      <p:to>
                                        <p:strVal val="visible"/>
                                      </p:to>
                                    </p:set>
                                    <p:animEffect transition="in" filter="fade">
                                      <p:cBhvr>
                                        <p:cTn id="10" dur="500"/>
                                        <p:tgtEl>
                                          <p:spTgt spid="5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fade">
                                      <p:cBhvr>
                                        <p:cTn id="26" dur="500"/>
                                        <p:tgtEl>
                                          <p:spTgt spid="1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50" grpId="0" build="p"/>
      <p:bldP spid="9" grpId="0" build="p"/>
      <p:bldP spid="10" grpId="0" build="p"/>
      <p:bldP spid="12"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0B90959E-3F9D-AA48-AECC-D791FD41BD89}"/>
              </a:ext>
            </a:extLst>
          </p:cNvPr>
          <p:cNvSpPr>
            <a:spLocks noGrp="1"/>
          </p:cNvSpPr>
          <p:nvPr>
            <p:ph type="body" sz="quarter" idx="14"/>
          </p:nvPr>
        </p:nvSpPr>
        <p:spPr/>
        <p:txBody>
          <a:bodyPr/>
          <a:lstStyle/>
          <a:p>
            <a:endParaRPr lang="ru-RU" dirty="0"/>
          </a:p>
        </p:txBody>
      </p:sp>
      <p:sp>
        <p:nvSpPr>
          <p:cNvPr id="19" name="Текст 18">
            <a:extLst>
              <a:ext uri="{FF2B5EF4-FFF2-40B4-BE49-F238E27FC236}">
                <a16:creationId xmlns:a16="http://schemas.microsoft.com/office/drawing/2014/main" id="{452B0DA2-85D6-B743-B68B-47911174E42B}"/>
              </a:ext>
            </a:extLst>
          </p:cNvPr>
          <p:cNvSpPr>
            <a:spLocks noGrp="1"/>
          </p:cNvSpPr>
          <p:nvPr>
            <p:ph type="body" sz="quarter" idx="20"/>
          </p:nvPr>
        </p:nvSpPr>
        <p:spPr/>
        <p:txBody>
          <a:bodyPr/>
          <a:lstStyle/>
          <a:p>
            <a:r>
              <a:rPr lang="en-US" dirty="0">
                <a:solidFill>
                  <a:srgbClr val="FF8500"/>
                </a:solidFill>
              </a:rPr>
              <a:t>JDI Nova – List of data entities</a:t>
            </a:r>
            <a:endParaRPr lang="ru-RU" dirty="0">
              <a:solidFill>
                <a:srgbClr val="FF8500"/>
              </a:solidFill>
            </a:endParaRPr>
          </a:p>
        </p:txBody>
      </p:sp>
      <p:pic>
        <p:nvPicPr>
          <p:cNvPr id="8" name="Picture 7">
            <a:extLst>
              <a:ext uri="{FF2B5EF4-FFF2-40B4-BE49-F238E27FC236}">
                <a16:creationId xmlns:a16="http://schemas.microsoft.com/office/drawing/2014/main" id="{167030CE-B190-4930-9773-45C7D8E06DF3}"/>
              </a:ext>
            </a:extLst>
          </p:cNvPr>
          <p:cNvPicPr>
            <a:picLocks noChangeAspect="1"/>
          </p:cNvPicPr>
          <p:nvPr/>
        </p:nvPicPr>
        <p:blipFill>
          <a:blip r:embed="rId2"/>
          <a:stretch>
            <a:fillRect/>
          </a:stretch>
        </p:blipFill>
        <p:spPr>
          <a:xfrm>
            <a:off x="450940" y="2259757"/>
            <a:ext cx="4532967" cy="1849387"/>
          </a:xfrm>
          <a:prstGeom prst="rect">
            <a:avLst/>
          </a:prstGeom>
        </p:spPr>
      </p:pic>
      <p:pic>
        <p:nvPicPr>
          <p:cNvPr id="9" name="Picture 8">
            <a:extLst>
              <a:ext uri="{FF2B5EF4-FFF2-40B4-BE49-F238E27FC236}">
                <a16:creationId xmlns:a16="http://schemas.microsoft.com/office/drawing/2014/main" id="{32310409-4EB0-4EE2-9CDA-32E90B6AE189}"/>
              </a:ext>
            </a:extLst>
          </p:cNvPr>
          <p:cNvPicPr>
            <a:picLocks noChangeAspect="1"/>
          </p:cNvPicPr>
          <p:nvPr/>
        </p:nvPicPr>
        <p:blipFill>
          <a:blip r:embed="rId3"/>
          <a:stretch>
            <a:fillRect/>
          </a:stretch>
        </p:blipFill>
        <p:spPr>
          <a:xfrm>
            <a:off x="450940" y="4060270"/>
            <a:ext cx="4525097" cy="1833648"/>
          </a:xfrm>
          <a:prstGeom prst="rect">
            <a:avLst/>
          </a:prstGeom>
        </p:spPr>
      </p:pic>
      <p:sp>
        <p:nvSpPr>
          <p:cNvPr id="10" name="Текст 17">
            <a:extLst>
              <a:ext uri="{FF2B5EF4-FFF2-40B4-BE49-F238E27FC236}">
                <a16:creationId xmlns:a16="http://schemas.microsoft.com/office/drawing/2014/main" id="{2E28ABF7-B7B8-41E6-B61A-EDC7E7EC0587}"/>
              </a:ext>
            </a:extLst>
          </p:cNvPr>
          <p:cNvSpPr>
            <a:spLocks noGrp="1"/>
          </p:cNvSpPr>
          <p:nvPr>
            <p:ph type="body" sz="quarter" idx="18"/>
          </p:nvPr>
        </p:nvSpPr>
        <p:spPr>
          <a:xfrm>
            <a:off x="450940" y="1502165"/>
            <a:ext cx="2724530" cy="562122"/>
          </a:xfrm>
        </p:spPr>
        <p:txBody>
          <a:bodyPr/>
          <a:lstStyle/>
          <a:p>
            <a:r>
              <a:rPr lang="en-US" sz="3200" b="1" dirty="0">
                <a:solidFill>
                  <a:srgbClr val="FF8500"/>
                </a:solidFill>
              </a:rPr>
              <a:t>Card tiles</a:t>
            </a:r>
          </a:p>
        </p:txBody>
      </p:sp>
      <p:pic>
        <p:nvPicPr>
          <p:cNvPr id="12" name="Picture 11">
            <a:extLst>
              <a:ext uri="{FF2B5EF4-FFF2-40B4-BE49-F238E27FC236}">
                <a16:creationId xmlns:a16="http://schemas.microsoft.com/office/drawing/2014/main" id="{6B1B1270-9118-4DA6-B60B-FC6A88187D73}"/>
              </a:ext>
            </a:extLst>
          </p:cNvPr>
          <p:cNvPicPr>
            <a:picLocks noChangeAspect="1"/>
          </p:cNvPicPr>
          <p:nvPr/>
        </p:nvPicPr>
        <p:blipFill>
          <a:blip r:embed="rId4"/>
          <a:stretch>
            <a:fillRect/>
          </a:stretch>
        </p:blipFill>
        <p:spPr>
          <a:xfrm>
            <a:off x="5372087" y="2275705"/>
            <a:ext cx="6174871" cy="433977"/>
          </a:xfrm>
          <a:prstGeom prst="rect">
            <a:avLst/>
          </a:prstGeom>
        </p:spPr>
      </p:pic>
      <p:pic>
        <p:nvPicPr>
          <p:cNvPr id="15" name="Picture 14">
            <a:extLst>
              <a:ext uri="{FF2B5EF4-FFF2-40B4-BE49-F238E27FC236}">
                <a16:creationId xmlns:a16="http://schemas.microsoft.com/office/drawing/2014/main" id="{9F80DDD9-23B0-406A-9519-384181A62875}"/>
              </a:ext>
            </a:extLst>
          </p:cNvPr>
          <p:cNvPicPr>
            <a:picLocks noChangeAspect="1"/>
          </p:cNvPicPr>
          <p:nvPr/>
        </p:nvPicPr>
        <p:blipFill>
          <a:blip r:embed="rId5"/>
          <a:stretch>
            <a:fillRect/>
          </a:stretch>
        </p:blipFill>
        <p:spPr>
          <a:xfrm>
            <a:off x="5372087" y="3216006"/>
            <a:ext cx="5446216" cy="2677911"/>
          </a:xfrm>
          <a:prstGeom prst="rect">
            <a:avLst/>
          </a:prstGeom>
        </p:spPr>
      </p:pic>
    </p:spTree>
    <p:extLst>
      <p:ext uri="{BB962C8B-B14F-4D97-AF65-F5344CB8AC3E}">
        <p14:creationId xmlns:p14="http://schemas.microsoft.com/office/powerpoint/2010/main" val="285236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Текст 17">
            <a:extLst>
              <a:ext uri="{FF2B5EF4-FFF2-40B4-BE49-F238E27FC236}">
                <a16:creationId xmlns:a16="http://schemas.microsoft.com/office/drawing/2014/main" id="{B22BAA42-9699-7E4E-891B-8A234913C9CF}"/>
              </a:ext>
            </a:extLst>
          </p:cNvPr>
          <p:cNvSpPr>
            <a:spLocks noGrp="1"/>
          </p:cNvSpPr>
          <p:nvPr>
            <p:ph type="body" sz="quarter" idx="18"/>
          </p:nvPr>
        </p:nvSpPr>
        <p:spPr>
          <a:xfrm>
            <a:off x="1584960" y="2103758"/>
            <a:ext cx="10094222" cy="3512983"/>
          </a:xfrm>
        </p:spPr>
        <p:txBody>
          <a:bodyPr/>
          <a:lstStyle/>
          <a:p>
            <a:pPr>
              <a:lnSpc>
                <a:spcPct val="180000"/>
              </a:lnSpc>
            </a:pPr>
            <a:r>
              <a:rPr lang="en-US" sz="2600" dirty="0"/>
              <a:t>Html 5 (</a:t>
            </a:r>
            <a:r>
              <a:rPr lang="en-US" sz="2600" dirty="0">
                <a:hlinkClick r:id="rId2"/>
              </a:rPr>
              <a:t>https://developer.mozilla.org/en-US/docs/Web/HTML/Element</a:t>
            </a:r>
            <a:r>
              <a:rPr lang="en-US" sz="2600" dirty="0"/>
              <a:t> )</a:t>
            </a:r>
          </a:p>
          <a:p>
            <a:pPr>
              <a:lnSpc>
                <a:spcPct val="180000"/>
              </a:lnSpc>
            </a:pPr>
            <a:r>
              <a:rPr lang="en-US" sz="2600" dirty="0"/>
              <a:t>Angular Material UI (</a:t>
            </a:r>
            <a:r>
              <a:rPr lang="en-US" sz="2600" dirty="0">
                <a:hlinkClick r:id="rId3"/>
              </a:rPr>
              <a:t>https://material.angular.io/components/</a:t>
            </a:r>
            <a:r>
              <a:rPr lang="en-US" sz="2600" dirty="0"/>
              <a:t> )</a:t>
            </a:r>
          </a:p>
          <a:p>
            <a:pPr>
              <a:lnSpc>
                <a:spcPct val="180000"/>
              </a:lnSpc>
            </a:pPr>
            <a:r>
              <a:rPr lang="en-US" sz="2600" dirty="0"/>
              <a:t>Bootstrap (</a:t>
            </a:r>
            <a:r>
              <a:rPr lang="en-US" sz="2600" dirty="0">
                <a:hlinkClick r:id="rId4"/>
              </a:rPr>
              <a:t>https://getbootstrap.com/docs/5.1/components/</a:t>
            </a:r>
            <a:r>
              <a:rPr lang="en-US" sz="2600" dirty="0"/>
              <a:t> )</a:t>
            </a:r>
          </a:p>
          <a:p>
            <a:pPr>
              <a:lnSpc>
                <a:spcPct val="180000"/>
              </a:lnSpc>
            </a:pPr>
            <a:r>
              <a:rPr lang="en-US" sz="2600" dirty="0"/>
              <a:t>React Material UI (</a:t>
            </a:r>
            <a:r>
              <a:rPr lang="en-US" sz="2600" dirty="0">
                <a:hlinkClick r:id="rId5"/>
              </a:rPr>
              <a:t>https://mui.com/components/</a:t>
            </a:r>
            <a:r>
              <a:rPr lang="en-US" sz="2600" dirty="0"/>
              <a:t> ) – </a:t>
            </a:r>
            <a:r>
              <a:rPr lang="en-US" sz="2600" b="1" dirty="0">
                <a:solidFill>
                  <a:srgbClr val="FF8500"/>
                </a:solidFill>
              </a:rPr>
              <a:t>In Progress</a:t>
            </a:r>
          </a:p>
          <a:p>
            <a:pPr>
              <a:lnSpc>
                <a:spcPct val="180000"/>
              </a:lnSpc>
            </a:pPr>
            <a:r>
              <a:rPr lang="en-US" sz="2600" dirty="0"/>
              <a:t>Vue </a:t>
            </a:r>
            <a:r>
              <a:rPr lang="en-US" sz="2600" dirty="0" err="1"/>
              <a:t>Vutify</a:t>
            </a:r>
            <a:r>
              <a:rPr lang="en-US" sz="2600" dirty="0"/>
              <a:t> (</a:t>
            </a:r>
            <a:r>
              <a:rPr lang="en-US" sz="2600" dirty="0">
                <a:hlinkClick r:id="rId6"/>
              </a:rPr>
              <a:t>https://vuetifyjs.com/en/components/inputs/</a:t>
            </a:r>
            <a:r>
              <a:rPr lang="en-US" sz="2600" dirty="0"/>
              <a:t> ) – </a:t>
            </a:r>
            <a:r>
              <a:rPr lang="en-US" sz="2600" b="1" dirty="0">
                <a:solidFill>
                  <a:srgbClr val="FF8500"/>
                </a:solidFill>
              </a:rPr>
              <a:t>In Progress</a:t>
            </a:r>
          </a:p>
        </p:txBody>
      </p:sp>
      <p:sp>
        <p:nvSpPr>
          <p:cNvPr id="17" name="Текст 16">
            <a:extLst>
              <a:ext uri="{FF2B5EF4-FFF2-40B4-BE49-F238E27FC236}">
                <a16:creationId xmlns:a16="http://schemas.microsoft.com/office/drawing/2014/main" id="{0B90959E-3F9D-AA48-AECC-D791FD41BD89}"/>
              </a:ext>
            </a:extLst>
          </p:cNvPr>
          <p:cNvSpPr>
            <a:spLocks noGrp="1"/>
          </p:cNvSpPr>
          <p:nvPr>
            <p:ph type="body" sz="quarter" idx="14"/>
          </p:nvPr>
        </p:nvSpPr>
        <p:spPr/>
        <p:txBody>
          <a:bodyPr/>
          <a:lstStyle/>
          <a:p>
            <a:endParaRPr lang="ru-RU" dirty="0"/>
          </a:p>
        </p:txBody>
      </p:sp>
      <p:sp>
        <p:nvSpPr>
          <p:cNvPr id="19" name="Текст 18">
            <a:extLst>
              <a:ext uri="{FF2B5EF4-FFF2-40B4-BE49-F238E27FC236}">
                <a16:creationId xmlns:a16="http://schemas.microsoft.com/office/drawing/2014/main" id="{452B0DA2-85D6-B743-B68B-47911174E42B}"/>
              </a:ext>
            </a:extLst>
          </p:cNvPr>
          <p:cNvSpPr>
            <a:spLocks noGrp="1"/>
          </p:cNvSpPr>
          <p:nvPr>
            <p:ph type="body" sz="quarter" idx="20"/>
          </p:nvPr>
        </p:nvSpPr>
        <p:spPr/>
        <p:txBody>
          <a:bodyPr/>
          <a:lstStyle/>
          <a:p>
            <a:r>
              <a:rPr lang="en-US" dirty="0"/>
              <a:t>JDI Light</a:t>
            </a:r>
            <a:endParaRPr lang="ru-RU" dirty="0"/>
          </a:p>
        </p:txBody>
      </p:sp>
      <p:sp>
        <p:nvSpPr>
          <p:cNvPr id="8" name="Текст 17">
            <a:extLst>
              <a:ext uri="{FF2B5EF4-FFF2-40B4-BE49-F238E27FC236}">
                <a16:creationId xmlns:a16="http://schemas.microsoft.com/office/drawing/2014/main" id="{42ED295D-A8CA-4ADF-A3AD-F2FA71D41A99}"/>
              </a:ext>
            </a:extLst>
          </p:cNvPr>
          <p:cNvSpPr txBox="1">
            <a:spLocks/>
          </p:cNvSpPr>
          <p:nvPr/>
        </p:nvSpPr>
        <p:spPr>
          <a:xfrm>
            <a:off x="450940" y="1241259"/>
            <a:ext cx="8097637" cy="455893"/>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1600" b="0" i="0" kern="1200">
                <a:solidFill>
                  <a:schemeClr val="bg1"/>
                </a:solidFill>
                <a:latin typeface="Calibri Light" panose="020F0302020204030204" pitchFamily="34" charset="0"/>
                <a:ea typeface="Calibri" panose="020F0502020204030204" pitchFamily="34" charset="0"/>
                <a:cs typeface="Calibri Light" panose="020F0302020204030204" pitchFamily="34" charset="0"/>
              </a:defRPr>
            </a:lvl1pPr>
            <a:lvl2pPr marL="685800" indent="-228600" algn="l" defTabSz="914400" rtl="0" eaLnBrk="1" latinLnBrk="0" hangingPunct="1">
              <a:lnSpc>
                <a:spcPct val="110000"/>
              </a:lnSpc>
              <a:spcBef>
                <a:spcPts val="600"/>
              </a:spcBef>
              <a:spcAft>
                <a:spcPts val="0"/>
              </a:spcAft>
              <a:buFont typeface="Arial" panose="020B0604020202020204" pitchFamily="34" charset="0"/>
              <a:buNone/>
              <a:defRPr sz="1200" b="0" i="0" kern="1200">
                <a:solidFill>
                  <a:schemeClr val="tx1"/>
                </a:solidFill>
                <a:latin typeface="+mn-lt"/>
                <a:ea typeface="Calibri" panose="020F0502020204030204" pitchFamily="34" charset="0"/>
                <a:cs typeface="Calibri" panose="020F0502020204030204" pitchFamily="34" charset="0"/>
              </a:defRPr>
            </a:lvl2pPr>
            <a:lvl3pPr marL="1143000" indent="-228600" algn="l" defTabSz="914400" rtl="0" eaLnBrk="1" latinLnBrk="0" hangingPunct="1">
              <a:lnSpc>
                <a:spcPct val="110000"/>
              </a:lnSpc>
              <a:spcBef>
                <a:spcPts val="600"/>
              </a:spcBef>
              <a:spcAft>
                <a:spcPts val="0"/>
              </a:spcAft>
              <a:buFont typeface="Arial" panose="020B0604020202020204" pitchFamily="34" charset="0"/>
              <a:buNone/>
              <a:defRPr sz="1200" b="0" i="0" kern="1200">
                <a:solidFill>
                  <a:schemeClr val="tx1"/>
                </a:solidFill>
                <a:latin typeface="+mn-lt"/>
                <a:ea typeface="Calibri" panose="020F0502020204030204" pitchFamily="34" charset="0"/>
                <a:cs typeface="Calibri" panose="020F0502020204030204" pitchFamily="34" charset="0"/>
              </a:defRPr>
            </a:lvl3pPr>
            <a:lvl4pPr marL="16002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4pPr>
            <a:lvl5pPr marL="20574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rgbClr val="FF8500"/>
                </a:solidFill>
              </a:rPr>
              <a:t>Collections of standard frameworks elements</a:t>
            </a:r>
          </a:p>
        </p:txBody>
      </p:sp>
      <p:pic>
        <p:nvPicPr>
          <p:cNvPr id="5" name="Picture 4" descr="A picture containing text, first-aid kit, clipart&#10;&#10;Description automatically generated">
            <a:extLst>
              <a:ext uri="{FF2B5EF4-FFF2-40B4-BE49-F238E27FC236}">
                <a16:creationId xmlns:a16="http://schemas.microsoft.com/office/drawing/2014/main" id="{7861C8F4-6774-4BEB-AB22-50BB7B9BF9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887" y="2083415"/>
            <a:ext cx="685482" cy="702513"/>
          </a:xfrm>
          <a:prstGeom prst="rect">
            <a:avLst/>
          </a:prstGeom>
        </p:spPr>
      </p:pic>
      <p:pic>
        <p:nvPicPr>
          <p:cNvPr id="12" name="Picture 11" descr="Logo, icon, company name&#10;&#10;Description automatically generated">
            <a:extLst>
              <a:ext uri="{FF2B5EF4-FFF2-40B4-BE49-F238E27FC236}">
                <a16:creationId xmlns:a16="http://schemas.microsoft.com/office/drawing/2014/main" id="{B3D79E9C-B878-4C1D-ABE0-71B9423DFF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374" y="2849703"/>
            <a:ext cx="830064" cy="830064"/>
          </a:xfrm>
          <a:prstGeom prst="rect">
            <a:avLst/>
          </a:prstGeom>
        </p:spPr>
      </p:pic>
      <p:pic>
        <p:nvPicPr>
          <p:cNvPr id="14" name="Picture 13" descr="Icon&#10;&#10;Description automatically generated with medium confidence">
            <a:extLst>
              <a:ext uri="{FF2B5EF4-FFF2-40B4-BE49-F238E27FC236}">
                <a16:creationId xmlns:a16="http://schemas.microsoft.com/office/drawing/2014/main" id="{87595DEB-99E6-480B-A2FC-905478FD0A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8548" y="3679767"/>
            <a:ext cx="970624" cy="800765"/>
          </a:xfrm>
          <a:prstGeom prst="rect">
            <a:avLst/>
          </a:prstGeom>
        </p:spPr>
      </p:pic>
      <p:pic>
        <p:nvPicPr>
          <p:cNvPr id="16" name="Picture 15" descr="Icon&#10;&#10;Description automatically generated">
            <a:extLst>
              <a:ext uri="{FF2B5EF4-FFF2-40B4-BE49-F238E27FC236}">
                <a16:creationId xmlns:a16="http://schemas.microsoft.com/office/drawing/2014/main" id="{91DC960F-EAF1-4811-8669-D39084C229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9767" y="4523964"/>
            <a:ext cx="768186" cy="768186"/>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468F4E2D-6C77-4B64-B22E-E6532814114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9420" y="5477266"/>
            <a:ext cx="588880" cy="510363"/>
          </a:xfrm>
          <a:prstGeom prst="rect">
            <a:avLst/>
          </a:prstGeom>
        </p:spPr>
      </p:pic>
    </p:spTree>
    <p:extLst>
      <p:ext uri="{BB962C8B-B14F-4D97-AF65-F5344CB8AC3E}">
        <p14:creationId xmlns:p14="http://schemas.microsoft.com/office/powerpoint/2010/main" val="1664811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Текст 17">
            <a:extLst>
              <a:ext uri="{FF2B5EF4-FFF2-40B4-BE49-F238E27FC236}">
                <a16:creationId xmlns:a16="http://schemas.microsoft.com/office/drawing/2014/main" id="{B22BAA42-9699-7E4E-891B-8A234913C9CF}"/>
              </a:ext>
            </a:extLst>
          </p:cNvPr>
          <p:cNvSpPr>
            <a:spLocks noGrp="1"/>
          </p:cNvSpPr>
          <p:nvPr>
            <p:ph type="body" sz="quarter" idx="18"/>
          </p:nvPr>
        </p:nvSpPr>
        <p:spPr>
          <a:xfrm>
            <a:off x="542839" y="1948856"/>
            <a:ext cx="11106322" cy="2410494"/>
          </a:xfrm>
        </p:spPr>
        <p:txBody>
          <a:bodyPr/>
          <a:lstStyle/>
          <a:p>
            <a:r>
              <a:rPr lang="en-US" sz="2400" b="1" dirty="0">
                <a:solidFill>
                  <a:srgbClr val="00B0F0"/>
                </a:solidFill>
              </a:rPr>
              <a:t>QA Engineer:</a:t>
            </a:r>
          </a:p>
          <a:p>
            <a:pPr marL="342900" indent="-342900">
              <a:buFont typeface="Arial" panose="020B0604020202020204" pitchFamily="34" charset="0"/>
              <a:buChar char="•"/>
            </a:pPr>
            <a:r>
              <a:rPr lang="en-US" sz="2400" dirty="0"/>
              <a:t>Develop your own specific Components</a:t>
            </a:r>
          </a:p>
          <a:p>
            <a:pPr marL="342900" indent="-342900">
              <a:buFont typeface="Arial" panose="020B0604020202020204" pitchFamily="34" charset="0"/>
              <a:buChar char="•"/>
            </a:pPr>
            <a:r>
              <a:rPr lang="en-US" sz="2400" dirty="0"/>
              <a:t>Write obvious and Simple Page Objects (or even generate them)</a:t>
            </a:r>
          </a:p>
          <a:p>
            <a:pPr marL="342900" indent="-342900">
              <a:buFont typeface="Arial" panose="020B0604020202020204" pitchFamily="34" charset="0"/>
              <a:buChar char="•"/>
            </a:pPr>
            <a:r>
              <a:rPr lang="en-US" sz="2400" dirty="0"/>
              <a:t>Save your time on both development and maintenance (write more stable tests)</a:t>
            </a:r>
          </a:p>
          <a:p>
            <a:pPr marL="342900" indent="-342900">
              <a:buFont typeface="Arial" panose="020B0604020202020204" pitchFamily="34" charset="0"/>
              <a:buChar char="•"/>
            </a:pPr>
            <a:r>
              <a:rPr lang="en-US" sz="2400" dirty="0"/>
              <a:t>Generate Live documentation from your tests</a:t>
            </a:r>
          </a:p>
        </p:txBody>
      </p:sp>
      <p:sp>
        <p:nvSpPr>
          <p:cNvPr id="17" name="Текст 16">
            <a:extLst>
              <a:ext uri="{FF2B5EF4-FFF2-40B4-BE49-F238E27FC236}">
                <a16:creationId xmlns:a16="http://schemas.microsoft.com/office/drawing/2014/main" id="{0B90959E-3F9D-AA48-AECC-D791FD41BD89}"/>
              </a:ext>
            </a:extLst>
          </p:cNvPr>
          <p:cNvSpPr>
            <a:spLocks noGrp="1"/>
          </p:cNvSpPr>
          <p:nvPr>
            <p:ph type="body" sz="quarter" idx="14"/>
          </p:nvPr>
        </p:nvSpPr>
        <p:spPr/>
        <p:txBody>
          <a:bodyPr/>
          <a:lstStyle/>
          <a:p>
            <a:endParaRPr lang="ru-RU" dirty="0"/>
          </a:p>
        </p:txBody>
      </p:sp>
      <p:sp>
        <p:nvSpPr>
          <p:cNvPr id="19" name="Текст 18">
            <a:extLst>
              <a:ext uri="{FF2B5EF4-FFF2-40B4-BE49-F238E27FC236}">
                <a16:creationId xmlns:a16="http://schemas.microsoft.com/office/drawing/2014/main" id="{452B0DA2-85D6-B743-B68B-47911174E42B}"/>
              </a:ext>
            </a:extLst>
          </p:cNvPr>
          <p:cNvSpPr>
            <a:spLocks noGrp="1"/>
          </p:cNvSpPr>
          <p:nvPr>
            <p:ph type="body" sz="quarter" idx="20"/>
          </p:nvPr>
        </p:nvSpPr>
        <p:spPr/>
        <p:txBody>
          <a:bodyPr/>
          <a:lstStyle/>
          <a:p>
            <a:r>
              <a:rPr lang="en-US" dirty="0"/>
              <a:t>Conclusion - profit</a:t>
            </a:r>
            <a:endParaRPr lang="ru-RU" dirty="0"/>
          </a:p>
        </p:txBody>
      </p:sp>
      <p:sp>
        <p:nvSpPr>
          <p:cNvPr id="8" name="TextBox 7">
            <a:extLst>
              <a:ext uri="{FF2B5EF4-FFF2-40B4-BE49-F238E27FC236}">
                <a16:creationId xmlns:a16="http://schemas.microsoft.com/office/drawing/2014/main" id="{461BFAE4-7A70-40B4-B93F-2DE38663AA6A}"/>
              </a:ext>
            </a:extLst>
          </p:cNvPr>
          <p:cNvSpPr txBox="1"/>
          <p:nvPr/>
        </p:nvSpPr>
        <p:spPr>
          <a:xfrm>
            <a:off x="450940" y="1197700"/>
            <a:ext cx="6704772" cy="606961"/>
          </a:xfrm>
          <a:prstGeom prst="rect">
            <a:avLst/>
          </a:prstGeom>
          <a:noFill/>
        </p:spPr>
        <p:txBody>
          <a:bodyPr wrap="square">
            <a:spAutoFit/>
          </a:bodyPr>
          <a:lstStyle/>
          <a:p>
            <a:pPr>
              <a:lnSpc>
                <a:spcPct val="110000"/>
              </a:lnSpc>
              <a:spcBef>
                <a:spcPts val="600"/>
              </a:spcBef>
            </a:pPr>
            <a:r>
              <a:rPr lang="en-US" sz="3200" b="1" dirty="0">
                <a:solidFill>
                  <a:srgbClr val="FF8500"/>
                </a:solidFill>
                <a:latin typeface="Calibri Light" panose="020F0302020204030204" pitchFamily="34" charset="0"/>
                <a:cs typeface="Calibri Light" panose="020F0302020204030204" pitchFamily="34" charset="0"/>
              </a:rPr>
              <a:t>UI Objects approach allow:</a:t>
            </a:r>
          </a:p>
        </p:txBody>
      </p:sp>
      <p:sp>
        <p:nvSpPr>
          <p:cNvPr id="9" name="Текст 17">
            <a:extLst>
              <a:ext uri="{FF2B5EF4-FFF2-40B4-BE49-F238E27FC236}">
                <a16:creationId xmlns:a16="http://schemas.microsoft.com/office/drawing/2014/main" id="{B28B494B-A48C-40E3-847F-39A6F0FCB45C}"/>
              </a:ext>
            </a:extLst>
          </p:cNvPr>
          <p:cNvSpPr txBox="1">
            <a:spLocks/>
          </p:cNvSpPr>
          <p:nvPr/>
        </p:nvSpPr>
        <p:spPr>
          <a:xfrm>
            <a:off x="542839" y="4341630"/>
            <a:ext cx="11106322" cy="2101700"/>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1600" b="0" i="0" kern="1200">
                <a:solidFill>
                  <a:schemeClr val="bg1"/>
                </a:solidFill>
                <a:latin typeface="Calibri Light" panose="020F0302020204030204" pitchFamily="34" charset="0"/>
                <a:ea typeface="Calibri" panose="020F0502020204030204" pitchFamily="34" charset="0"/>
                <a:cs typeface="Calibri Light" panose="020F0302020204030204" pitchFamily="34" charset="0"/>
              </a:defRPr>
            </a:lvl1pPr>
            <a:lvl2pPr marL="685800" indent="-228600" algn="l" defTabSz="914400" rtl="0" eaLnBrk="1" latinLnBrk="0" hangingPunct="1">
              <a:lnSpc>
                <a:spcPct val="110000"/>
              </a:lnSpc>
              <a:spcBef>
                <a:spcPts val="600"/>
              </a:spcBef>
              <a:spcAft>
                <a:spcPts val="0"/>
              </a:spcAft>
              <a:buFont typeface="Arial" panose="020B0604020202020204" pitchFamily="34" charset="0"/>
              <a:buNone/>
              <a:defRPr sz="1200" b="0" i="0" kern="1200">
                <a:solidFill>
                  <a:schemeClr val="tx1"/>
                </a:solidFill>
                <a:latin typeface="+mn-lt"/>
                <a:ea typeface="Calibri" panose="020F0502020204030204" pitchFamily="34" charset="0"/>
                <a:cs typeface="Calibri" panose="020F0502020204030204" pitchFamily="34" charset="0"/>
              </a:defRPr>
            </a:lvl2pPr>
            <a:lvl3pPr marL="1143000" indent="-228600" algn="l" defTabSz="914400" rtl="0" eaLnBrk="1" latinLnBrk="0" hangingPunct="1">
              <a:lnSpc>
                <a:spcPct val="110000"/>
              </a:lnSpc>
              <a:spcBef>
                <a:spcPts val="600"/>
              </a:spcBef>
              <a:spcAft>
                <a:spcPts val="0"/>
              </a:spcAft>
              <a:buFont typeface="Arial" panose="020B0604020202020204" pitchFamily="34" charset="0"/>
              <a:buNone/>
              <a:defRPr sz="1200" b="0" i="0" kern="1200">
                <a:solidFill>
                  <a:schemeClr val="tx1"/>
                </a:solidFill>
                <a:latin typeface="+mn-lt"/>
                <a:ea typeface="Calibri" panose="020F0502020204030204" pitchFamily="34" charset="0"/>
                <a:cs typeface="Calibri" panose="020F0502020204030204" pitchFamily="34" charset="0"/>
              </a:defRPr>
            </a:lvl3pPr>
            <a:lvl4pPr marL="16002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4pPr>
            <a:lvl5pPr marL="20574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00B0F0"/>
                </a:solidFill>
              </a:rPr>
              <a:t>Business:</a:t>
            </a:r>
          </a:p>
          <a:p>
            <a:pPr marL="342900" indent="-342900">
              <a:buFont typeface="Arial" panose="020B0604020202020204" pitchFamily="34" charset="0"/>
              <a:buChar char="•"/>
            </a:pPr>
            <a:r>
              <a:rPr lang="en-US" sz="2400" dirty="0"/>
              <a:t>Tests that you can trust (stable and with all evidences)</a:t>
            </a:r>
          </a:p>
          <a:p>
            <a:pPr marL="342900" indent="-342900">
              <a:buFont typeface="Arial" panose="020B0604020202020204" pitchFamily="34" charset="0"/>
              <a:buChar char="•"/>
            </a:pPr>
            <a:r>
              <a:rPr lang="en-US" sz="2400" dirty="0"/>
              <a:t>Shift left (fast tests development and fixes) – Reduce regression cycle</a:t>
            </a:r>
          </a:p>
          <a:p>
            <a:pPr marL="342900" indent="-342900">
              <a:buFont typeface="Arial" panose="020B0604020202020204" pitchFamily="34" charset="0"/>
              <a:buChar char="•"/>
            </a:pPr>
            <a:r>
              <a:rPr lang="en-US" sz="2400" dirty="0"/>
              <a:t>Live documentation after tests execution – Evaluate results (GXP)</a:t>
            </a:r>
          </a:p>
        </p:txBody>
      </p:sp>
    </p:spTree>
    <p:extLst>
      <p:ext uri="{BB962C8B-B14F-4D97-AF65-F5344CB8AC3E}">
        <p14:creationId xmlns:p14="http://schemas.microsoft.com/office/powerpoint/2010/main" val="107915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fade">
                                      <p:cBhvr>
                                        <p:cTn id="7" dur="500"/>
                                        <p:tgtEl>
                                          <p:spTgt spid="1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2" end="2"/>
                                            </p:txEl>
                                          </p:spTgt>
                                        </p:tgtEl>
                                        <p:attrNameLst>
                                          <p:attrName>style.visibility</p:attrName>
                                        </p:attrNameLst>
                                      </p:cBhvr>
                                      <p:to>
                                        <p:strVal val="visible"/>
                                      </p:to>
                                    </p:set>
                                    <p:animEffect transition="in" filter="fade">
                                      <p:cBhvr>
                                        <p:cTn id="12" dur="500"/>
                                        <p:tgtEl>
                                          <p:spTgt spid="1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3" end="3"/>
                                            </p:txEl>
                                          </p:spTgt>
                                        </p:tgtEl>
                                        <p:attrNameLst>
                                          <p:attrName>style.visibility</p:attrName>
                                        </p:attrNameLst>
                                      </p:cBhvr>
                                      <p:to>
                                        <p:strVal val="visible"/>
                                      </p:to>
                                    </p:set>
                                    <p:animEffect transition="in" filter="fade">
                                      <p:cBhvr>
                                        <p:cTn id="17" dur="500"/>
                                        <p:tgtEl>
                                          <p:spTgt spid="1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xEl>
                                              <p:pRg st="4" end="4"/>
                                            </p:txEl>
                                          </p:spTgt>
                                        </p:tgtEl>
                                        <p:attrNameLst>
                                          <p:attrName>style.visibility</p:attrName>
                                        </p:attrNameLst>
                                      </p:cBhvr>
                                      <p:to>
                                        <p:strVal val="visible"/>
                                      </p:to>
                                    </p:set>
                                    <p:animEffect transition="in" filter="fade">
                                      <p:cBhvr>
                                        <p:cTn id="22" dur="500"/>
                                        <p:tgtEl>
                                          <p:spTgt spid="1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fade">
                                      <p:cBhvr>
                                        <p:cTn id="30" dur="5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fade">
                                      <p:cBhvr>
                                        <p:cTn id="35" dur="500"/>
                                        <p:tgtEl>
                                          <p:spTgt spid="9">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fade">
                                      <p:cBhvr>
                                        <p:cTn id="4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P spid="9"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a:extLst>
              <a:ext uri="{FF2B5EF4-FFF2-40B4-BE49-F238E27FC236}">
                <a16:creationId xmlns:a16="http://schemas.microsoft.com/office/drawing/2014/main" id="{A610C61B-123A-CE44-A4BA-51E04956E4B6}"/>
              </a:ext>
            </a:extLst>
          </p:cNvPr>
          <p:cNvSpPr>
            <a:spLocks noGrp="1"/>
          </p:cNvSpPr>
          <p:nvPr>
            <p:ph type="title"/>
          </p:nvPr>
        </p:nvSpPr>
        <p:spPr>
          <a:xfrm>
            <a:off x="2452737" y="1897521"/>
            <a:ext cx="7286526" cy="1846659"/>
          </a:xfrm>
        </p:spPr>
        <p:txBody>
          <a:bodyPr/>
          <a:lstStyle/>
          <a:p>
            <a:r>
              <a:rPr lang="en-US" sz="6000" dirty="0"/>
              <a:t>Layout and Visual validations</a:t>
            </a:r>
            <a:endParaRPr lang="ru-RU" sz="6000" dirty="0"/>
          </a:p>
        </p:txBody>
      </p:sp>
      <p:sp>
        <p:nvSpPr>
          <p:cNvPr id="12" name="Текст 11">
            <a:extLst>
              <a:ext uri="{FF2B5EF4-FFF2-40B4-BE49-F238E27FC236}">
                <a16:creationId xmlns:a16="http://schemas.microsoft.com/office/drawing/2014/main" id="{AFC796EB-5CC1-C743-9D73-1A1E42B30F96}"/>
              </a:ext>
            </a:extLst>
          </p:cNvPr>
          <p:cNvSpPr>
            <a:spLocks noGrp="1"/>
          </p:cNvSpPr>
          <p:nvPr>
            <p:ph type="body" sz="quarter" idx="13"/>
          </p:nvPr>
        </p:nvSpPr>
        <p:spPr>
          <a:xfrm>
            <a:off x="4107505" y="4501987"/>
            <a:ext cx="3976990" cy="369332"/>
          </a:xfrm>
        </p:spPr>
        <p:txBody>
          <a:bodyPr/>
          <a:lstStyle/>
          <a:p>
            <a:r>
              <a:rPr lang="en-US" sz="2400" dirty="0"/>
              <a:t>JDI Nova</a:t>
            </a:r>
            <a:endParaRPr lang="ru-RU" sz="2400" dirty="0"/>
          </a:p>
        </p:txBody>
      </p:sp>
      <p:sp>
        <p:nvSpPr>
          <p:cNvPr id="13" name="Текст 12">
            <a:extLst>
              <a:ext uri="{FF2B5EF4-FFF2-40B4-BE49-F238E27FC236}">
                <a16:creationId xmlns:a16="http://schemas.microsoft.com/office/drawing/2014/main" id="{A9B3ED9B-4350-3D4C-BD76-3C7D0C44B190}"/>
              </a:ext>
            </a:extLst>
          </p:cNvPr>
          <p:cNvSpPr>
            <a:spLocks noGrp="1"/>
          </p:cNvSpPr>
          <p:nvPr>
            <p:ph type="body" sz="quarter" idx="14"/>
          </p:nvPr>
        </p:nvSpPr>
        <p:spPr/>
        <p:txBody>
          <a:bodyPr/>
          <a:lstStyle/>
          <a:p>
            <a:endParaRPr lang="ru-RU"/>
          </a:p>
        </p:txBody>
      </p:sp>
    </p:spTree>
    <p:extLst>
      <p:ext uri="{BB962C8B-B14F-4D97-AF65-F5344CB8AC3E}">
        <p14:creationId xmlns:p14="http://schemas.microsoft.com/office/powerpoint/2010/main" val="3454936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0B90959E-3F9D-AA48-AECC-D791FD41BD89}"/>
              </a:ext>
            </a:extLst>
          </p:cNvPr>
          <p:cNvSpPr>
            <a:spLocks noGrp="1"/>
          </p:cNvSpPr>
          <p:nvPr>
            <p:ph type="body" sz="quarter" idx="14"/>
          </p:nvPr>
        </p:nvSpPr>
        <p:spPr/>
        <p:txBody>
          <a:bodyPr/>
          <a:lstStyle/>
          <a:p>
            <a:endParaRPr lang="ru-RU" dirty="0"/>
          </a:p>
        </p:txBody>
      </p:sp>
      <p:sp>
        <p:nvSpPr>
          <p:cNvPr id="7" name="Text Placeholder 6">
            <a:extLst>
              <a:ext uri="{FF2B5EF4-FFF2-40B4-BE49-F238E27FC236}">
                <a16:creationId xmlns:a16="http://schemas.microsoft.com/office/drawing/2014/main" id="{0181D31E-ACDC-4A4C-A053-96FF5E08F12C}"/>
              </a:ext>
            </a:extLst>
          </p:cNvPr>
          <p:cNvSpPr>
            <a:spLocks noGrp="1"/>
          </p:cNvSpPr>
          <p:nvPr>
            <p:ph type="body" sz="quarter" idx="20"/>
          </p:nvPr>
        </p:nvSpPr>
        <p:spPr/>
        <p:txBody>
          <a:bodyPr/>
          <a:lstStyle/>
          <a:p>
            <a:r>
              <a:rPr lang="en-US" dirty="0"/>
              <a:t>Login Form</a:t>
            </a:r>
          </a:p>
        </p:txBody>
      </p:sp>
      <p:sp>
        <p:nvSpPr>
          <p:cNvPr id="13" name="Текст 17">
            <a:extLst>
              <a:ext uri="{FF2B5EF4-FFF2-40B4-BE49-F238E27FC236}">
                <a16:creationId xmlns:a16="http://schemas.microsoft.com/office/drawing/2014/main" id="{E02A15D5-E08E-45CC-A066-3903B6597F96}"/>
              </a:ext>
            </a:extLst>
          </p:cNvPr>
          <p:cNvSpPr txBox="1">
            <a:spLocks/>
          </p:cNvSpPr>
          <p:nvPr/>
        </p:nvSpPr>
        <p:spPr>
          <a:xfrm>
            <a:off x="6096001" y="1743580"/>
            <a:ext cx="5642344" cy="3434476"/>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1600" b="0" i="0" kern="1200">
                <a:solidFill>
                  <a:schemeClr val="bg1"/>
                </a:solidFill>
                <a:latin typeface="Calibri Light" panose="020F0302020204030204" pitchFamily="34" charset="0"/>
                <a:ea typeface="Calibri" panose="020F0502020204030204" pitchFamily="34" charset="0"/>
                <a:cs typeface="Calibri Light" panose="020F0302020204030204" pitchFamily="34" charset="0"/>
              </a:defRPr>
            </a:lvl1pPr>
            <a:lvl2pPr marL="685800" indent="-228600" algn="l" defTabSz="914400" rtl="0" eaLnBrk="1" latinLnBrk="0" hangingPunct="1">
              <a:lnSpc>
                <a:spcPct val="110000"/>
              </a:lnSpc>
              <a:spcBef>
                <a:spcPts val="600"/>
              </a:spcBef>
              <a:spcAft>
                <a:spcPts val="0"/>
              </a:spcAft>
              <a:buFont typeface="Arial" panose="020B0604020202020204" pitchFamily="34" charset="0"/>
              <a:buNone/>
              <a:defRPr sz="1200" b="0" i="0" kern="1200">
                <a:solidFill>
                  <a:schemeClr val="tx1"/>
                </a:solidFill>
                <a:latin typeface="+mn-lt"/>
                <a:ea typeface="Calibri" panose="020F0502020204030204" pitchFamily="34" charset="0"/>
                <a:cs typeface="Calibri" panose="020F0502020204030204" pitchFamily="34" charset="0"/>
              </a:defRPr>
            </a:lvl2pPr>
            <a:lvl3pPr marL="1143000" indent="-228600" algn="l" defTabSz="914400" rtl="0" eaLnBrk="1" latinLnBrk="0" hangingPunct="1">
              <a:lnSpc>
                <a:spcPct val="110000"/>
              </a:lnSpc>
              <a:spcBef>
                <a:spcPts val="600"/>
              </a:spcBef>
              <a:spcAft>
                <a:spcPts val="0"/>
              </a:spcAft>
              <a:buFont typeface="Arial" panose="020B0604020202020204" pitchFamily="34" charset="0"/>
              <a:buNone/>
              <a:defRPr sz="1200" b="0" i="0" kern="1200">
                <a:solidFill>
                  <a:schemeClr val="tx1"/>
                </a:solidFill>
                <a:latin typeface="+mn-lt"/>
                <a:ea typeface="Calibri" panose="020F0502020204030204" pitchFamily="34" charset="0"/>
                <a:cs typeface="Calibri" panose="020F0502020204030204" pitchFamily="34" charset="0"/>
              </a:defRPr>
            </a:lvl3pPr>
            <a:lvl4pPr marL="16002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4pPr>
            <a:lvl5pPr marL="20574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95% QA Engineers will write tests like:</a:t>
            </a:r>
          </a:p>
          <a:p>
            <a:pPr marL="514350" indent="-514350">
              <a:buAutoNum type="arabicPeriod"/>
            </a:pPr>
            <a:r>
              <a:rPr lang="en-US" sz="2800" dirty="0"/>
              <a:t>Correct login</a:t>
            </a:r>
          </a:p>
          <a:p>
            <a:pPr marL="514350" indent="-514350">
              <a:buAutoNum type="arabicPeriod"/>
            </a:pPr>
            <a:r>
              <a:rPr lang="en-US" sz="2800" dirty="0"/>
              <a:t>Incorrect login</a:t>
            </a:r>
          </a:p>
          <a:p>
            <a:pPr marL="514350" indent="-514350">
              <a:buAutoNum type="arabicPeriod"/>
            </a:pPr>
            <a:r>
              <a:rPr lang="en-US" sz="2800" dirty="0"/>
              <a:t>Forgot password </a:t>
            </a:r>
          </a:p>
          <a:p>
            <a:r>
              <a:rPr lang="en-US" sz="2800" dirty="0"/>
              <a:t>etc. – functional tests</a:t>
            </a:r>
          </a:p>
          <a:p>
            <a:pPr marL="514350" indent="-514350">
              <a:buAutoNum type="arabicPeriod"/>
            </a:pPr>
            <a:endParaRPr lang="en-US" sz="2800" dirty="0"/>
          </a:p>
        </p:txBody>
      </p:sp>
      <p:pic>
        <p:nvPicPr>
          <p:cNvPr id="14" name="Picture 13">
            <a:extLst>
              <a:ext uri="{FF2B5EF4-FFF2-40B4-BE49-F238E27FC236}">
                <a16:creationId xmlns:a16="http://schemas.microsoft.com/office/drawing/2014/main" id="{961A8E56-A7A8-4A2B-9513-EAF26917C83A}"/>
              </a:ext>
            </a:extLst>
          </p:cNvPr>
          <p:cNvPicPr>
            <a:picLocks noChangeAspect="1"/>
          </p:cNvPicPr>
          <p:nvPr/>
        </p:nvPicPr>
        <p:blipFill>
          <a:blip r:embed="rId2"/>
          <a:stretch>
            <a:fillRect/>
          </a:stretch>
        </p:blipFill>
        <p:spPr>
          <a:xfrm>
            <a:off x="555813" y="1743580"/>
            <a:ext cx="5125165" cy="3629532"/>
          </a:xfrm>
          <a:prstGeom prst="rect">
            <a:avLst/>
          </a:prstGeom>
        </p:spPr>
      </p:pic>
    </p:spTree>
    <p:extLst>
      <p:ext uri="{BB962C8B-B14F-4D97-AF65-F5344CB8AC3E}">
        <p14:creationId xmlns:p14="http://schemas.microsoft.com/office/powerpoint/2010/main" val="3507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fade">
                                      <p:cBhvr>
                                        <p:cTn id="17" dur="500"/>
                                        <p:tgtEl>
                                          <p:spTgt spid="1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fade">
                                      <p:cBhvr>
                                        <p:cTn id="22"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0B90959E-3F9D-AA48-AECC-D791FD41BD89}"/>
              </a:ext>
            </a:extLst>
          </p:cNvPr>
          <p:cNvSpPr>
            <a:spLocks noGrp="1"/>
          </p:cNvSpPr>
          <p:nvPr>
            <p:ph type="body" sz="quarter" idx="14"/>
          </p:nvPr>
        </p:nvSpPr>
        <p:spPr/>
        <p:txBody>
          <a:bodyPr/>
          <a:lstStyle/>
          <a:p>
            <a:endParaRPr lang="ru-RU" dirty="0"/>
          </a:p>
        </p:txBody>
      </p:sp>
      <p:sp>
        <p:nvSpPr>
          <p:cNvPr id="7" name="Text Placeholder 6">
            <a:extLst>
              <a:ext uri="{FF2B5EF4-FFF2-40B4-BE49-F238E27FC236}">
                <a16:creationId xmlns:a16="http://schemas.microsoft.com/office/drawing/2014/main" id="{0181D31E-ACDC-4A4C-A053-96FF5E08F12C}"/>
              </a:ext>
            </a:extLst>
          </p:cNvPr>
          <p:cNvSpPr>
            <a:spLocks noGrp="1"/>
          </p:cNvSpPr>
          <p:nvPr>
            <p:ph type="body" sz="quarter" idx="20"/>
          </p:nvPr>
        </p:nvSpPr>
        <p:spPr/>
        <p:txBody>
          <a:bodyPr/>
          <a:lstStyle/>
          <a:p>
            <a:r>
              <a:rPr lang="en-US" dirty="0"/>
              <a:t>Find 5 differences</a:t>
            </a:r>
          </a:p>
        </p:txBody>
      </p:sp>
      <p:pic>
        <p:nvPicPr>
          <p:cNvPr id="3" name="Picture 2">
            <a:extLst>
              <a:ext uri="{FF2B5EF4-FFF2-40B4-BE49-F238E27FC236}">
                <a16:creationId xmlns:a16="http://schemas.microsoft.com/office/drawing/2014/main" id="{C857F37B-F412-4F8A-A958-D099205ECC7B}"/>
              </a:ext>
            </a:extLst>
          </p:cNvPr>
          <p:cNvPicPr>
            <a:picLocks noChangeAspect="1"/>
          </p:cNvPicPr>
          <p:nvPr/>
        </p:nvPicPr>
        <p:blipFill>
          <a:blip r:embed="rId2"/>
          <a:stretch>
            <a:fillRect/>
          </a:stretch>
        </p:blipFill>
        <p:spPr>
          <a:xfrm>
            <a:off x="6577706" y="1743580"/>
            <a:ext cx="5058481" cy="3600953"/>
          </a:xfrm>
          <a:prstGeom prst="rect">
            <a:avLst/>
          </a:prstGeom>
        </p:spPr>
      </p:pic>
      <p:pic>
        <p:nvPicPr>
          <p:cNvPr id="8" name="Picture 7">
            <a:extLst>
              <a:ext uri="{FF2B5EF4-FFF2-40B4-BE49-F238E27FC236}">
                <a16:creationId xmlns:a16="http://schemas.microsoft.com/office/drawing/2014/main" id="{4574072B-1114-4C37-A785-5B89E1D5160B}"/>
              </a:ext>
            </a:extLst>
          </p:cNvPr>
          <p:cNvPicPr>
            <a:picLocks noChangeAspect="1"/>
          </p:cNvPicPr>
          <p:nvPr/>
        </p:nvPicPr>
        <p:blipFill>
          <a:blip r:embed="rId3"/>
          <a:stretch>
            <a:fillRect/>
          </a:stretch>
        </p:blipFill>
        <p:spPr>
          <a:xfrm>
            <a:off x="555813" y="1743580"/>
            <a:ext cx="5125165" cy="3629532"/>
          </a:xfrm>
          <a:prstGeom prst="rect">
            <a:avLst/>
          </a:prstGeom>
        </p:spPr>
      </p:pic>
      <p:sp>
        <p:nvSpPr>
          <p:cNvPr id="9" name="Rectangle 8">
            <a:extLst>
              <a:ext uri="{FF2B5EF4-FFF2-40B4-BE49-F238E27FC236}">
                <a16:creationId xmlns:a16="http://schemas.microsoft.com/office/drawing/2014/main" id="{590A68EC-7EA3-478A-AACC-B7A3E46D87F9}"/>
              </a:ext>
            </a:extLst>
          </p:cNvPr>
          <p:cNvSpPr/>
          <p:nvPr/>
        </p:nvSpPr>
        <p:spPr bwMode="auto">
          <a:xfrm>
            <a:off x="450940" y="2346174"/>
            <a:ext cx="1519903" cy="1879597"/>
          </a:xfrm>
          <a:prstGeom prst="rect">
            <a:avLst/>
          </a:prstGeom>
          <a:noFill/>
          <a:ln w="38100">
            <a:solidFill>
              <a:srgbClr val="C00000"/>
            </a:solidFill>
          </a:ln>
          <a:effectLst/>
        </p:spPr>
        <p:txBody>
          <a:bodyPr wrap="square" lIns="0" tIns="0" rIns="0" bIns="0" rtlCol="0" anchor="ctr"/>
          <a:lstStyle/>
          <a:p>
            <a:pPr algn="ctr"/>
            <a:endParaRPr lang="en-US" sz="2400" dirty="0">
              <a:solidFill>
                <a:schemeClr val="bg1"/>
              </a:solidFill>
              <a:latin typeface="Calibri Light" panose="020F0302020204030204" pitchFamily="34" charset="0"/>
              <a:ea typeface="Human Sans ExtraLight" charset="0"/>
              <a:cs typeface="Human Sans ExtraLight" charset="0"/>
            </a:endParaRPr>
          </a:p>
        </p:txBody>
      </p:sp>
      <p:sp>
        <p:nvSpPr>
          <p:cNvPr id="10" name="Rectangle 9">
            <a:extLst>
              <a:ext uri="{FF2B5EF4-FFF2-40B4-BE49-F238E27FC236}">
                <a16:creationId xmlns:a16="http://schemas.microsoft.com/office/drawing/2014/main" id="{A1BB2B4D-C3B9-42BD-BE15-07EFE3E892C2}"/>
              </a:ext>
            </a:extLst>
          </p:cNvPr>
          <p:cNvSpPr/>
          <p:nvPr/>
        </p:nvSpPr>
        <p:spPr bwMode="auto">
          <a:xfrm>
            <a:off x="6511024" y="2374287"/>
            <a:ext cx="1519903" cy="1879597"/>
          </a:xfrm>
          <a:prstGeom prst="rect">
            <a:avLst/>
          </a:prstGeom>
          <a:noFill/>
          <a:ln w="38100">
            <a:solidFill>
              <a:srgbClr val="C00000"/>
            </a:solidFill>
          </a:ln>
          <a:effectLst/>
        </p:spPr>
        <p:txBody>
          <a:bodyPr wrap="square" lIns="0" tIns="0" rIns="0" bIns="0" rtlCol="0" anchor="ctr"/>
          <a:lstStyle/>
          <a:p>
            <a:pPr algn="ctr"/>
            <a:endParaRPr lang="en-US" sz="2400" dirty="0">
              <a:solidFill>
                <a:schemeClr val="bg1"/>
              </a:solidFill>
              <a:latin typeface="Calibri Light" panose="020F0302020204030204" pitchFamily="34" charset="0"/>
              <a:ea typeface="Human Sans ExtraLight" charset="0"/>
              <a:cs typeface="Human Sans ExtraLight" charset="0"/>
            </a:endParaRPr>
          </a:p>
        </p:txBody>
      </p:sp>
      <p:sp>
        <p:nvSpPr>
          <p:cNvPr id="11" name="Rectangle 10">
            <a:extLst>
              <a:ext uri="{FF2B5EF4-FFF2-40B4-BE49-F238E27FC236}">
                <a16:creationId xmlns:a16="http://schemas.microsoft.com/office/drawing/2014/main" id="{A1C9B6CE-F597-4E82-A38E-820C0B7D9700}"/>
              </a:ext>
            </a:extLst>
          </p:cNvPr>
          <p:cNvSpPr/>
          <p:nvPr/>
        </p:nvSpPr>
        <p:spPr bwMode="auto">
          <a:xfrm>
            <a:off x="450940" y="4660777"/>
            <a:ext cx="5337301" cy="777166"/>
          </a:xfrm>
          <a:prstGeom prst="rect">
            <a:avLst/>
          </a:prstGeom>
          <a:noFill/>
          <a:ln w="38100">
            <a:solidFill>
              <a:srgbClr val="C00000"/>
            </a:solidFill>
          </a:ln>
          <a:effectLst/>
        </p:spPr>
        <p:txBody>
          <a:bodyPr wrap="square" lIns="0" tIns="0" rIns="0" bIns="0" rtlCol="0" anchor="ctr"/>
          <a:lstStyle/>
          <a:p>
            <a:pPr algn="ctr"/>
            <a:endParaRPr lang="en-US" sz="2400" dirty="0">
              <a:solidFill>
                <a:schemeClr val="bg1"/>
              </a:solidFill>
              <a:latin typeface="Calibri Light" panose="020F0302020204030204" pitchFamily="34" charset="0"/>
              <a:ea typeface="Human Sans ExtraLight" charset="0"/>
              <a:cs typeface="Human Sans ExtraLight" charset="0"/>
            </a:endParaRPr>
          </a:p>
        </p:txBody>
      </p:sp>
      <p:sp>
        <p:nvSpPr>
          <p:cNvPr id="12" name="Rectangle 11">
            <a:extLst>
              <a:ext uri="{FF2B5EF4-FFF2-40B4-BE49-F238E27FC236}">
                <a16:creationId xmlns:a16="http://schemas.microsoft.com/office/drawing/2014/main" id="{9EF3D81D-1671-4051-9C43-A621A54D7047}"/>
              </a:ext>
            </a:extLst>
          </p:cNvPr>
          <p:cNvSpPr/>
          <p:nvPr/>
        </p:nvSpPr>
        <p:spPr bwMode="auto">
          <a:xfrm>
            <a:off x="6438295" y="4660777"/>
            <a:ext cx="5337301" cy="777166"/>
          </a:xfrm>
          <a:prstGeom prst="rect">
            <a:avLst/>
          </a:prstGeom>
          <a:noFill/>
          <a:ln w="38100">
            <a:solidFill>
              <a:srgbClr val="C00000"/>
            </a:solidFill>
          </a:ln>
          <a:effectLst/>
        </p:spPr>
        <p:txBody>
          <a:bodyPr wrap="square" lIns="0" tIns="0" rIns="0" bIns="0" rtlCol="0" anchor="ctr"/>
          <a:lstStyle/>
          <a:p>
            <a:pPr algn="ctr"/>
            <a:endParaRPr lang="en-US" sz="2400" dirty="0">
              <a:solidFill>
                <a:schemeClr val="bg1"/>
              </a:solidFill>
              <a:latin typeface="Calibri Light" panose="020F0302020204030204" pitchFamily="34" charset="0"/>
              <a:ea typeface="Human Sans ExtraLight" charset="0"/>
              <a:cs typeface="Human Sans ExtraLight" charset="0"/>
            </a:endParaRPr>
          </a:p>
        </p:txBody>
      </p:sp>
    </p:spTree>
    <p:extLst>
      <p:ext uri="{BB962C8B-B14F-4D97-AF65-F5344CB8AC3E}">
        <p14:creationId xmlns:p14="http://schemas.microsoft.com/office/powerpoint/2010/main" val="406163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0B90959E-3F9D-AA48-AECC-D791FD41BD89}"/>
              </a:ext>
            </a:extLst>
          </p:cNvPr>
          <p:cNvSpPr>
            <a:spLocks noGrp="1"/>
          </p:cNvSpPr>
          <p:nvPr>
            <p:ph type="body" sz="quarter" idx="14"/>
          </p:nvPr>
        </p:nvSpPr>
        <p:spPr/>
        <p:txBody>
          <a:bodyPr/>
          <a:lstStyle/>
          <a:p>
            <a:endParaRPr lang="ru-RU" dirty="0"/>
          </a:p>
        </p:txBody>
      </p:sp>
      <p:sp>
        <p:nvSpPr>
          <p:cNvPr id="7" name="Text Placeholder 6">
            <a:extLst>
              <a:ext uri="{FF2B5EF4-FFF2-40B4-BE49-F238E27FC236}">
                <a16:creationId xmlns:a16="http://schemas.microsoft.com/office/drawing/2014/main" id="{0181D31E-ACDC-4A4C-A053-96FF5E08F12C}"/>
              </a:ext>
            </a:extLst>
          </p:cNvPr>
          <p:cNvSpPr>
            <a:spLocks noGrp="1"/>
          </p:cNvSpPr>
          <p:nvPr>
            <p:ph type="body" sz="quarter" idx="20"/>
          </p:nvPr>
        </p:nvSpPr>
        <p:spPr/>
        <p:txBody>
          <a:bodyPr/>
          <a:lstStyle/>
          <a:p>
            <a:r>
              <a:rPr lang="en-US" dirty="0"/>
              <a:t>Layout and visual validation</a:t>
            </a:r>
          </a:p>
        </p:txBody>
      </p:sp>
      <p:pic>
        <p:nvPicPr>
          <p:cNvPr id="4" name="Picture 3">
            <a:extLst>
              <a:ext uri="{FF2B5EF4-FFF2-40B4-BE49-F238E27FC236}">
                <a16:creationId xmlns:a16="http://schemas.microsoft.com/office/drawing/2014/main" id="{81B4BD30-C7FD-4717-A734-2D18E2BA89E8}"/>
              </a:ext>
            </a:extLst>
          </p:cNvPr>
          <p:cNvPicPr>
            <a:picLocks noChangeAspect="1"/>
          </p:cNvPicPr>
          <p:nvPr/>
        </p:nvPicPr>
        <p:blipFill>
          <a:blip r:embed="rId2"/>
          <a:stretch>
            <a:fillRect/>
          </a:stretch>
        </p:blipFill>
        <p:spPr>
          <a:xfrm>
            <a:off x="450940" y="1876537"/>
            <a:ext cx="8116433" cy="2257740"/>
          </a:xfrm>
          <a:prstGeom prst="rect">
            <a:avLst/>
          </a:prstGeom>
        </p:spPr>
      </p:pic>
      <p:pic>
        <p:nvPicPr>
          <p:cNvPr id="6" name="Picture 5">
            <a:extLst>
              <a:ext uri="{FF2B5EF4-FFF2-40B4-BE49-F238E27FC236}">
                <a16:creationId xmlns:a16="http://schemas.microsoft.com/office/drawing/2014/main" id="{D0EB18BD-C542-4591-B468-9E4ACE3DF19C}"/>
              </a:ext>
            </a:extLst>
          </p:cNvPr>
          <p:cNvPicPr>
            <a:picLocks noChangeAspect="1"/>
          </p:cNvPicPr>
          <p:nvPr/>
        </p:nvPicPr>
        <p:blipFill>
          <a:blip r:embed="rId3"/>
          <a:stretch>
            <a:fillRect/>
          </a:stretch>
        </p:blipFill>
        <p:spPr>
          <a:xfrm>
            <a:off x="450940" y="5209204"/>
            <a:ext cx="5325218" cy="1324160"/>
          </a:xfrm>
          <a:prstGeom prst="rect">
            <a:avLst/>
          </a:prstGeom>
        </p:spPr>
      </p:pic>
      <p:sp>
        <p:nvSpPr>
          <p:cNvPr id="10" name="TextBox 9">
            <a:extLst>
              <a:ext uri="{FF2B5EF4-FFF2-40B4-BE49-F238E27FC236}">
                <a16:creationId xmlns:a16="http://schemas.microsoft.com/office/drawing/2014/main" id="{ED32972F-54EF-4E2D-8782-1500C72DC91E}"/>
              </a:ext>
            </a:extLst>
          </p:cNvPr>
          <p:cNvSpPr txBox="1"/>
          <p:nvPr/>
        </p:nvSpPr>
        <p:spPr>
          <a:xfrm>
            <a:off x="450940" y="1196282"/>
            <a:ext cx="6704772" cy="478272"/>
          </a:xfrm>
          <a:prstGeom prst="rect">
            <a:avLst/>
          </a:prstGeom>
          <a:noFill/>
        </p:spPr>
        <p:txBody>
          <a:bodyPr wrap="square">
            <a:spAutoFit/>
          </a:bodyPr>
          <a:lstStyle/>
          <a:p>
            <a:pPr>
              <a:lnSpc>
                <a:spcPct val="110000"/>
              </a:lnSpc>
              <a:spcBef>
                <a:spcPts val="600"/>
              </a:spcBef>
            </a:pPr>
            <a:r>
              <a:rPr lang="en-US" sz="2400" b="1" dirty="0">
                <a:solidFill>
                  <a:srgbClr val="FF8500"/>
                </a:solidFill>
                <a:latin typeface="Calibri Light" panose="020F0302020204030204" pitchFamily="34" charset="0"/>
                <a:cs typeface="Calibri Light" panose="020F0302020204030204" pitchFamily="34" charset="0"/>
              </a:rPr>
              <a:t>Layout validation</a:t>
            </a:r>
          </a:p>
        </p:txBody>
      </p:sp>
      <p:sp>
        <p:nvSpPr>
          <p:cNvPr id="11" name="TextBox 10">
            <a:extLst>
              <a:ext uri="{FF2B5EF4-FFF2-40B4-BE49-F238E27FC236}">
                <a16:creationId xmlns:a16="http://schemas.microsoft.com/office/drawing/2014/main" id="{680DD0E6-EDAD-49C9-863A-605695DA90AD}"/>
              </a:ext>
            </a:extLst>
          </p:cNvPr>
          <p:cNvSpPr txBox="1"/>
          <p:nvPr/>
        </p:nvSpPr>
        <p:spPr>
          <a:xfrm>
            <a:off x="450940" y="4580262"/>
            <a:ext cx="6704772" cy="478272"/>
          </a:xfrm>
          <a:prstGeom prst="rect">
            <a:avLst/>
          </a:prstGeom>
          <a:noFill/>
        </p:spPr>
        <p:txBody>
          <a:bodyPr wrap="square">
            <a:spAutoFit/>
          </a:bodyPr>
          <a:lstStyle/>
          <a:p>
            <a:pPr>
              <a:lnSpc>
                <a:spcPct val="110000"/>
              </a:lnSpc>
              <a:spcBef>
                <a:spcPts val="600"/>
              </a:spcBef>
            </a:pPr>
            <a:r>
              <a:rPr lang="en-US" sz="2400" b="1" dirty="0">
                <a:solidFill>
                  <a:srgbClr val="FF8500"/>
                </a:solidFill>
                <a:latin typeface="Calibri Light" panose="020F0302020204030204" pitchFamily="34" charset="0"/>
                <a:cs typeface="Calibri Light" panose="020F0302020204030204" pitchFamily="34" charset="0"/>
              </a:rPr>
              <a:t>Visual validation</a:t>
            </a:r>
          </a:p>
        </p:txBody>
      </p:sp>
      <p:pic>
        <p:nvPicPr>
          <p:cNvPr id="8" name="Picture 7">
            <a:extLst>
              <a:ext uri="{FF2B5EF4-FFF2-40B4-BE49-F238E27FC236}">
                <a16:creationId xmlns:a16="http://schemas.microsoft.com/office/drawing/2014/main" id="{BEE940D9-807D-4214-A07D-40F00FA0753C}"/>
              </a:ext>
            </a:extLst>
          </p:cNvPr>
          <p:cNvPicPr>
            <a:picLocks noChangeAspect="1"/>
          </p:cNvPicPr>
          <p:nvPr/>
        </p:nvPicPr>
        <p:blipFill>
          <a:blip r:embed="rId4"/>
          <a:stretch>
            <a:fillRect/>
          </a:stretch>
        </p:blipFill>
        <p:spPr>
          <a:xfrm>
            <a:off x="450940" y="1886062"/>
            <a:ext cx="5963482" cy="2543530"/>
          </a:xfrm>
          <a:prstGeom prst="rect">
            <a:avLst/>
          </a:prstGeom>
        </p:spPr>
      </p:pic>
    </p:spTree>
    <p:extLst>
      <p:ext uri="{BB962C8B-B14F-4D97-AF65-F5344CB8AC3E}">
        <p14:creationId xmlns:p14="http://schemas.microsoft.com/office/powerpoint/2010/main" val="296285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Текст 17">
            <a:extLst>
              <a:ext uri="{FF2B5EF4-FFF2-40B4-BE49-F238E27FC236}">
                <a16:creationId xmlns:a16="http://schemas.microsoft.com/office/drawing/2014/main" id="{B22BAA42-9699-7E4E-891B-8A234913C9CF}"/>
              </a:ext>
            </a:extLst>
          </p:cNvPr>
          <p:cNvSpPr>
            <a:spLocks noGrp="1"/>
          </p:cNvSpPr>
          <p:nvPr>
            <p:ph type="body" sz="quarter" idx="18"/>
          </p:nvPr>
        </p:nvSpPr>
        <p:spPr>
          <a:xfrm>
            <a:off x="450939" y="1367161"/>
            <a:ext cx="11340567" cy="3850041"/>
          </a:xfrm>
        </p:spPr>
        <p:txBody>
          <a:bodyPr/>
          <a:lstStyle/>
          <a:p>
            <a:pPr marL="342900" indent="-342900">
              <a:lnSpc>
                <a:spcPct val="130000"/>
              </a:lnSpc>
              <a:buFont typeface="Arial" panose="020B0604020202020204" pitchFamily="34" charset="0"/>
              <a:buChar char="•"/>
            </a:pPr>
            <a:r>
              <a:rPr lang="en-US" sz="2800" dirty="0"/>
              <a:t>Test Framework </a:t>
            </a:r>
            <a:r>
              <a:rPr lang="en-US" sz="2800" b="1" u="sng" dirty="0">
                <a:solidFill>
                  <a:srgbClr val="00B0F0"/>
                </a:solidFill>
              </a:rPr>
              <a:t>based on JS</a:t>
            </a:r>
            <a:r>
              <a:rPr lang="en-US" sz="2800" dirty="0"/>
              <a:t> Builder</a:t>
            </a:r>
          </a:p>
          <a:p>
            <a:pPr marL="342900" indent="-342900">
              <a:lnSpc>
                <a:spcPct val="130000"/>
              </a:lnSpc>
              <a:buFont typeface="Arial" panose="020B0604020202020204" pitchFamily="34" charset="0"/>
              <a:buChar char="•"/>
            </a:pPr>
            <a:r>
              <a:rPr lang="en-US" sz="3200" dirty="0"/>
              <a:t>Fastest Java Test Framework </a:t>
            </a:r>
            <a:r>
              <a:rPr lang="en-US" sz="2400" dirty="0"/>
              <a:t>(</a:t>
            </a:r>
            <a:r>
              <a:rPr lang="en-US" sz="2400" b="1" u="sng" dirty="0">
                <a:solidFill>
                  <a:srgbClr val="00B0F0"/>
                </a:solidFill>
              </a:rPr>
              <a:t>5 - 1000 times faster</a:t>
            </a:r>
            <a:r>
              <a:rPr lang="en-US" sz="2400" dirty="0"/>
              <a:t> than Selenium and Selenide)</a:t>
            </a:r>
            <a:endParaRPr lang="en-US" sz="2300" dirty="0"/>
          </a:p>
          <a:p>
            <a:pPr marL="342900" indent="-342900">
              <a:lnSpc>
                <a:spcPct val="130000"/>
              </a:lnSpc>
              <a:buFont typeface="Arial" panose="020B0604020202020204" pitchFamily="34" charset="0"/>
              <a:buChar char="•"/>
            </a:pPr>
            <a:r>
              <a:rPr lang="en-US" sz="2800" b="1" u="sng" dirty="0">
                <a:solidFill>
                  <a:srgbClr val="00B0F0"/>
                </a:solidFill>
              </a:rPr>
              <a:t>Simple to use</a:t>
            </a:r>
            <a:r>
              <a:rPr lang="en-US" sz="2800" dirty="0"/>
              <a:t> framework (like Selenide)</a:t>
            </a:r>
          </a:p>
          <a:p>
            <a:pPr marL="342900" indent="-342900">
              <a:lnSpc>
                <a:spcPct val="130000"/>
              </a:lnSpc>
              <a:buFont typeface="Arial" panose="020B0604020202020204" pitchFamily="34" charset="0"/>
              <a:buChar char="•"/>
            </a:pPr>
            <a:r>
              <a:rPr lang="en-US" sz="2800" b="1" u="sng" dirty="0">
                <a:solidFill>
                  <a:srgbClr val="00B0F0"/>
                </a:solidFill>
              </a:rPr>
              <a:t>Stable </a:t>
            </a:r>
            <a:r>
              <a:rPr lang="en-US" sz="2800" dirty="0"/>
              <a:t>execution of all elements (like in Selenide)</a:t>
            </a:r>
          </a:p>
          <a:p>
            <a:pPr marL="342900" indent="-342900">
              <a:lnSpc>
                <a:spcPct val="130000"/>
              </a:lnSpc>
              <a:buFont typeface="Arial" panose="020B0604020202020204" pitchFamily="34" charset="0"/>
              <a:buChar char="•"/>
            </a:pPr>
            <a:r>
              <a:rPr lang="en-US" sz="2800" dirty="0"/>
              <a:t>Extremely simple, clear and readable UI Objects</a:t>
            </a:r>
          </a:p>
          <a:p>
            <a:pPr marL="342900" indent="-342900">
              <a:lnSpc>
                <a:spcPct val="130000"/>
              </a:lnSpc>
              <a:buFont typeface="Arial" panose="020B0604020202020204" pitchFamily="34" charset="0"/>
              <a:buChar char="•"/>
            </a:pPr>
            <a:r>
              <a:rPr lang="en-US" sz="2800" dirty="0"/>
              <a:t>Provide detailed user actions logs (console / file / Allure report)</a:t>
            </a:r>
          </a:p>
        </p:txBody>
      </p:sp>
      <p:sp>
        <p:nvSpPr>
          <p:cNvPr id="17" name="Текст 16">
            <a:extLst>
              <a:ext uri="{FF2B5EF4-FFF2-40B4-BE49-F238E27FC236}">
                <a16:creationId xmlns:a16="http://schemas.microsoft.com/office/drawing/2014/main" id="{0B90959E-3F9D-AA48-AECC-D791FD41BD89}"/>
              </a:ext>
            </a:extLst>
          </p:cNvPr>
          <p:cNvSpPr>
            <a:spLocks noGrp="1"/>
          </p:cNvSpPr>
          <p:nvPr>
            <p:ph type="body" sz="quarter" idx="14"/>
          </p:nvPr>
        </p:nvSpPr>
        <p:spPr/>
        <p:txBody>
          <a:bodyPr/>
          <a:lstStyle/>
          <a:p>
            <a:endParaRPr lang="ru-RU" dirty="0"/>
          </a:p>
        </p:txBody>
      </p:sp>
      <p:sp>
        <p:nvSpPr>
          <p:cNvPr id="19" name="Текст 18">
            <a:extLst>
              <a:ext uri="{FF2B5EF4-FFF2-40B4-BE49-F238E27FC236}">
                <a16:creationId xmlns:a16="http://schemas.microsoft.com/office/drawing/2014/main" id="{452B0DA2-85D6-B743-B68B-47911174E42B}"/>
              </a:ext>
            </a:extLst>
          </p:cNvPr>
          <p:cNvSpPr>
            <a:spLocks noGrp="1"/>
          </p:cNvSpPr>
          <p:nvPr>
            <p:ph type="body" sz="quarter" idx="20"/>
          </p:nvPr>
        </p:nvSpPr>
        <p:spPr/>
        <p:txBody>
          <a:bodyPr/>
          <a:lstStyle/>
          <a:p>
            <a:r>
              <a:rPr lang="en-US" dirty="0"/>
              <a:t>JDI Nova Highlights</a:t>
            </a:r>
            <a:endParaRPr lang="ru-RU" dirty="0"/>
          </a:p>
        </p:txBody>
      </p:sp>
      <p:sp>
        <p:nvSpPr>
          <p:cNvPr id="5" name="Текст 17">
            <a:extLst>
              <a:ext uri="{FF2B5EF4-FFF2-40B4-BE49-F238E27FC236}">
                <a16:creationId xmlns:a16="http://schemas.microsoft.com/office/drawing/2014/main" id="{3B02DB05-B34C-46A0-8CAC-DB05BB1752C9}"/>
              </a:ext>
            </a:extLst>
          </p:cNvPr>
          <p:cNvSpPr txBox="1">
            <a:spLocks/>
          </p:cNvSpPr>
          <p:nvPr/>
        </p:nvSpPr>
        <p:spPr>
          <a:xfrm>
            <a:off x="450940" y="5217202"/>
            <a:ext cx="8842148" cy="577596"/>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1600" b="0" i="0" kern="1200">
                <a:solidFill>
                  <a:schemeClr val="bg1"/>
                </a:solidFill>
                <a:latin typeface="Calibri Light" panose="020F0302020204030204" pitchFamily="34" charset="0"/>
                <a:ea typeface="Calibri" panose="020F0502020204030204" pitchFamily="34" charset="0"/>
                <a:cs typeface="Calibri Light" panose="020F0302020204030204" pitchFamily="34" charset="0"/>
              </a:defRPr>
            </a:lvl1pPr>
            <a:lvl2pPr marL="685800" indent="-228600" algn="l" defTabSz="914400" rtl="0" eaLnBrk="1" latinLnBrk="0" hangingPunct="1">
              <a:lnSpc>
                <a:spcPct val="110000"/>
              </a:lnSpc>
              <a:spcBef>
                <a:spcPts val="600"/>
              </a:spcBef>
              <a:spcAft>
                <a:spcPts val="0"/>
              </a:spcAft>
              <a:buFont typeface="Arial" panose="020B0604020202020204" pitchFamily="34" charset="0"/>
              <a:buNone/>
              <a:defRPr sz="1200" b="0" i="0" kern="1200">
                <a:solidFill>
                  <a:schemeClr val="tx1"/>
                </a:solidFill>
                <a:latin typeface="+mn-lt"/>
                <a:ea typeface="Calibri" panose="020F0502020204030204" pitchFamily="34" charset="0"/>
                <a:cs typeface="Calibri" panose="020F0502020204030204" pitchFamily="34" charset="0"/>
              </a:defRPr>
            </a:lvl2pPr>
            <a:lvl3pPr marL="1143000" indent="-228600" algn="l" defTabSz="914400" rtl="0" eaLnBrk="1" latinLnBrk="0" hangingPunct="1">
              <a:lnSpc>
                <a:spcPct val="110000"/>
              </a:lnSpc>
              <a:spcBef>
                <a:spcPts val="600"/>
              </a:spcBef>
              <a:spcAft>
                <a:spcPts val="0"/>
              </a:spcAft>
              <a:buFont typeface="Arial" panose="020B0604020202020204" pitchFamily="34" charset="0"/>
              <a:buNone/>
              <a:defRPr sz="1200" b="0" i="0" kern="1200">
                <a:solidFill>
                  <a:schemeClr val="tx1"/>
                </a:solidFill>
                <a:latin typeface="+mn-lt"/>
                <a:ea typeface="Calibri" panose="020F0502020204030204" pitchFamily="34" charset="0"/>
                <a:cs typeface="Calibri" panose="020F0502020204030204" pitchFamily="34" charset="0"/>
              </a:defRPr>
            </a:lvl3pPr>
            <a:lvl4pPr marL="16002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4pPr>
            <a:lvl5pPr marL="20574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30000"/>
              </a:lnSpc>
              <a:buFont typeface="Arial" panose="020B0604020202020204" pitchFamily="34" charset="0"/>
              <a:buChar char="•"/>
            </a:pPr>
            <a:r>
              <a:rPr lang="en-US" sz="2800" dirty="0"/>
              <a:t>Provide Live Documentation (executed test scenarios steps and evidences)</a:t>
            </a:r>
          </a:p>
        </p:txBody>
      </p:sp>
    </p:spTree>
    <p:extLst>
      <p:ext uri="{BB962C8B-B14F-4D97-AF65-F5344CB8AC3E}">
        <p14:creationId xmlns:p14="http://schemas.microsoft.com/office/powerpoint/2010/main" val="216129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fade">
                                      <p:cBhvr>
                                        <p:cTn id="7" dur="500"/>
                                        <p:tgtEl>
                                          <p:spTgt spid="1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2" end="2"/>
                                            </p:txEl>
                                          </p:spTgt>
                                        </p:tgtEl>
                                        <p:attrNameLst>
                                          <p:attrName>style.visibility</p:attrName>
                                        </p:attrNameLst>
                                      </p:cBhvr>
                                      <p:to>
                                        <p:strVal val="visible"/>
                                      </p:to>
                                    </p:set>
                                    <p:animEffect transition="in" filter="fade">
                                      <p:cBhvr>
                                        <p:cTn id="12" dur="500"/>
                                        <p:tgtEl>
                                          <p:spTgt spid="1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3" end="3"/>
                                            </p:txEl>
                                          </p:spTgt>
                                        </p:tgtEl>
                                        <p:attrNameLst>
                                          <p:attrName>style.visibility</p:attrName>
                                        </p:attrNameLst>
                                      </p:cBhvr>
                                      <p:to>
                                        <p:strVal val="visible"/>
                                      </p:to>
                                    </p:set>
                                    <p:animEffect transition="in" filter="fade">
                                      <p:cBhvr>
                                        <p:cTn id="17" dur="500"/>
                                        <p:tgtEl>
                                          <p:spTgt spid="1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4" end="4"/>
                                            </p:txEl>
                                          </p:spTgt>
                                        </p:tgtEl>
                                        <p:attrNameLst>
                                          <p:attrName>style.visibility</p:attrName>
                                        </p:attrNameLst>
                                      </p:cBhvr>
                                      <p:to>
                                        <p:strVal val="visible"/>
                                      </p:to>
                                    </p:set>
                                    <p:animEffect transition="in" filter="fade">
                                      <p:cBhvr>
                                        <p:cTn id="22" dur="500"/>
                                        <p:tgtEl>
                                          <p:spTgt spid="1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animEffect transition="in" filter="fade">
                                      <p:cBhvr>
                                        <p:cTn id="27" dur="500"/>
                                        <p:tgtEl>
                                          <p:spTgt spid="1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Текст 17">
            <a:extLst>
              <a:ext uri="{FF2B5EF4-FFF2-40B4-BE49-F238E27FC236}">
                <a16:creationId xmlns:a16="http://schemas.microsoft.com/office/drawing/2014/main" id="{B22BAA42-9699-7E4E-891B-8A234913C9CF}"/>
              </a:ext>
            </a:extLst>
          </p:cNvPr>
          <p:cNvSpPr>
            <a:spLocks noGrp="1"/>
          </p:cNvSpPr>
          <p:nvPr>
            <p:ph type="body" sz="quarter" idx="18"/>
          </p:nvPr>
        </p:nvSpPr>
        <p:spPr>
          <a:xfrm>
            <a:off x="450940" y="1367162"/>
            <a:ext cx="11106322" cy="1811973"/>
          </a:xfrm>
        </p:spPr>
        <p:txBody>
          <a:bodyPr/>
          <a:lstStyle/>
          <a:p>
            <a:pPr marL="342900" indent="-342900">
              <a:buFont typeface="Arial" panose="020B0604020202020204" pitchFamily="34" charset="0"/>
              <a:buChar char="•"/>
            </a:pPr>
            <a:r>
              <a:rPr lang="en-US" sz="2800" dirty="0"/>
              <a:t>Huge number of basic actions (all Selenium-Selenide actions and more)</a:t>
            </a:r>
          </a:p>
          <a:p>
            <a:pPr marL="1028700" lvl="1" indent="-342900">
              <a:buFont typeface="Arial" panose="020B0604020202020204" pitchFamily="34" charset="0"/>
              <a:buChar char="•"/>
            </a:pPr>
            <a:r>
              <a:rPr lang="en-US" sz="2400" dirty="0">
                <a:solidFill>
                  <a:schemeClr val="bg1"/>
                </a:solidFill>
              </a:rPr>
              <a:t>Layout Validation</a:t>
            </a:r>
          </a:p>
          <a:p>
            <a:pPr marL="1028700" lvl="1" indent="-342900">
              <a:buFont typeface="Arial" panose="020B0604020202020204" pitchFamily="34" charset="0"/>
              <a:buChar char="•"/>
            </a:pPr>
            <a:r>
              <a:rPr lang="en-US" sz="2400" dirty="0">
                <a:solidFill>
                  <a:schemeClr val="bg1"/>
                </a:solidFill>
              </a:rPr>
              <a:t>Image validation / Record Canvas video</a:t>
            </a:r>
          </a:p>
          <a:p>
            <a:pPr marL="1028700" lvl="1" indent="-342900">
              <a:buFont typeface="Arial" panose="020B0604020202020204" pitchFamily="34" charset="0"/>
              <a:buChar char="•"/>
            </a:pPr>
            <a:r>
              <a:rPr lang="en-US" sz="2400" dirty="0">
                <a:solidFill>
                  <a:schemeClr val="bg1"/>
                </a:solidFill>
              </a:rPr>
              <a:t>Right/Double click/</a:t>
            </a:r>
            <a:r>
              <a:rPr lang="en-US" sz="2400" dirty="0" err="1">
                <a:solidFill>
                  <a:schemeClr val="bg1"/>
                </a:solidFill>
              </a:rPr>
              <a:t>DragNDrop</a:t>
            </a:r>
            <a:r>
              <a:rPr lang="en-US" sz="2400" dirty="0">
                <a:solidFill>
                  <a:schemeClr val="bg1"/>
                </a:solidFill>
              </a:rPr>
              <a:t>/</a:t>
            </a:r>
            <a:r>
              <a:rPr lang="en-US" sz="2400" dirty="0" err="1">
                <a:solidFill>
                  <a:schemeClr val="bg1"/>
                </a:solidFill>
              </a:rPr>
              <a:t>Bg</a:t>
            </a:r>
            <a:r>
              <a:rPr lang="en-US" sz="2400" dirty="0">
                <a:solidFill>
                  <a:schemeClr val="bg1"/>
                </a:solidFill>
              </a:rPr>
              <a:t>-color/Covered/Visible elements etc.</a:t>
            </a:r>
          </a:p>
          <a:p>
            <a:pPr marL="1028700" lvl="1" indent="-342900">
              <a:buFont typeface="Arial" panose="020B0604020202020204" pitchFamily="34" charset="0"/>
              <a:buChar char="•"/>
            </a:pPr>
            <a:r>
              <a:rPr lang="en-US" sz="2400" dirty="0">
                <a:solidFill>
                  <a:schemeClr val="bg1"/>
                </a:solidFill>
              </a:rPr>
              <a:t>Work with Styles, Attributes and Properties</a:t>
            </a:r>
          </a:p>
          <a:p>
            <a:pPr marL="1028700" lvl="1" indent="-342900">
              <a:buFont typeface="Arial" panose="020B0604020202020204" pitchFamily="34" charset="0"/>
              <a:buChar char="•"/>
            </a:pPr>
            <a:r>
              <a:rPr lang="en-US" sz="2400" dirty="0">
                <a:solidFill>
                  <a:schemeClr val="bg1"/>
                </a:solidFill>
              </a:rPr>
              <a:t>Work with list entitles as Data</a:t>
            </a:r>
          </a:p>
        </p:txBody>
      </p:sp>
      <p:sp>
        <p:nvSpPr>
          <p:cNvPr id="17" name="Текст 16">
            <a:extLst>
              <a:ext uri="{FF2B5EF4-FFF2-40B4-BE49-F238E27FC236}">
                <a16:creationId xmlns:a16="http://schemas.microsoft.com/office/drawing/2014/main" id="{0B90959E-3F9D-AA48-AECC-D791FD41BD89}"/>
              </a:ext>
            </a:extLst>
          </p:cNvPr>
          <p:cNvSpPr>
            <a:spLocks noGrp="1"/>
          </p:cNvSpPr>
          <p:nvPr>
            <p:ph type="body" sz="quarter" idx="14"/>
          </p:nvPr>
        </p:nvSpPr>
        <p:spPr/>
        <p:txBody>
          <a:bodyPr/>
          <a:lstStyle/>
          <a:p>
            <a:endParaRPr lang="ru-RU" dirty="0"/>
          </a:p>
        </p:txBody>
      </p:sp>
      <p:sp>
        <p:nvSpPr>
          <p:cNvPr id="19" name="Текст 18">
            <a:extLst>
              <a:ext uri="{FF2B5EF4-FFF2-40B4-BE49-F238E27FC236}">
                <a16:creationId xmlns:a16="http://schemas.microsoft.com/office/drawing/2014/main" id="{452B0DA2-85D6-B743-B68B-47911174E42B}"/>
              </a:ext>
            </a:extLst>
          </p:cNvPr>
          <p:cNvSpPr>
            <a:spLocks noGrp="1"/>
          </p:cNvSpPr>
          <p:nvPr>
            <p:ph type="body" sz="quarter" idx="20"/>
          </p:nvPr>
        </p:nvSpPr>
        <p:spPr/>
        <p:txBody>
          <a:bodyPr/>
          <a:lstStyle/>
          <a:p>
            <a:r>
              <a:rPr lang="en-US" dirty="0"/>
              <a:t>JDI Nova Highlights</a:t>
            </a:r>
            <a:endParaRPr lang="ru-RU" dirty="0"/>
          </a:p>
        </p:txBody>
      </p:sp>
      <p:sp>
        <p:nvSpPr>
          <p:cNvPr id="5" name="TextBox 4">
            <a:extLst>
              <a:ext uri="{FF2B5EF4-FFF2-40B4-BE49-F238E27FC236}">
                <a16:creationId xmlns:a16="http://schemas.microsoft.com/office/drawing/2014/main" id="{31E8D18D-03C8-41FC-B679-FD528DB4AD6C}"/>
              </a:ext>
            </a:extLst>
          </p:cNvPr>
          <p:cNvSpPr txBox="1"/>
          <p:nvPr/>
        </p:nvSpPr>
        <p:spPr>
          <a:xfrm>
            <a:off x="450940" y="4307525"/>
            <a:ext cx="4916189" cy="606961"/>
          </a:xfrm>
          <a:prstGeom prst="rect">
            <a:avLst/>
          </a:prstGeom>
          <a:noFill/>
        </p:spPr>
        <p:txBody>
          <a:bodyPr wrap="square">
            <a:spAutoFit/>
          </a:bodyPr>
          <a:lstStyle/>
          <a:p>
            <a:pPr>
              <a:lnSpc>
                <a:spcPct val="110000"/>
              </a:lnSpc>
              <a:spcBef>
                <a:spcPts val="600"/>
              </a:spcBef>
            </a:pPr>
            <a:r>
              <a:rPr lang="en-US" sz="3200" b="1" u="sng" dirty="0">
                <a:solidFill>
                  <a:srgbClr val="FF8500"/>
                </a:solidFill>
                <a:latin typeface="Calibri Light" panose="020F0302020204030204" pitchFamily="34" charset="0"/>
                <a:cs typeface="Calibri Light" panose="020F0302020204030204" pitchFamily="34" charset="0"/>
              </a:rPr>
              <a:t>Cons (Warning)</a:t>
            </a:r>
          </a:p>
        </p:txBody>
      </p:sp>
      <p:sp>
        <p:nvSpPr>
          <p:cNvPr id="6" name="Текст 17">
            <a:extLst>
              <a:ext uri="{FF2B5EF4-FFF2-40B4-BE49-F238E27FC236}">
                <a16:creationId xmlns:a16="http://schemas.microsoft.com/office/drawing/2014/main" id="{AF94BB04-5BF5-4144-8B29-22A86555BBCD}"/>
              </a:ext>
            </a:extLst>
          </p:cNvPr>
          <p:cNvSpPr txBox="1">
            <a:spLocks/>
          </p:cNvSpPr>
          <p:nvPr/>
        </p:nvSpPr>
        <p:spPr>
          <a:xfrm>
            <a:off x="450940" y="5019742"/>
            <a:ext cx="8245799" cy="1137017"/>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1600" b="0" i="0" kern="1200">
                <a:solidFill>
                  <a:schemeClr val="bg1"/>
                </a:solidFill>
                <a:latin typeface="Calibri Light" panose="020F0302020204030204" pitchFamily="34" charset="0"/>
                <a:ea typeface="Calibri" panose="020F0502020204030204" pitchFamily="34" charset="0"/>
                <a:cs typeface="Calibri Light" panose="020F0302020204030204" pitchFamily="34" charset="0"/>
              </a:defRPr>
            </a:lvl1pPr>
            <a:lvl2pPr marL="685800" indent="-228600" algn="l" defTabSz="914400" rtl="0" eaLnBrk="1" latinLnBrk="0" hangingPunct="1">
              <a:lnSpc>
                <a:spcPct val="110000"/>
              </a:lnSpc>
              <a:spcBef>
                <a:spcPts val="600"/>
              </a:spcBef>
              <a:spcAft>
                <a:spcPts val="0"/>
              </a:spcAft>
              <a:buFont typeface="Arial" panose="020B0604020202020204" pitchFamily="34" charset="0"/>
              <a:buNone/>
              <a:defRPr sz="1200" b="0" i="0" kern="1200">
                <a:solidFill>
                  <a:schemeClr val="tx1"/>
                </a:solidFill>
                <a:latin typeface="+mn-lt"/>
                <a:ea typeface="Calibri" panose="020F0502020204030204" pitchFamily="34" charset="0"/>
                <a:cs typeface="Calibri" panose="020F0502020204030204" pitchFamily="34" charset="0"/>
              </a:defRPr>
            </a:lvl2pPr>
            <a:lvl3pPr marL="1143000" indent="-228600" algn="l" defTabSz="914400" rtl="0" eaLnBrk="1" latinLnBrk="0" hangingPunct="1">
              <a:lnSpc>
                <a:spcPct val="110000"/>
              </a:lnSpc>
              <a:spcBef>
                <a:spcPts val="600"/>
              </a:spcBef>
              <a:spcAft>
                <a:spcPts val="0"/>
              </a:spcAft>
              <a:buFont typeface="Arial" panose="020B0604020202020204" pitchFamily="34" charset="0"/>
              <a:buNone/>
              <a:defRPr sz="1200" b="0" i="0" kern="1200">
                <a:solidFill>
                  <a:schemeClr val="tx1"/>
                </a:solidFill>
                <a:latin typeface="+mn-lt"/>
                <a:ea typeface="Calibri" panose="020F0502020204030204" pitchFamily="34" charset="0"/>
                <a:cs typeface="Calibri" panose="020F0502020204030204" pitchFamily="34" charset="0"/>
              </a:defRPr>
            </a:lvl3pPr>
            <a:lvl4pPr marL="16002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4pPr>
            <a:lvl5pPr marL="20574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800" dirty="0"/>
              <a:t>New framework – small community</a:t>
            </a:r>
          </a:p>
          <a:p>
            <a:pPr marL="342900" indent="-342900">
              <a:buFont typeface="Arial" panose="020B0604020202020204" pitchFamily="34" charset="0"/>
              <a:buChar char="•"/>
            </a:pPr>
            <a:r>
              <a:rPr lang="en-US" sz="2800" dirty="0"/>
              <a:t>In Beta test - poor documentation (will be fixed soon)</a:t>
            </a:r>
          </a:p>
        </p:txBody>
      </p:sp>
    </p:spTree>
    <p:extLst>
      <p:ext uri="{BB962C8B-B14F-4D97-AF65-F5344CB8AC3E}">
        <p14:creationId xmlns:p14="http://schemas.microsoft.com/office/powerpoint/2010/main" val="381852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fade">
                                      <p:cBhvr>
                                        <p:cTn id="7" dur="500"/>
                                        <p:tgtEl>
                                          <p:spTgt spid="1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2" end="2"/>
                                            </p:txEl>
                                          </p:spTgt>
                                        </p:tgtEl>
                                        <p:attrNameLst>
                                          <p:attrName>style.visibility</p:attrName>
                                        </p:attrNameLst>
                                      </p:cBhvr>
                                      <p:to>
                                        <p:strVal val="visible"/>
                                      </p:to>
                                    </p:set>
                                    <p:animEffect transition="in" filter="fade">
                                      <p:cBhvr>
                                        <p:cTn id="12" dur="500"/>
                                        <p:tgtEl>
                                          <p:spTgt spid="1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3" end="3"/>
                                            </p:txEl>
                                          </p:spTgt>
                                        </p:tgtEl>
                                        <p:attrNameLst>
                                          <p:attrName>style.visibility</p:attrName>
                                        </p:attrNameLst>
                                      </p:cBhvr>
                                      <p:to>
                                        <p:strVal val="visible"/>
                                      </p:to>
                                    </p:set>
                                    <p:animEffect transition="in" filter="fade">
                                      <p:cBhvr>
                                        <p:cTn id="17" dur="500"/>
                                        <p:tgtEl>
                                          <p:spTgt spid="1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4" end="4"/>
                                            </p:txEl>
                                          </p:spTgt>
                                        </p:tgtEl>
                                        <p:attrNameLst>
                                          <p:attrName>style.visibility</p:attrName>
                                        </p:attrNameLst>
                                      </p:cBhvr>
                                      <p:to>
                                        <p:strVal val="visible"/>
                                      </p:to>
                                    </p:set>
                                    <p:animEffect transition="in" filter="fade">
                                      <p:cBhvr>
                                        <p:cTn id="22" dur="500"/>
                                        <p:tgtEl>
                                          <p:spTgt spid="1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animEffect transition="in" filter="fade">
                                      <p:cBhvr>
                                        <p:cTn id="27" dur="500"/>
                                        <p:tgtEl>
                                          <p:spTgt spid="1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0B90959E-3F9D-AA48-AECC-D791FD41BD89}"/>
              </a:ext>
            </a:extLst>
          </p:cNvPr>
          <p:cNvSpPr>
            <a:spLocks noGrp="1"/>
          </p:cNvSpPr>
          <p:nvPr>
            <p:ph type="body" sz="quarter" idx="14"/>
          </p:nvPr>
        </p:nvSpPr>
        <p:spPr/>
        <p:txBody>
          <a:bodyPr/>
          <a:lstStyle/>
          <a:p>
            <a:endParaRPr lang="ru-RU" dirty="0"/>
          </a:p>
        </p:txBody>
      </p:sp>
      <p:sp>
        <p:nvSpPr>
          <p:cNvPr id="19" name="Текст 18">
            <a:extLst>
              <a:ext uri="{FF2B5EF4-FFF2-40B4-BE49-F238E27FC236}">
                <a16:creationId xmlns:a16="http://schemas.microsoft.com/office/drawing/2014/main" id="{452B0DA2-85D6-B743-B68B-47911174E42B}"/>
              </a:ext>
            </a:extLst>
          </p:cNvPr>
          <p:cNvSpPr>
            <a:spLocks noGrp="1"/>
          </p:cNvSpPr>
          <p:nvPr>
            <p:ph type="body" sz="quarter" idx="20"/>
          </p:nvPr>
        </p:nvSpPr>
        <p:spPr/>
        <p:txBody>
          <a:bodyPr/>
          <a:lstStyle/>
          <a:p>
            <a:r>
              <a:rPr lang="en-US" dirty="0"/>
              <a:t>What next in JDI Nova?</a:t>
            </a:r>
            <a:endParaRPr lang="ru-RU" dirty="0"/>
          </a:p>
        </p:txBody>
      </p:sp>
      <p:sp>
        <p:nvSpPr>
          <p:cNvPr id="9" name="Текст 17">
            <a:extLst>
              <a:ext uri="{FF2B5EF4-FFF2-40B4-BE49-F238E27FC236}">
                <a16:creationId xmlns:a16="http://schemas.microsoft.com/office/drawing/2014/main" id="{B28B494B-A48C-40E3-847F-39A6F0FCB45C}"/>
              </a:ext>
            </a:extLst>
          </p:cNvPr>
          <p:cNvSpPr txBox="1">
            <a:spLocks/>
          </p:cNvSpPr>
          <p:nvPr/>
        </p:nvSpPr>
        <p:spPr>
          <a:xfrm>
            <a:off x="450940" y="1267132"/>
            <a:ext cx="11106322" cy="3481820"/>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1600" b="0" i="0" kern="1200">
                <a:solidFill>
                  <a:schemeClr val="bg1"/>
                </a:solidFill>
                <a:latin typeface="Calibri Light" panose="020F0302020204030204" pitchFamily="34" charset="0"/>
                <a:ea typeface="Calibri" panose="020F0502020204030204" pitchFamily="34" charset="0"/>
                <a:cs typeface="Calibri Light" panose="020F0302020204030204" pitchFamily="34" charset="0"/>
              </a:defRPr>
            </a:lvl1pPr>
            <a:lvl2pPr marL="685800" indent="-228600" algn="l" defTabSz="914400" rtl="0" eaLnBrk="1" latinLnBrk="0" hangingPunct="1">
              <a:lnSpc>
                <a:spcPct val="110000"/>
              </a:lnSpc>
              <a:spcBef>
                <a:spcPts val="600"/>
              </a:spcBef>
              <a:spcAft>
                <a:spcPts val="0"/>
              </a:spcAft>
              <a:buFont typeface="Arial" panose="020B0604020202020204" pitchFamily="34" charset="0"/>
              <a:buNone/>
              <a:defRPr sz="1200" b="0" i="0" kern="1200">
                <a:solidFill>
                  <a:schemeClr val="tx1"/>
                </a:solidFill>
                <a:latin typeface="+mn-lt"/>
                <a:ea typeface="Calibri" panose="020F0502020204030204" pitchFamily="34" charset="0"/>
                <a:cs typeface="Calibri" panose="020F0502020204030204" pitchFamily="34" charset="0"/>
              </a:defRPr>
            </a:lvl2pPr>
            <a:lvl3pPr marL="1143000" indent="-228600" algn="l" defTabSz="914400" rtl="0" eaLnBrk="1" latinLnBrk="0" hangingPunct="1">
              <a:lnSpc>
                <a:spcPct val="110000"/>
              </a:lnSpc>
              <a:spcBef>
                <a:spcPts val="600"/>
              </a:spcBef>
              <a:spcAft>
                <a:spcPts val="0"/>
              </a:spcAft>
              <a:buFont typeface="Arial" panose="020B0604020202020204" pitchFamily="34" charset="0"/>
              <a:buNone/>
              <a:defRPr sz="1200" b="0" i="0" kern="1200">
                <a:solidFill>
                  <a:schemeClr val="tx1"/>
                </a:solidFill>
                <a:latin typeface="+mn-lt"/>
                <a:ea typeface="Calibri" panose="020F0502020204030204" pitchFamily="34" charset="0"/>
                <a:cs typeface="Calibri" panose="020F0502020204030204" pitchFamily="34" charset="0"/>
              </a:defRPr>
            </a:lvl3pPr>
            <a:lvl4pPr marL="16002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4pPr>
            <a:lvl5pPr marL="20574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00B0F0"/>
                </a:solidFill>
              </a:rPr>
              <a:t>Contribute:</a:t>
            </a:r>
          </a:p>
          <a:p>
            <a:pPr marL="342900" indent="-342900">
              <a:buFont typeface="Arial" panose="020B0604020202020204" pitchFamily="34" charset="0"/>
              <a:buChar char="•"/>
            </a:pPr>
            <a:r>
              <a:rPr lang="en-US" sz="2400" dirty="0"/>
              <a:t>JDI Nova is in the beta test, we will be appreciated for help in: </a:t>
            </a:r>
          </a:p>
          <a:p>
            <a:pPr marL="1028700" lvl="1" indent="-342900">
              <a:buFont typeface="Arial" panose="020B0604020202020204" pitchFamily="34" charset="0"/>
              <a:buChar char="•"/>
            </a:pPr>
            <a:r>
              <a:rPr lang="en-US" sz="2400" dirty="0">
                <a:solidFill>
                  <a:schemeClr val="bg1"/>
                </a:solidFill>
                <a:latin typeface="Calibri Light" panose="020F0302020204030204" pitchFamily="34" charset="0"/>
                <a:cs typeface="Calibri Light" panose="020F0302020204030204" pitchFamily="34" charset="0"/>
              </a:rPr>
              <a:t>Feedback</a:t>
            </a:r>
          </a:p>
          <a:p>
            <a:pPr marL="1028700" lvl="1" indent="-342900">
              <a:buFont typeface="Arial" panose="020B0604020202020204" pitchFamily="34" charset="0"/>
              <a:buChar char="•"/>
            </a:pPr>
            <a:r>
              <a:rPr lang="en-US" sz="2400" dirty="0">
                <a:solidFill>
                  <a:schemeClr val="bg1"/>
                </a:solidFill>
                <a:latin typeface="Calibri Light" panose="020F0302020204030204" pitchFamily="34" charset="0"/>
                <a:cs typeface="Calibri Light" panose="020F0302020204030204" pitchFamily="34" charset="0"/>
              </a:rPr>
              <a:t>Ideas</a:t>
            </a:r>
          </a:p>
          <a:p>
            <a:pPr marL="1028700" lvl="1" indent="-342900">
              <a:buFont typeface="Arial" panose="020B0604020202020204" pitchFamily="34" charset="0"/>
              <a:buChar char="•"/>
            </a:pPr>
            <a:r>
              <a:rPr lang="en-US" sz="2400" dirty="0">
                <a:solidFill>
                  <a:schemeClr val="bg1"/>
                </a:solidFill>
                <a:latin typeface="Calibri Light" panose="020F0302020204030204" pitchFamily="34" charset="0"/>
                <a:cs typeface="Calibri Light" panose="020F0302020204030204" pitchFamily="34" charset="0"/>
              </a:rPr>
              <a:t>Tests or documentation</a:t>
            </a:r>
          </a:p>
          <a:p>
            <a:pPr marL="1028700" lvl="1" indent="-342900">
              <a:buFont typeface="Arial" panose="020B0604020202020204" pitchFamily="34" charset="0"/>
              <a:buChar char="•"/>
            </a:pPr>
            <a:r>
              <a:rPr lang="en-US" sz="2400" dirty="0">
                <a:solidFill>
                  <a:schemeClr val="bg1"/>
                </a:solidFill>
                <a:latin typeface="Calibri Light" panose="020F0302020204030204" pitchFamily="34" charset="0"/>
                <a:cs typeface="Calibri Light" panose="020F0302020204030204" pitchFamily="34" charset="0"/>
              </a:rPr>
              <a:t>Write code</a:t>
            </a:r>
          </a:p>
          <a:p>
            <a:pPr marL="342900" indent="-342900">
              <a:buFont typeface="Arial" panose="020B0604020202020204" pitchFamily="34" charset="0"/>
              <a:buChar char="•"/>
            </a:pPr>
            <a:r>
              <a:rPr lang="en-US" sz="2800" dirty="0"/>
              <a:t>Join YouTube channel: </a:t>
            </a:r>
            <a:r>
              <a:rPr lang="ru-RU" sz="2800" dirty="0"/>
              <a:t>"</a:t>
            </a:r>
            <a:r>
              <a:rPr lang="en-US" sz="2800" b="0" i="0" dirty="0">
                <a:solidFill>
                  <a:srgbClr val="00B0F0"/>
                </a:solidFill>
                <a:effectLst/>
                <a:latin typeface="Roboto" panose="02000000000000000000" pitchFamily="2" charset="0"/>
              </a:rPr>
              <a:t>JDI IT - Interesting Testing</a:t>
            </a:r>
            <a:r>
              <a:rPr lang="ru-RU" sz="2800" dirty="0"/>
              <a:t>"</a:t>
            </a:r>
            <a:endParaRPr lang="en-US" sz="28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9331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fade">
                                      <p:cBhvr>
                                        <p:cTn id="25" dur="500"/>
                                        <p:tgtEl>
                                          <p:spTgt spid="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Effect transition="in" filter="fade">
                                      <p:cBhvr>
                                        <p:cTn id="30" dur="500"/>
                                        <p:tgtEl>
                                          <p:spTgt spid="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fade">
                                      <p:cBhvr>
                                        <p:cTn id="35"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a:extLst>
              <a:ext uri="{FF2B5EF4-FFF2-40B4-BE49-F238E27FC236}">
                <a16:creationId xmlns:a16="http://schemas.microsoft.com/office/drawing/2014/main" id="{A610C61B-123A-CE44-A4BA-51E04956E4B6}"/>
              </a:ext>
            </a:extLst>
          </p:cNvPr>
          <p:cNvSpPr>
            <a:spLocks noGrp="1"/>
          </p:cNvSpPr>
          <p:nvPr>
            <p:ph type="title"/>
          </p:nvPr>
        </p:nvSpPr>
        <p:spPr>
          <a:xfrm>
            <a:off x="3460031" y="2161472"/>
            <a:ext cx="5271938" cy="1107996"/>
          </a:xfrm>
        </p:spPr>
        <p:txBody>
          <a:bodyPr/>
          <a:lstStyle/>
          <a:p>
            <a:r>
              <a:rPr lang="en-US" sz="7200" dirty="0"/>
              <a:t>JDI Nova</a:t>
            </a:r>
            <a:endParaRPr lang="ru-RU" sz="7200" dirty="0"/>
          </a:p>
        </p:txBody>
      </p:sp>
      <p:sp>
        <p:nvSpPr>
          <p:cNvPr id="12" name="Текст 11">
            <a:extLst>
              <a:ext uri="{FF2B5EF4-FFF2-40B4-BE49-F238E27FC236}">
                <a16:creationId xmlns:a16="http://schemas.microsoft.com/office/drawing/2014/main" id="{AFC796EB-5CC1-C743-9D73-1A1E42B30F96}"/>
              </a:ext>
            </a:extLst>
          </p:cNvPr>
          <p:cNvSpPr>
            <a:spLocks noGrp="1"/>
          </p:cNvSpPr>
          <p:nvPr>
            <p:ph type="body" sz="quarter" idx="13"/>
          </p:nvPr>
        </p:nvSpPr>
        <p:spPr>
          <a:xfrm>
            <a:off x="4107505" y="4501987"/>
            <a:ext cx="3976990" cy="738664"/>
          </a:xfrm>
        </p:spPr>
        <p:txBody>
          <a:bodyPr/>
          <a:lstStyle/>
          <a:p>
            <a:r>
              <a:rPr lang="en-US" sz="2400" dirty="0"/>
              <a:t>Fast and Stable </a:t>
            </a:r>
            <a:br>
              <a:rPr lang="en-US" sz="2400" dirty="0"/>
            </a:br>
            <a:r>
              <a:rPr lang="en-US" sz="2400" dirty="0"/>
              <a:t>Test Automation Framework</a:t>
            </a:r>
            <a:endParaRPr lang="ru-RU" sz="2400" dirty="0"/>
          </a:p>
        </p:txBody>
      </p:sp>
      <p:sp>
        <p:nvSpPr>
          <p:cNvPr id="13" name="Текст 12">
            <a:extLst>
              <a:ext uri="{FF2B5EF4-FFF2-40B4-BE49-F238E27FC236}">
                <a16:creationId xmlns:a16="http://schemas.microsoft.com/office/drawing/2014/main" id="{A9B3ED9B-4350-3D4C-BD76-3C7D0C44B190}"/>
              </a:ext>
            </a:extLst>
          </p:cNvPr>
          <p:cNvSpPr>
            <a:spLocks noGrp="1"/>
          </p:cNvSpPr>
          <p:nvPr>
            <p:ph type="body" sz="quarter" idx="14"/>
          </p:nvPr>
        </p:nvSpPr>
        <p:spPr/>
        <p:txBody>
          <a:bodyPr/>
          <a:lstStyle/>
          <a:p>
            <a:endParaRPr lang="ru-RU"/>
          </a:p>
        </p:txBody>
      </p:sp>
    </p:spTree>
    <p:extLst>
      <p:ext uri="{BB962C8B-B14F-4D97-AF65-F5344CB8AC3E}">
        <p14:creationId xmlns:p14="http://schemas.microsoft.com/office/powerpoint/2010/main" val="1662106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1EC33E-58D5-42ED-9A70-DA96E3A91F0F}"/>
              </a:ext>
            </a:extLst>
          </p:cNvPr>
          <p:cNvSpPr>
            <a:spLocks noGrp="1"/>
          </p:cNvSpPr>
          <p:nvPr>
            <p:ph type="body" sz="quarter" idx="14"/>
          </p:nvPr>
        </p:nvSpPr>
        <p:spPr/>
        <p:txBody>
          <a:bodyPr/>
          <a:lstStyle/>
          <a:p>
            <a:endParaRPr lang="en-US"/>
          </a:p>
        </p:txBody>
      </p:sp>
      <p:sp>
        <p:nvSpPr>
          <p:cNvPr id="4" name="Text Placeholder 3">
            <a:extLst>
              <a:ext uri="{FF2B5EF4-FFF2-40B4-BE49-F238E27FC236}">
                <a16:creationId xmlns:a16="http://schemas.microsoft.com/office/drawing/2014/main" id="{79BFD620-42AC-4C87-8835-E33A8C4D29BC}"/>
              </a:ext>
            </a:extLst>
          </p:cNvPr>
          <p:cNvSpPr>
            <a:spLocks noGrp="1"/>
          </p:cNvSpPr>
          <p:nvPr>
            <p:ph type="body" sz="quarter" idx="20"/>
          </p:nvPr>
        </p:nvSpPr>
        <p:spPr/>
        <p:txBody>
          <a:bodyPr/>
          <a:lstStyle/>
          <a:p>
            <a:r>
              <a:rPr lang="en-US" dirty="0"/>
              <a:t>YouTube channel</a:t>
            </a:r>
          </a:p>
        </p:txBody>
      </p:sp>
      <p:pic>
        <p:nvPicPr>
          <p:cNvPr id="5" name="Picture 10" descr="Youtube Logo PNG, Youtube Logo Transparent Background - FreeIconsPNG">
            <a:extLst>
              <a:ext uri="{FF2B5EF4-FFF2-40B4-BE49-F238E27FC236}">
                <a16:creationId xmlns:a16="http://schemas.microsoft.com/office/drawing/2014/main" id="{0210477A-266B-44D6-8397-A75AD3DBEE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175" y="1390664"/>
            <a:ext cx="1682400" cy="1682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6672F97-F478-4EEB-841D-A5730B4DC02B}"/>
              </a:ext>
            </a:extLst>
          </p:cNvPr>
          <p:cNvSpPr txBox="1"/>
          <p:nvPr/>
        </p:nvSpPr>
        <p:spPr>
          <a:xfrm>
            <a:off x="3449485" y="1693255"/>
            <a:ext cx="6455166" cy="1077218"/>
          </a:xfrm>
          <a:prstGeom prst="rect">
            <a:avLst/>
          </a:prstGeom>
          <a:solidFill>
            <a:schemeClr val="bg1">
              <a:lumMod val="75000"/>
            </a:schemeClr>
          </a:solidFill>
        </p:spPr>
        <p:txBody>
          <a:bodyPr wrap="square">
            <a:spAutoFit/>
          </a:bodyPr>
          <a:lstStyle/>
          <a:p>
            <a:r>
              <a:rPr lang="en-US" sz="3200" u="sng" dirty="0">
                <a:solidFill>
                  <a:srgbClr val="0070C0"/>
                </a:solidFill>
              </a:rPr>
              <a:t>https://www.youtube.com/channel/UCck0VgwbPVgXht5ah6PGCdgg  </a:t>
            </a:r>
          </a:p>
        </p:txBody>
      </p:sp>
      <p:pic>
        <p:nvPicPr>
          <p:cNvPr id="7" name="Picture 6" descr="Qr code&#10;&#10;Description automatically generated">
            <a:extLst>
              <a:ext uri="{FF2B5EF4-FFF2-40B4-BE49-F238E27FC236}">
                <a16:creationId xmlns:a16="http://schemas.microsoft.com/office/drawing/2014/main" id="{F0DFBA99-8C43-409E-A6E4-5E073D10AC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175" y="3784936"/>
            <a:ext cx="1875790" cy="1875790"/>
          </a:xfrm>
          <a:prstGeom prst="rect">
            <a:avLst/>
          </a:prstGeom>
        </p:spPr>
      </p:pic>
      <p:pic>
        <p:nvPicPr>
          <p:cNvPr id="9" name="Picture 8" descr="Logo&#10;&#10;Description automatically generated">
            <a:extLst>
              <a:ext uri="{FF2B5EF4-FFF2-40B4-BE49-F238E27FC236}">
                <a16:creationId xmlns:a16="http://schemas.microsoft.com/office/drawing/2014/main" id="{9F5D6182-CD17-4798-A004-7FD459C9F5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2643" y="3685404"/>
            <a:ext cx="2393527" cy="2393527"/>
          </a:xfrm>
          <a:prstGeom prst="rect">
            <a:avLst/>
          </a:prstGeom>
        </p:spPr>
      </p:pic>
      <p:pic>
        <p:nvPicPr>
          <p:cNvPr id="10" name="Picture 9" descr="Icon&#10;&#10;Description automatically generated">
            <a:extLst>
              <a:ext uri="{FF2B5EF4-FFF2-40B4-BE49-F238E27FC236}">
                <a16:creationId xmlns:a16="http://schemas.microsoft.com/office/drawing/2014/main" id="{FAE7B4F8-69A3-4632-B35F-2D586378EA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3908332"/>
            <a:ext cx="1628997" cy="1628997"/>
          </a:xfrm>
          <a:prstGeom prst="rect">
            <a:avLst/>
          </a:prstGeom>
        </p:spPr>
      </p:pic>
    </p:spTree>
    <p:extLst>
      <p:ext uri="{BB962C8B-B14F-4D97-AF65-F5344CB8AC3E}">
        <p14:creationId xmlns:p14="http://schemas.microsoft.com/office/powerpoint/2010/main" val="285908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a:extLst>
              <a:ext uri="{FF2B5EF4-FFF2-40B4-BE49-F238E27FC236}">
                <a16:creationId xmlns:a16="http://schemas.microsoft.com/office/drawing/2014/main" id="{A610C61B-123A-CE44-A4BA-51E04956E4B6}"/>
              </a:ext>
            </a:extLst>
          </p:cNvPr>
          <p:cNvSpPr>
            <a:spLocks noGrp="1"/>
          </p:cNvSpPr>
          <p:nvPr>
            <p:ph type="title"/>
          </p:nvPr>
        </p:nvSpPr>
        <p:spPr>
          <a:xfrm>
            <a:off x="2452737" y="2356013"/>
            <a:ext cx="7286526" cy="923330"/>
          </a:xfrm>
        </p:spPr>
        <p:txBody>
          <a:bodyPr/>
          <a:lstStyle/>
          <a:p>
            <a:r>
              <a:rPr lang="en-US" sz="6000" dirty="0"/>
              <a:t>SUMMARY</a:t>
            </a:r>
            <a:endParaRPr lang="ru-RU" sz="6000" dirty="0"/>
          </a:p>
        </p:txBody>
      </p:sp>
      <p:sp>
        <p:nvSpPr>
          <p:cNvPr id="12" name="Текст 11">
            <a:extLst>
              <a:ext uri="{FF2B5EF4-FFF2-40B4-BE49-F238E27FC236}">
                <a16:creationId xmlns:a16="http://schemas.microsoft.com/office/drawing/2014/main" id="{AFC796EB-5CC1-C743-9D73-1A1E42B30F96}"/>
              </a:ext>
            </a:extLst>
          </p:cNvPr>
          <p:cNvSpPr>
            <a:spLocks noGrp="1"/>
          </p:cNvSpPr>
          <p:nvPr>
            <p:ph type="body" sz="quarter" idx="13"/>
          </p:nvPr>
        </p:nvSpPr>
        <p:spPr>
          <a:xfrm>
            <a:off x="4107505" y="4501987"/>
            <a:ext cx="3976990" cy="369332"/>
          </a:xfrm>
        </p:spPr>
        <p:txBody>
          <a:bodyPr/>
          <a:lstStyle/>
          <a:p>
            <a:r>
              <a:rPr lang="en-US" sz="2400" dirty="0"/>
              <a:t>JDI Nova</a:t>
            </a:r>
            <a:endParaRPr lang="ru-RU" sz="2400" dirty="0"/>
          </a:p>
        </p:txBody>
      </p:sp>
      <p:sp>
        <p:nvSpPr>
          <p:cNvPr id="13" name="Текст 12">
            <a:extLst>
              <a:ext uri="{FF2B5EF4-FFF2-40B4-BE49-F238E27FC236}">
                <a16:creationId xmlns:a16="http://schemas.microsoft.com/office/drawing/2014/main" id="{A9B3ED9B-4350-3D4C-BD76-3C7D0C44B190}"/>
              </a:ext>
            </a:extLst>
          </p:cNvPr>
          <p:cNvSpPr>
            <a:spLocks noGrp="1"/>
          </p:cNvSpPr>
          <p:nvPr>
            <p:ph type="body" sz="quarter" idx="14"/>
          </p:nvPr>
        </p:nvSpPr>
        <p:spPr/>
        <p:txBody>
          <a:bodyPr/>
          <a:lstStyle/>
          <a:p>
            <a:endParaRPr lang="ru-RU"/>
          </a:p>
        </p:txBody>
      </p:sp>
    </p:spTree>
    <p:extLst>
      <p:ext uri="{BB962C8B-B14F-4D97-AF65-F5344CB8AC3E}">
        <p14:creationId xmlns:p14="http://schemas.microsoft.com/office/powerpoint/2010/main" val="11810239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FECE36-C0F6-4427-972B-D1E2266B0CD5}"/>
              </a:ext>
            </a:extLst>
          </p:cNvPr>
          <p:cNvSpPr>
            <a:spLocks noGrp="1"/>
          </p:cNvSpPr>
          <p:nvPr>
            <p:ph type="body" sz="quarter" idx="14"/>
          </p:nvPr>
        </p:nvSpPr>
        <p:spPr/>
        <p:txBody>
          <a:bodyPr/>
          <a:lstStyle/>
          <a:p>
            <a:endParaRPr lang="en-US"/>
          </a:p>
        </p:txBody>
      </p:sp>
      <p:sp>
        <p:nvSpPr>
          <p:cNvPr id="4" name="Text Placeholder 3">
            <a:extLst>
              <a:ext uri="{FF2B5EF4-FFF2-40B4-BE49-F238E27FC236}">
                <a16:creationId xmlns:a16="http://schemas.microsoft.com/office/drawing/2014/main" id="{5099F303-29CC-4D13-B41A-E6C5520D1FD7}"/>
              </a:ext>
            </a:extLst>
          </p:cNvPr>
          <p:cNvSpPr>
            <a:spLocks noGrp="1"/>
          </p:cNvSpPr>
          <p:nvPr>
            <p:ph type="body" sz="quarter" idx="20"/>
          </p:nvPr>
        </p:nvSpPr>
        <p:spPr/>
        <p:txBody>
          <a:bodyPr/>
          <a:lstStyle/>
          <a:p>
            <a:r>
              <a:rPr lang="en-US" dirty="0"/>
              <a:t>JDI Nova Summary</a:t>
            </a:r>
          </a:p>
        </p:txBody>
      </p:sp>
      <p:pic>
        <p:nvPicPr>
          <p:cNvPr id="6" name="Picture 5">
            <a:extLst>
              <a:ext uri="{FF2B5EF4-FFF2-40B4-BE49-F238E27FC236}">
                <a16:creationId xmlns:a16="http://schemas.microsoft.com/office/drawing/2014/main" id="{C1EA7F8A-7C19-4819-82E6-D5F85BBA6386}"/>
              </a:ext>
            </a:extLst>
          </p:cNvPr>
          <p:cNvPicPr>
            <a:picLocks noChangeAspect="1"/>
          </p:cNvPicPr>
          <p:nvPr/>
        </p:nvPicPr>
        <p:blipFill>
          <a:blip r:embed="rId2"/>
          <a:stretch>
            <a:fillRect/>
          </a:stretch>
        </p:blipFill>
        <p:spPr>
          <a:xfrm>
            <a:off x="450940" y="1114083"/>
            <a:ext cx="6602928" cy="2117556"/>
          </a:xfrm>
          <a:prstGeom prst="rect">
            <a:avLst/>
          </a:prstGeom>
        </p:spPr>
      </p:pic>
      <p:pic>
        <p:nvPicPr>
          <p:cNvPr id="5" name="Picture 4">
            <a:extLst>
              <a:ext uri="{FF2B5EF4-FFF2-40B4-BE49-F238E27FC236}">
                <a16:creationId xmlns:a16="http://schemas.microsoft.com/office/drawing/2014/main" id="{68CA8C0A-C6CD-4CFF-AC12-5CBCC03D788E}"/>
              </a:ext>
            </a:extLst>
          </p:cNvPr>
          <p:cNvPicPr>
            <a:picLocks noChangeAspect="1"/>
          </p:cNvPicPr>
          <p:nvPr/>
        </p:nvPicPr>
        <p:blipFill>
          <a:blip r:embed="rId3"/>
          <a:stretch>
            <a:fillRect/>
          </a:stretch>
        </p:blipFill>
        <p:spPr>
          <a:xfrm>
            <a:off x="450940" y="3429000"/>
            <a:ext cx="3938154" cy="1813419"/>
          </a:xfrm>
          <a:prstGeom prst="rect">
            <a:avLst/>
          </a:prstGeom>
        </p:spPr>
      </p:pic>
      <p:pic>
        <p:nvPicPr>
          <p:cNvPr id="11" name="Picture 10">
            <a:extLst>
              <a:ext uri="{FF2B5EF4-FFF2-40B4-BE49-F238E27FC236}">
                <a16:creationId xmlns:a16="http://schemas.microsoft.com/office/drawing/2014/main" id="{084BF629-54D7-4F2A-B59D-D29B981E0C3D}"/>
              </a:ext>
            </a:extLst>
          </p:cNvPr>
          <p:cNvPicPr>
            <a:picLocks noChangeAspect="1"/>
          </p:cNvPicPr>
          <p:nvPr/>
        </p:nvPicPr>
        <p:blipFill>
          <a:blip r:embed="rId4"/>
          <a:stretch>
            <a:fillRect/>
          </a:stretch>
        </p:blipFill>
        <p:spPr>
          <a:xfrm>
            <a:off x="7464136" y="1128670"/>
            <a:ext cx="4276924" cy="2102969"/>
          </a:xfrm>
          <a:prstGeom prst="rect">
            <a:avLst/>
          </a:prstGeom>
        </p:spPr>
      </p:pic>
      <p:pic>
        <p:nvPicPr>
          <p:cNvPr id="12" name="Picture 11">
            <a:extLst>
              <a:ext uri="{FF2B5EF4-FFF2-40B4-BE49-F238E27FC236}">
                <a16:creationId xmlns:a16="http://schemas.microsoft.com/office/drawing/2014/main" id="{A6F5D329-0249-4151-AEEB-2ED460020A90}"/>
              </a:ext>
            </a:extLst>
          </p:cNvPr>
          <p:cNvPicPr>
            <a:picLocks noChangeAspect="1"/>
          </p:cNvPicPr>
          <p:nvPr/>
        </p:nvPicPr>
        <p:blipFill>
          <a:blip r:embed="rId5"/>
          <a:stretch>
            <a:fillRect/>
          </a:stretch>
        </p:blipFill>
        <p:spPr>
          <a:xfrm>
            <a:off x="450940" y="5439780"/>
            <a:ext cx="3938154" cy="979255"/>
          </a:xfrm>
          <a:prstGeom prst="rect">
            <a:avLst/>
          </a:prstGeom>
        </p:spPr>
      </p:pic>
      <p:pic>
        <p:nvPicPr>
          <p:cNvPr id="14" name="Picture 13">
            <a:extLst>
              <a:ext uri="{FF2B5EF4-FFF2-40B4-BE49-F238E27FC236}">
                <a16:creationId xmlns:a16="http://schemas.microsoft.com/office/drawing/2014/main" id="{363D97BD-6FFB-4A32-A7DE-010FF34C31FA}"/>
              </a:ext>
            </a:extLst>
          </p:cNvPr>
          <p:cNvPicPr>
            <a:picLocks noChangeAspect="1"/>
          </p:cNvPicPr>
          <p:nvPr/>
        </p:nvPicPr>
        <p:blipFill>
          <a:blip r:embed="rId6"/>
          <a:stretch>
            <a:fillRect/>
          </a:stretch>
        </p:blipFill>
        <p:spPr>
          <a:xfrm>
            <a:off x="4631131" y="3429000"/>
            <a:ext cx="6486572" cy="1804363"/>
          </a:xfrm>
          <a:prstGeom prst="rect">
            <a:avLst/>
          </a:prstGeom>
        </p:spPr>
      </p:pic>
      <p:pic>
        <p:nvPicPr>
          <p:cNvPr id="15" name="Picture 14">
            <a:extLst>
              <a:ext uri="{FF2B5EF4-FFF2-40B4-BE49-F238E27FC236}">
                <a16:creationId xmlns:a16="http://schemas.microsoft.com/office/drawing/2014/main" id="{C0DE503C-2D2A-4972-ABDC-6FD3114FCE5E}"/>
              </a:ext>
            </a:extLst>
          </p:cNvPr>
          <p:cNvPicPr>
            <a:picLocks noChangeAspect="1"/>
          </p:cNvPicPr>
          <p:nvPr/>
        </p:nvPicPr>
        <p:blipFill>
          <a:blip r:embed="rId7"/>
          <a:stretch>
            <a:fillRect/>
          </a:stretch>
        </p:blipFill>
        <p:spPr>
          <a:xfrm>
            <a:off x="4631131" y="6016478"/>
            <a:ext cx="5129096" cy="360479"/>
          </a:xfrm>
          <a:prstGeom prst="rect">
            <a:avLst/>
          </a:prstGeom>
        </p:spPr>
      </p:pic>
      <p:pic>
        <p:nvPicPr>
          <p:cNvPr id="16" name="Picture 15">
            <a:extLst>
              <a:ext uri="{FF2B5EF4-FFF2-40B4-BE49-F238E27FC236}">
                <a16:creationId xmlns:a16="http://schemas.microsoft.com/office/drawing/2014/main" id="{F478B315-B20E-47AA-8B31-2ABC4F8B0023}"/>
              </a:ext>
            </a:extLst>
          </p:cNvPr>
          <p:cNvPicPr>
            <a:picLocks noChangeAspect="1"/>
          </p:cNvPicPr>
          <p:nvPr/>
        </p:nvPicPr>
        <p:blipFill>
          <a:blip r:embed="rId8"/>
          <a:stretch>
            <a:fillRect/>
          </a:stretch>
        </p:blipFill>
        <p:spPr>
          <a:xfrm>
            <a:off x="4631131" y="5624250"/>
            <a:ext cx="4505593" cy="392228"/>
          </a:xfrm>
          <a:prstGeom prst="rect">
            <a:avLst/>
          </a:prstGeom>
        </p:spPr>
      </p:pic>
    </p:spTree>
    <p:extLst>
      <p:ext uri="{BB962C8B-B14F-4D97-AF65-F5344CB8AC3E}">
        <p14:creationId xmlns:p14="http://schemas.microsoft.com/office/powerpoint/2010/main" val="254483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0B90959E-3F9D-AA48-AECC-D791FD41BD89}"/>
              </a:ext>
            </a:extLst>
          </p:cNvPr>
          <p:cNvSpPr>
            <a:spLocks noGrp="1"/>
          </p:cNvSpPr>
          <p:nvPr>
            <p:ph type="body" sz="quarter" idx="14"/>
          </p:nvPr>
        </p:nvSpPr>
        <p:spPr/>
        <p:txBody>
          <a:bodyPr/>
          <a:lstStyle/>
          <a:p>
            <a:endParaRPr lang="ru-RU" dirty="0"/>
          </a:p>
        </p:txBody>
      </p:sp>
      <p:sp>
        <p:nvSpPr>
          <p:cNvPr id="19" name="Текст 18">
            <a:extLst>
              <a:ext uri="{FF2B5EF4-FFF2-40B4-BE49-F238E27FC236}">
                <a16:creationId xmlns:a16="http://schemas.microsoft.com/office/drawing/2014/main" id="{452B0DA2-85D6-B743-B68B-47911174E42B}"/>
              </a:ext>
            </a:extLst>
          </p:cNvPr>
          <p:cNvSpPr>
            <a:spLocks noGrp="1"/>
          </p:cNvSpPr>
          <p:nvPr>
            <p:ph type="body" sz="quarter" idx="20"/>
          </p:nvPr>
        </p:nvSpPr>
        <p:spPr/>
        <p:txBody>
          <a:bodyPr/>
          <a:lstStyle/>
          <a:p>
            <a:r>
              <a:rPr lang="en-US" dirty="0"/>
              <a:t>JDI Nova – Develop with pleasure</a:t>
            </a:r>
            <a:endParaRPr lang="ru-RU" dirty="0"/>
          </a:p>
        </p:txBody>
      </p:sp>
      <p:pic>
        <p:nvPicPr>
          <p:cNvPr id="5" name="Picture 4" descr="A picture containing text&#10;&#10;Description automatically generated">
            <a:extLst>
              <a:ext uri="{FF2B5EF4-FFF2-40B4-BE49-F238E27FC236}">
                <a16:creationId xmlns:a16="http://schemas.microsoft.com/office/drawing/2014/main" id="{A4377B2C-C2F6-40EC-8CE6-CFAA7709BF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256" y="2157583"/>
            <a:ext cx="1643220" cy="1200884"/>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E8620475-15FA-4589-997C-6A6685A31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230" y="1736055"/>
            <a:ext cx="1960653" cy="1622412"/>
          </a:xfrm>
          <a:prstGeom prst="rect">
            <a:avLst/>
          </a:prstGeom>
        </p:spPr>
      </p:pic>
      <p:pic>
        <p:nvPicPr>
          <p:cNvPr id="9" name="Picture 8" descr="Icon&#10;&#10;Description automatically generated">
            <a:extLst>
              <a:ext uri="{FF2B5EF4-FFF2-40B4-BE49-F238E27FC236}">
                <a16:creationId xmlns:a16="http://schemas.microsoft.com/office/drawing/2014/main" id="{C0DC397B-F6EE-4D8B-BAFF-B3B5A0F523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7830" y="1991019"/>
            <a:ext cx="2553641" cy="2553641"/>
          </a:xfrm>
          <a:prstGeom prst="rect">
            <a:avLst/>
          </a:prstGeom>
        </p:spPr>
      </p:pic>
      <p:sp>
        <p:nvSpPr>
          <p:cNvPr id="10" name="Plus Sign 9">
            <a:extLst>
              <a:ext uri="{FF2B5EF4-FFF2-40B4-BE49-F238E27FC236}">
                <a16:creationId xmlns:a16="http://schemas.microsoft.com/office/drawing/2014/main" id="{9E9133E6-33B3-40B9-9886-893B826D7C3F}"/>
              </a:ext>
            </a:extLst>
          </p:cNvPr>
          <p:cNvSpPr/>
          <p:nvPr/>
        </p:nvSpPr>
        <p:spPr bwMode="auto">
          <a:xfrm>
            <a:off x="3037687" y="3635630"/>
            <a:ext cx="1113144" cy="1121670"/>
          </a:xfrm>
          <a:prstGeom prst="mathPlus">
            <a:avLst/>
          </a:prstGeom>
          <a:solidFill>
            <a:srgbClr val="00B050"/>
          </a:solidFill>
          <a:ln w="57150">
            <a:solidFill>
              <a:srgbClr val="00441A"/>
            </a:solidFill>
          </a:ln>
          <a:effectLst/>
        </p:spPr>
        <p:txBody>
          <a:bodyPr wrap="square" lIns="0" tIns="0" rIns="0" bIns="0" rtlCol="0" anchor="ctr"/>
          <a:lstStyle/>
          <a:p>
            <a:pPr algn="ctr"/>
            <a:endParaRPr lang="en-US" sz="2400" dirty="0">
              <a:solidFill>
                <a:schemeClr val="bg1"/>
              </a:solidFill>
              <a:latin typeface="Calibri Light" panose="020F0302020204030204" pitchFamily="34" charset="0"/>
              <a:ea typeface="Human Sans ExtraLight" charset="0"/>
              <a:cs typeface="Human Sans ExtraLight" charset="0"/>
            </a:endParaRPr>
          </a:p>
        </p:txBody>
      </p:sp>
      <p:sp>
        <p:nvSpPr>
          <p:cNvPr id="11" name="Equals 10">
            <a:extLst>
              <a:ext uri="{FF2B5EF4-FFF2-40B4-BE49-F238E27FC236}">
                <a16:creationId xmlns:a16="http://schemas.microsoft.com/office/drawing/2014/main" id="{61E293BB-2BC7-476E-BC96-76C6683282C6}"/>
              </a:ext>
            </a:extLst>
          </p:cNvPr>
          <p:cNvSpPr/>
          <p:nvPr/>
        </p:nvSpPr>
        <p:spPr bwMode="auto">
          <a:xfrm>
            <a:off x="7476281" y="3812199"/>
            <a:ext cx="844826" cy="765313"/>
          </a:xfrm>
          <a:prstGeom prst="mathEqual">
            <a:avLst/>
          </a:prstGeom>
          <a:solidFill>
            <a:srgbClr val="00B050"/>
          </a:solidFill>
          <a:ln w="57150">
            <a:solidFill>
              <a:srgbClr val="00441A"/>
            </a:solidFill>
          </a:ln>
          <a:effectLst/>
        </p:spPr>
        <p:txBody>
          <a:bodyPr wrap="square" lIns="0" tIns="0" rIns="0" bIns="0" rtlCol="0" anchor="ctr"/>
          <a:lstStyle/>
          <a:p>
            <a:pPr algn="ctr"/>
            <a:endParaRPr lang="en-US" sz="2400" dirty="0">
              <a:solidFill>
                <a:schemeClr val="bg1"/>
              </a:solidFill>
              <a:latin typeface="Calibri Light" panose="020F0302020204030204" pitchFamily="34" charset="0"/>
              <a:ea typeface="Human Sans ExtraLight" charset="0"/>
              <a:cs typeface="Human Sans ExtraLight" charset="0"/>
            </a:endParaRPr>
          </a:p>
        </p:txBody>
      </p:sp>
      <p:sp>
        <p:nvSpPr>
          <p:cNvPr id="16" name="TextBox 15">
            <a:extLst>
              <a:ext uri="{FF2B5EF4-FFF2-40B4-BE49-F238E27FC236}">
                <a16:creationId xmlns:a16="http://schemas.microsoft.com/office/drawing/2014/main" id="{9D91FD39-C6B4-4EE3-A71A-6A088181E2B8}"/>
              </a:ext>
            </a:extLst>
          </p:cNvPr>
          <p:cNvSpPr txBox="1"/>
          <p:nvPr/>
        </p:nvSpPr>
        <p:spPr>
          <a:xfrm>
            <a:off x="746902" y="3267837"/>
            <a:ext cx="2406560" cy="735586"/>
          </a:xfrm>
          <a:prstGeom prst="rect">
            <a:avLst/>
          </a:prstGeom>
          <a:noFill/>
        </p:spPr>
        <p:txBody>
          <a:bodyPr wrap="square">
            <a:spAutoFit/>
          </a:bodyPr>
          <a:lstStyle/>
          <a:p>
            <a:pPr algn="ctr">
              <a:lnSpc>
                <a:spcPct val="110000"/>
              </a:lnSpc>
              <a:spcBef>
                <a:spcPts val="600"/>
              </a:spcBef>
            </a:pPr>
            <a:r>
              <a:rPr lang="en-US" sz="4000" b="1" dirty="0">
                <a:solidFill>
                  <a:srgbClr val="FF8500"/>
                </a:solidFill>
                <a:latin typeface="Calibri Light" panose="020F0302020204030204" pitchFamily="34" charset="0"/>
                <a:cs typeface="Calibri Light" panose="020F0302020204030204" pitchFamily="34" charset="0"/>
              </a:rPr>
              <a:t>SPEED</a:t>
            </a:r>
          </a:p>
        </p:txBody>
      </p:sp>
      <p:sp>
        <p:nvSpPr>
          <p:cNvPr id="20" name="TextBox 19">
            <a:extLst>
              <a:ext uri="{FF2B5EF4-FFF2-40B4-BE49-F238E27FC236}">
                <a16:creationId xmlns:a16="http://schemas.microsoft.com/office/drawing/2014/main" id="{CC9437FB-0F71-4211-8433-65C6A711B4F5}"/>
              </a:ext>
            </a:extLst>
          </p:cNvPr>
          <p:cNvSpPr txBox="1"/>
          <p:nvPr/>
        </p:nvSpPr>
        <p:spPr>
          <a:xfrm>
            <a:off x="4428671" y="3294934"/>
            <a:ext cx="2553641" cy="735586"/>
          </a:xfrm>
          <a:prstGeom prst="rect">
            <a:avLst/>
          </a:prstGeom>
          <a:noFill/>
        </p:spPr>
        <p:txBody>
          <a:bodyPr wrap="square">
            <a:spAutoFit/>
          </a:bodyPr>
          <a:lstStyle/>
          <a:p>
            <a:pPr algn="ctr">
              <a:lnSpc>
                <a:spcPct val="110000"/>
              </a:lnSpc>
              <a:spcBef>
                <a:spcPts val="600"/>
              </a:spcBef>
            </a:pPr>
            <a:r>
              <a:rPr lang="en-US" sz="4000" b="1" dirty="0">
                <a:solidFill>
                  <a:srgbClr val="FF8500"/>
                </a:solidFill>
                <a:latin typeface="Calibri Light" panose="020F0302020204030204" pitchFamily="34" charset="0"/>
                <a:cs typeface="Calibri Light" panose="020F0302020204030204" pitchFamily="34" charset="0"/>
              </a:rPr>
              <a:t>CLEARNESS</a:t>
            </a:r>
          </a:p>
        </p:txBody>
      </p:sp>
      <p:sp>
        <p:nvSpPr>
          <p:cNvPr id="21" name="TextBox 20">
            <a:extLst>
              <a:ext uri="{FF2B5EF4-FFF2-40B4-BE49-F238E27FC236}">
                <a16:creationId xmlns:a16="http://schemas.microsoft.com/office/drawing/2014/main" id="{64B9CC8E-9136-4E39-B72E-54D74CE2C10D}"/>
              </a:ext>
            </a:extLst>
          </p:cNvPr>
          <p:cNvSpPr txBox="1"/>
          <p:nvPr/>
        </p:nvSpPr>
        <p:spPr>
          <a:xfrm>
            <a:off x="8627830" y="4639135"/>
            <a:ext cx="2553641" cy="735586"/>
          </a:xfrm>
          <a:prstGeom prst="rect">
            <a:avLst/>
          </a:prstGeom>
          <a:noFill/>
        </p:spPr>
        <p:txBody>
          <a:bodyPr wrap="square">
            <a:spAutoFit/>
          </a:bodyPr>
          <a:lstStyle/>
          <a:p>
            <a:pPr algn="ctr">
              <a:lnSpc>
                <a:spcPct val="110000"/>
              </a:lnSpc>
              <a:spcBef>
                <a:spcPts val="600"/>
              </a:spcBef>
            </a:pPr>
            <a:r>
              <a:rPr lang="en-US" sz="4000" b="1" dirty="0">
                <a:solidFill>
                  <a:srgbClr val="FF8500"/>
                </a:solidFill>
                <a:latin typeface="Calibri Light" panose="020F0302020204030204" pitchFamily="34" charset="0"/>
                <a:cs typeface="Calibri Light" panose="020F0302020204030204" pitchFamily="34" charset="0"/>
              </a:rPr>
              <a:t>HAPPYNESS</a:t>
            </a:r>
          </a:p>
        </p:txBody>
      </p:sp>
      <p:pic>
        <p:nvPicPr>
          <p:cNvPr id="22" name="Picture 2" descr="Sustainability - Free ecology and environment icons">
            <a:extLst>
              <a:ext uri="{FF2B5EF4-FFF2-40B4-BE49-F238E27FC236}">
                <a16:creationId xmlns:a16="http://schemas.microsoft.com/office/drawing/2014/main" id="{ABA27606-4E75-4E6D-99B6-2101E5D9F2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689" y="4464405"/>
            <a:ext cx="1358986" cy="135898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0AEB015-3280-4D28-B269-30C1D85C8674}"/>
              </a:ext>
            </a:extLst>
          </p:cNvPr>
          <p:cNvSpPr txBox="1"/>
          <p:nvPr/>
        </p:nvSpPr>
        <p:spPr>
          <a:xfrm>
            <a:off x="728719" y="5799119"/>
            <a:ext cx="2406560" cy="735586"/>
          </a:xfrm>
          <a:prstGeom prst="rect">
            <a:avLst/>
          </a:prstGeom>
          <a:noFill/>
        </p:spPr>
        <p:txBody>
          <a:bodyPr wrap="square">
            <a:spAutoFit/>
          </a:bodyPr>
          <a:lstStyle/>
          <a:p>
            <a:pPr algn="ctr">
              <a:lnSpc>
                <a:spcPct val="110000"/>
              </a:lnSpc>
              <a:spcBef>
                <a:spcPts val="600"/>
              </a:spcBef>
            </a:pPr>
            <a:r>
              <a:rPr lang="en-US" sz="4000" b="1" dirty="0">
                <a:solidFill>
                  <a:srgbClr val="FF8500"/>
                </a:solidFill>
                <a:latin typeface="Calibri Light" panose="020F0302020204030204" pitchFamily="34" charset="0"/>
                <a:cs typeface="Calibri Light" panose="020F0302020204030204" pitchFamily="34" charset="0"/>
              </a:rPr>
              <a:t>STABILITY</a:t>
            </a:r>
          </a:p>
        </p:txBody>
      </p:sp>
      <p:pic>
        <p:nvPicPr>
          <p:cNvPr id="24" name="Picture 23">
            <a:extLst>
              <a:ext uri="{FF2B5EF4-FFF2-40B4-BE49-F238E27FC236}">
                <a16:creationId xmlns:a16="http://schemas.microsoft.com/office/drawing/2014/main" id="{F98A4AEC-CBE2-4565-A295-D86CDD51494F}"/>
              </a:ext>
            </a:extLst>
          </p:cNvPr>
          <p:cNvPicPr>
            <a:picLocks noChangeAspect="1"/>
          </p:cNvPicPr>
          <p:nvPr/>
        </p:nvPicPr>
        <p:blipFill>
          <a:blip r:embed="rId6"/>
          <a:stretch>
            <a:fillRect/>
          </a:stretch>
        </p:blipFill>
        <p:spPr>
          <a:xfrm>
            <a:off x="4607358" y="4464405"/>
            <a:ext cx="2412396" cy="1262819"/>
          </a:xfrm>
          <a:prstGeom prst="rect">
            <a:avLst/>
          </a:prstGeom>
        </p:spPr>
      </p:pic>
      <p:sp>
        <p:nvSpPr>
          <p:cNvPr id="25" name="TextBox 24">
            <a:extLst>
              <a:ext uri="{FF2B5EF4-FFF2-40B4-BE49-F238E27FC236}">
                <a16:creationId xmlns:a16="http://schemas.microsoft.com/office/drawing/2014/main" id="{300D7E9C-787F-4D8F-AE2A-422AC69FCA61}"/>
              </a:ext>
            </a:extLst>
          </p:cNvPr>
          <p:cNvSpPr txBox="1"/>
          <p:nvPr/>
        </p:nvSpPr>
        <p:spPr>
          <a:xfrm>
            <a:off x="3469840" y="5889817"/>
            <a:ext cx="4879694" cy="542584"/>
          </a:xfrm>
          <a:prstGeom prst="rect">
            <a:avLst/>
          </a:prstGeom>
          <a:noFill/>
        </p:spPr>
        <p:txBody>
          <a:bodyPr wrap="square">
            <a:spAutoFit/>
          </a:bodyPr>
          <a:lstStyle/>
          <a:p>
            <a:pPr algn="ctr">
              <a:lnSpc>
                <a:spcPct val="110000"/>
              </a:lnSpc>
              <a:spcBef>
                <a:spcPts val="600"/>
              </a:spcBef>
            </a:pPr>
            <a:r>
              <a:rPr lang="en-US" sz="2800" b="1" dirty="0">
                <a:solidFill>
                  <a:srgbClr val="FF8500"/>
                </a:solidFill>
                <a:latin typeface="Calibri Light" panose="020F0302020204030204" pitchFamily="34" charset="0"/>
                <a:cs typeface="Calibri Light" panose="020F0302020204030204" pitchFamily="34" charset="0"/>
              </a:rPr>
              <a:t>DETAILED LOGS AND REPORTS</a:t>
            </a:r>
          </a:p>
        </p:txBody>
      </p:sp>
    </p:spTree>
    <p:extLst>
      <p:ext uri="{BB962C8B-B14F-4D97-AF65-F5344CB8AC3E}">
        <p14:creationId xmlns:p14="http://schemas.microsoft.com/office/powerpoint/2010/main" val="80778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1" grpId="0"/>
      <p:bldP spid="23" grpId="0"/>
      <p:bldP spid="2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Video 56">
            <a:extLst>
              <a:ext uri="{FF2B5EF4-FFF2-40B4-BE49-F238E27FC236}">
                <a16:creationId xmlns:a16="http://schemas.microsoft.com/office/drawing/2014/main" id="{CA10A1C8-50D9-4577-8936-E483DDD49462}"/>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15463" r="34394" b="-1"/>
          <a:stretch/>
        </p:blipFill>
        <p:spPr>
          <a:xfrm>
            <a:off x="6095998" y="10"/>
            <a:ext cx="6096001" cy="6857990"/>
          </a:xfrm>
          <a:prstGeom prst="rect">
            <a:avLst/>
          </a:prstGeom>
          <a:noFill/>
        </p:spPr>
      </p:pic>
      <p:sp>
        <p:nvSpPr>
          <p:cNvPr id="66" name="Text Placeholder 9">
            <a:extLst>
              <a:ext uri="{FF2B5EF4-FFF2-40B4-BE49-F238E27FC236}">
                <a16:creationId xmlns:a16="http://schemas.microsoft.com/office/drawing/2014/main" id="{A239C4E1-90C1-4CDA-971A-CDCE45AF7DD7}"/>
              </a:ext>
            </a:extLst>
          </p:cNvPr>
          <p:cNvSpPr>
            <a:spLocks noGrp="1"/>
          </p:cNvSpPr>
          <p:nvPr>
            <p:ph type="body" sz="quarter" idx="17"/>
          </p:nvPr>
        </p:nvSpPr>
        <p:spPr>
          <a:xfrm>
            <a:off x="9904651" y="5373112"/>
            <a:ext cx="2287349" cy="1484888"/>
          </a:xfrm>
        </p:spPr>
        <p:txBody>
          <a:bodyPr/>
          <a:lstStyle/>
          <a:p>
            <a:endParaRPr lang="en-US"/>
          </a:p>
        </p:txBody>
      </p:sp>
      <p:sp>
        <p:nvSpPr>
          <p:cNvPr id="18" name="Oval 17">
            <a:extLst>
              <a:ext uri="{FF2B5EF4-FFF2-40B4-BE49-F238E27FC236}">
                <a16:creationId xmlns:a16="http://schemas.microsoft.com/office/drawing/2014/main" id="{1234FC24-1AE1-47E0-BE62-799E72BC4EF3}"/>
              </a:ext>
            </a:extLst>
          </p:cNvPr>
          <p:cNvSpPr/>
          <p:nvPr/>
        </p:nvSpPr>
        <p:spPr>
          <a:xfrm flipH="1">
            <a:off x="709129" y="1405980"/>
            <a:ext cx="2358558" cy="2398019"/>
          </a:xfrm>
          <a:prstGeom prst="ellipse">
            <a:avLst/>
          </a:prstGeom>
          <a:solidFill>
            <a:schemeClr val="bg1"/>
          </a:solidFill>
          <a:ln w="3175">
            <a:solidFill>
              <a:srgbClr val="00B0F0"/>
            </a:solidFill>
          </a:ln>
          <a:effectLst/>
        </p:spPr>
        <p:style>
          <a:lnRef idx="3">
            <a:schemeClr val="lt1"/>
          </a:lnRef>
          <a:fillRef idx="1">
            <a:schemeClr val="accent2"/>
          </a:fillRef>
          <a:effectRef idx="1">
            <a:schemeClr val="accent2"/>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9" name="Picture 18">
            <a:extLst>
              <a:ext uri="{FF2B5EF4-FFF2-40B4-BE49-F238E27FC236}">
                <a16:creationId xmlns:a16="http://schemas.microsoft.com/office/drawing/2014/main" id="{AB88E25E-5815-45E7-B597-90A69F666A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940" y="1371867"/>
            <a:ext cx="2970990" cy="2398019"/>
          </a:xfrm>
          <a:prstGeom prst="rect">
            <a:avLst/>
          </a:prstGeom>
          <a:ln>
            <a:noFill/>
          </a:ln>
        </p:spPr>
      </p:pic>
      <p:sp>
        <p:nvSpPr>
          <p:cNvPr id="20" name="Content Placeholder 12">
            <a:extLst>
              <a:ext uri="{FF2B5EF4-FFF2-40B4-BE49-F238E27FC236}">
                <a16:creationId xmlns:a16="http://schemas.microsoft.com/office/drawing/2014/main" id="{6706BEA5-4A6E-4412-A9E3-BB8B255FD086}"/>
              </a:ext>
            </a:extLst>
          </p:cNvPr>
          <p:cNvSpPr txBox="1">
            <a:spLocks/>
          </p:cNvSpPr>
          <p:nvPr/>
        </p:nvSpPr>
        <p:spPr>
          <a:xfrm>
            <a:off x="1763985" y="4979653"/>
            <a:ext cx="2512058" cy="3206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solidFill>
                  <a:schemeClr val="bg1"/>
                </a:solidFill>
              </a:rPr>
              <a:t>roman.Iovlev</a:t>
            </a:r>
            <a:endParaRPr lang="en-US" dirty="0">
              <a:solidFill>
                <a:schemeClr val="bg1"/>
              </a:solidFill>
            </a:endParaRPr>
          </a:p>
        </p:txBody>
      </p:sp>
      <p:pic>
        <p:nvPicPr>
          <p:cNvPr id="21" name="Content Placeholder 9">
            <a:extLst>
              <a:ext uri="{FF2B5EF4-FFF2-40B4-BE49-F238E27FC236}">
                <a16:creationId xmlns:a16="http://schemas.microsoft.com/office/drawing/2014/main" id="{BEF1FB29-A5F2-432E-B3ED-DF91125A1B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9769" y="4852608"/>
            <a:ext cx="684475" cy="684475"/>
          </a:xfrm>
          <a:prstGeom prst="rect">
            <a:avLst/>
          </a:prstGeom>
        </p:spPr>
      </p:pic>
      <p:sp>
        <p:nvSpPr>
          <p:cNvPr id="22" name="Content Placeholder 12">
            <a:extLst>
              <a:ext uri="{FF2B5EF4-FFF2-40B4-BE49-F238E27FC236}">
                <a16:creationId xmlns:a16="http://schemas.microsoft.com/office/drawing/2014/main" id="{7B937F27-0B1E-4EE8-9EFC-1DD489B80E83}"/>
              </a:ext>
            </a:extLst>
          </p:cNvPr>
          <p:cNvSpPr txBox="1">
            <a:spLocks/>
          </p:cNvSpPr>
          <p:nvPr/>
        </p:nvSpPr>
        <p:spPr>
          <a:xfrm>
            <a:off x="1763986" y="5809126"/>
            <a:ext cx="4506193" cy="4048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roman.Iovlev.jdi@gmail.com</a:t>
            </a:r>
          </a:p>
        </p:txBody>
      </p:sp>
      <p:pic>
        <p:nvPicPr>
          <p:cNvPr id="23" name="Picture 22">
            <a:extLst>
              <a:ext uri="{FF2B5EF4-FFF2-40B4-BE49-F238E27FC236}">
                <a16:creationId xmlns:a16="http://schemas.microsoft.com/office/drawing/2014/main" id="{9A413196-5ED8-488C-B823-4FA2F41CEB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714" y="4022845"/>
            <a:ext cx="710586" cy="710586"/>
          </a:xfrm>
          <a:prstGeom prst="rect">
            <a:avLst/>
          </a:prstGeom>
        </p:spPr>
      </p:pic>
      <p:sp>
        <p:nvSpPr>
          <p:cNvPr id="24" name="Content Placeholder 12">
            <a:extLst>
              <a:ext uri="{FF2B5EF4-FFF2-40B4-BE49-F238E27FC236}">
                <a16:creationId xmlns:a16="http://schemas.microsoft.com/office/drawing/2014/main" id="{5C34D8B8-8739-4AEB-89E1-7442667B1238}"/>
              </a:ext>
            </a:extLst>
          </p:cNvPr>
          <p:cNvSpPr txBox="1">
            <a:spLocks/>
          </p:cNvSpPr>
          <p:nvPr/>
        </p:nvSpPr>
        <p:spPr>
          <a:xfrm>
            <a:off x="1763985" y="4215039"/>
            <a:ext cx="3948657" cy="3535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https://jdiai.com/</a:t>
            </a:r>
          </a:p>
        </p:txBody>
      </p:sp>
      <p:pic>
        <p:nvPicPr>
          <p:cNvPr id="25" name="Picture 24" descr="Icon&#10;&#10;Description automatically generated">
            <a:extLst>
              <a:ext uri="{FF2B5EF4-FFF2-40B4-BE49-F238E27FC236}">
                <a16:creationId xmlns:a16="http://schemas.microsoft.com/office/drawing/2014/main" id="{B5749B1C-AB89-49E8-A0E2-9E45E59586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714" y="5656260"/>
            <a:ext cx="710587" cy="710587"/>
          </a:xfrm>
          <a:prstGeom prst="rect">
            <a:avLst/>
          </a:prstGeom>
        </p:spPr>
      </p:pic>
      <p:pic>
        <p:nvPicPr>
          <p:cNvPr id="26" name="Picture 25">
            <a:extLst>
              <a:ext uri="{FF2B5EF4-FFF2-40B4-BE49-F238E27FC236}">
                <a16:creationId xmlns:a16="http://schemas.microsoft.com/office/drawing/2014/main" id="{3FEEDED5-7840-4485-AD97-C7FC77410841}"/>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6760065" y="3042944"/>
            <a:ext cx="2149965" cy="1936709"/>
          </a:xfrm>
          <a:prstGeom prst="rect">
            <a:avLst/>
          </a:prstGeom>
          <a:noFill/>
          <a:ln>
            <a:noFill/>
          </a:ln>
        </p:spPr>
      </p:pic>
      <p:pic>
        <p:nvPicPr>
          <p:cNvPr id="27" name="Picture 26">
            <a:extLst>
              <a:ext uri="{FF2B5EF4-FFF2-40B4-BE49-F238E27FC236}">
                <a16:creationId xmlns:a16="http://schemas.microsoft.com/office/drawing/2014/main" id="{DFAC8C65-0EDF-40F7-A083-68303819E98A}"/>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9591095" y="3054490"/>
            <a:ext cx="2149965" cy="1936709"/>
          </a:xfrm>
          <a:prstGeom prst="rect">
            <a:avLst/>
          </a:prstGeom>
          <a:noFill/>
          <a:ln>
            <a:noFill/>
          </a:ln>
        </p:spPr>
      </p:pic>
      <p:sp>
        <p:nvSpPr>
          <p:cNvPr id="31" name="Текст 18">
            <a:extLst>
              <a:ext uri="{FF2B5EF4-FFF2-40B4-BE49-F238E27FC236}">
                <a16:creationId xmlns:a16="http://schemas.microsoft.com/office/drawing/2014/main" id="{3912FBF0-F3E8-423F-BE97-6CF6CBA7D79F}"/>
              </a:ext>
            </a:extLst>
          </p:cNvPr>
          <p:cNvSpPr txBox="1">
            <a:spLocks/>
          </p:cNvSpPr>
          <p:nvPr/>
        </p:nvSpPr>
        <p:spPr>
          <a:xfrm>
            <a:off x="450940" y="324636"/>
            <a:ext cx="5645057" cy="928054"/>
          </a:xfrm>
          <a:prstGeom prst="rect">
            <a:avLst/>
          </a:prstGeom>
        </p:spPr>
        <p:txBody>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1200" b="0" i="0" kern="1200">
                <a:solidFill>
                  <a:schemeClr val="tx1"/>
                </a:solidFill>
                <a:latin typeface="+mn-lt"/>
                <a:ea typeface="Calibri" panose="020F0502020204030204" pitchFamily="34" charset="0"/>
                <a:cs typeface="Calibri" panose="020F0502020204030204" pitchFamily="34" charset="0"/>
              </a:defRPr>
            </a:lvl1pPr>
            <a:lvl2pPr marL="6858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2pPr>
            <a:lvl3pPr marL="11430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3pPr>
            <a:lvl4pPr marL="16002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4pPr>
            <a:lvl5pPr marL="2057400" indent="-228600" algn="l" defTabSz="914400" rtl="0" eaLnBrk="1" latinLnBrk="0" hangingPunct="1">
              <a:lnSpc>
                <a:spcPct val="110000"/>
              </a:lnSpc>
              <a:spcBef>
                <a:spcPts val="600"/>
              </a:spcBef>
              <a:spcAft>
                <a:spcPts val="0"/>
              </a:spcAft>
              <a:buFont typeface="Arial" panose="020B0604020202020204" pitchFamily="34" charset="0"/>
              <a:buChar char="•"/>
              <a:defRPr sz="1200" b="0" i="0" kern="1200">
                <a:solidFill>
                  <a:schemeClr val="tx1"/>
                </a:solidFill>
                <a:latin typeface="+mn-lt"/>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dirty="0">
                <a:solidFill>
                  <a:schemeClr val="accent6"/>
                </a:solidFill>
                <a:latin typeface="Calibri Light" panose="020F0302020204030204" pitchFamily="34" charset="0"/>
                <a:cs typeface="Calibri Light" panose="020F0302020204030204" pitchFamily="34" charset="0"/>
              </a:rPr>
              <a:t>Thank you!</a:t>
            </a:r>
            <a:endParaRPr lang="ru-RU" sz="4800" dirty="0">
              <a:solidFill>
                <a:schemeClr val="accent6"/>
              </a:solidFill>
              <a:latin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59FE117B-498E-41BB-BCDE-86E1E61283B7}"/>
              </a:ext>
            </a:extLst>
          </p:cNvPr>
          <p:cNvPicPr>
            <a:picLocks noChangeAspect="1"/>
          </p:cNvPicPr>
          <p:nvPr/>
        </p:nvPicPr>
        <p:blipFill>
          <a:blip r:embed="rId11"/>
          <a:stretch>
            <a:fillRect/>
          </a:stretch>
        </p:blipFill>
        <p:spPr>
          <a:xfrm>
            <a:off x="6760065" y="487871"/>
            <a:ext cx="2172003" cy="2067213"/>
          </a:xfrm>
          <a:prstGeom prst="rect">
            <a:avLst/>
          </a:prstGeom>
        </p:spPr>
      </p:pic>
      <p:pic>
        <p:nvPicPr>
          <p:cNvPr id="7" name="Picture 6">
            <a:extLst>
              <a:ext uri="{FF2B5EF4-FFF2-40B4-BE49-F238E27FC236}">
                <a16:creationId xmlns:a16="http://schemas.microsoft.com/office/drawing/2014/main" id="{77907351-976A-472F-B7BD-23FBC9D4B942}"/>
              </a:ext>
            </a:extLst>
          </p:cNvPr>
          <p:cNvPicPr>
            <a:picLocks noChangeAspect="1"/>
          </p:cNvPicPr>
          <p:nvPr/>
        </p:nvPicPr>
        <p:blipFill>
          <a:blip r:embed="rId12"/>
          <a:stretch>
            <a:fillRect/>
          </a:stretch>
        </p:blipFill>
        <p:spPr>
          <a:xfrm>
            <a:off x="9559531" y="487871"/>
            <a:ext cx="2212110" cy="2067213"/>
          </a:xfrm>
          <a:prstGeom prst="rect">
            <a:avLst/>
          </a:prstGeom>
        </p:spPr>
      </p:pic>
    </p:spTree>
    <p:extLst>
      <p:ext uri="{BB962C8B-B14F-4D97-AF65-F5344CB8AC3E}">
        <p14:creationId xmlns:p14="http://schemas.microsoft.com/office/powerpoint/2010/main" val="257201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 fill="hold"/>
                                        <p:tgtEl>
                                          <p:spTgt spid="5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7"/>
                                        </p:tgtEl>
                                      </p:cBhvr>
                                    </p:cmd>
                                  </p:childTnLst>
                                </p:cTn>
                              </p:par>
                            </p:childTnLst>
                          </p:cTn>
                        </p:par>
                      </p:childTnLst>
                    </p:cTn>
                  </p:par>
                </p:childTnLst>
              </p:cTn>
              <p:nextCondLst>
                <p:cond evt="onClick" delay="0">
                  <p:tgtEl>
                    <p:spTgt spid="57"/>
                  </p:tgtEl>
                </p:cond>
              </p:nextCondLst>
            </p:seq>
            <p:video>
              <p:cMediaNode mute="1">
                <p:cTn id="12" repeatCount="indefinite" fill="hold" display="0">
                  <p:stCondLst>
                    <p:cond delay="indefinite"/>
                  </p:stCondLst>
                </p:cTn>
                <p:tgtEl>
                  <p:spTgt spid="5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31D3B8-609F-4F14-AFFB-57CF0A46C291}"/>
              </a:ext>
            </a:extLst>
          </p:cNvPr>
          <p:cNvSpPr>
            <a:spLocks noGrp="1"/>
          </p:cNvSpPr>
          <p:nvPr>
            <p:ph type="body" sz="quarter" idx="14"/>
          </p:nvPr>
        </p:nvSpPr>
        <p:spPr/>
        <p:txBody>
          <a:bodyPr/>
          <a:lstStyle/>
          <a:p>
            <a:endParaRPr lang="en-US"/>
          </a:p>
        </p:txBody>
      </p:sp>
      <p:sp>
        <p:nvSpPr>
          <p:cNvPr id="4" name="Text Placeholder 3">
            <a:extLst>
              <a:ext uri="{FF2B5EF4-FFF2-40B4-BE49-F238E27FC236}">
                <a16:creationId xmlns:a16="http://schemas.microsoft.com/office/drawing/2014/main" id="{FAC21A9E-A347-4595-8DD9-033F04CF469F}"/>
              </a:ext>
            </a:extLst>
          </p:cNvPr>
          <p:cNvSpPr>
            <a:spLocks noGrp="1"/>
          </p:cNvSpPr>
          <p:nvPr>
            <p:ph type="body" sz="quarter" idx="20"/>
          </p:nvPr>
        </p:nvSpPr>
        <p:spPr/>
        <p:txBody>
          <a:bodyPr/>
          <a:lstStyle/>
          <a:p>
            <a:endParaRPr lang="en-US"/>
          </a:p>
        </p:txBody>
      </p:sp>
      <p:pic>
        <p:nvPicPr>
          <p:cNvPr id="5" name="Picture 4">
            <a:extLst>
              <a:ext uri="{FF2B5EF4-FFF2-40B4-BE49-F238E27FC236}">
                <a16:creationId xmlns:a16="http://schemas.microsoft.com/office/drawing/2014/main" id="{45433162-D195-4F1F-A65F-C48569FE4A54}"/>
              </a:ext>
            </a:extLst>
          </p:cNvPr>
          <p:cNvPicPr>
            <a:picLocks noChangeAspect="1"/>
          </p:cNvPicPr>
          <p:nvPr/>
        </p:nvPicPr>
        <p:blipFill>
          <a:blip r:embed="rId2"/>
          <a:stretch>
            <a:fillRect/>
          </a:stretch>
        </p:blipFill>
        <p:spPr>
          <a:xfrm>
            <a:off x="450940" y="1303129"/>
            <a:ext cx="9810194" cy="5352851"/>
          </a:xfrm>
          <a:prstGeom prst="rect">
            <a:avLst/>
          </a:prstGeom>
        </p:spPr>
      </p:pic>
      <p:sp>
        <p:nvSpPr>
          <p:cNvPr id="6" name="Rectangle 5">
            <a:extLst>
              <a:ext uri="{FF2B5EF4-FFF2-40B4-BE49-F238E27FC236}">
                <a16:creationId xmlns:a16="http://schemas.microsoft.com/office/drawing/2014/main" id="{2A773C0E-122C-42EF-9B85-1EDEAA82966D}"/>
              </a:ext>
            </a:extLst>
          </p:cNvPr>
          <p:cNvSpPr/>
          <p:nvPr/>
        </p:nvSpPr>
        <p:spPr>
          <a:xfrm>
            <a:off x="2355700" y="3593473"/>
            <a:ext cx="3396513" cy="11167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142E69B-D942-4B59-967C-AE5ADC64F1F2}"/>
              </a:ext>
            </a:extLst>
          </p:cNvPr>
          <p:cNvPicPr>
            <a:picLocks noChangeAspect="1"/>
          </p:cNvPicPr>
          <p:nvPr/>
        </p:nvPicPr>
        <p:blipFill>
          <a:blip r:embed="rId3"/>
          <a:stretch>
            <a:fillRect/>
          </a:stretch>
        </p:blipFill>
        <p:spPr>
          <a:xfrm>
            <a:off x="7989936" y="1303129"/>
            <a:ext cx="2307279" cy="1971675"/>
          </a:xfrm>
          <a:prstGeom prst="rect">
            <a:avLst/>
          </a:prstGeom>
        </p:spPr>
      </p:pic>
      <p:sp>
        <p:nvSpPr>
          <p:cNvPr id="8" name="Rectangle 7">
            <a:extLst>
              <a:ext uri="{FF2B5EF4-FFF2-40B4-BE49-F238E27FC236}">
                <a16:creationId xmlns:a16="http://schemas.microsoft.com/office/drawing/2014/main" id="{CC6888D1-19ED-402A-92A4-5D5D54FCF70C}"/>
              </a:ext>
            </a:extLst>
          </p:cNvPr>
          <p:cNvSpPr/>
          <p:nvPr/>
        </p:nvSpPr>
        <p:spPr>
          <a:xfrm>
            <a:off x="9397909" y="1377403"/>
            <a:ext cx="964824" cy="36809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0F8A4E-6F17-4EF2-B231-E5763168515F}"/>
              </a:ext>
            </a:extLst>
          </p:cNvPr>
          <p:cNvSpPr/>
          <p:nvPr/>
        </p:nvSpPr>
        <p:spPr>
          <a:xfrm>
            <a:off x="7917647" y="1810303"/>
            <a:ext cx="2445086" cy="151754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849546-8581-4DB7-973A-32FFA5A04780}"/>
              </a:ext>
            </a:extLst>
          </p:cNvPr>
          <p:cNvSpPr/>
          <p:nvPr/>
        </p:nvSpPr>
        <p:spPr>
          <a:xfrm>
            <a:off x="318204" y="4339967"/>
            <a:ext cx="1904761" cy="40011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15B9AEF-CC05-4037-9B20-745AAE28C9D6}"/>
              </a:ext>
            </a:extLst>
          </p:cNvPr>
          <p:cNvSpPr txBox="1"/>
          <p:nvPr/>
        </p:nvSpPr>
        <p:spPr>
          <a:xfrm>
            <a:off x="8904372" y="1010741"/>
            <a:ext cx="393056" cy="584775"/>
          </a:xfrm>
          <a:prstGeom prst="rect">
            <a:avLst/>
          </a:prstGeom>
          <a:noFill/>
        </p:spPr>
        <p:txBody>
          <a:bodyPr wrap="none" rtlCol="0">
            <a:spAutoFit/>
          </a:bodyPr>
          <a:lstStyle/>
          <a:p>
            <a:r>
              <a:rPr lang="en-US" sz="3200" b="1" dirty="0">
                <a:solidFill>
                  <a:srgbClr val="00B050"/>
                </a:solidFill>
              </a:rPr>
              <a:t>2</a:t>
            </a:r>
          </a:p>
        </p:txBody>
      </p:sp>
      <p:sp>
        <p:nvSpPr>
          <p:cNvPr id="12" name="TextBox 11">
            <a:extLst>
              <a:ext uri="{FF2B5EF4-FFF2-40B4-BE49-F238E27FC236}">
                <a16:creationId xmlns:a16="http://schemas.microsoft.com/office/drawing/2014/main" id="{59D18938-3E98-443A-8751-8B0F96436426}"/>
              </a:ext>
            </a:extLst>
          </p:cNvPr>
          <p:cNvSpPr txBox="1"/>
          <p:nvPr/>
        </p:nvSpPr>
        <p:spPr>
          <a:xfrm>
            <a:off x="7610353" y="1313106"/>
            <a:ext cx="393056" cy="584775"/>
          </a:xfrm>
          <a:prstGeom prst="rect">
            <a:avLst/>
          </a:prstGeom>
          <a:noFill/>
        </p:spPr>
        <p:txBody>
          <a:bodyPr wrap="none" rtlCol="0">
            <a:spAutoFit/>
          </a:bodyPr>
          <a:lstStyle/>
          <a:p>
            <a:r>
              <a:rPr lang="en-US" sz="3200" b="1" dirty="0">
                <a:solidFill>
                  <a:srgbClr val="00B050"/>
                </a:solidFill>
              </a:rPr>
              <a:t>3</a:t>
            </a:r>
          </a:p>
        </p:txBody>
      </p:sp>
      <p:sp>
        <p:nvSpPr>
          <p:cNvPr id="13" name="TextBox 12">
            <a:extLst>
              <a:ext uri="{FF2B5EF4-FFF2-40B4-BE49-F238E27FC236}">
                <a16:creationId xmlns:a16="http://schemas.microsoft.com/office/drawing/2014/main" id="{1638D466-039E-4C1F-B963-B1E3CB288AA3}"/>
              </a:ext>
            </a:extLst>
          </p:cNvPr>
          <p:cNvSpPr txBox="1"/>
          <p:nvPr/>
        </p:nvSpPr>
        <p:spPr>
          <a:xfrm>
            <a:off x="57884" y="3762157"/>
            <a:ext cx="393056" cy="584775"/>
          </a:xfrm>
          <a:prstGeom prst="rect">
            <a:avLst/>
          </a:prstGeom>
          <a:noFill/>
        </p:spPr>
        <p:txBody>
          <a:bodyPr wrap="none" rtlCol="0">
            <a:spAutoFit/>
          </a:bodyPr>
          <a:lstStyle/>
          <a:p>
            <a:r>
              <a:rPr lang="en-US" sz="3200" b="1" dirty="0">
                <a:solidFill>
                  <a:srgbClr val="00B050"/>
                </a:solidFill>
              </a:rPr>
              <a:t>4</a:t>
            </a:r>
          </a:p>
        </p:txBody>
      </p:sp>
      <p:sp>
        <p:nvSpPr>
          <p:cNvPr id="14" name="TextBox 13">
            <a:extLst>
              <a:ext uri="{FF2B5EF4-FFF2-40B4-BE49-F238E27FC236}">
                <a16:creationId xmlns:a16="http://schemas.microsoft.com/office/drawing/2014/main" id="{4C34F91F-21EF-44DC-B7B0-63FBB7F7D81F}"/>
              </a:ext>
            </a:extLst>
          </p:cNvPr>
          <p:cNvSpPr txBox="1"/>
          <p:nvPr/>
        </p:nvSpPr>
        <p:spPr>
          <a:xfrm>
            <a:off x="2002658" y="3035460"/>
            <a:ext cx="393056" cy="584775"/>
          </a:xfrm>
          <a:prstGeom prst="rect">
            <a:avLst/>
          </a:prstGeom>
          <a:noFill/>
        </p:spPr>
        <p:txBody>
          <a:bodyPr wrap="none" rtlCol="0">
            <a:spAutoFit/>
          </a:bodyPr>
          <a:lstStyle/>
          <a:p>
            <a:r>
              <a:rPr lang="en-US" sz="3200" b="1" dirty="0">
                <a:solidFill>
                  <a:srgbClr val="C00000"/>
                </a:solidFill>
              </a:rPr>
              <a:t>5</a:t>
            </a:r>
          </a:p>
        </p:txBody>
      </p:sp>
      <p:sp>
        <p:nvSpPr>
          <p:cNvPr id="15" name="Содержимое 19">
            <a:extLst>
              <a:ext uri="{FF2B5EF4-FFF2-40B4-BE49-F238E27FC236}">
                <a16:creationId xmlns:a16="http://schemas.microsoft.com/office/drawing/2014/main" id="{87E04498-10D7-4B52-82D1-B789879B0F47}"/>
              </a:ext>
            </a:extLst>
          </p:cNvPr>
          <p:cNvSpPr txBox="1">
            <a:spLocks/>
          </p:cNvSpPr>
          <p:nvPr/>
        </p:nvSpPr>
        <p:spPr>
          <a:xfrm>
            <a:off x="5988679" y="3418655"/>
            <a:ext cx="5366893" cy="2052320"/>
          </a:xfrm>
          <a:prstGeom prst="rect">
            <a:avLst/>
          </a:prstGeom>
          <a:solidFill>
            <a:schemeClr val="bg1"/>
          </a:solidFill>
          <a:ln w="28575">
            <a:solidFill>
              <a:srgbClr val="464547"/>
            </a:solidFill>
            <a:prstDash val="solid"/>
          </a:ln>
        </p:spPr>
        <p:txBody>
          <a:bodyPr vert="horz" lIns="0" tIns="0" rIns="0" bIns="0" rtlCol="0">
            <a:noAutofit/>
          </a:bodyPr>
          <a:lstStyle>
            <a:lvl1pPr marL="171450" indent="-171450" algn="l" defTabSz="914400" rtl="0" eaLnBrk="1" latinLnBrk="0" hangingPunct="1">
              <a:lnSpc>
                <a:spcPts val="1600"/>
              </a:lnSpc>
              <a:spcBef>
                <a:spcPts val="264"/>
              </a:spcBef>
              <a:spcAft>
                <a:spcPts val="300"/>
              </a:spcAft>
              <a:buFont typeface="Arial" panose="020B0604020202020204" pitchFamily="34" charset="0"/>
              <a:buChar char="•"/>
              <a:defRPr sz="1800" kern="1200">
                <a:solidFill>
                  <a:schemeClr val="tx1"/>
                </a:solidFill>
                <a:latin typeface="+mn-lt"/>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42900">
              <a:lnSpc>
                <a:spcPct val="100000"/>
              </a:lnSpc>
              <a:spcBef>
                <a:spcPts val="0"/>
              </a:spcBef>
              <a:buFont typeface="+mj-lt"/>
              <a:buAutoNum type="arabicPeriod"/>
            </a:pPr>
            <a:endParaRPr lang="en-US" sz="900" dirty="0">
              <a:solidFill>
                <a:schemeClr val="tx1">
                  <a:lumMod val="50000"/>
                </a:schemeClr>
              </a:solidFill>
            </a:endParaRPr>
          </a:p>
          <a:p>
            <a:pPr marL="457200" indent="-342900">
              <a:lnSpc>
                <a:spcPct val="100000"/>
              </a:lnSpc>
              <a:spcBef>
                <a:spcPts val="0"/>
              </a:spcBef>
              <a:buFont typeface="+mj-lt"/>
              <a:buAutoNum type="arabicPeriod"/>
            </a:pPr>
            <a:r>
              <a:rPr lang="en-US" dirty="0">
                <a:solidFill>
                  <a:schemeClr val="tx1">
                    <a:lumMod val="50000"/>
                  </a:schemeClr>
                </a:solidFill>
              </a:rPr>
              <a:t>Open page </a:t>
            </a:r>
            <a:r>
              <a:rPr lang="en-US" dirty="0">
                <a:solidFill>
                  <a:srgbClr val="4D7620"/>
                </a:solidFill>
              </a:rPr>
              <a:t>"https://jdi-testing.github.io/</a:t>
            </a:r>
            <a:r>
              <a:rPr lang="en-US" dirty="0" err="1">
                <a:solidFill>
                  <a:srgbClr val="4D7620"/>
                </a:solidFill>
              </a:rPr>
              <a:t>jdi</a:t>
            </a:r>
            <a:r>
              <a:rPr lang="en-US" dirty="0">
                <a:solidFill>
                  <a:srgbClr val="4D7620"/>
                </a:solidFill>
              </a:rPr>
              <a:t>-light"</a:t>
            </a:r>
            <a:endParaRPr lang="en-US" dirty="0">
              <a:solidFill>
                <a:schemeClr val="tx1">
                  <a:lumMod val="50000"/>
                </a:schemeClr>
              </a:solidFill>
            </a:endParaRPr>
          </a:p>
          <a:p>
            <a:pPr marL="457200" indent="-342900">
              <a:lnSpc>
                <a:spcPct val="100000"/>
              </a:lnSpc>
              <a:spcBef>
                <a:spcPts val="0"/>
              </a:spcBef>
              <a:buFont typeface="+mj-lt"/>
              <a:buAutoNum type="arabicPeriod"/>
            </a:pPr>
            <a:r>
              <a:rPr lang="en-US" dirty="0">
                <a:solidFill>
                  <a:schemeClr val="tx1">
                    <a:lumMod val="50000"/>
                  </a:schemeClr>
                </a:solidFill>
              </a:rPr>
              <a:t>Click User Icon</a:t>
            </a:r>
          </a:p>
          <a:p>
            <a:pPr marL="457200" indent="-342900">
              <a:lnSpc>
                <a:spcPct val="100000"/>
              </a:lnSpc>
              <a:spcBef>
                <a:spcPts val="0"/>
              </a:spcBef>
              <a:buFont typeface="+mj-lt"/>
              <a:buAutoNum type="arabicPeriod"/>
            </a:pPr>
            <a:r>
              <a:rPr lang="en-US" dirty="0">
                <a:solidFill>
                  <a:schemeClr val="tx1">
                    <a:lumMod val="50000"/>
                  </a:schemeClr>
                </a:solidFill>
              </a:rPr>
              <a:t>Login as Default User</a:t>
            </a:r>
          </a:p>
          <a:p>
            <a:pPr marL="457200" indent="-342900">
              <a:lnSpc>
                <a:spcPct val="100000"/>
              </a:lnSpc>
              <a:spcBef>
                <a:spcPts val="0"/>
              </a:spcBef>
              <a:buFont typeface="+mj-lt"/>
              <a:buAutoNum type="arabicPeriod"/>
            </a:pPr>
            <a:r>
              <a:rPr lang="en-US" dirty="0">
                <a:solidFill>
                  <a:schemeClr val="tx1">
                    <a:lumMod val="50000"/>
                  </a:schemeClr>
                </a:solidFill>
              </a:rPr>
              <a:t>Select in the Side Menu </a:t>
            </a:r>
            <a:r>
              <a:rPr lang="en-US" dirty="0">
                <a:solidFill>
                  <a:srgbClr val="00B050"/>
                </a:solidFill>
              </a:rPr>
              <a:t>"Service“</a:t>
            </a:r>
            <a:r>
              <a:rPr lang="en-US" dirty="0"/>
              <a:t> &gt; </a:t>
            </a:r>
            <a:r>
              <a:rPr lang="en-US" dirty="0">
                <a:solidFill>
                  <a:srgbClr val="00B050"/>
                </a:solidFill>
              </a:rPr>
              <a:t>"User Table“</a:t>
            </a:r>
            <a:endParaRPr lang="en-US" dirty="0">
              <a:solidFill>
                <a:schemeClr val="tx1">
                  <a:lumMod val="50000"/>
                </a:schemeClr>
              </a:solidFill>
            </a:endParaRPr>
          </a:p>
          <a:p>
            <a:pPr marL="457200" indent="-342900">
              <a:lnSpc>
                <a:spcPct val="100000"/>
              </a:lnSpc>
              <a:spcBef>
                <a:spcPts val="0"/>
              </a:spcBef>
              <a:buFont typeface="+mj-lt"/>
              <a:buAutoNum type="arabicPeriod"/>
            </a:pPr>
            <a:r>
              <a:rPr lang="en-US" dirty="0">
                <a:solidFill>
                  <a:schemeClr val="tx1">
                    <a:lumMod val="50000"/>
                  </a:schemeClr>
                </a:solidFill>
              </a:rPr>
              <a:t>Check that data in 2</a:t>
            </a:r>
            <a:r>
              <a:rPr lang="en-US" baseline="30000" dirty="0">
                <a:solidFill>
                  <a:schemeClr val="tx1">
                    <a:lumMod val="50000"/>
                  </a:schemeClr>
                </a:solidFill>
              </a:rPr>
              <a:t>nd</a:t>
            </a:r>
            <a:r>
              <a:rPr lang="en-US" dirty="0">
                <a:solidFill>
                  <a:schemeClr val="tx1">
                    <a:lumMod val="50000"/>
                  </a:schemeClr>
                </a:solidFill>
              </a:rPr>
              <a:t> row in User Table is equals to “</a:t>
            </a:r>
            <a:r>
              <a:rPr lang="en-US" dirty="0" err="1">
                <a:solidFill>
                  <a:schemeClr val="tx1">
                    <a:lumMod val="50000"/>
                  </a:schemeClr>
                </a:solidFill>
              </a:rPr>
              <a:t>SpiderMan</a:t>
            </a:r>
            <a:r>
              <a:rPr lang="en-US" dirty="0">
                <a:solidFill>
                  <a:schemeClr val="tx1">
                    <a:lumMod val="50000"/>
                  </a:schemeClr>
                </a:solidFill>
              </a:rPr>
              <a:t>” data</a:t>
            </a:r>
          </a:p>
        </p:txBody>
      </p:sp>
    </p:spTree>
    <p:extLst>
      <p:ext uri="{BB962C8B-B14F-4D97-AF65-F5344CB8AC3E}">
        <p14:creationId xmlns:p14="http://schemas.microsoft.com/office/powerpoint/2010/main" val="321135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0DCCFA-9362-4585-AB42-7842EF078C59}"/>
              </a:ext>
            </a:extLst>
          </p:cNvPr>
          <p:cNvSpPr>
            <a:spLocks noGrp="1"/>
          </p:cNvSpPr>
          <p:nvPr>
            <p:ph type="body" sz="quarter" idx="14"/>
          </p:nvPr>
        </p:nvSpPr>
        <p:spPr/>
        <p:txBody>
          <a:bodyPr/>
          <a:lstStyle/>
          <a:p>
            <a:endParaRPr lang="en-US"/>
          </a:p>
        </p:txBody>
      </p:sp>
      <p:sp>
        <p:nvSpPr>
          <p:cNvPr id="4" name="Text Placeholder 3">
            <a:extLst>
              <a:ext uri="{FF2B5EF4-FFF2-40B4-BE49-F238E27FC236}">
                <a16:creationId xmlns:a16="http://schemas.microsoft.com/office/drawing/2014/main" id="{961F994C-23B7-40E1-A79B-AC000EB56B72}"/>
              </a:ext>
            </a:extLst>
          </p:cNvPr>
          <p:cNvSpPr>
            <a:spLocks noGrp="1"/>
          </p:cNvSpPr>
          <p:nvPr>
            <p:ph type="body" sz="quarter" idx="20"/>
          </p:nvPr>
        </p:nvSpPr>
        <p:spPr/>
        <p:txBody>
          <a:bodyPr/>
          <a:lstStyle/>
          <a:p>
            <a:r>
              <a:rPr lang="en-US" dirty="0"/>
              <a:t>JDI Nova scenario</a:t>
            </a:r>
          </a:p>
        </p:txBody>
      </p:sp>
      <p:pic>
        <p:nvPicPr>
          <p:cNvPr id="6" name="Picture 5">
            <a:extLst>
              <a:ext uri="{FF2B5EF4-FFF2-40B4-BE49-F238E27FC236}">
                <a16:creationId xmlns:a16="http://schemas.microsoft.com/office/drawing/2014/main" id="{7AD771D6-AE3D-4FFE-84BA-227E6BFD0C16}"/>
              </a:ext>
            </a:extLst>
          </p:cNvPr>
          <p:cNvPicPr>
            <a:picLocks noChangeAspect="1"/>
          </p:cNvPicPr>
          <p:nvPr/>
        </p:nvPicPr>
        <p:blipFill>
          <a:blip r:embed="rId2"/>
          <a:stretch>
            <a:fillRect/>
          </a:stretch>
        </p:blipFill>
        <p:spPr>
          <a:xfrm>
            <a:off x="450940" y="1521953"/>
            <a:ext cx="10363295" cy="3323505"/>
          </a:xfrm>
          <a:prstGeom prst="rect">
            <a:avLst/>
          </a:prstGeom>
        </p:spPr>
      </p:pic>
    </p:spTree>
    <p:extLst>
      <p:ext uri="{BB962C8B-B14F-4D97-AF65-F5344CB8AC3E}">
        <p14:creationId xmlns:p14="http://schemas.microsoft.com/office/powerpoint/2010/main" val="366531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0B90959E-3F9D-AA48-AECC-D791FD41BD89}"/>
              </a:ext>
            </a:extLst>
          </p:cNvPr>
          <p:cNvSpPr>
            <a:spLocks noGrp="1"/>
          </p:cNvSpPr>
          <p:nvPr>
            <p:ph type="body" sz="quarter" idx="14"/>
          </p:nvPr>
        </p:nvSpPr>
        <p:spPr/>
        <p:txBody>
          <a:bodyPr/>
          <a:lstStyle/>
          <a:p>
            <a:endParaRPr lang="ru-RU" dirty="0"/>
          </a:p>
        </p:txBody>
      </p:sp>
      <p:sp>
        <p:nvSpPr>
          <p:cNvPr id="19" name="Текст 18">
            <a:extLst>
              <a:ext uri="{FF2B5EF4-FFF2-40B4-BE49-F238E27FC236}">
                <a16:creationId xmlns:a16="http://schemas.microsoft.com/office/drawing/2014/main" id="{452B0DA2-85D6-B743-B68B-47911174E42B}"/>
              </a:ext>
            </a:extLst>
          </p:cNvPr>
          <p:cNvSpPr>
            <a:spLocks noGrp="1"/>
          </p:cNvSpPr>
          <p:nvPr>
            <p:ph type="body" sz="quarter" idx="20"/>
          </p:nvPr>
        </p:nvSpPr>
        <p:spPr/>
        <p:txBody>
          <a:bodyPr/>
          <a:lstStyle/>
          <a:p>
            <a:r>
              <a:rPr lang="en-US" dirty="0"/>
              <a:t>JDI Nova – Multiple data in one request</a:t>
            </a:r>
            <a:endParaRPr lang="ru-RU" dirty="0"/>
          </a:p>
        </p:txBody>
      </p:sp>
      <p:sp>
        <p:nvSpPr>
          <p:cNvPr id="28" name="TextBox 27">
            <a:extLst>
              <a:ext uri="{FF2B5EF4-FFF2-40B4-BE49-F238E27FC236}">
                <a16:creationId xmlns:a16="http://schemas.microsoft.com/office/drawing/2014/main" id="{4FF608A5-5C57-4682-B4B0-09C766CE61F1}"/>
              </a:ext>
            </a:extLst>
          </p:cNvPr>
          <p:cNvSpPr txBox="1"/>
          <p:nvPr/>
        </p:nvSpPr>
        <p:spPr>
          <a:xfrm>
            <a:off x="450940" y="1236221"/>
            <a:ext cx="5543622" cy="4154984"/>
          </a:xfrm>
          <a:prstGeom prst="rect">
            <a:avLst/>
          </a:prstGeom>
          <a:noFill/>
        </p:spPr>
        <p:txBody>
          <a:bodyPr wrap="square" rtlCol="0">
            <a:spAutoFit/>
          </a:bodyPr>
          <a:lstStyle/>
          <a:p>
            <a:r>
              <a:rPr lang="en-US" sz="2400" dirty="0">
                <a:solidFill>
                  <a:schemeClr val="bg1"/>
                </a:solidFill>
              </a:rPr>
              <a:t>Json data = </a:t>
            </a:r>
            <a:r>
              <a:rPr lang="en-US" sz="2400" dirty="0" err="1">
                <a:solidFill>
                  <a:schemeClr val="bg1"/>
                </a:solidFill>
              </a:rPr>
              <a:t>element.getJson</a:t>
            </a:r>
            <a:r>
              <a:rPr lang="en-US" sz="2400" dirty="0">
                <a:solidFill>
                  <a:schemeClr val="bg1"/>
                </a:solidFill>
              </a:rPr>
              <a:t>(</a:t>
            </a:r>
            <a:r>
              <a:rPr lang="en-US" sz="2400" dirty="0">
                <a:solidFill>
                  <a:srgbClr val="00B050"/>
                </a:solidFill>
              </a:rPr>
              <a:t>"{ </a:t>
            </a:r>
          </a:p>
          <a:p>
            <a:r>
              <a:rPr lang="en-US" sz="2400" dirty="0">
                <a:solidFill>
                  <a:srgbClr val="00B050"/>
                </a:solidFill>
              </a:rPr>
              <a:t>    'id': element.id, </a:t>
            </a:r>
          </a:p>
          <a:p>
            <a:r>
              <a:rPr lang="en-US" sz="2400" dirty="0">
                <a:solidFill>
                  <a:srgbClr val="00B050"/>
                </a:solidFill>
              </a:rPr>
              <a:t>    'value': </a:t>
            </a:r>
            <a:r>
              <a:rPr lang="en-US" sz="2400" dirty="0" err="1">
                <a:solidFill>
                  <a:srgbClr val="00B050"/>
                </a:solidFill>
              </a:rPr>
              <a:t>element.value</a:t>
            </a:r>
            <a:r>
              <a:rPr lang="en-US" sz="2400" dirty="0">
                <a:solidFill>
                  <a:srgbClr val="00B050"/>
                </a:solidFill>
              </a:rPr>
              <a:t>, </a:t>
            </a:r>
          </a:p>
          <a:p>
            <a:r>
              <a:rPr lang="en-US" sz="2400" dirty="0">
                <a:solidFill>
                  <a:srgbClr val="00B050"/>
                </a:solidFill>
              </a:rPr>
              <a:t>    '</a:t>
            </a:r>
            <a:r>
              <a:rPr lang="en-US" sz="2400" dirty="0" err="1">
                <a:solidFill>
                  <a:srgbClr val="00B050"/>
                </a:solidFill>
              </a:rPr>
              <a:t>valueA</a:t>
            </a:r>
            <a:r>
              <a:rPr lang="en-US" sz="2400" dirty="0">
                <a:solidFill>
                  <a:srgbClr val="00B050"/>
                </a:solidFill>
              </a:rPr>
              <a:t>': </a:t>
            </a:r>
            <a:r>
              <a:rPr lang="en-US" sz="2400" dirty="0" err="1">
                <a:solidFill>
                  <a:srgbClr val="00B050"/>
                </a:solidFill>
              </a:rPr>
              <a:t>element.getAttribute</a:t>
            </a:r>
            <a:r>
              <a:rPr lang="en-US" sz="2400" dirty="0">
                <a:solidFill>
                  <a:srgbClr val="00B050"/>
                </a:solidFill>
              </a:rPr>
              <a:t>(‘value’), </a:t>
            </a:r>
          </a:p>
          <a:p>
            <a:r>
              <a:rPr lang="en-US" sz="2400" dirty="0">
                <a:solidFill>
                  <a:srgbClr val="00B050"/>
                </a:solidFill>
              </a:rPr>
              <a:t>    '</a:t>
            </a:r>
            <a:r>
              <a:rPr lang="en-US" sz="2400" dirty="0">
                <a:solidFill>
                  <a:srgbClr val="00B0F0"/>
                </a:solidFill>
              </a:rPr>
              <a:t>tag</a:t>
            </a:r>
            <a:r>
              <a:rPr lang="en-US" sz="2400" dirty="0">
                <a:solidFill>
                  <a:srgbClr val="00B050"/>
                </a:solidFill>
              </a:rPr>
              <a:t>': </a:t>
            </a:r>
            <a:r>
              <a:rPr lang="en-US" sz="2400" dirty="0" err="1">
                <a:solidFill>
                  <a:srgbClr val="00B050"/>
                </a:solidFill>
              </a:rPr>
              <a:t>element.tagName</a:t>
            </a:r>
            <a:r>
              <a:rPr lang="en-US" sz="2400" dirty="0">
                <a:solidFill>
                  <a:srgbClr val="00B050"/>
                </a:solidFill>
              </a:rPr>
              <a:t>, </a:t>
            </a:r>
          </a:p>
          <a:p>
            <a:r>
              <a:rPr lang="en-US" sz="2400" dirty="0">
                <a:solidFill>
                  <a:srgbClr val="00B050"/>
                </a:solidFill>
              </a:rPr>
              <a:t>    '</a:t>
            </a:r>
            <a:r>
              <a:rPr lang="en-US" sz="2400" dirty="0">
                <a:solidFill>
                  <a:srgbClr val="7030A0"/>
                </a:solidFill>
              </a:rPr>
              <a:t>font</a:t>
            </a:r>
            <a:r>
              <a:rPr lang="en-US" sz="2400" dirty="0">
                <a:solidFill>
                  <a:srgbClr val="00B050"/>
                </a:solidFill>
              </a:rPr>
              <a:t>': </a:t>
            </a:r>
            <a:r>
              <a:rPr lang="en-US" sz="2400" dirty="0" err="1">
                <a:solidFill>
                  <a:srgbClr val="00B050"/>
                </a:solidFill>
              </a:rPr>
              <a:t>styles.fontSize</a:t>
            </a:r>
            <a:r>
              <a:rPr lang="en-US" sz="2400" dirty="0">
                <a:solidFill>
                  <a:srgbClr val="00B050"/>
                </a:solidFill>
              </a:rPr>
              <a:t>, </a:t>
            </a:r>
          </a:p>
          <a:p>
            <a:r>
              <a:rPr lang="en-US" sz="2400" dirty="0">
                <a:solidFill>
                  <a:srgbClr val="00B050"/>
                </a:solidFill>
              </a:rPr>
              <a:t>    '</a:t>
            </a:r>
            <a:r>
              <a:rPr lang="en-US" sz="2400" dirty="0" err="1">
                <a:solidFill>
                  <a:srgbClr val="00B050"/>
                </a:solidFill>
              </a:rPr>
              <a:t>bg</a:t>
            </a:r>
            <a:r>
              <a:rPr lang="en-US" sz="2400" dirty="0">
                <a:solidFill>
                  <a:srgbClr val="00B050"/>
                </a:solidFill>
              </a:rPr>
              <a:t>-color': </a:t>
            </a:r>
            <a:r>
              <a:rPr lang="en-US" sz="2400" dirty="0" err="1">
                <a:solidFill>
                  <a:srgbClr val="00B050"/>
                </a:solidFill>
              </a:rPr>
              <a:t>styles.backgroundColor</a:t>
            </a:r>
            <a:r>
              <a:rPr lang="en-US" sz="2400" dirty="0">
                <a:solidFill>
                  <a:srgbClr val="00B050"/>
                </a:solidFill>
              </a:rPr>
              <a:t> }"</a:t>
            </a:r>
            <a:r>
              <a:rPr lang="en-US" sz="2400" dirty="0">
                <a:solidFill>
                  <a:schemeClr val="bg1"/>
                </a:solidFill>
              </a:rPr>
              <a:t>);</a:t>
            </a:r>
          </a:p>
          <a:p>
            <a:r>
              <a:rPr lang="en-US" sz="2400" dirty="0">
                <a:solidFill>
                  <a:schemeClr val="bg1"/>
                </a:solidFill>
              </a:rPr>
              <a:t>…</a:t>
            </a:r>
          </a:p>
          <a:p>
            <a:endParaRPr lang="en-US" sz="2400" dirty="0">
              <a:solidFill>
                <a:schemeClr val="bg1"/>
              </a:solidFill>
            </a:endParaRPr>
          </a:p>
          <a:p>
            <a:r>
              <a:rPr lang="en-US" sz="2400" dirty="0" err="1">
                <a:solidFill>
                  <a:schemeClr val="bg1"/>
                </a:solidFill>
              </a:rPr>
              <a:t>data.get</a:t>
            </a:r>
            <a:r>
              <a:rPr lang="en-US" sz="2400" dirty="0">
                <a:solidFill>
                  <a:schemeClr val="bg1"/>
                </a:solidFill>
              </a:rPr>
              <a:t>(</a:t>
            </a:r>
            <a:r>
              <a:rPr lang="en-US" sz="2400" dirty="0">
                <a:solidFill>
                  <a:srgbClr val="00B050"/>
                </a:solidFill>
              </a:rPr>
              <a:t>“</a:t>
            </a:r>
            <a:r>
              <a:rPr lang="en-US" sz="2400" dirty="0">
                <a:solidFill>
                  <a:srgbClr val="7030A0"/>
                </a:solidFill>
              </a:rPr>
              <a:t>font</a:t>
            </a:r>
            <a:r>
              <a:rPr lang="en-US" sz="2400" dirty="0">
                <a:solidFill>
                  <a:srgbClr val="00B050"/>
                </a:solidFill>
              </a:rPr>
              <a:t>”</a:t>
            </a:r>
            <a:r>
              <a:rPr lang="en-US" sz="2400" dirty="0">
                <a:solidFill>
                  <a:schemeClr val="bg1"/>
                </a:solidFill>
              </a:rPr>
              <a:t>);</a:t>
            </a:r>
          </a:p>
          <a:p>
            <a:r>
              <a:rPr lang="en-US" sz="2400" dirty="0" err="1">
                <a:solidFill>
                  <a:schemeClr val="bg1"/>
                </a:solidFill>
              </a:rPr>
              <a:t>data.get</a:t>
            </a:r>
            <a:r>
              <a:rPr lang="en-US" sz="2400" dirty="0">
                <a:solidFill>
                  <a:schemeClr val="bg1"/>
                </a:solidFill>
              </a:rPr>
              <a:t>(</a:t>
            </a:r>
            <a:r>
              <a:rPr lang="en-US" sz="2400" dirty="0">
                <a:solidFill>
                  <a:srgbClr val="00B050"/>
                </a:solidFill>
              </a:rPr>
              <a:t>“</a:t>
            </a:r>
            <a:r>
              <a:rPr lang="en-US" sz="2400" dirty="0">
                <a:solidFill>
                  <a:srgbClr val="00B0F0"/>
                </a:solidFill>
              </a:rPr>
              <a:t>tag</a:t>
            </a:r>
            <a:r>
              <a:rPr lang="en-US" sz="2400" dirty="0">
                <a:solidFill>
                  <a:srgbClr val="00B050"/>
                </a:solidFill>
              </a:rPr>
              <a:t>”</a:t>
            </a:r>
            <a:r>
              <a:rPr lang="en-US" sz="2400" dirty="0">
                <a:solidFill>
                  <a:schemeClr val="bg1"/>
                </a:solidFill>
              </a:rPr>
              <a:t>);</a:t>
            </a:r>
          </a:p>
        </p:txBody>
      </p:sp>
    </p:spTree>
    <p:extLst>
      <p:ext uri="{BB962C8B-B14F-4D97-AF65-F5344CB8AC3E}">
        <p14:creationId xmlns:p14="http://schemas.microsoft.com/office/powerpoint/2010/main" val="294624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0B90959E-3F9D-AA48-AECC-D791FD41BD89}"/>
              </a:ext>
            </a:extLst>
          </p:cNvPr>
          <p:cNvSpPr>
            <a:spLocks noGrp="1"/>
          </p:cNvSpPr>
          <p:nvPr>
            <p:ph type="body" sz="quarter" idx="14"/>
          </p:nvPr>
        </p:nvSpPr>
        <p:spPr/>
        <p:txBody>
          <a:bodyPr/>
          <a:lstStyle/>
          <a:p>
            <a:endParaRPr lang="ru-RU" dirty="0"/>
          </a:p>
        </p:txBody>
      </p:sp>
      <p:sp>
        <p:nvSpPr>
          <p:cNvPr id="19" name="Текст 18">
            <a:extLst>
              <a:ext uri="{FF2B5EF4-FFF2-40B4-BE49-F238E27FC236}">
                <a16:creationId xmlns:a16="http://schemas.microsoft.com/office/drawing/2014/main" id="{452B0DA2-85D6-B743-B68B-47911174E42B}"/>
              </a:ext>
            </a:extLst>
          </p:cNvPr>
          <p:cNvSpPr>
            <a:spLocks noGrp="1"/>
          </p:cNvSpPr>
          <p:nvPr>
            <p:ph type="body" sz="quarter" idx="20"/>
          </p:nvPr>
        </p:nvSpPr>
        <p:spPr/>
        <p:txBody>
          <a:bodyPr/>
          <a:lstStyle/>
          <a:p>
            <a:r>
              <a:rPr lang="en-US" dirty="0"/>
              <a:t>JDI Nova – Multiple data in one request</a:t>
            </a:r>
            <a:endParaRPr lang="ru-RU" dirty="0"/>
          </a:p>
        </p:txBody>
      </p:sp>
      <p:sp>
        <p:nvSpPr>
          <p:cNvPr id="8" name="TextBox 7">
            <a:extLst>
              <a:ext uri="{FF2B5EF4-FFF2-40B4-BE49-F238E27FC236}">
                <a16:creationId xmlns:a16="http://schemas.microsoft.com/office/drawing/2014/main" id="{F37202F0-A960-4E60-B1C6-5F3E46967A43}"/>
              </a:ext>
            </a:extLst>
          </p:cNvPr>
          <p:cNvSpPr txBox="1"/>
          <p:nvPr/>
        </p:nvSpPr>
        <p:spPr>
          <a:xfrm>
            <a:off x="634484" y="1525905"/>
            <a:ext cx="6352725" cy="1569660"/>
          </a:xfrm>
          <a:prstGeom prst="rect">
            <a:avLst/>
          </a:prstGeom>
          <a:noFill/>
        </p:spPr>
        <p:txBody>
          <a:bodyPr wrap="square" rtlCol="0">
            <a:spAutoFit/>
          </a:bodyPr>
          <a:lstStyle/>
          <a:p>
            <a:r>
              <a:rPr lang="en-US" sz="2400" b="1" dirty="0">
                <a:solidFill>
                  <a:srgbClr val="00B0F0"/>
                </a:solidFill>
              </a:rPr>
              <a:t>Product</a:t>
            </a:r>
            <a:r>
              <a:rPr lang="en-US" sz="2400" dirty="0">
                <a:solidFill>
                  <a:schemeClr val="bg1"/>
                </a:solidFill>
              </a:rPr>
              <a:t> </a:t>
            </a:r>
            <a:r>
              <a:rPr lang="en-US" sz="2400" dirty="0" err="1">
                <a:solidFill>
                  <a:schemeClr val="bg1"/>
                </a:solidFill>
              </a:rPr>
              <a:t>product</a:t>
            </a:r>
            <a:r>
              <a:rPr lang="en-US" sz="2400" dirty="0">
                <a:solidFill>
                  <a:schemeClr val="bg1"/>
                </a:solidFill>
              </a:rPr>
              <a:t> = </a:t>
            </a:r>
            <a:r>
              <a:rPr lang="en-US" sz="2400" dirty="0" err="1">
                <a:solidFill>
                  <a:schemeClr val="bg1"/>
                </a:solidFill>
              </a:rPr>
              <a:t>element.getEntity</a:t>
            </a:r>
            <a:r>
              <a:rPr lang="en-US" sz="2400" dirty="0">
                <a:solidFill>
                  <a:schemeClr val="bg1"/>
                </a:solidFill>
              </a:rPr>
              <a:t>();</a:t>
            </a:r>
          </a:p>
          <a:p>
            <a:r>
              <a:rPr lang="en-US" sz="2400" dirty="0" err="1">
                <a:solidFill>
                  <a:schemeClr val="bg1"/>
                </a:solidFill>
              </a:rPr>
              <a:t>assertEquals</a:t>
            </a:r>
            <a:r>
              <a:rPr lang="en-US" sz="2400" dirty="0">
                <a:solidFill>
                  <a:schemeClr val="bg1"/>
                </a:solidFill>
              </a:rPr>
              <a:t>(product.</a:t>
            </a:r>
            <a:r>
              <a:rPr lang="en-US" sz="2400" b="1" dirty="0">
                <a:solidFill>
                  <a:srgbClr val="FF4E33"/>
                </a:solidFill>
              </a:rPr>
              <a:t>name</a:t>
            </a:r>
            <a:r>
              <a:rPr lang="en-US" sz="2400" dirty="0">
                <a:solidFill>
                  <a:schemeClr val="bg1"/>
                </a:solidFill>
              </a:rPr>
              <a:t>, “</a:t>
            </a:r>
            <a:r>
              <a:rPr lang="en-US" sz="2400" dirty="0" err="1">
                <a:solidFill>
                  <a:schemeClr val="bg1"/>
                </a:solidFill>
              </a:rPr>
              <a:t>Jdi</a:t>
            </a:r>
            <a:r>
              <a:rPr lang="en-US" sz="2400" dirty="0">
                <a:solidFill>
                  <a:schemeClr val="bg1"/>
                </a:solidFill>
              </a:rPr>
              <a:t>”);</a:t>
            </a:r>
          </a:p>
          <a:p>
            <a:r>
              <a:rPr lang="en-US" sz="2400" dirty="0" err="1">
                <a:solidFill>
                  <a:schemeClr val="bg1"/>
                </a:solidFill>
              </a:rPr>
              <a:t>Strint</a:t>
            </a:r>
            <a:r>
              <a:rPr lang="en-US" sz="2400" dirty="0">
                <a:solidFill>
                  <a:schemeClr val="bg1"/>
                </a:solidFill>
              </a:rPr>
              <a:t> </a:t>
            </a:r>
            <a:r>
              <a:rPr lang="en-US" sz="2400" dirty="0" err="1">
                <a:solidFill>
                  <a:schemeClr val="bg1"/>
                </a:solidFill>
              </a:rPr>
              <a:t>expectedTitle</a:t>
            </a:r>
            <a:r>
              <a:rPr lang="en-US" sz="2400" dirty="0">
                <a:solidFill>
                  <a:schemeClr val="bg1"/>
                </a:solidFill>
              </a:rPr>
              <a:t> = </a:t>
            </a:r>
            <a:r>
              <a:rPr lang="en-US" sz="2400" dirty="0" err="1">
                <a:solidFill>
                  <a:schemeClr val="bg1"/>
                </a:solidFill>
              </a:rPr>
              <a:t>product.</a:t>
            </a:r>
            <a:r>
              <a:rPr lang="en-US" sz="2400" b="1" dirty="0" err="1">
                <a:solidFill>
                  <a:srgbClr val="FF8500"/>
                </a:solidFill>
              </a:rPr>
              <a:t>title</a:t>
            </a:r>
            <a:r>
              <a:rPr lang="en-US" sz="2400" dirty="0">
                <a:solidFill>
                  <a:schemeClr val="bg1"/>
                </a:solidFill>
              </a:rPr>
              <a:t>;</a:t>
            </a:r>
          </a:p>
          <a:p>
            <a:r>
              <a:rPr lang="en-US" sz="2400" dirty="0" err="1">
                <a:solidFill>
                  <a:schemeClr val="bg1"/>
                </a:solidFill>
              </a:rPr>
              <a:t>assertThat</a:t>
            </a:r>
            <a:r>
              <a:rPr lang="en-US" sz="2400" dirty="0">
                <a:solidFill>
                  <a:schemeClr val="bg1"/>
                </a:solidFill>
              </a:rPr>
              <a:t>(</a:t>
            </a:r>
            <a:r>
              <a:rPr lang="en-US" sz="2400" dirty="0" err="1">
                <a:solidFill>
                  <a:schemeClr val="bg1"/>
                </a:solidFill>
              </a:rPr>
              <a:t>product.</a:t>
            </a:r>
            <a:r>
              <a:rPr lang="en-US" sz="2400" b="1" dirty="0" err="1">
                <a:solidFill>
                  <a:srgbClr val="FFC000"/>
                </a:solidFill>
              </a:rPr>
              <a:t>price</a:t>
            </a:r>
            <a:r>
              <a:rPr lang="en-US" sz="2400" dirty="0">
                <a:solidFill>
                  <a:schemeClr val="bg1"/>
                </a:solidFill>
              </a:rPr>
              <a:t>, </a:t>
            </a:r>
            <a:r>
              <a:rPr lang="en-US" sz="2400" i="1" dirty="0" err="1">
                <a:solidFill>
                  <a:schemeClr val="bg1"/>
                </a:solidFill>
              </a:rPr>
              <a:t>moreThan</a:t>
            </a:r>
            <a:r>
              <a:rPr lang="en-US" sz="2400" dirty="0">
                <a:solidFill>
                  <a:schemeClr val="bg1"/>
                </a:solidFill>
              </a:rPr>
              <a:t>(100));</a:t>
            </a:r>
          </a:p>
        </p:txBody>
      </p:sp>
      <p:sp>
        <p:nvSpPr>
          <p:cNvPr id="9" name="TextBox 8">
            <a:extLst>
              <a:ext uri="{FF2B5EF4-FFF2-40B4-BE49-F238E27FC236}">
                <a16:creationId xmlns:a16="http://schemas.microsoft.com/office/drawing/2014/main" id="{B021D223-CCF0-4960-81F2-91FDFA291536}"/>
              </a:ext>
            </a:extLst>
          </p:cNvPr>
          <p:cNvSpPr txBox="1"/>
          <p:nvPr/>
        </p:nvSpPr>
        <p:spPr>
          <a:xfrm>
            <a:off x="7977808" y="1525905"/>
            <a:ext cx="3579708" cy="2308324"/>
          </a:xfrm>
          <a:prstGeom prst="rect">
            <a:avLst/>
          </a:prstGeom>
          <a:noFill/>
        </p:spPr>
        <p:txBody>
          <a:bodyPr wrap="square" rtlCol="0">
            <a:spAutoFit/>
          </a:bodyPr>
          <a:lstStyle/>
          <a:p>
            <a:r>
              <a:rPr lang="en-US" sz="2400" dirty="0">
                <a:solidFill>
                  <a:schemeClr val="bg1"/>
                </a:solidFill>
              </a:rPr>
              <a:t>public class </a:t>
            </a:r>
            <a:r>
              <a:rPr lang="en-US" sz="2400" b="1" dirty="0">
                <a:solidFill>
                  <a:srgbClr val="00B0F0"/>
                </a:solidFill>
              </a:rPr>
              <a:t>Product</a:t>
            </a:r>
            <a:r>
              <a:rPr lang="en-US" sz="2400" dirty="0">
                <a:solidFill>
                  <a:schemeClr val="bg1"/>
                </a:solidFill>
              </a:rPr>
              <a:t> {</a:t>
            </a:r>
            <a:br>
              <a:rPr lang="en-US" sz="2400" dirty="0">
                <a:solidFill>
                  <a:schemeClr val="bg1"/>
                </a:solidFill>
              </a:rPr>
            </a:br>
            <a:r>
              <a:rPr lang="en-US" sz="2400" dirty="0">
                <a:solidFill>
                  <a:schemeClr val="bg1"/>
                </a:solidFill>
              </a:rPr>
              <a:t>    String </a:t>
            </a:r>
            <a:r>
              <a:rPr lang="en-US" sz="2400" b="1" dirty="0">
                <a:solidFill>
                  <a:srgbClr val="FF4E33"/>
                </a:solidFill>
              </a:rPr>
              <a:t>name</a:t>
            </a:r>
            <a:r>
              <a:rPr lang="en-US" sz="2400" dirty="0">
                <a:solidFill>
                  <a:schemeClr val="bg1"/>
                </a:solidFill>
              </a:rPr>
              <a:t>;</a:t>
            </a:r>
          </a:p>
          <a:p>
            <a:r>
              <a:rPr lang="en-US" sz="2400" dirty="0">
                <a:solidFill>
                  <a:schemeClr val="bg1"/>
                </a:solidFill>
              </a:rPr>
              <a:t>    String </a:t>
            </a:r>
            <a:r>
              <a:rPr lang="en-US" sz="2400" b="1" dirty="0">
                <a:solidFill>
                  <a:srgbClr val="FF8500"/>
                </a:solidFill>
              </a:rPr>
              <a:t>title</a:t>
            </a:r>
            <a:r>
              <a:rPr lang="en-US" sz="2400" dirty="0">
                <a:solidFill>
                  <a:schemeClr val="bg1"/>
                </a:solidFill>
              </a:rPr>
              <a:t>;</a:t>
            </a:r>
          </a:p>
          <a:p>
            <a:r>
              <a:rPr lang="en-US" sz="2400" dirty="0">
                <a:solidFill>
                  <a:schemeClr val="bg1"/>
                </a:solidFill>
              </a:rPr>
              <a:t>    int </a:t>
            </a:r>
            <a:r>
              <a:rPr lang="en-US" sz="2400" b="1" dirty="0">
                <a:solidFill>
                  <a:srgbClr val="FFC000"/>
                </a:solidFill>
              </a:rPr>
              <a:t>price</a:t>
            </a:r>
            <a:r>
              <a:rPr lang="en-US" sz="2400" dirty="0">
                <a:solidFill>
                  <a:schemeClr val="bg1"/>
                </a:solidFill>
              </a:rPr>
              <a:t>;</a:t>
            </a:r>
          </a:p>
          <a:p>
            <a:r>
              <a:rPr lang="en-US" sz="2400" dirty="0">
                <a:solidFill>
                  <a:schemeClr val="bg1"/>
                </a:solidFill>
              </a:rPr>
              <a:t>    …</a:t>
            </a:r>
          </a:p>
          <a:p>
            <a:r>
              <a:rPr lang="en-US" sz="2400" dirty="0">
                <a:solidFill>
                  <a:schemeClr val="bg1"/>
                </a:solidFill>
              </a:rPr>
              <a:t>}</a:t>
            </a:r>
          </a:p>
        </p:txBody>
      </p:sp>
      <p:sp>
        <p:nvSpPr>
          <p:cNvPr id="2" name="Rectangle: Rounded Corners 1">
            <a:extLst>
              <a:ext uri="{FF2B5EF4-FFF2-40B4-BE49-F238E27FC236}">
                <a16:creationId xmlns:a16="http://schemas.microsoft.com/office/drawing/2014/main" id="{FB5C65F0-FA8D-4224-8FBD-2A3099FF7861}"/>
              </a:ext>
            </a:extLst>
          </p:cNvPr>
          <p:cNvSpPr/>
          <p:nvPr/>
        </p:nvSpPr>
        <p:spPr bwMode="auto">
          <a:xfrm>
            <a:off x="3707296" y="3328996"/>
            <a:ext cx="3279913" cy="596348"/>
          </a:xfrm>
          <a:prstGeom prst="roundRect">
            <a:avLst/>
          </a:prstGeom>
          <a:noFill/>
          <a:ln w="57150">
            <a:solidFill>
              <a:srgbClr val="00B050"/>
            </a:solidFill>
          </a:ln>
          <a:effectLst/>
        </p:spPr>
        <p:txBody>
          <a:bodyPr wrap="square" lIns="0" tIns="0" rIns="0" bIns="0" rtlCol="0" anchor="ctr"/>
          <a:lstStyle/>
          <a:p>
            <a:pPr algn="ctr"/>
            <a:endParaRPr lang="en-US" sz="2400" dirty="0">
              <a:solidFill>
                <a:schemeClr val="bg1"/>
              </a:solidFill>
              <a:latin typeface="Calibri Light" panose="020F0302020204030204" pitchFamily="34" charset="0"/>
              <a:ea typeface="Human Sans ExtraLight" charset="0"/>
              <a:cs typeface="Human Sans ExtraLight" charset="0"/>
            </a:endParaRPr>
          </a:p>
        </p:txBody>
      </p:sp>
      <p:sp>
        <p:nvSpPr>
          <p:cNvPr id="11" name="Rectangle: Rounded Corners 10">
            <a:extLst>
              <a:ext uri="{FF2B5EF4-FFF2-40B4-BE49-F238E27FC236}">
                <a16:creationId xmlns:a16="http://schemas.microsoft.com/office/drawing/2014/main" id="{C7F5CF7B-BD0A-45AA-B9CA-9DD008CC7E3C}"/>
              </a:ext>
            </a:extLst>
          </p:cNvPr>
          <p:cNvSpPr/>
          <p:nvPr/>
        </p:nvSpPr>
        <p:spPr bwMode="auto">
          <a:xfrm>
            <a:off x="2884006" y="1499401"/>
            <a:ext cx="2830994" cy="478486"/>
          </a:xfrm>
          <a:prstGeom prst="roundRect">
            <a:avLst/>
          </a:prstGeom>
          <a:noFill/>
          <a:ln w="57150">
            <a:solidFill>
              <a:srgbClr val="00B050"/>
            </a:solidFill>
          </a:ln>
          <a:effectLst/>
        </p:spPr>
        <p:txBody>
          <a:bodyPr wrap="square" lIns="0" tIns="0" rIns="0" bIns="0" rtlCol="0" anchor="ctr"/>
          <a:lstStyle/>
          <a:p>
            <a:pPr algn="ctr"/>
            <a:endParaRPr lang="en-US" sz="2400" dirty="0">
              <a:solidFill>
                <a:schemeClr val="bg1"/>
              </a:solidFill>
              <a:latin typeface="Calibri Light" panose="020F0302020204030204" pitchFamily="34" charset="0"/>
              <a:ea typeface="Human Sans ExtraLight" charset="0"/>
              <a:cs typeface="Human Sans ExtraLight" charset="0"/>
            </a:endParaRPr>
          </a:p>
        </p:txBody>
      </p:sp>
      <p:sp>
        <p:nvSpPr>
          <p:cNvPr id="12" name="TextBox 11">
            <a:extLst>
              <a:ext uri="{FF2B5EF4-FFF2-40B4-BE49-F238E27FC236}">
                <a16:creationId xmlns:a16="http://schemas.microsoft.com/office/drawing/2014/main" id="{844A8BD7-CA77-4535-8700-C096A9B38E1E}"/>
              </a:ext>
            </a:extLst>
          </p:cNvPr>
          <p:cNvSpPr txBox="1"/>
          <p:nvPr/>
        </p:nvSpPr>
        <p:spPr>
          <a:xfrm>
            <a:off x="634484" y="3415563"/>
            <a:ext cx="6352725" cy="461665"/>
          </a:xfrm>
          <a:prstGeom prst="rect">
            <a:avLst/>
          </a:prstGeom>
          <a:noFill/>
        </p:spPr>
        <p:txBody>
          <a:bodyPr wrap="square" rtlCol="0">
            <a:spAutoFit/>
          </a:bodyPr>
          <a:lstStyle/>
          <a:p>
            <a:r>
              <a:rPr lang="en-US" sz="2400" dirty="0">
                <a:solidFill>
                  <a:schemeClr val="bg1"/>
                </a:solidFill>
              </a:rPr>
              <a:t>List&lt;</a:t>
            </a:r>
            <a:r>
              <a:rPr lang="en-US" sz="2400" dirty="0">
                <a:solidFill>
                  <a:srgbClr val="00B0F0"/>
                </a:solidFill>
              </a:rPr>
              <a:t>Product</a:t>
            </a:r>
            <a:r>
              <a:rPr lang="en-US" sz="2400" dirty="0">
                <a:solidFill>
                  <a:schemeClr val="bg1"/>
                </a:solidFill>
              </a:rPr>
              <a:t>&gt; products = </a:t>
            </a:r>
            <a:r>
              <a:rPr lang="en-US" sz="2400" dirty="0" err="1">
                <a:solidFill>
                  <a:schemeClr val="bg1"/>
                </a:solidFill>
              </a:rPr>
              <a:t>element.getEntityList</a:t>
            </a:r>
            <a:r>
              <a:rPr lang="en-US" sz="2400" dirty="0">
                <a:solidFill>
                  <a:schemeClr val="bg1"/>
                </a:solidFill>
              </a:rPr>
              <a:t>();</a:t>
            </a:r>
          </a:p>
        </p:txBody>
      </p:sp>
      <p:sp>
        <p:nvSpPr>
          <p:cNvPr id="15" name="TextBox 14">
            <a:extLst>
              <a:ext uri="{FF2B5EF4-FFF2-40B4-BE49-F238E27FC236}">
                <a16:creationId xmlns:a16="http://schemas.microsoft.com/office/drawing/2014/main" id="{3B7E97D6-45CA-44C6-9622-C8BC35A93B9E}"/>
              </a:ext>
            </a:extLst>
          </p:cNvPr>
          <p:cNvSpPr txBox="1"/>
          <p:nvPr/>
        </p:nvSpPr>
        <p:spPr>
          <a:xfrm>
            <a:off x="634484" y="4485104"/>
            <a:ext cx="3500194" cy="1143070"/>
          </a:xfrm>
          <a:prstGeom prst="rect">
            <a:avLst/>
          </a:prstGeom>
          <a:noFill/>
        </p:spPr>
        <p:txBody>
          <a:bodyPr wrap="square" rtlCol="0">
            <a:spAutoFit/>
          </a:bodyPr>
          <a:lstStyle/>
          <a:p>
            <a:pPr>
              <a:lnSpc>
                <a:spcPct val="150000"/>
              </a:lnSpc>
            </a:pPr>
            <a:r>
              <a:rPr lang="en-US" sz="2400" i="1" dirty="0" err="1">
                <a:solidFill>
                  <a:schemeClr val="bg1"/>
                </a:solidFill>
              </a:rPr>
              <a:t>loginAs</a:t>
            </a:r>
            <a:r>
              <a:rPr lang="en-US" sz="2400" dirty="0">
                <a:solidFill>
                  <a:schemeClr val="bg1"/>
                </a:solidFill>
              </a:rPr>
              <a:t>(</a:t>
            </a:r>
            <a:r>
              <a:rPr lang="en-US" sz="2400" dirty="0" err="1">
                <a:solidFill>
                  <a:schemeClr val="bg1"/>
                </a:solidFill>
              </a:rPr>
              <a:t>AdminUser</a:t>
            </a:r>
            <a:r>
              <a:rPr lang="en-US" sz="2400" dirty="0">
                <a:solidFill>
                  <a:schemeClr val="bg1"/>
                </a:solidFill>
              </a:rPr>
              <a:t>);</a:t>
            </a:r>
          </a:p>
          <a:p>
            <a:pPr>
              <a:lnSpc>
                <a:spcPct val="150000"/>
              </a:lnSpc>
            </a:pPr>
            <a:r>
              <a:rPr lang="en-US" sz="2400" i="1" dirty="0" err="1">
                <a:solidFill>
                  <a:schemeClr val="bg1"/>
                </a:solidFill>
              </a:rPr>
              <a:t>fillForm</a:t>
            </a:r>
            <a:r>
              <a:rPr lang="en-US" sz="2400" dirty="0">
                <a:solidFill>
                  <a:schemeClr val="bg1"/>
                </a:solidFill>
              </a:rPr>
              <a:t>(</a:t>
            </a:r>
            <a:r>
              <a:rPr lang="en-US" sz="2400" dirty="0" err="1">
                <a:solidFill>
                  <a:schemeClr val="bg1"/>
                </a:solidFill>
              </a:rPr>
              <a:t>ContactDetails</a:t>
            </a:r>
            <a:r>
              <a:rPr lang="en-US" sz="2400" dirty="0">
                <a:solidFill>
                  <a:schemeClr val="bg1"/>
                </a:solidFill>
              </a:rPr>
              <a:t>)</a:t>
            </a:r>
          </a:p>
        </p:txBody>
      </p:sp>
      <p:sp>
        <p:nvSpPr>
          <p:cNvPr id="16" name="Rectangle: Rounded Corners 15">
            <a:extLst>
              <a:ext uri="{FF2B5EF4-FFF2-40B4-BE49-F238E27FC236}">
                <a16:creationId xmlns:a16="http://schemas.microsoft.com/office/drawing/2014/main" id="{AFDB4534-333C-4ABE-A5EB-4B0633421B69}"/>
              </a:ext>
            </a:extLst>
          </p:cNvPr>
          <p:cNvSpPr/>
          <p:nvPr/>
        </p:nvSpPr>
        <p:spPr bwMode="auto">
          <a:xfrm>
            <a:off x="530933" y="4485104"/>
            <a:ext cx="3500194" cy="1279592"/>
          </a:xfrm>
          <a:prstGeom prst="roundRect">
            <a:avLst/>
          </a:prstGeom>
          <a:noFill/>
          <a:ln w="57150">
            <a:solidFill>
              <a:srgbClr val="00B050"/>
            </a:solidFill>
          </a:ln>
          <a:effectLst/>
        </p:spPr>
        <p:txBody>
          <a:bodyPr wrap="square" lIns="0" tIns="0" rIns="0" bIns="0" rtlCol="0" anchor="ctr"/>
          <a:lstStyle/>
          <a:p>
            <a:pPr algn="ctr"/>
            <a:endParaRPr lang="en-US" sz="2400" dirty="0">
              <a:solidFill>
                <a:schemeClr val="bg1"/>
              </a:solidFill>
              <a:latin typeface="Calibri Light" panose="020F0302020204030204" pitchFamily="34" charset="0"/>
              <a:ea typeface="Human Sans ExtraLight" charset="0"/>
              <a:cs typeface="Human Sans ExtraLight" charset="0"/>
            </a:endParaRPr>
          </a:p>
        </p:txBody>
      </p:sp>
    </p:spTree>
    <p:extLst>
      <p:ext uri="{BB962C8B-B14F-4D97-AF65-F5344CB8AC3E}">
        <p14:creationId xmlns:p14="http://schemas.microsoft.com/office/powerpoint/2010/main" val="382194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animBg="1"/>
      <p:bldP spid="12" grpId="0"/>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03F1A4-0CFB-4334-AB82-5F3CDE1D13C5}"/>
              </a:ext>
            </a:extLst>
          </p:cNvPr>
          <p:cNvSpPr>
            <a:spLocks noGrp="1"/>
          </p:cNvSpPr>
          <p:nvPr>
            <p:ph type="body" sz="quarter" idx="14"/>
          </p:nvPr>
        </p:nvSpPr>
        <p:spPr/>
        <p:txBody>
          <a:bodyPr/>
          <a:lstStyle/>
          <a:p>
            <a:endParaRPr lang="en-US"/>
          </a:p>
        </p:txBody>
      </p:sp>
      <p:sp>
        <p:nvSpPr>
          <p:cNvPr id="4" name="Text Placeholder 3">
            <a:extLst>
              <a:ext uri="{FF2B5EF4-FFF2-40B4-BE49-F238E27FC236}">
                <a16:creationId xmlns:a16="http://schemas.microsoft.com/office/drawing/2014/main" id="{A71A56C2-46B6-47DD-B2AB-BF608AC703F8}"/>
              </a:ext>
            </a:extLst>
          </p:cNvPr>
          <p:cNvSpPr>
            <a:spLocks noGrp="1"/>
          </p:cNvSpPr>
          <p:nvPr>
            <p:ph type="body" sz="quarter" idx="20"/>
          </p:nvPr>
        </p:nvSpPr>
        <p:spPr/>
        <p:txBody>
          <a:bodyPr/>
          <a:lstStyle/>
          <a:p>
            <a:r>
              <a:rPr lang="en-US" dirty="0"/>
              <a:t>Logs and Reports</a:t>
            </a:r>
          </a:p>
        </p:txBody>
      </p:sp>
      <p:pic>
        <p:nvPicPr>
          <p:cNvPr id="8" name="Picture 7">
            <a:extLst>
              <a:ext uri="{FF2B5EF4-FFF2-40B4-BE49-F238E27FC236}">
                <a16:creationId xmlns:a16="http://schemas.microsoft.com/office/drawing/2014/main" id="{8499B6A0-A02E-4DB9-BC9E-5E15648B2A1C}"/>
              </a:ext>
            </a:extLst>
          </p:cNvPr>
          <p:cNvPicPr>
            <a:picLocks noChangeAspect="1"/>
          </p:cNvPicPr>
          <p:nvPr/>
        </p:nvPicPr>
        <p:blipFill>
          <a:blip r:embed="rId2"/>
          <a:stretch>
            <a:fillRect/>
          </a:stretch>
        </p:blipFill>
        <p:spPr>
          <a:xfrm>
            <a:off x="450939" y="1647369"/>
            <a:ext cx="9749504" cy="1871394"/>
          </a:xfrm>
          <a:prstGeom prst="rect">
            <a:avLst/>
          </a:prstGeom>
        </p:spPr>
      </p:pic>
      <p:pic>
        <p:nvPicPr>
          <p:cNvPr id="10" name="Picture 9">
            <a:extLst>
              <a:ext uri="{FF2B5EF4-FFF2-40B4-BE49-F238E27FC236}">
                <a16:creationId xmlns:a16="http://schemas.microsoft.com/office/drawing/2014/main" id="{AFEBCB98-E1F2-4565-BDD0-A8C669FF96E2}"/>
              </a:ext>
            </a:extLst>
          </p:cNvPr>
          <p:cNvPicPr>
            <a:picLocks noChangeAspect="1"/>
          </p:cNvPicPr>
          <p:nvPr/>
        </p:nvPicPr>
        <p:blipFill>
          <a:blip r:embed="rId3"/>
          <a:stretch>
            <a:fillRect/>
          </a:stretch>
        </p:blipFill>
        <p:spPr>
          <a:xfrm>
            <a:off x="450939" y="1321454"/>
            <a:ext cx="9749505" cy="325915"/>
          </a:xfrm>
          <a:prstGeom prst="rect">
            <a:avLst/>
          </a:prstGeom>
        </p:spPr>
      </p:pic>
      <p:pic>
        <p:nvPicPr>
          <p:cNvPr id="12" name="Picture 11">
            <a:extLst>
              <a:ext uri="{FF2B5EF4-FFF2-40B4-BE49-F238E27FC236}">
                <a16:creationId xmlns:a16="http://schemas.microsoft.com/office/drawing/2014/main" id="{7A271D0E-DE45-4687-83CC-8629F4F3E2E6}"/>
              </a:ext>
            </a:extLst>
          </p:cNvPr>
          <p:cNvPicPr>
            <a:picLocks noChangeAspect="1"/>
          </p:cNvPicPr>
          <p:nvPr/>
        </p:nvPicPr>
        <p:blipFill>
          <a:blip r:embed="rId4"/>
          <a:stretch>
            <a:fillRect/>
          </a:stretch>
        </p:blipFill>
        <p:spPr>
          <a:xfrm>
            <a:off x="450939" y="3555386"/>
            <a:ext cx="7411484" cy="3067478"/>
          </a:xfrm>
          <a:prstGeom prst="rect">
            <a:avLst/>
          </a:prstGeom>
        </p:spPr>
      </p:pic>
    </p:spTree>
    <p:extLst>
      <p:ext uri="{BB962C8B-B14F-4D97-AF65-F5344CB8AC3E}">
        <p14:creationId xmlns:p14="http://schemas.microsoft.com/office/powerpoint/2010/main" val="66259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PAM ZED Master 2021">
  <a:themeElements>
    <a:clrScheme name="Custom 3">
      <a:dk1>
        <a:srgbClr val="222222"/>
      </a:dk1>
      <a:lt1>
        <a:srgbClr val="FFFFFF"/>
      </a:lt1>
      <a:dk2>
        <a:srgbClr val="A0A0A0"/>
      </a:dk2>
      <a:lt2>
        <a:srgbClr val="F6F6F6"/>
      </a:lt2>
      <a:accent1>
        <a:srgbClr val="222222"/>
      </a:accent1>
      <a:accent2>
        <a:srgbClr val="76CDD8"/>
      </a:accent2>
      <a:accent3>
        <a:srgbClr val="FFC000"/>
      </a:accent3>
      <a:accent4>
        <a:srgbClr val="445464"/>
      </a:accent4>
      <a:accent5>
        <a:srgbClr val="008ACE"/>
      </a:accent5>
      <a:accent6>
        <a:srgbClr val="38C2D7"/>
      </a:accent6>
      <a:hlink>
        <a:srgbClr val="76CDD8"/>
      </a:hlink>
      <a:folHlink>
        <a:srgbClr val="A0A0A0"/>
      </a:folHlink>
    </a:clrScheme>
    <a:fontScheme name="EPAM">
      <a:majorFont>
        <a:latin typeface="Calibri 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wrap="square" lIns="0" tIns="0" rIns="0" bIns="0" rtlCol="0" anchor="ctr"/>
      <a:lstStyle>
        <a:defPPr algn="ctr">
          <a:defRPr sz="2400" dirty="0" smtClean="0">
            <a:solidFill>
              <a:schemeClr val="bg1"/>
            </a:solidFill>
            <a:latin typeface="Calibri Light" panose="020F0302020204030204" pitchFamily="34" charset="0"/>
            <a:ea typeface="Human Sans ExtraLight" charset="0"/>
            <a:cs typeface="Human Sans ExtraLight" charset="0"/>
          </a:defRPr>
        </a:defPPr>
      </a:lstStyle>
    </a:spDef>
    <a:lnDef>
      <a:spPr>
        <a:ln w="63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a:spAutoFit/>
      </a:bodyPr>
      <a:lstStyle>
        <a:defPPr algn="l">
          <a:defRPr dirty="0" smtClean="0"/>
        </a:defPPr>
      </a:lstStyle>
    </a:txDef>
  </a:objectDefaults>
  <a:extraClrSchemeLst/>
  <a:custClrLst>
    <a:custClr name="PALINA BLUE">
      <a:srgbClr val="A9C9D7"/>
    </a:custClr>
    <a:custClr name="DARK PURPLE ">
      <a:srgbClr val="8A7CBB"/>
    </a:custClr>
    <a:custClr name="LIGHT PURPLE">
      <a:srgbClr val="AE9BD8"/>
    </a:custClr>
    <a:custClr name="BRIGHT CORAL">
      <a:srgbClr val="FF4E33"/>
    </a:custClr>
    <a:custClr name="EPAM CORAL">
      <a:srgbClr val="FF8468"/>
    </a:custClr>
    <a:custClr name="BRIGHT ORANGE">
      <a:srgbClr val="FF8500"/>
    </a:custClr>
    <a:custClr name="ORANGE ">
      <a:srgbClr val="FFA436"/>
    </a:custClr>
    <a:custClr name="DARK GREEN">
      <a:srgbClr val="62A230"/>
    </a:custClr>
    <a:custClr name="BRIGHT GREEN">
      <a:srgbClr val="9BC838"/>
    </a:custClr>
    <a:custClr name="LIME GREEN">
      <a:srgbClr val="C8DE49"/>
    </a:custClr>
  </a:custClrLst>
  <a:extLst>
    <a:ext uri="{05A4C25C-085E-4340-85A3-A5531E510DB2}">
      <thm15:themeFamily xmlns:thm15="http://schemas.microsoft.com/office/thememl/2012/main" name="Continuum_Master_v1.1" id="{D2F91407-39AD-2344-8F42-01B4155FF2FD}" vid="{09F1F252-BD3A-0A45-9F6B-518524EA32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BD9BB203DC424AA7EB58BAC4D4D2F3" ma:contentTypeVersion="12" ma:contentTypeDescription="Create a new document." ma:contentTypeScope="" ma:versionID="0fd49b9d22f9c47a3824cbf2f765818d">
  <xsd:schema xmlns:xsd="http://www.w3.org/2001/XMLSchema" xmlns:xs="http://www.w3.org/2001/XMLSchema" xmlns:p="http://schemas.microsoft.com/office/2006/metadata/properties" xmlns:ns2="b2d577ca-0d29-4e1c-bbf7-4f3c04f3f8b6" xmlns:ns3="7e41337a-33cc-4b7a-9d5d-3329e9c288b0" targetNamespace="http://schemas.microsoft.com/office/2006/metadata/properties" ma:root="true" ma:fieldsID="9705a387931c92607d964f6ae4f8e5af" ns2:_="" ns3:_="">
    <xsd:import namespace="b2d577ca-0d29-4e1c-bbf7-4f3c04f3f8b6"/>
    <xsd:import namespace="7e41337a-33cc-4b7a-9d5d-3329e9c288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d577ca-0d29-4e1c-bbf7-4f3c04f3f8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41337a-33cc-4b7a-9d5d-3329e9c288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CA341C-74C1-4577-8C96-EF2605DC526A}">
  <ds:schemaRefs>
    <ds:schemaRef ds:uri="http://schemas.microsoft.com/sharepoint/v3/contenttype/forms"/>
  </ds:schemaRefs>
</ds:datastoreItem>
</file>

<file path=customXml/itemProps2.xml><?xml version="1.0" encoding="utf-8"?>
<ds:datastoreItem xmlns:ds="http://schemas.openxmlformats.org/officeDocument/2006/customXml" ds:itemID="{412E3419-B313-4514-AD24-D56E1F80A63A}">
  <ds:schemaRefs>
    <ds:schemaRef ds:uri="http://schemas.microsoft.com/office/infopath/2007/PartnerControls"/>
    <ds:schemaRef ds:uri="http://purl.org/dc/elements/1.1/"/>
    <ds:schemaRef ds:uri="7e41337a-33cc-4b7a-9d5d-3329e9c288b0"/>
    <ds:schemaRef ds:uri="http://schemas.microsoft.com/office/2006/metadata/properties"/>
    <ds:schemaRef ds:uri="http://schemas.microsoft.com/office/2006/documentManagement/types"/>
    <ds:schemaRef ds:uri="http://purl.org/dc/terms/"/>
    <ds:schemaRef ds:uri="http://www.w3.org/XML/1998/namespace"/>
    <ds:schemaRef ds:uri="http://schemas.openxmlformats.org/package/2006/metadata/core-properties"/>
    <ds:schemaRef ds:uri="b2d577ca-0d29-4e1c-bbf7-4f3c04f3f8b6"/>
    <ds:schemaRef ds:uri="http://purl.org/dc/dcmitype/"/>
  </ds:schemaRefs>
</ds:datastoreItem>
</file>

<file path=customXml/itemProps3.xml><?xml version="1.0" encoding="utf-8"?>
<ds:datastoreItem xmlns:ds="http://schemas.openxmlformats.org/officeDocument/2006/customXml" ds:itemID="{2AF0BCB1-8463-49ED-9B92-5B5C82CED4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d577ca-0d29-4e1c-bbf7-4f3c04f3f8b6"/>
    <ds:schemaRef ds:uri="7e41337a-33cc-4b7a-9d5d-3329e9c288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12326</TotalTime>
  <Words>1315</Words>
  <Application>Microsoft Office PowerPoint</Application>
  <PresentationFormat>Widescreen</PresentationFormat>
  <Paragraphs>269</Paragraphs>
  <Slides>44</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Arial Narrow</vt:lpstr>
      <vt:lpstr>Calibri</vt:lpstr>
      <vt:lpstr>Calibri Bold</vt:lpstr>
      <vt:lpstr>Calibri Light</vt:lpstr>
      <vt:lpstr>Roboto</vt:lpstr>
      <vt:lpstr>EPAM ZED Master 2021</vt:lpstr>
      <vt:lpstr>JDI Nova</vt:lpstr>
      <vt:lpstr>PowerPoint Presentation</vt:lpstr>
      <vt:lpstr>AGENDA</vt:lpstr>
      <vt:lpstr>JDI Nova</vt:lpstr>
      <vt:lpstr>PowerPoint Presentation</vt:lpstr>
      <vt:lpstr>PowerPoint Presentation</vt:lpstr>
      <vt:lpstr>PowerPoint Presentation</vt:lpstr>
      <vt:lpstr>PowerPoint Presentation</vt:lpstr>
      <vt:lpstr>PowerPoint Presentation</vt:lpstr>
      <vt:lpstr>Compare to  Selenium and Selenide</vt:lpstr>
      <vt:lpstr>PowerPoint Presentation</vt:lpstr>
      <vt:lpstr>PowerPoint Presentation</vt:lpstr>
      <vt:lpstr>PowerPoint Presentation</vt:lpstr>
      <vt:lpstr>PowerPoint Presentation</vt:lpstr>
      <vt:lpstr>PowerPoint Presentation</vt:lpstr>
      <vt:lpstr>PowerPoint Presentation</vt:lpstr>
      <vt:lpstr>Page Objects</vt:lpstr>
      <vt:lpstr>PowerPoint Presentation</vt:lpstr>
      <vt:lpstr>UI Objects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Layout and Visual validations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Palina Vilava</dc:creator>
  <cp:lastModifiedBy>Roman Iovlev</cp:lastModifiedBy>
  <cp:revision>35</cp:revision>
  <dcterms:created xsi:type="dcterms:W3CDTF">2020-10-27T12:12:11Z</dcterms:created>
  <dcterms:modified xsi:type="dcterms:W3CDTF">2021-10-30T12:14:10Z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0x01010026BD9BB203DC424AA7EB58BAC4D4D2F3</vt:lpwstr>
  </property>
</Properties>
</file>