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F Pro Text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9FB"/>
          </a:solidFill>
        </a:fill>
      </a:tcStyle>
    </a:wholeTbl>
    <a:band2H>
      <a:tcTxStyle b="def" i="def"/>
      <a:tcStyle>
        <a:tcBdr/>
        <a:fill>
          <a:solidFill>
            <a:srgbClr val="E7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9CA"/>
          </a:solidFill>
        </a:fill>
      </a:tcStyle>
    </a:wholeTbl>
    <a:band2H>
      <a:tcTxStyle b="def" i="def"/>
      <a:tcStyle>
        <a:tcBdr/>
        <a:fill>
          <a:solidFill>
            <a:srgbClr val="FFED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7E7"/>
          </a:solidFill>
        </a:fill>
      </a:tcStyle>
    </a:wholeTbl>
    <a:band2H>
      <a:tcTxStyle b="def" i="def"/>
      <a:tcStyle>
        <a:tcBdr/>
        <a:fill>
          <a:solidFill>
            <a:srgbClr val="E8F3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1" name="Shape 6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SF Pro Text Light"/>
      </a:defRPr>
    </a:lvl1pPr>
    <a:lvl2pPr indent="228600" latinLnBrk="0">
      <a:defRPr sz="1200">
        <a:latin typeface="+mn-lt"/>
        <a:ea typeface="+mn-ea"/>
        <a:cs typeface="+mn-cs"/>
        <a:sym typeface="SF Pro Text Light"/>
      </a:defRPr>
    </a:lvl2pPr>
    <a:lvl3pPr indent="457200" latinLnBrk="0">
      <a:defRPr sz="1200">
        <a:latin typeface="+mn-lt"/>
        <a:ea typeface="+mn-ea"/>
        <a:cs typeface="+mn-cs"/>
        <a:sym typeface="SF Pro Text Light"/>
      </a:defRPr>
    </a:lvl3pPr>
    <a:lvl4pPr indent="685800" latinLnBrk="0">
      <a:defRPr sz="1200">
        <a:latin typeface="+mn-lt"/>
        <a:ea typeface="+mn-ea"/>
        <a:cs typeface="+mn-cs"/>
        <a:sym typeface="SF Pro Text Light"/>
      </a:defRPr>
    </a:lvl4pPr>
    <a:lvl5pPr indent="914400" latinLnBrk="0">
      <a:defRPr sz="1200">
        <a:latin typeface="+mn-lt"/>
        <a:ea typeface="+mn-ea"/>
        <a:cs typeface="+mn-cs"/>
        <a:sym typeface="SF Pro Text Light"/>
      </a:defRPr>
    </a:lvl5pPr>
    <a:lvl6pPr indent="1143000" latinLnBrk="0">
      <a:defRPr sz="1200">
        <a:latin typeface="+mn-lt"/>
        <a:ea typeface="+mn-ea"/>
        <a:cs typeface="+mn-cs"/>
        <a:sym typeface="SF Pro Text Light"/>
      </a:defRPr>
    </a:lvl6pPr>
    <a:lvl7pPr indent="1371600" latinLnBrk="0">
      <a:defRPr sz="1200">
        <a:latin typeface="+mn-lt"/>
        <a:ea typeface="+mn-ea"/>
        <a:cs typeface="+mn-cs"/>
        <a:sym typeface="SF Pro Text Light"/>
      </a:defRPr>
    </a:lvl7pPr>
    <a:lvl8pPr indent="1600200" latinLnBrk="0">
      <a:defRPr sz="1200">
        <a:latin typeface="+mn-lt"/>
        <a:ea typeface="+mn-ea"/>
        <a:cs typeface="+mn-cs"/>
        <a:sym typeface="SF Pro Text Light"/>
      </a:defRPr>
    </a:lvl8pPr>
    <a:lvl9pPr indent="1828800" latinLnBrk="0">
      <a:defRPr sz="1200">
        <a:latin typeface="+mn-lt"/>
        <a:ea typeface="+mn-ea"/>
        <a:cs typeface="+mn-cs"/>
        <a:sym typeface="SF Pro Text Ligh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984000" y="5896316"/>
            <a:ext cx="10224000" cy="32316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  <a:lvl2pPr marL="365125" indent="-365125">
              <a:lnSpc>
                <a:spcPct val="90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2pPr>
            <a:lvl3pPr marL="719666" indent="-449791">
              <a:lnSpc>
                <a:spcPct val="90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3pPr>
            <a:lvl4pPr marL="1625600" indent="-254000">
              <a:lnSpc>
                <a:spcPct val="90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4pPr>
            <a:lvl5pPr marL="2082800" indent="-254000">
              <a:lnSpc>
                <a:spcPct val="90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Добавьте подзаголовок — раскройте детали вашей темы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Напишите тему презентации"/>
          <p:cNvSpPr txBox="1"/>
          <p:nvPr>
            <p:ph type="title" hasCustomPrompt="1"/>
          </p:nvPr>
        </p:nvSpPr>
        <p:spPr>
          <a:xfrm>
            <a:off x="989012" y="3855682"/>
            <a:ext cx="10220326" cy="183499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Напишите тему презентации</a:t>
            </a:r>
          </a:p>
        </p:txBody>
      </p:sp>
      <p:pic>
        <p:nvPicPr>
          <p:cNvPr id="13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522" y="813810"/>
            <a:ext cx="715033" cy="715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522" y="813810"/>
            <a:ext cx="715033" cy="71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+ текст в две колонки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Напишите основную мысль"/>
          <p:cNvSpPr txBox="1"/>
          <p:nvPr>
            <p:ph type="title" hasCustomPrompt="1"/>
          </p:nvPr>
        </p:nvSpPr>
        <p:spPr>
          <a:xfrm>
            <a:off x="982662" y="7992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102" name="Текст 2"/>
          <p:cNvSpPr/>
          <p:nvPr>
            <p:ph type="body" sz="half" idx="21"/>
          </p:nvPr>
        </p:nvSpPr>
        <p:spPr>
          <a:xfrm>
            <a:off x="982662" y="1773238"/>
            <a:ext cx="4897438" cy="44640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" name="Текст 2"/>
          <p:cNvSpPr/>
          <p:nvPr>
            <p:ph type="body" sz="half" idx="22"/>
          </p:nvPr>
        </p:nvSpPr>
        <p:spPr>
          <a:xfrm>
            <a:off x="6310562" y="1773239"/>
            <a:ext cx="4897438" cy="44640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 фактои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Уровень текста 1…"/>
          <p:cNvSpPr txBox="1"/>
          <p:nvPr>
            <p:ph type="body" sz="half" idx="1" hasCustomPrompt="1"/>
          </p:nvPr>
        </p:nvSpPr>
        <p:spPr>
          <a:xfrm>
            <a:off x="984000" y="3304997"/>
            <a:ext cx="10224000" cy="2084820"/>
          </a:xfrm>
          <a:prstGeom prst="rect">
            <a:avLst/>
          </a:prstGeom>
        </p:spPr>
        <p:txBody>
          <a:bodyPr/>
          <a:lstStyle>
            <a:lvl1pPr>
              <a:defRPr sz="167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237128" indent="-237128">
              <a:defRPr sz="167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520259" indent="-250384">
              <a:defRPr sz="167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1583689" indent="-212089">
              <a:defRPr sz="167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040889" indent="-212089">
              <a:defRPr sz="167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70 МЛН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2" name="Текст 8"/>
          <p:cNvSpPr/>
          <p:nvPr>
            <p:ph type="body" sz="quarter" idx="21" hasCustomPrompt="1"/>
          </p:nvPr>
        </p:nvSpPr>
        <p:spPr>
          <a:xfrm>
            <a:off x="984000" y="5712059"/>
            <a:ext cx="10224000" cy="525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3200"/>
            </a:lvl1pPr>
          </a:lstStyle>
          <a:p>
            <a:pPr/>
            <a:r>
              <a:t>кратко опишите фактоиды</a:t>
            </a:r>
          </a:p>
        </p:txBody>
      </p:sp>
      <p:sp>
        <p:nvSpPr>
          <p:cNvPr id="113" name="Presentation Title"/>
          <p:cNvSpPr/>
          <p:nvPr>
            <p:ph type="body" sz="quarter" idx="22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1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фактоид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Текст 3"/>
          <p:cNvSpPr/>
          <p:nvPr>
            <p:ph type="body" sz="quarter" idx="21" hasCustomPrompt="1"/>
          </p:nvPr>
        </p:nvSpPr>
        <p:spPr>
          <a:xfrm>
            <a:off x="982663" y="3750721"/>
            <a:ext cx="8131145" cy="1767120"/>
          </a:xfrm>
          <a:prstGeom prst="rect">
            <a:avLst/>
          </a:prstGeom>
        </p:spPr>
        <p:txBody>
          <a:bodyPr/>
          <a:lstStyle>
            <a:lvl1pPr defTabSz="877823">
              <a:lnSpc>
                <a:spcPct val="100000"/>
              </a:lnSpc>
              <a:spcBef>
                <a:spcPts val="900"/>
              </a:spcBef>
              <a:defRPr sz="11039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140 МЛН </a:t>
            </a:r>
          </a:p>
        </p:txBody>
      </p:sp>
      <p:sp>
        <p:nvSpPr>
          <p:cNvPr id="123" name="Текст 34"/>
          <p:cNvSpPr/>
          <p:nvPr>
            <p:ph type="body" sz="quarter" idx="22" hasCustomPrompt="1"/>
          </p:nvPr>
        </p:nvSpPr>
        <p:spPr>
          <a:xfrm>
            <a:off x="982662" y="5648854"/>
            <a:ext cx="4897437" cy="3169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кратко опишите фактоиды</a:t>
            </a:r>
          </a:p>
        </p:txBody>
      </p:sp>
      <p:sp>
        <p:nvSpPr>
          <p:cNvPr id="124" name="Текст 3"/>
          <p:cNvSpPr/>
          <p:nvPr>
            <p:ph type="body" sz="quarter" idx="23" hasCustomPrompt="1"/>
          </p:nvPr>
        </p:nvSpPr>
        <p:spPr>
          <a:xfrm>
            <a:off x="981324" y="1045517"/>
            <a:ext cx="8131145" cy="1767121"/>
          </a:xfrm>
          <a:prstGeom prst="rect">
            <a:avLst/>
          </a:prstGeom>
        </p:spPr>
        <p:txBody>
          <a:bodyPr/>
          <a:lstStyle>
            <a:lvl1pPr defTabSz="877823">
              <a:lnSpc>
                <a:spcPct val="100000"/>
              </a:lnSpc>
              <a:spcBef>
                <a:spcPts val="900"/>
              </a:spcBef>
              <a:defRPr sz="11039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140 МЛН </a:t>
            </a:r>
          </a:p>
        </p:txBody>
      </p:sp>
      <p:sp>
        <p:nvSpPr>
          <p:cNvPr id="125" name="Текст 34"/>
          <p:cNvSpPr/>
          <p:nvPr>
            <p:ph type="body" sz="quarter" idx="24" hasCustomPrompt="1"/>
          </p:nvPr>
        </p:nvSpPr>
        <p:spPr>
          <a:xfrm>
            <a:off x="981324" y="2943650"/>
            <a:ext cx="4897436" cy="3169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кратко опишите фактоиды</a:t>
            </a:r>
          </a:p>
        </p:txBody>
      </p:sp>
      <p:sp>
        <p:nvSpPr>
          <p:cNvPr id="12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фактоида +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Уровень текста 1…"/>
          <p:cNvSpPr txBox="1"/>
          <p:nvPr>
            <p:ph type="body" sz="quarter" idx="1" hasCustomPrompt="1"/>
          </p:nvPr>
        </p:nvSpPr>
        <p:spPr>
          <a:xfrm>
            <a:off x="5343280" y="1472226"/>
            <a:ext cx="5871601" cy="13889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6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1752603" indent="-1752603">
              <a:lnSpc>
                <a:spcPct val="100000"/>
              </a:lnSpc>
              <a:defRPr sz="96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2428875" indent="-2159000">
              <a:lnSpc>
                <a:spcPct val="100000"/>
              </a:lnSpc>
              <a:defRPr sz="96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2590800" indent="-1219200">
              <a:lnSpc>
                <a:spcPct val="100000"/>
              </a:lnSpc>
              <a:defRPr sz="96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3048000" indent="-1219200">
              <a:lnSpc>
                <a:spcPct val="100000"/>
              </a:lnSpc>
              <a:defRPr sz="96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140 МЛН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4" name="Текст 3"/>
          <p:cNvSpPr/>
          <p:nvPr>
            <p:ph type="body" sz="quarter" idx="21" hasCustomPrompt="1"/>
          </p:nvPr>
        </p:nvSpPr>
        <p:spPr>
          <a:xfrm>
            <a:off x="5343278" y="3711711"/>
            <a:ext cx="5871602" cy="1388971"/>
          </a:xfrm>
          <a:prstGeom prst="rect">
            <a:avLst/>
          </a:prstGeom>
        </p:spPr>
        <p:txBody>
          <a:bodyPr/>
          <a:lstStyle>
            <a:lvl1pPr defTabSz="832104">
              <a:lnSpc>
                <a:spcPct val="100000"/>
              </a:lnSpc>
              <a:spcBef>
                <a:spcPts val="900"/>
              </a:spcBef>
              <a:defRPr sz="873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70 МЛН</a:t>
            </a:r>
          </a:p>
        </p:txBody>
      </p:sp>
      <p:sp>
        <p:nvSpPr>
          <p:cNvPr id="135" name="Текст 34"/>
          <p:cNvSpPr/>
          <p:nvPr>
            <p:ph type="body" sz="quarter" idx="22" hasCustomPrompt="1"/>
          </p:nvPr>
        </p:nvSpPr>
        <p:spPr>
          <a:xfrm>
            <a:off x="5343278" y="5217848"/>
            <a:ext cx="5871602" cy="31699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36" name="Текст 34"/>
          <p:cNvSpPr/>
          <p:nvPr>
            <p:ph type="body" sz="quarter" idx="23" hasCustomPrompt="1"/>
          </p:nvPr>
        </p:nvSpPr>
        <p:spPr>
          <a:xfrm>
            <a:off x="5343278" y="2964234"/>
            <a:ext cx="5871602" cy="31699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37" name="Presentation Title"/>
          <p:cNvSpPr/>
          <p:nvPr>
            <p:ph type="body" sz="quarter" idx="24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138" name="Напишите основную мысль"/>
          <p:cNvSpPr txBox="1"/>
          <p:nvPr>
            <p:ph type="title" hasCustomPrompt="1"/>
          </p:nvPr>
        </p:nvSpPr>
        <p:spPr>
          <a:xfrm>
            <a:off x="982662" y="799200"/>
            <a:ext cx="10224001" cy="69932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139" name="Текст 2"/>
          <p:cNvSpPr/>
          <p:nvPr>
            <p:ph type="body" sz="half" idx="25"/>
          </p:nvPr>
        </p:nvSpPr>
        <p:spPr>
          <a:xfrm>
            <a:off x="982662" y="1773238"/>
            <a:ext cx="4116280" cy="446405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 фактоид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8" name="Текст 3"/>
          <p:cNvSpPr/>
          <p:nvPr>
            <p:ph type="body" sz="quarter" idx="21" hasCustomPrompt="1"/>
          </p:nvPr>
        </p:nvSpPr>
        <p:spPr>
          <a:xfrm>
            <a:off x="982663" y="3791224"/>
            <a:ext cx="4897437" cy="13889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140 МЛН </a:t>
            </a:r>
          </a:p>
        </p:txBody>
      </p:sp>
      <p:sp>
        <p:nvSpPr>
          <p:cNvPr id="149" name="Текст 34"/>
          <p:cNvSpPr/>
          <p:nvPr>
            <p:ph type="body" sz="quarter" idx="22" hasCustomPrompt="1"/>
          </p:nvPr>
        </p:nvSpPr>
        <p:spPr>
          <a:xfrm>
            <a:off x="982662" y="5283232"/>
            <a:ext cx="4897437" cy="31699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50" name="Текст 3"/>
          <p:cNvSpPr/>
          <p:nvPr>
            <p:ph type="body" sz="quarter" idx="23" hasCustomPrompt="1"/>
          </p:nvPr>
        </p:nvSpPr>
        <p:spPr>
          <a:xfrm>
            <a:off x="6311903" y="3791224"/>
            <a:ext cx="4897437" cy="13889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140 МЛН </a:t>
            </a:r>
          </a:p>
        </p:txBody>
      </p:sp>
      <p:sp>
        <p:nvSpPr>
          <p:cNvPr id="151" name="Текст 34"/>
          <p:cNvSpPr/>
          <p:nvPr>
            <p:ph type="body" sz="quarter" idx="24" hasCustomPrompt="1"/>
          </p:nvPr>
        </p:nvSpPr>
        <p:spPr>
          <a:xfrm>
            <a:off x="6311901" y="5283232"/>
            <a:ext cx="4897437" cy="31699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52" name="Текст 3"/>
          <p:cNvSpPr/>
          <p:nvPr>
            <p:ph type="body" sz="quarter" idx="25" hasCustomPrompt="1"/>
          </p:nvPr>
        </p:nvSpPr>
        <p:spPr>
          <a:xfrm>
            <a:off x="981324" y="1532881"/>
            <a:ext cx="4897437" cy="13889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140 МЛН </a:t>
            </a:r>
          </a:p>
        </p:txBody>
      </p:sp>
      <p:sp>
        <p:nvSpPr>
          <p:cNvPr id="153" name="Текст 34"/>
          <p:cNvSpPr/>
          <p:nvPr>
            <p:ph type="body" sz="quarter" idx="26" hasCustomPrompt="1"/>
          </p:nvPr>
        </p:nvSpPr>
        <p:spPr>
          <a:xfrm>
            <a:off x="981324" y="3024889"/>
            <a:ext cx="4897436" cy="31699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54" name="Текст 3"/>
          <p:cNvSpPr/>
          <p:nvPr>
            <p:ph type="body" sz="quarter" idx="27" hasCustomPrompt="1"/>
          </p:nvPr>
        </p:nvSpPr>
        <p:spPr>
          <a:xfrm>
            <a:off x="6310564" y="1532881"/>
            <a:ext cx="4897436" cy="13889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140 МЛН </a:t>
            </a:r>
          </a:p>
        </p:txBody>
      </p:sp>
      <p:sp>
        <p:nvSpPr>
          <p:cNvPr id="155" name="Текст 34"/>
          <p:cNvSpPr/>
          <p:nvPr>
            <p:ph type="body" sz="quarter" idx="28" hasCustomPrompt="1"/>
          </p:nvPr>
        </p:nvSpPr>
        <p:spPr>
          <a:xfrm>
            <a:off x="6310562" y="3024889"/>
            <a:ext cx="4897437" cy="31699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 фактоида +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Уровень текста 1…"/>
          <p:cNvSpPr txBox="1"/>
          <p:nvPr>
            <p:ph type="body" sz="quarter" idx="1" hasCustomPrompt="1"/>
          </p:nvPr>
        </p:nvSpPr>
        <p:spPr>
          <a:xfrm>
            <a:off x="5345017" y="617219"/>
            <a:ext cx="2779201" cy="92433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985839" indent="-985839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1484312" indent="-1214437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20574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5146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1817%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4" name="Текст 34"/>
          <p:cNvSpPr/>
          <p:nvPr>
            <p:ph type="body" sz="quarter" idx="21" hasCustomPrompt="1"/>
          </p:nvPr>
        </p:nvSpPr>
        <p:spPr>
          <a:xfrm>
            <a:off x="5345017" y="1620441"/>
            <a:ext cx="2779201" cy="498598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65" name="Текст 4"/>
          <p:cNvSpPr/>
          <p:nvPr>
            <p:ph type="body" sz="quarter" idx="22" hasCustomPrompt="1"/>
          </p:nvPr>
        </p:nvSpPr>
        <p:spPr>
          <a:xfrm>
            <a:off x="5345017" y="2680785"/>
            <a:ext cx="2779202" cy="92433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1417%</a:t>
            </a:r>
          </a:p>
        </p:txBody>
      </p:sp>
      <p:sp>
        <p:nvSpPr>
          <p:cNvPr id="166" name="Текст 34"/>
          <p:cNvSpPr/>
          <p:nvPr>
            <p:ph type="body" sz="quarter" idx="23" hasCustomPrompt="1"/>
          </p:nvPr>
        </p:nvSpPr>
        <p:spPr>
          <a:xfrm>
            <a:off x="5345017" y="3684008"/>
            <a:ext cx="2779201" cy="498599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67" name="Текст 4"/>
          <p:cNvSpPr/>
          <p:nvPr>
            <p:ph type="body" sz="quarter" idx="24" hasCustomPrompt="1"/>
          </p:nvPr>
        </p:nvSpPr>
        <p:spPr>
          <a:xfrm>
            <a:off x="8424464" y="617219"/>
            <a:ext cx="2779201" cy="92433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898%</a:t>
            </a:r>
          </a:p>
        </p:txBody>
      </p:sp>
      <p:sp>
        <p:nvSpPr>
          <p:cNvPr id="168" name="Текст 34"/>
          <p:cNvSpPr/>
          <p:nvPr>
            <p:ph type="body" sz="quarter" idx="25" hasCustomPrompt="1"/>
          </p:nvPr>
        </p:nvSpPr>
        <p:spPr>
          <a:xfrm>
            <a:off x="8424463" y="1620441"/>
            <a:ext cx="2779201" cy="498599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69" name="Текст 4"/>
          <p:cNvSpPr/>
          <p:nvPr>
            <p:ph type="body" sz="quarter" idx="26" hasCustomPrompt="1"/>
          </p:nvPr>
        </p:nvSpPr>
        <p:spPr>
          <a:xfrm>
            <a:off x="8424464" y="2680785"/>
            <a:ext cx="2779201" cy="92433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698%</a:t>
            </a:r>
          </a:p>
        </p:txBody>
      </p:sp>
      <p:sp>
        <p:nvSpPr>
          <p:cNvPr id="170" name="Текст 34"/>
          <p:cNvSpPr/>
          <p:nvPr>
            <p:ph type="body" sz="quarter" idx="27" hasCustomPrompt="1"/>
          </p:nvPr>
        </p:nvSpPr>
        <p:spPr>
          <a:xfrm>
            <a:off x="8424463" y="3684008"/>
            <a:ext cx="2779201" cy="498599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71" name="Напишите основную мысль"/>
          <p:cNvSpPr txBox="1"/>
          <p:nvPr>
            <p:ph type="title" hasCustomPrompt="1"/>
          </p:nvPr>
        </p:nvSpPr>
        <p:spPr>
          <a:xfrm>
            <a:off x="988335" y="800100"/>
            <a:ext cx="3384001" cy="15456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172" name="Текст 34"/>
          <p:cNvSpPr/>
          <p:nvPr>
            <p:ph type="body" sz="quarter" idx="28" hasCustomPrompt="1"/>
          </p:nvPr>
        </p:nvSpPr>
        <p:spPr>
          <a:xfrm>
            <a:off x="988335" y="2495795"/>
            <a:ext cx="3384001" cy="1110561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1520"/>
            </a:lvl1pPr>
          </a:lstStyle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173" name="Presentation Title"/>
          <p:cNvSpPr/>
          <p:nvPr>
            <p:ph type="body" sz="quarter" idx="29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1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 фактоидов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Уровень текста 1…"/>
          <p:cNvSpPr txBox="1"/>
          <p:nvPr>
            <p:ph type="body" sz="quarter" idx="1" hasCustomPrompt="1"/>
          </p:nvPr>
        </p:nvSpPr>
        <p:spPr>
          <a:xfrm>
            <a:off x="5345019" y="617219"/>
            <a:ext cx="2484001" cy="760413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985839" indent="-985839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1484312" indent="-1214437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20574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5146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1817%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2" name="Текст 34"/>
          <p:cNvSpPr/>
          <p:nvPr>
            <p:ph type="body" sz="quarter" idx="21" hasCustomPrompt="1"/>
          </p:nvPr>
        </p:nvSpPr>
        <p:spPr>
          <a:xfrm>
            <a:off x="5345019" y="1452768"/>
            <a:ext cx="2484001" cy="59785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83" name="Текст 4"/>
          <p:cNvSpPr/>
          <p:nvPr>
            <p:ph type="body" sz="quarter" idx="22" hasCustomPrompt="1"/>
          </p:nvPr>
        </p:nvSpPr>
        <p:spPr>
          <a:xfrm>
            <a:off x="8375766" y="617219"/>
            <a:ext cx="2484001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196%</a:t>
            </a:r>
          </a:p>
        </p:txBody>
      </p:sp>
      <p:sp>
        <p:nvSpPr>
          <p:cNvPr id="184" name="Текст 34"/>
          <p:cNvSpPr/>
          <p:nvPr>
            <p:ph type="body" sz="quarter" idx="23" hasCustomPrompt="1"/>
          </p:nvPr>
        </p:nvSpPr>
        <p:spPr>
          <a:xfrm>
            <a:off x="8375766" y="1452768"/>
            <a:ext cx="2484001" cy="59785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85" name="Текст 4"/>
          <p:cNvSpPr/>
          <p:nvPr>
            <p:ph type="body" sz="quarter" idx="24" hasCustomPrompt="1"/>
          </p:nvPr>
        </p:nvSpPr>
        <p:spPr>
          <a:xfrm>
            <a:off x="5345019" y="2293322"/>
            <a:ext cx="2484001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1811%</a:t>
            </a:r>
          </a:p>
        </p:txBody>
      </p:sp>
      <p:sp>
        <p:nvSpPr>
          <p:cNvPr id="186" name="Текст 34"/>
          <p:cNvSpPr/>
          <p:nvPr>
            <p:ph type="body" sz="quarter" idx="25" hasCustomPrompt="1"/>
          </p:nvPr>
        </p:nvSpPr>
        <p:spPr>
          <a:xfrm>
            <a:off x="5345019" y="3128871"/>
            <a:ext cx="2484001" cy="59785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87" name="Текст 4"/>
          <p:cNvSpPr/>
          <p:nvPr>
            <p:ph type="body" sz="quarter" idx="26" hasCustomPrompt="1"/>
          </p:nvPr>
        </p:nvSpPr>
        <p:spPr>
          <a:xfrm>
            <a:off x="8375766" y="2293322"/>
            <a:ext cx="2484001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119%</a:t>
            </a:r>
          </a:p>
        </p:txBody>
      </p:sp>
      <p:sp>
        <p:nvSpPr>
          <p:cNvPr id="188" name="Текст 34"/>
          <p:cNvSpPr/>
          <p:nvPr>
            <p:ph type="body" sz="quarter" idx="27" hasCustomPrompt="1"/>
          </p:nvPr>
        </p:nvSpPr>
        <p:spPr>
          <a:xfrm>
            <a:off x="8375766" y="3128872"/>
            <a:ext cx="2484001" cy="59785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89" name="Текст 4"/>
          <p:cNvSpPr/>
          <p:nvPr>
            <p:ph type="body" sz="quarter" idx="28" hasCustomPrompt="1"/>
          </p:nvPr>
        </p:nvSpPr>
        <p:spPr>
          <a:xfrm>
            <a:off x="5345019" y="3971488"/>
            <a:ext cx="2484001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1412%</a:t>
            </a:r>
          </a:p>
        </p:txBody>
      </p:sp>
      <p:sp>
        <p:nvSpPr>
          <p:cNvPr id="190" name="Текст 34"/>
          <p:cNvSpPr/>
          <p:nvPr>
            <p:ph type="body" sz="quarter" idx="29" hasCustomPrompt="1"/>
          </p:nvPr>
        </p:nvSpPr>
        <p:spPr>
          <a:xfrm>
            <a:off x="5345019" y="4807039"/>
            <a:ext cx="2484001" cy="59785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91" name="Текст 4"/>
          <p:cNvSpPr/>
          <p:nvPr>
            <p:ph type="body" sz="quarter" idx="30" hasCustomPrompt="1"/>
          </p:nvPr>
        </p:nvSpPr>
        <p:spPr>
          <a:xfrm>
            <a:off x="8375766" y="3971488"/>
            <a:ext cx="2484001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135%</a:t>
            </a:r>
          </a:p>
        </p:txBody>
      </p:sp>
      <p:sp>
        <p:nvSpPr>
          <p:cNvPr id="192" name="Текст 34"/>
          <p:cNvSpPr/>
          <p:nvPr>
            <p:ph type="body" sz="quarter" idx="31" hasCustomPrompt="1"/>
          </p:nvPr>
        </p:nvSpPr>
        <p:spPr>
          <a:xfrm>
            <a:off x="8375766" y="4807039"/>
            <a:ext cx="2484001" cy="597857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193" name="Напишите основную мысль"/>
          <p:cNvSpPr txBox="1"/>
          <p:nvPr>
            <p:ph type="title" hasCustomPrompt="1"/>
          </p:nvPr>
        </p:nvSpPr>
        <p:spPr>
          <a:xfrm>
            <a:off x="988335" y="800505"/>
            <a:ext cx="3384001" cy="15456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194" name="Текст 34"/>
          <p:cNvSpPr/>
          <p:nvPr>
            <p:ph type="body" sz="quarter" idx="32" hasCustomPrompt="1"/>
          </p:nvPr>
        </p:nvSpPr>
        <p:spPr>
          <a:xfrm>
            <a:off x="988335" y="2496200"/>
            <a:ext cx="3384001" cy="1110561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1520"/>
            </a:lvl1pPr>
          </a:lstStyle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195" name="Presentation Title"/>
          <p:cNvSpPr/>
          <p:nvPr>
            <p:ph type="body" sz="quarter" idx="33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19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 фактоидов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Уровень текста 1…"/>
          <p:cNvSpPr txBox="1"/>
          <p:nvPr>
            <p:ph type="body" sz="quarter" idx="1" hasCustomPrompt="1"/>
          </p:nvPr>
        </p:nvSpPr>
        <p:spPr>
          <a:xfrm>
            <a:off x="5342973" y="621774"/>
            <a:ext cx="1764001" cy="806454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985839" indent="-985839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1484312" indent="-1214437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20574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5146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4" name="Текст 34"/>
          <p:cNvSpPr/>
          <p:nvPr>
            <p:ph type="body" sz="quarter" idx="21" hasCustomPrompt="1"/>
          </p:nvPr>
        </p:nvSpPr>
        <p:spPr>
          <a:xfrm>
            <a:off x="5342973" y="1439766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05" name="Текст 4"/>
          <p:cNvSpPr/>
          <p:nvPr>
            <p:ph type="body" sz="quarter" idx="22" hasCustomPrompt="1"/>
          </p:nvPr>
        </p:nvSpPr>
        <p:spPr>
          <a:xfrm>
            <a:off x="7395992" y="621774"/>
            <a:ext cx="1764001" cy="806454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513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06" name="Текст 34"/>
          <p:cNvSpPr/>
          <p:nvPr>
            <p:ph type="body" sz="quarter" idx="23" hasCustomPrompt="1"/>
          </p:nvPr>
        </p:nvSpPr>
        <p:spPr>
          <a:xfrm>
            <a:off x="7395992" y="1439766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07" name="Текст 4"/>
          <p:cNvSpPr/>
          <p:nvPr>
            <p:ph type="body" sz="quarter" idx="24" hasCustomPrompt="1"/>
          </p:nvPr>
        </p:nvSpPr>
        <p:spPr>
          <a:xfrm>
            <a:off x="9445338" y="621774"/>
            <a:ext cx="1764001" cy="806454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513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08" name="Текст 34"/>
          <p:cNvSpPr/>
          <p:nvPr>
            <p:ph type="body" sz="quarter" idx="25" hasCustomPrompt="1"/>
          </p:nvPr>
        </p:nvSpPr>
        <p:spPr>
          <a:xfrm>
            <a:off x="9445338" y="1439766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09" name="Текст 4"/>
          <p:cNvSpPr/>
          <p:nvPr>
            <p:ph type="body" sz="quarter" idx="26" hasCustomPrompt="1"/>
          </p:nvPr>
        </p:nvSpPr>
        <p:spPr>
          <a:xfrm>
            <a:off x="5342973" y="2524163"/>
            <a:ext cx="1764001" cy="796382"/>
          </a:xfrm>
          <a:prstGeom prst="rect">
            <a:avLst/>
          </a:prstGeom>
        </p:spPr>
        <p:txBody>
          <a:bodyPr/>
          <a:lstStyle>
            <a:lvl1pPr defTabSz="850391">
              <a:spcBef>
                <a:spcPts val="900"/>
              </a:spcBef>
              <a:defRPr sz="5022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10" name="Текст 34"/>
          <p:cNvSpPr/>
          <p:nvPr>
            <p:ph type="body" sz="quarter" idx="27" hasCustomPrompt="1"/>
          </p:nvPr>
        </p:nvSpPr>
        <p:spPr>
          <a:xfrm>
            <a:off x="5342973" y="3335806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11" name="Текст 4"/>
          <p:cNvSpPr/>
          <p:nvPr>
            <p:ph type="body" sz="quarter" idx="28" hasCustomPrompt="1"/>
          </p:nvPr>
        </p:nvSpPr>
        <p:spPr>
          <a:xfrm>
            <a:off x="7399667" y="2524163"/>
            <a:ext cx="1764001" cy="796382"/>
          </a:xfrm>
          <a:prstGeom prst="rect">
            <a:avLst/>
          </a:prstGeom>
        </p:spPr>
        <p:txBody>
          <a:bodyPr/>
          <a:lstStyle>
            <a:lvl1pPr defTabSz="850391">
              <a:spcBef>
                <a:spcPts val="900"/>
              </a:spcBef>
              <a:defRPr sz="5022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12" name="Текст 34"/>
          <p:cNvSpPr/>
          <p:nvPr>
            <p:ph type="body" sz="quarter" idx="29" hasCustomPrompt="1"/>
          </p:nvPr>
        </p:nvSpPr>
        <p:spPr>
          <a:xfrm>
            <a:off x="7399667" y="3335806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13" name="Текст 4"/>
          <p:cNvSpPr/>
          <p:nvPr>
            <p:ph type="body" sz="quarter" idx="30" hasCustomPrompt="1"/>
          </p:nvPr>
        </p:nvSpPr>
        <p:spPr>
          <a:xfrm>
            <a:off x="9452688" y="2524163"/>
            <a:ext cx="1764001" cy="796382"/>
          </a:xfrm>
          <a:prstGeom prst="rect">
            <a:avLst/>
          </a:prstGeom>
        </p:spPr>
        <p:txBody>
          <a:bodyPr/>
          <a:lstStyle>
            <a:lvl1pPr defTabSz="850391">
              <a:spcBef>
                <a:spcPts val="900"/>
              </a:spcBef>
              <a:defRPr sz="5022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14" name="Текст 34"/>
          <p:cNvSpPr/>
          <p:nvPr>
            <p:ph type="body" sz="quarter" idx="31" hasCustomPrompt="1"/>
          </p:nvPr>
        </p:nvSpPr>
        <p:spPr>
          <a:xfrm>
            <a:off x="9452688" y="3335806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15" name="Текст 4"/>
          <p:cNvSpPr/>
          <p:nvPr>
            <p:ph type="body" sz="quarter" idx="32" hasCustomPrompt="1"/>
          </p:nvPr>
        </p:nvSpPr>
        <p:spPr>
          <a:xfrm>
            <a:off x="5342973" y="4348796"/>
            <a:ext cx="1764001" cy="796382"/>
          </a:xfrm>
          <a:prstGeom prst="rect">
            <a:avLst/>
          </a:prstGeom>
        </p:spPr>
        <p:txBody>
          <a:bodyPr/>
          <a:lstStyle>
            <a:lvl1pPr defTabSz="850391">
              <a:spcBef>
                <a:spcPts val="900"/>
              </a:spcBef>
              <a:defRPr sz="5022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16" name="Текст 34"/>
          <p:cNvSpPr/>
          <p:nvPr>
            <p:ph type="body" sz="quarter" idx="33" hasCustomPrompt="1"/>
          </p:nvPr>
        </p:nvSpPr>
        <p:spPr>
          <a:xfrm>
            <a:off x="5342973" y="5157265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17" name="Текст 4"/>
          <p:cNvSpPr/>
          <p:nvPr>
            <p:ph type="body" sz="quarter" idx="34" hasCustomPrompt="1"/>
          </p:nvPr>
        </p:nvSpPr>
        <p:spPr>
          <a:xfrm>
            <a:off x="7395992" y="4348796"/>
            <a:ext cx="1764001" cy="796382"/>
          </a:xfrm>
          <a:prstGeom prst="rect">
            <a:avLst/>
          </a:prstGeom>
        </p:spPr>
        <p:txBody>
          <a:bodyPr/>
          <a:lstStyle>
            <a:lvl1pPr defTabSz="850391">
              <a:spcBef>
                <a:spcPts val="900"/>
              </a:spcBef>
              <a:defRPr sz="5022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18" name="Текст 34"/>
          <p:cNvSpPr/>
          <p:nvPr>
            <p:ph type="body" sz="quarter" idx="35" hasCustomPrompt="1"/>
          </p:nvPr>
        </p:nvSpPr>
        <p:spPr>
          <a:xfrm>
            <a:off x="7395992" y="5157265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19" name="Текст 4"/>
          <p:cNvSpPr/>
          <p:nvPr>
            <p:ph type="body" sz="quarter" idx="36" hasCustomPrompt="1"/>
          </p:nvPr>
        </p:nvSpPr>
        <p:spPr>
          <a:xfrm>
            <a:off x="9445338" y="4348796"/>
            <a:ext cx="1764001" cy="796382"/>
          </a:xfrm>
          <a:prstGeom prst="rect">
            <a:avLst/>
          </a:prstGeom>
        </p:spPr>
        <p:txBody>
          <a:bodyPr/>
          <a:lstStyle>
            <a:lvl1pPr defTabSz="850391">
              <a:spcBef>
                <a:spcPts val="900"/>
              </a:spcBef>
              <a:defRPr sz="5022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220" name="Текст 34"/>
          <p:cNvSpPr/>
          <p:nvPr>
            <p:ph type="body" sz="quarter" idx="37" hasCustomPrompt="1"/>
          </p:nvPr>
        </p:nvSpPr>
        <p:spPr>
          <a:xfrm>
            <a:off x="9445338" y="5157265"/>
            <a:ext cx="1764001" cy="601126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21" name="Напишите основную мысль"/>
          <p:cNvSpPr txBox="1"/>
          <p:nvPr>
            <p:ph type="title" hasCustomPrompt="1"/>
          </p:nvPr>
        </p:nvSpPr>
        <p:spPr>
          <a:xfrm>
            <a:off x="988335" y="799200"/>
            <a:ext cx="3384001" cy="15456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222" name="Текст 34"/>
          <p:cNvSpPr/>
          <p:nvPr>
            <p:ph type="body" sz="quarter" idx="38" hasCustomPrompt="1"/>
          </p:nvPr>
        </p:nvSpPr>
        <p:spPr>
          <a:xfrm>
            <a:off x="988335" y="2487266"/>
            <a:ext cx="3384001" cy="1110562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1520"/>
            </a:lvl1pPr>
          </a:lstStyle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223" name="Presentation Title"/>
          <p:cNvSpPr/>
          <p:nvPr>
            <p:ph type="body" sz="quarter" idx="39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22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 фактоидов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Уровень текста 1…"/>
          <p:cNvSpPr txBox="1"/>
          <p:nvPr>
            <p:ph type="body" sz="quarter" idx="1" hasCustomPrompt="1"/>
          </p:nvPr>
        </p:nvSpPr>
        <p:spPr>
          <a:xfrm>
            <a:off x="984096" y="2052228"/>
            <a:ext cx="2171932" cy="760414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985839" indent="-985839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1484312" indent="-1214437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20574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514600" indent="-685800">
              <a:defRPr sz="54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1817%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2" name="Текст 34"/>
          <p:cNvSpPr/>
          <p:nvPr>
            <p:ph type="body" sz="quarter" idx="21" hasCustomPrompt="1"/>
          </p:nvPr>
        </p:nvSpPr>
        <p:spPr>
          <a:xfrm>
            <a:off x="984096" y="2947810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33" name="Текст 4"/>
          <p:cNvSpPr/>
          <p:nvPr>
            <p:ph type="body" sz="quarter" idx="22" hasCustomPrompt="1"/>
          </p:nvPr>
        </p:nvSpPr>
        <p:spPr>
          <a:xfrm>
            <a:off x="3667388" y="2052228"/>
            <a:ext cx="2171932" cy="760414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898%</a:t>
            </a:r>
          </a:p>
        </p:txBody>
      </p:sp>
      <p:sp>
        <p:nvSpPr>
          <p:cNvPr id="234" name="Текст 34"/>
          <p:cNvSpPr/>
          <p:nvPr>
            <p:ph type="body" sz="quarter" idx="23" hasCustomPrompt="1"/>
          </p:nvPr>
        </p:nvSpPr>
        <p:spPr>
          <a:xfrm>
            <a:off x="3667388" y="2947810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35" name="Текст 4"/>
          <p:cNvSpPr/>
          <p:nvPr>
            <p:ph type="body" sz="quarter" idx="24" hasCustomPrompt="1"/>
          </p:nvPr>
        </p:nvSpPr>
        <p:spPr>
          <a:xfrm>
            <a:off x="6350680" y="2052228"/>
            <a:ext cx="2171932" cy="760414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1431%</a:t>
            </a:r>
          </a:p>
        </p:txBody>
      </p:sp>
      <p:sp>
        <p:nvSpPr>
          <p:cNvPr id="236" name="Текст 34"/>
          <p:cNvSpPr/>
          <p:nvPr>
            <p:ph type="body" sz="quarter" idx="25" hasCustomPrompt="1"/>
          </p:nvPr>
        </p:nvSpPr>
        <p:spPr>
          <a:xfrm>
            <a:off x="6350680" y="2947810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37" name="Текст 4"/>
          <p:cNvSpPr/>
          <p:nvPr>
            <p:ph type="body" sz="quarter" idx="26" hasCustomPrompt="1"/>
          </p:nvPr>
        </p:nvSpPr>
        <p:spPr>
          <a:xfrm>
            <a:off x="9033971" y="2052228"/>
            <a:ext cx="2171932" cy="760414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479%</a:t>
            </a:r>
          </a:p>
        </p:txBody>
      </p:sp>
      <p:sp>
        <p:nvSpPr>
          <p:cNvPr id="238" name="Текст 34"/>
          <p:cNvSpPr/>
          <p:nvPr>
            <p:ph type="body" sz="quarter" idx="27" hasCustomPrompt="1"/>
          </p:nvPr>
        </p:nvSpPr>
        <p:spPr>
          <a:xfrm>
            <a:off x="9033971" y="2947810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39" name="Текст 4"/>
          <p:cNvSpPr/>
          <p:nvPr>
            <p:ph type="body" sz="quarter" idx="28" hasCustomPrompt="1"/>
          </p:nvPr>
        </p:nvSpPr>
        <p:spPr>
          <a:xfrm>
            <a:off x="984096" y="4142061"/>
            <a:ext cx="2171932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1817%</a:t>
            </a:r>
          </a:p>
        </p:txBody>
      </p:sp>
      <p:sp>
        <p:nvSpPr>
          <p:cNvPr id="240" name="Текст 34"/>
          <p:cNvSpPr/>
          <p:nvPr>
            <p:ph type="body" sz="quarter" idx="29" hasCustomPrompt="1"/>
          </p:nvPr>
        </p:nvSpPr>
        <p:spPr>
          <a:xfrm>
            <a:off x="984096" y="5031926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41" name="Текст 4"/>
          <p:cNvSpPr/>
          <p:nvPr>
            <p:ph type="body" sz="quarter" idx="30" hasCustomPrompt="1"/>
          </p:nvPr>
        </p:nvSpPr>
        <p:spPr>
          <a:xfrm>
            <a:off x="3667388" y="4142061"/>
            <a:ext cx="2171932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898%</a:t>
            </a:r>
          </a:p>
        </p:txBody>
      </p:sp>
      <p:sp>
        <p:nvSpPr>
          <p:cNvPr id="242" name="Текст 34"/>
          <p:cNvSpPr/>
          <p:nvPr>
            <p:ph type="body" sz="quarter" idx="31" hasCustomPrompt="1"/>
          </p:nvPr>
        </p:nvSpPr>
        <p:spPr>
          <a:xfrm>
            <a:off x="3667388" y="5031926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43" name="Текст 4"/>
          <p:cNvSpPr/>
          <p:nvPr>
            <p:ph type="body" sz="quarter" idx="32" hasCustomPrompt="1"/>
          </p:nvPr>
        </p:nvSpPr>
        <p:spPr>
          <a:xfrm>
            <a:off x="6350680" y="4142061"/>
            <a:ext cx="2171932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413%</a:t>
            </a:r>
          </a:p>
        </p:txBody>
      </p:sp>
      <p:sp>
        <p:nvSpPr>
          <p:cNvPr id="244" name="Текст 34"/>
          <p:cNvSpPr/>
          <p:nvPr>
            <p:ph type="body" sz="quarter" idx="33" hasCustomPrompt="1"/>
          </p:nvPr>
        </p:nvSpPr>
        <p:spPr>
          <a:xfrm>
            <a:off x="6350680" y="5031926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45" name="Текст 4"/>
          <p:cNvSpPr/>
          <p:nvPr>
            <p:ph type="body" sz="quarter" idx="34" hasCustomPrompt="1"/>
          </p:nvPr>
        </p:nvSpPr>
        <p:spPr>
          <a:xfrm>
            <a:off x="9033971" y="4142061"/>
            <a:ext cx="2171932" cy="760413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4806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379%</a:t>
            </a:r>
          </a:p>
        </p:txBody>
      </p:sp>
      <p:sp>
        <p:nvSpPr>
          <p:cNvPr id="246" name="Текст 34"/>
          <p:cNvSpPr/>
          <p:nvPr>
            <p:ph type="body" sz="quarter" idx="35" hasCustomPrompt="1"/>
          </p:nvPr>
        </p:nvSpPr>
        <p:spPr>
          <a:xfrm>
            <a:off x="9033971" y="5031926"/>
            <a:ext cx="2171932" cy="628405"/>
          </a:xfrm>
          <a:prstGeom prst="rect">
            <a:avLst/>
          </a:prstGeom>
        </p:spPr>
        <p:txBody>
          <a:bodyPr/>
          <a:lstStyle/>
          <a:p>
            <a:pPr/>
            <a:r>
              <a:t>кратко опишите фактоиды</a:t>
            </a:r>
          </a:p>
        </p:txBody>
      </p:sp>
      <p:sp>
        <p:nvSpPr>
          <p:cNvPr id="247" name="Напишите основную мысль"/>
          <p:cNvSpPr txBox="1"/>
          <p:nvPr>
            <p:ph type="title" hasCustomPrompt="1"/>
          </p:nvPr>
        </p:nvSpPr>
        <p:spPr>
          <a:xfrm>
            <a:off x="987166" y="800100"/>
            <a:ext cx="10224001" cy="49859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248" name="Presentation Title"/>
          <p:cNvSpPr/>
          <p:nvPr>
            <p:ph type="body" sz="quarter" idx="36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2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Мокап телефона (android)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8439" y="842513"/>
            <a:ext cx="2484391" cy="515326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Напишите основную мысль"/>
          <p:cNvSpPr txBox="1"/>
          <p:nvPr>
            <p:ph type="title" hasCustomPrompt="1"/>
          </p:nvPr>
        </p:nvSpPr>
        <p:spPr>
          <a:xfrm>
            <a:off x="988335" y="799200"/>
            <a:ext cx="4891765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258" name="Рисунок 4"/>
          <p:cNvSpPr/>
          <p:nvPr>
            <p:ph type="pic" sz="quarter" idx="21"/>
          </p:nvPr>
        </p:nvSpPr>
        <p:spPr>
          <a:xfrm>
            <a:off x="7753225" y="1138967"/>
            <a:ext cx="2228975" cy="4695931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9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0" name="Текст 2"/>
          <p:cNvSpPr/>
          <p:nvPr>
            <p:ph type="body" sz="half" idx="22"/>
          </p:nvPr>
        </p:nvSpPr>
        <p:spPr>
          <a:xfrm>
            <a:off x="982662" y="2161784"/>
            <a:ext cx="4897438" cy="38252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 + доп.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ровень текста 1…"/>
          <p:cNvSpPr txBox="1"/>
          <p:nvPr>
            <p:ph type="body" sz="quarter" idx="1" hasCustomPrompt="1"/>
          </p:nvPr>
        </p:nvSpPr>
        <p:spPr>
          <a:xfrm>
            <a:off x="984000" y="5898372"/>
            <a:ext cx="10224000" cy="32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  <a:lvl2pPr marL="365125" indent="-365125">
              <a:spcBef>
                <a:spcPts val="0"/>
              </a:spcBef>
              <a:defRPr sz="2000">
                <a:solidFill>
                  <a:srgbClr val="FFFFFF"/>
                </a:solidFill>
              </a:defRPr>
            </a:lvl2pPr>
            <a:lvl3pPr marL="719666" indent="-449791">
              <a:spcBef>
                <a:spcPts val="0"/>
              </a:spcBef>
              <a:defRPr sz="2000">
                <a:solidFill>
                  <a:srgbClr val="FFFFFF"/>
                </a:solidFill>
              </a:defRPr>
            </a:lvl3pPr>
            <a:lvl4pPr marL="1625600" indent="-254000">
              <a:spcBef>
                <a:spcPts val="0"/>
              </a:spcBef>
              <a:defRPr sz="2000">
                <a:solidFill>
                  <a:srgbClr val="FFFFFF"/>
                </a:solidFill>
              </a:defRPr>
            </a:lvl4pPr>
            <a:lvl5pPr marL="2082800" indent="-254000">
              <a:spcBef>
                <a:spcPts val="0"/>
              </a:spcBef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Имя и фамилия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Текст 34"/>
          <p:cNvSpPr/>
          <p:nvPr>
            <p:ph type="body" sz="quarter" idx="21" hasCustomPrompt="1"/>
          </p:nvPr>
        </p:nvSpPr>
        <p:spPr>
          <a:xfrm>
            <a:off x="984000" y="3350464"/>
            <a:ext cx="10224000" cy="32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Название мероприятия</a:t>
            </a:r>
          </a:p>
        </p:txBody>
      </p:sp>
      <p:pic>
        <p:nvPicPr>
          <p:cNvPr id="24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522" y="813810"/>
            <a:ext cx="715033" cy="71503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Напишите тему презентации"/>
          <p:cNvSpPr txBox="1"/>
          <p:nvPr>
            <p:ph type="title" hasCustomPrompt="1"/>
          </p:nvPr>
        </p:nvSpPr>
        <p:spPr>
          <a:xfrm>
            <a:off x="990409" y="3884736"/>
            <a:ext cx="10220326" cy="183499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Напишите тему презентации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мокапа телефона (1 android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69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9423" y="842512"/>
            <a:ext cx="2484391" cy="515326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Рисунок 4"/>
          <p:cNvSpPr/>
          <p:nvPr>
            <p:ph type="pic" sz="quarter" idx="21"/>
          </p:nvPr>
        </p:nvSpPr>
        <p:spPr>
          <a:xfrm>
            <a:off x="6184210" y="1138966"/>
            <a:ext cx="2228975" cy="4695931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271" name="Рисунок 18" descr="Рисунок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0446" y="842512"/>
            <a:ext cx="2484391" cy="515326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Рисунок 4"/>
          <p:cNvSpPr/>
          <p:nvPr>
            <p:ph type="pic" sz="quarter" idx="22"/>
          </p:nvPr>
        </p:nvSpPr>
        <p:spPr>
          <a:xfrm>
            <a:off x="8915231" y="1138966"/>
            <a:ext cx="2228975" cy="4695931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73" name="Напишите основную мысль"/>
          <p:cNvSpPr txBox="1"/>
          <p:nvPr>
            <p:ph type="title" hasCustomPrompt="1"/>
          </p:nvPr>
        </p:nvSpPr>
        <p:spPr>
          <a:xfrm>
            <a:off x="988335" y="799200"/>
            <a:ext cx="4352640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274" name="Текст 2"/>
          <p:cNvSpPr/>
          <p:nvPr>
            <p:ph type="body" sz="quarter" idx="23"/>
          </p:nvPr>
        </p:nvSpPr>
        <p:spPr>
          <a:xfrm>
            <a:off x="982662" y="2161784"/>
            <a:ext cx="4357688" cy="38252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мокапа телефона (2 android)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3" name="Напишите основную мысль"/>
          <p:cNvSpPr txBox="1"/>
          <p:nvPr>
            <p:ph type="title" hasCustomPrompt="1"/>
          </p:nvPr>
        </p:nvSpPr>
        <p:spPr>
          <a:xfrm>
            <a:off x="6857324" y="799200"/>
            <a:ext cx="4352640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284" name="Текст 2"/>
          <p:cNvSpPr/>
          <p:nvPr>
            <p:ph type="body" sz="quarter" idx="21"/>
          </p:nvPr>
        </p:nvSpPr>
        <p:spPr>
          <a:xfrm>
            <a:off x="6851650" y="2161784"/>
            <a:ext cx="4357688" cy="38252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Рисунок 22" descr="Рисунок 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667" y="842512"/>
            <a:ext cx="2484391" cy="515326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Рисунок 4"/>
          <p:cNvSpPr/>
          <p:nvPr>
            <p:ph type="pic" sz="quarter" idx="22"/>
          </p:nvPr>
        </p:nvSpPr>
        <p:spPr>
          <a:xfrm>
            <a:off x="1076452" y="1138966"/>
            <a:ext cx="2228976" cy="4695931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287" name="Рисунок 24" descr="Рисунок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0628" y="842512"/>
            <a:ext cx="2484391" cy="515326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Рисунок 4"/>
          <p:cNvSpPr/>
          <p:nvPr>
            <p:ph type="pic" sz="quarter" idx="23"/>
          </p:nvPr>
        </p:nvSpPr>
        <p:spPr>
          <a:xfrm>
            <a:off x="3835415" y="1138966"/>
            <a:ext cx="2228975" cy="4695931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8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Увеличенный мокап телефона (android)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1106" y="800100"/>
            <a:ext cx="3863417" cy="801372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Напишите основную мысль"/>
          <p:cNvSpPr txBox="1"/>
          <p:nvPr>
            <p:ph type="title" hasCustomPrompt="1"/>
          </p:nvPr>
        </p:nvSpPr>
        <p:spPr>
          <a:xfrm>
            <a:off x="988335" y="800100"/>
            <a:ext cx="4891765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298" name="Рисунок 4"/>
          <p:cNvSpPr/>
          <p:nvPr>
            <p:ph type="pic" sz="half" idx="21"/>
          </p:nvPr>
        </p:nvSpPr>
        <p:spPr>
          <a:xfrm>
            <a:off x="7274308" y="1278477"/>
            <a:ext cx="3457423" cy="7345451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99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0" name="Текст 2"/>
          <p:cNvSpPr/>
          <p:nvPr>
            <p:ph type="body" sz="half" idx="22"/>
          </p:nvPr>
        </p:nvSpPr>
        <p:spPr>
          <a:xfrm>
            <a:off x="982662" y="2239173"/>
            <a:ext cx="4897438" cy="399811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Мокап телефона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Скругленный прямоугольник 16"/>
          <p:cNvSpPr/>
          <p:nvPr/>
        </p:nvSpPr>
        <p:spPr>
          <a:xfrm>
            <a:off x="7502038" y="911864"/>
            <a:ext cx="2370668" cy="5014561"/>
          </a:xfrm>
          <a:prstGeom prst="roundRect">
            <a:avLst>
              <a:gd name="adj" fmla="val 9524"/>
            </a:avLst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310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4042" y="620137"/>
            <a:ext cx="2813024" cy="5598017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Рисунок 15"/>
          <p:cNvSpPr/>
          <p:nvPr>
            <p:ph type="pic" sz="quarter" idx="21"/>
          </p:nvPr>
        </p:nvSpPr>
        <p:spPr>
          <a:xfrm>
            <a:off x="7559648" y="983338"/>
            <a:ext cx="2255450" cy="4879491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2" name="Напишите основную мысль"/>
          <p:cNvSpPr txBox="1"/>
          <p:nvPr>
            <p:ph type="title" hasCustomPrompt="1"/>
          </p:nvPr>
        </p:nvSpPr>
        <p:spPr>
          <a:xfrm>
            <a:off x="988335" y="799200"/>
            <a:ext cx="5323065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313" name="Текст 2"/>
          <p:cNvSpPr/>
          <p:nvPr>
            <p:ph type="body" sz="half" idx="22"/>
          </p:nvPr>
        </p:nvSpPr>
        <p:spPr>
          <a:xfrm>
            <a:off x="982662" y="2161784"/>
            <a:ext cx="5329238" cy="38252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мокапа телефона (1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2" name="Скругленный прямоугольник 13"/>
          <p:cNvSpPr/>
          <p:nvPr/>
        </p:nvSpPr>
        <p:spPr>
          <a:xfrm>
            <a:off x="6011905" y="890240"/>
            <a:ext cx="2370668" cy="5014562"/>
          </a:xfrm>
          <a:prstGeom prst="roundRect">
            <a:avLst>
              <a:gd name="adj" fmla="val 9524"/>
            </a:avLst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3" name="Рисунок 14" descr="Рисунок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907" y="598512"/>
            <a:ext cx="2813025" cy="5598018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Рисунок 15"/>
          <p:cNvSpPr/>
          <p:nvPr>
            <p:ph type="pic" sz="quarter" idx="21"/>
          </p:nvPr>
        </p:nvSpPr>
        <p:spPr>
          <a:xfrm>
            <a:off x="6069515" y="961714"/>
            <a:ext cx="2255450" cy="4879491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5" name="Скругленный прямоугольник 19"/>
          <p:cNvSpPr/>
          <p:nvPr/>
        </p:nvSpPr>
        <p:spPr>
          <a:xfrm>
            <a:off x="8729671" y="890240"/>
            <a:ext cx="2370667" cy="5014562"/>
          </a:xfrm>
          <a:prstGeom prst="roundRect">
            <a:avLst>
              <a:gd name="adj" fmla="val 9524"/>
            </a:avLst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6" name="Рисунок 20" descr="Рисунок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1674" y="598512"/>
            <a:ext cx="2813024" cy="559801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Рисунок 23"/>
          <p:cNvSpPr/>
          <p:nvPr>
            <p:ph type="pic" sz="quarter" idx="22"/>
          </p:nvPr>
        </p:nvSpPr>
        <p:spPr>
          <a:xfrm>
            <a:off x="8787280" y="961714"/>
            <a:ext cx="2255450" cy="4879491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8" name="Напишите основную мысль"/>
          <p:cNvSpPr txBox="1"/>
          <p:nvPr>
            <p:ph type="title" hasCustomPrompt="1"/>
          </p:nvPr>
        </p:nvSpPr>
        <p:spPr>
          <a:xfrm>
            <a:off x="988335" y="799200"/>
            <a:ext cx="4352640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329" name="Текст 2"/>
          <p:cNvSpPr/>
          <p:nvPr>
            <p:ph type="body" sz="quarter" idx="23"/>
          </p:nvPr>
        </p:nvSpPr>
        <p:spPr>
          <a:xfrm>
            <a:off x="982662" y="2161784"/>
            <a:ext cx="4357688" cy="38252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мокапа телефона (2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8" name="Скругленный прямоугольник 13"/>
          <p:cNvSpPr/>
          <p:nvPr/>
        </p:nvSpPr>
        <p:spPr>
          <a:xfrm>
            <a:off x="1107594" y="917780"/>
            <a:ext cx="2370667" cy="5014562"/>
          </a:xfrm>
          <a:prstGeom prst="roundRect">
            <a:avLst>
              <a:gd name="adj" fmla="val 9524"/>
            </a:avLst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39" name="Рисунок 14" descr="Рисунок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596" y="626053"/>
            <a:ext cx="2813025" cy="559801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Рисунок 19"/>
          <p:cNvSpPr/>
          <p:nvPr>
            <p:ph type="pic" sz="quarter" idx="21"/>
          </p:nvPr>
        </p:nvSpPr>
        <p:spPr>
          <a:xfrm>
            <a:off x="1165203" y="989255"/>
            <a:ext cx="2255450" cy="4879491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1" name="Скругленный прямоугольник 20"/>
          <p:cNvSpPr/>
          <p:nvPr/>
        </p:nvSpPr>
        <p:spPr>
          <a:xfrm>
            <a:off x="3825359" y="917780"/>
            <a:ext cx="2370668" cy="5014562"/>
          </a:xfrm>
          <a:prstGeom prst="roundRect">
            <a:avLst>
              <a:gd name="adj" fmla="val 9524"/>
            </a:avLst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2" name="Рисунок 21" descr="Рисунок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7363" y="626053"/>
            <a:ext cx="2813024" cy="5598018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Рисунок 22"/>
          <p:cNvSpPr/>
          <p:nvPr>
            <p:ph type="pic" sz="quarter" idx="22"/>
          </p:nvPr>
        </p:nvSpPr>
        <p:spPr>
          <a:xfrm>
            <a:off x="3882969" y="989255"/>
            <a:ext cx="2255450" cy="4879491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4" name="Напишите основную мысль"/>
          <p:cNvSpPr txBox="1"/>
          <p:nvPr>
            <p:ph type="title" hasCustomPrompt="1"/>
          </p:nvPr>
        </p:nvSpPr>
        <p:spPr>
          <a:xfrm>
            <a:off x="6848795" y="799200"/>
            <a:ext cx="4352640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345" name="Текст 2"/>
          <p:cNvSpPr/>
          <p:nvPr>
            <p:ph type="body" sz="quarter" idx="23"/>
          </p:nvPr>
        </p:nvSpPr>
        <p:spPr>
          <a:xfrm>
            <a:off x="6843122" y="2161784"/>
            <a:ext cx="4357688" cy="38252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Увеличенный мокап телефона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Скругленный прямоугольник 11"/>
          <p:cNvSpPr/>
          <p:nvPr/>
        </p:nvSpPr>
        <p:spPr>
          <a:xfrm>
            <a:off x="7508393" y="1022391"/>
            <a:ext cx="3355919" cy="7215894"/>
          </a:xfrm>
          <a:prstGeom prst="roundRect">
            <a:avLst>
              <a:gd name="adj" fmla="val 9524"/>
            </a:avLst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4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1055" y="497478"/>
            <a:ext cx="4134787" cy="8228372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Рисунок 15"/>
          <p:cNvSpPr/>
          <p:nvPr>
            <p:ph type="pic" sz="half" idx="21"/>
          </p:nvPr>
        </p:nvSpPr>
        <p:spPr>
          <a:xfrm>
            <a:off x="7530642" y="1022392"/>
            <a:ext cx="3311421" cy="7164001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6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7" name="Напишите основную мысль"/>
          <p:cNvSpPr txBox="1"/>
          <p:nvPr>
            <p:ph type="title" hasCustomPrompt="1"/>
          </p:nvPr>
        </p:nvSpPr>
        <p:spPr>
          <a:xfrm>
            <a:off x="988335" y="799200"/>
            <a:ext cx="5323065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358" name="Текст 2"/>
          <p:cNvSpPr/>
          <p:nvPr>
            <p:ph type="body" sz="half" idx="22"/>
          </p:nvPr>
        </p:nvSpPr>
        <p:spPr>
          <a:xfrm>
            <a:off x="982662" y="2161784"/>
            <a:ext cx="5329238" cy="38252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криншот (16:9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Уровень текста 1…"/>
          <p:cNvSpPr txBox="1"/>
          <p:nvPr>
            <p:ph type="body" sz="quarter" idx="1" hasCustomPrompt="1"/>
          </p:nvPr>
        </p:nvSpPr>
        <p:spPr>
          <a:xfrm>
            <a:off x="988335" y="2495794"/>
            <a:ext cx="3384001" cy="1110561"/>
          </a:xfrm>
          <a:prstGeom prst="rect">
            <a:avLst/>
          </a:prstGeom>
        </p:spPr>
        <p:txBody>
          <a:bodyPr/>
          <a:lstStyle>
            <a:lvl2pPr marL="261257" indent="-261257"/>
          </a:lstStyle>
          <a:p>
            <a:pPr/>
            <a:r>
              <a:t>Опишите кратко идеи, подтверждающие основную мысль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7" name="Рисунок 12"/>
          <p:cNvSpPr/>
          <p:nvPr>
            <p:ph type="pic" sz="half" idx="21"/>
          </p:nvPr>
        </p:nvSpPr>
        <p:spPr>
          <a:xfrm>
            <a:off x="5340350" y="1110067"/>
            <a:ext cx="5866489" cy="35996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68" name="Напишите основную мысль"/>
          <p:cNvSpPr txBox="1"/>
          <p:nvPr>
            <p:ph type="title" hasCustomPrompt="1"/>
          </p:nvPr>
        </p:nvSpPr>
        <p:spPr>
          <a:xfrm>
            <a:off x="988335" y="800100"/>
            <a:ext cx="3384001" cy="149579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369" name="Presentation Title"/>
          <p:cNvSpPr/>
          <p:nvPr>
            <p:ph type="body" sz="quarter" idx="22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pic>
        <p:nvPicPr>
          <p:cNvPr id="370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350" y="800100"/>
            <a:ext cx="5868988" cy="30996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+ скриншот (1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Уровень текста 1…"/>
          <p:cNvSpPr txBox="1"/>
          <p:nvPr>
            <p:ph type="body" sz="half" idx="1" hasCustomPrompt="1"/>
          </p:nvPr>
        </p:nvSpPr>
        <p:spPr>
          <a:xfrm>
            <a:off x="6311901" y="800100"/>
            <a:ext cx="4891764" cy="5437188"/>
          </a:xfrm>
          <a:prstGeom prst="rect">
            <a:avLst/>
          </a:prstGeom>
        </p:spPr>
        <p:txBody>
          <a:bodyPr/>
          <a:lstStyle/>
          <a:p>
            <a:pPr/>
            <a:r>
              <a:t>Объект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79" name="Напишите основную мысль"/>
          <p:cNvSpPr txBox="1"/>
          <p:nvPr>
            <p:ph type="title" hasCustomPrompt="1"/>
          </p:nvPr>
        </p:nvSpPr>
        <p:spPr>
          <a:xfrm>
            <a:off x="988335" y="800100"/>
            <a:ext cx="4352401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380" name="Текст 34"/>
          <p:cNvSpPr/>
          <p:nvPr>
            <p:ph type="body" sz="half" idx="21" hasCustomPrompt="1"/>
          </p:nvPr>
        </p:nvSpPr>
        <p:spPr>
          <a:xfrm>
            <a:off x="985584" y="2025812"/>
            <a:ext cx="4354767" cy="4211476"/>
          </a:xfrm>
          <a:prstGeom prst="rect">
            <a:avLst/>
          </a:prstGeom>
        </p:spPr>
        <p:txBody>
          <a:bodyPr/>
          <a:lstStyle/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381" name="Presentation Title"/>
          <p:cNvSpPr/>
          <p:nvPr>
            <p:ph type="body" sz="quarter" idx="22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38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Этапы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Овал 11"/>
          <p:cNvSpPr/>
          <p:nvPr/>
        </p:nvSpPr>
        <p:spPr>
          <a:xfrm>
            <a:off x="988157" y="804068"/>
            <a:ext cx="869521" cy="869521"/>
          </a:xfrm>
          <a:prstGeom prst="ellipse">
            <a:avLst/>
          </a:prstGeom>
          <a:solidFill>
            <a:srgbClr val="3F8A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0" name="Напишите основную мысль"/>
          <p:cNvSpPr txBox="1"/>
          <p:nvPr>
            <p:ph type="title" hasCustomPrompt="1"/>
          </p:nvPr>
        </p:nvSpPr>
        <p:spPr>
          <a:xfrm>
            <a:off x="982662" y="1894190"/>
            <a:ext cx="4357689" cy="110799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391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92" name="Текст 34"/>
          <p:cNvSpPr/>
          <p:nvPr>
            <p:ph type="body" sz="half" idx="21" hasCustomPrompt="1"/>
          </p:nvPr>
        </p:nvSpPr>
        <p:spPr>
          <a:xfrm>
            <a:off x="6311901" y="800099"/>
            <a:ext cx="4896101" cy="5148264"/>
          </a:xfrm>
          <a:prstGeom prst="rect">
            <a:avLst/>
          </a:prstGeom>
        </p:spPr>
        <p:txBody>
          <a:bodyPr/>
          <a:lstStyle/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393" name="Овал 8"/>
          <p:cNvSpPr/>
          <p:nvPr/>
        </p:nvSpPr>
        <p:spPr>
          <a:xfrm>
            <a:off x="988157" y="804068"/>
            <a:ext cx="869521" cy="869521"/>
          </a:xfrm>
          <a:prstGeom prst="ellipse">
            <a:avLst/>
          </a:prstGeom>
          <a:solidFill>
            <a:srgbClr val="3F8A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4" name="Текст 43"/>
          <p:cNvSpPr/>
          <p:nvPr>
            <p:ph type="body" sz="quarter" idx="22" hasCustomPrompt="1"/>
          </p:nvPr>
        </p:nvSpPr>
        <p:spPr>
          <a:xfrm>
            <a:off x="988158" y="1024670"/>
            <a:ext cx="869518" cy="428312"/>
          </a:xfrm>
          <a:prstGeom prst="rect">
            <a:avLst/>
          </a:prstGeom>
        </p:spPr>
        <p:txBody>
          <a:bodyPr anchor="ctr"/>
          <a:lstStyle>
            <a:lvl1pPr algn="ctr" defTabSz="694944">
              <a:lnSpc>
                <a:spcPct val="100000"/>
              </a:lnSpc>
              <a:spcBef>
                <a:spcPts val="0"/>
              </a:spcBef>
              <a:defRPr sz="2736">
                <a:solidFill>
                  <a:srgbClr val="FFFFFF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95" name="Овал 9"/>
          <p:cNvSpPr/>
          <p:nvPr/>
        </p:nvSpPr>
        <p:spPr>
          <a:xfrm>
            <a:off x="988157" y="804068"/>
            <a:ext cx="869521" cy="869521"/>
          </a:xfrm>
          <a:prstGeom prst="ellipse">
            <a:avLst/>
          </a:prstGeom>
          <a:solidFill>
            <a:srgbClr val="3F8A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апишите название раздел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Напишите название раздела</a:t>
            </a:r>
          </a:p>
        </p:txBody>
      </p:sp>
      <p:sp>
        <p:nvSpPr>
          <p:cNvPr id="34" name="Рисунок 3"/>
          <p:cNvSpPr/>
          <p:nvPr>
            <p:ph type="pic" sz="quarter" idx="21"/>
          </p:nvPr>
        </p:nvSpPr>
        <p:spPr>
          <a:xfrm>
            <a:off x="982662" y="3135085"/>
            <a:ext cx="1509941" cy="1509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 фот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Рисунок 12"/>
          <p:cNvSpPr/>
          <p:nvPr>
            <p:ph type="pic" sz="half" idx="21"/>
          </p:nvPr>
        </p:nvSpPr>
        <p:spPr>
          <a:xfrm>
            <a:off x="6311810" y="800100"/>
            <a:ext cx="4895019" cy="54371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04" name="Напишите основную мысль"/>
          <p:cNvSpPr txBox="1"/>
          <p:nvPr>
            <p:ph type="title" hasCustomPrompt="1"/>
          </p:nvPr>
        </p:nvSpPr>
        <p:spPr>
          <a:xfrm>
            <a:off x="988335" y="802799"/>
            <a:ext cx="4891858" cy="106340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405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06" name="Текст 34"/>
          <p:cNvSpPr/>
          <p:nvPr>
            <p:ph type="body" sz="half" idx="22" hasCustomPrompt="1"/>
          </p:nvPr>
        </p:nvSpPr>
        <p:spPr>
          <a:xfrm>
            <a:off x="985584" y="2042774"/>
            <a:ext cx="4894515" cy="4194514"/>
          </a:xfrm>
          <a:prstGeom prst="rect">
            <a:avLst/>
          </a:prstGeom>
        </p:spPr>
        <p:txBody>
          <a:bodyPr/>
          <a:lstStyle/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4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 фото + подпись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Рисунок 12"/>
          <p:cNvSpPr/>
          <p:nvPr>
            <p:ph type="pic" sz="half" idx="21"/>
          </p:nvPr>
        </p:nvSpPr>
        <p:spPr>
          <a:xfrm>
            <a:off x="6311900" y="800100"/>
            <a:ext cx="4891764" cy="40203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5" name="Уровень текста 1…"/>
          <p:cNvSpPr txBox="1"/>
          <p:nvPr>
            <p:ph type="body" sz="quarter" idx="1" hasCustomPrompt="1"/>
          </p:nvPr>
        </p:nvSpPr>
        <p:spPr>
          <a:xfrm>
            <a:off x="6311900" y="5147214"/>
            <a:ext cx="4891764" cy="3528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328613" indent="-328613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674687" indent="-404812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1600200" indent="-228600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057400" indent="-228600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Заголовок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16" name="Текст 5"/>
          <p:cNvSpPr/>
          <p:nvPr>
            <p:ph type="body" sz="quarter" idx="22" hasCustomPrompt="1"/>
          </p:nvPr>
        </p:nvSpPr>
        <p:spPr>
          <a:xfrm>
            <a:off x="6311900" y="5553075"/>
            <a:ext cx="4891764" cy="684214"/>
          </a:xfrm>
          <a:prstGeom prst="rect">
            <a:avLst/>
          </a:prstGeom>
        </p:spPr>
        <p:txBody>
          <a:bodyPr/>
          <a:lstStyle/>
          <a:p>
            <a:pPr/>
            <a:r>
              <a:t>Кратко сформулируйте главную мысль</a:t>
            </a:r>
          </a:p>
        </p:txBody>
      </p:sp>
      <p:sp>
        <p:nvSpPr>
          <p:cNvPr id="417" name="Напишите основную мысль"/>
          <p:cNvSpPr txBox="1"/>
          <p:nvPr>
            <p:ph type="title" hasCustomPrompt="1"/>
          </p:nvPr>
        </p:nvSpPr>
        <p:spPr>
          <a:xfrm>
            <a:off x="988335" y="800100"/>
            <a:ext cx="4891858" cy="10634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418" name="Текст 34"/>
          <p:cNvSpPr/>
          <p:nvPr>
            <p:ph type="body" sz="half" idx="23" hasCustomPrompt="1"/>
          </p:nvPr>
        </p:nvSpPr>
        <p:spPr>
          <a:xfrm>
            <a:off x="985584" y="2040075"/>
            <a:ext cx="4894515" cy="4197214"/>
          </a:xfrm>
          <a:prstGeom prst="rect">
            <a:avLst/>
          </a:prstGeom>
        </p:spPr>
        <p:txBody>
          <a:bodyPr/>
          <a:lstStyle/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419" name="Presentation Title"/>
          <p:cNvSpPr/>
          <p:nvPr>
            <p:ph type="body" sz="quarter" idx="24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42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в кружк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Рисунок 12"/>
          <p:cNvSpPr/>
          <p:nvPr>
            <p:ph type="pic" sz="quarter" idx="21"/>
          </p:nvPr>
        </p:nvSpPr>
        <p:spPr>
          <a:xfrm>
            <a:off x="1608083" y="1773236"/>
            <a:ext cx="3156226" cy="31562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8" name="Напишите основную мысль"/>
          <p:cNvSpPr txBox="1"/>
          <p:nvPr>
            <p:ph type="title" hasCustomPrompt="1"/>
          </p:nvPr>
        </p:nvSpPr>
        <p:spPr>
          <a:xfrm>
            <a:off x="5340350" y="2201187"/>
            <a:ext cx="4891857" cy="106340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429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0" name="Текст 34"/>
          <p:cNvSpPr/>
          <p:nvPr>
            <p:ph type="body" sz="quarter" idx="22" hasCustomPrompt="1"/>
          </p:nvPr>
        </p:nvSpPr>
        <p:spPr>
          <a:xfrm>
            <a:off x="5337597" y="3441163"/>
            <a:ext cx="4894516" cy="1172237"/>
          </a:xfrm>
          <a:prstGeom prst="rect">
            <a:avLst/>
          </a:prstGeom>
        </p:spPr>
        <p:txBody>
          <a:bodyPr/>
          <a:lstStyle/>
          <a:p>
            <a:pPr/>
            <a:r>
              <a:t>Опишите кратко идеи, подтверждающие основную мысль слайда
Уровень 2</a:t>
            </a:r>
          </a:p>
        </p:txBody>
      </p:sp>
      <p:sp>
        <p:nvSpPr>
          <p:cNvPr id="4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6 сообществ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Рисунок 33"/>
          <p:cNvSpPr/>
          <p:nvPr>
            <p:ph type="pic" sz="quarter" idx="21"/>
          </p:nvPr>
        </p:nvSpPr>
        <p:spPr>
          <a:xfrm>
            <a:off x="5349730" y="800100"/>
            <a:ext cx="1091572" cy="10915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9" name="Рисунок 34"/>
          <p:cNvSpPr/>
          <p:nvPr>
            <p:ph type="pic" sz="quarter" idx="22"/>
          </p:nvPr>
        </p:nvSpPr>
        <p:spPr>
          <a:xfrm>
            <a:off x="6950626" y="800100"/>
            <a:ext cx="1091572" cy="10915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0" name="Рисунок 36"/>
          <p:cNvSpPr/>
          <p:nvPr>
            <p:ph type="pic" sz="quarter" idx="23"/>
          </p:nvPr>
        </p:nvSpPr>
        <p:spPr>
          <a:xfrm>
            <a:off x="8511196" y="800100"/>
            <a:ext cx="1091572" cy="10915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1" name="Рисунок 37"/>
          <p:cNvSpPr/>
          <p:nvPr>
            <p:ph type="pic" sz="quarter" idx="24"/>
          </p:nvPr>
        </p:nvSpPr>
        <p:spPr>
          <a:xfrm>
            <a:off x="10112093" y="800100"/>
            <a:ext cx="1091572" cy="10915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2" name="Рисунок 33"/>
          <p:cNvSpPr/>
          <p:nvPr>
            <p:ph type="pic" sz="quarter" idx="25"/>
          </p:nvPr>
        </p:nvSpPr>
        <p:spPr>
          <a:xfrm>
            <a:off x="5349730" y="2248638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3" name="Рисунок 34"/>
          <p:cNvSpPr/>
          <p:nvPr>
            <p:ph type="pic" sz="quarter" idx="26"/>
          </p:nvPr>
        </p:nvSpPr>
        <p:spPr>
          <a:xfrm>
            <a:off x="6950626" y="2248638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4" name="Рисунок 36"/>
          <p:cNvSpPr/>
          <p:nvPr>
            <p:ph type="pic" sz="quarter" idx="27"/>
          </p:nvPr>
        </p:nvSpPr>
        <p:spPr>
          <a:xfrm>
            <a:off x="8511196" y="2248638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5" name="Рисунок 37"/>
          <p:cNvSpPr/>
          <p:nvPr>
            <p:ph type="pic" sz="quarter" idx="28"/>
          </p:nvPr>
        </p:nvSpPr>
        <p:spPr>
          <a:xfrm>
            <a:off x="10112093" y="2248638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6" name="Рисунок 33"/>
          <p:cNvSpPr/>
          <p:nvPr>
            <p:ph type="pic" sz="quarter" idx="29"/>
          </p:nvPr>
        </p:nvSpPr>
        <p:spPr>
          <a:xfrm>
            <a:off x="5349730" y="3697177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7" name="Рисунок 34"/>
          <p:cNvSpPr/>
          <p:nvPr>
            <p:ph type="pic" sz="quarter" idx="30"/>
          </p:nvPr>
        </p:nvSpPr>
        <p:spPr>
          <a:xfrm>
            <a:off x="6950626" y="3697177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8" name="Рисунок 36"/>
          <p:cNvSpPr/>
          <p:nvPr>
            <p:ph type="pic" sz="quarter" idx="31"/>
          </p:nvPr>
        </p:nvSpPr>
        <p:spPr>
          <a:xfrm>
            <a:off x="8511196" y="3697177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9" name="Рисунок 37"/>
          <p:cNvSpPr/>
          <p:nvPr>
            <p:ph type="pic" sz="quarter" idx="32"/>
          </p:nvPr>
        </p:nvSpPr>
        <p:spPr>
          <a:xfrm>
            <a:off x="10112093" y="3697177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0" name="Рисунок 33"/>
          <p:cNvSpPr/>
          <p:nvPr>
            <p:ph type="pic" sz="quarter" idx="33"/>
          </p:nvPr>
        </p:nvSpPr>
        <p:spPr>
          <a:xfrm>
            <a:off x="5349730" y="5145716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1" name="Рисунок 34"/>
          <p:cNvSpPr/>
          <p:nvPr>
            <p:ph type="pic" sz="quarter" idx="34"/>
          </p:nvPr>
        </p:nvSpPr>
        <p:spPr>
          <a:xfrm>
            <a:off x="6950626" y="5145716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2" name="Рисунок 36"/>
          <p:cNvSpPr/>
          <p:nvPr>
            <p:ph type="pic" sz="quarter" idx="35"/>
          </p:nvPr>
        </p:nvSpPr>
        <p:spPr>
          <a:xfrm>
            <a:off x="8511196" y="5145716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3" name="Рисунок 37"/>
          <p:cNvSpPr/>
          <p:nvPr>
            <p:ph type="pic" sz="quarter" idx="36"/>
          </p:nvPr>
        </p:nvSpPr>
        <p:spPr>
          <a:xfrm>
            <a:off x="10112093" y="5145716"/>
            <a:ext cx="1091572" cy="1091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4" name="Напишите основную мысль"/>
          <p:cNvSpPr txBox="1"/>
          <p:nvPr>
            <p:ph type="title" hasCustomPrompt="1"/>
          </p:nvPr>
        </p:nvSpPr>
        <p:spPr>
          <a:xfrm>
            <a:off x="988335" y="800100"/>
            <a:ext cx="3384001" cy="157427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455" name="Уровень текста 1…"/>
          <p:cNvSpPr txBox="1"/>
          <p:nvPr>
            <p:ph type="body" sz="quarter" idx="1" hasCustomPrompt="1"/>
          </p:nvPr>
        </p:nvSpPr>
        <p:spPr>
          <a:xfrm>
            <a:off x="988335" y="2550946"/>
            <a:ext cx="3384001" cy="3686341"/>
          </a:xfrm>
          <a:prstGeom prst="rect">
            <a:avLst/>
          </a:prstGeom>
        </p:spPr>
        <p:txBody>
          <a:bodyPr/>
          <a:lstStyle>
            <a:lvl2pPr marL="261257" indent="-261257"/>
          </a:lstStyle>
          <a:p>
            <a:pPr/>
            <a:r>
              <a:t>Опишите кратко идеи, подтверждающие основную мысль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6" name="Presentation Title"/>
          <p:cNvSpPr/>
          <p:nvPr>
            <p:ph type="body" sz="quarter" idx="37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4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 сообществ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Рисунок 33"/>
          <p:cNvSpPr/>
          <p:nvPr>
            <p:ph type="pic" sz="quarter" idx="21"/>
          </p:nvPr>
        </p:nvSpPr>
        <p:spPr>
          <a:xfrm>
            <a:off x="959788" y="1990458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65" name="Рисунок 34"/>
          <p:cNvSpPr/>
          <p:nvPr>
            <p:ph type="pic" sz="quarter" idx="22"/>
          </p:nvPr>
        </p:nvSpPr>
        <p:spPr>
          <a:xfrm>
            <a:off x="3819840" y="1990458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66" name="Рисунок 36"/>
          <p:cNvSpPr/>
          <p:nvPr>
            <p:ph type="pic" sz="quarter" idx="23"/>
          </p:nvPr>
        </p:nvSpPr>
        <p:spPr>
          <a:xfrm>
            <a:off x="6679893" y="1990458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67" name="Рисунок 37"/>
          <p:cNvSpPr/>
          <p:nvPr>
            <p:ph type="pic" sz="quarter" idx="24"/>
          </p:nvPr>
        </p:nvSpPr>
        <p:spPr>
          <a:xfrm>
            <a:off x="9497159" y="1990458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68" name="Рисунок 24"/>
          <p:cNvSpPr/>
          <p:nvPr>
            <p:ph type="pic" sz="quarter" idx="25"/>
          </p:nvPr>
        </p:nvSpPr>
        <p:spPr>
          <a:xfrm>
            <a:off x="959788" y="4146232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69" name="Рисунок 25"/>
          <p:cNvSpPr/>
          <p:nvPr>
            <p:ph type="pic" sz="quarter" idx="26"/>
          </p:nvPr>
        </p:nvSpPr>
        <p:spPr>
          <a:xfrm>
            <a:off x="3819840" y="4146232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0" name="Рисунок 26"/>
          <p:cNvSpPr/>
          <p:nvPr>
            <p:ph type="pic" sz="quarter" idx="27"/>
          </p:nvPr>
        </p:nvSpPr>
        <p:spPr>
          <a:xfrm>
            <a:off x="6679893" y="4146232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1" name="Рисунок 27"/>
          <p:cNvSpPr/>
          <p:nvPr>
            <p:ph type="pic" sz="quarter" idx="28"/>
          </p:nvPr>
        </p:nvSpPr>
        <p:spPr>
          <a:xfrm>
            <a:off x="9497159" y="4146232"/>
            <a:ext cx="1710841" cy="17108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2" name="Напишите основную мысль"/>
          <p:cNvSpPr txBox="1"/>
          <p:nvPr>
            <p:ph type="title" hasCustomPrompt="1"/>
          </p:nvPr>
        </p:nvSpPr>
        <p:spPr>
          <a:xfrm>
            <a:off x="987166" y="799200"/>
            <a:ext cx="10224001" cy="49859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473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 сообществ + подписи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Рисунок 33"/>
          <p:cNvSpPr/>
          <p:nvPr>
            <p:ph type="pic" sz="quarter" idx="21"/>
          </p:nvPr>
        </p:nvSpPr>
        <p:spPr>
          <a:xfrm>
            <a:off x="953004" y="1922240"/>
            <a:ext cx="1046935" cy="1046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82" name="Напишите основную мысль"/>
          <p:cNvSpPr txBox="1"/>
          <p:nvPr>
            <p:ph type="title" hasCustomPrompt="1"/>
          </p:nvPr>
        </p:nvSpPr>
        <p:spPr>
          <a:xfrm>
            <a:off x="987166" y="799200"/>
            <a:ext cx="10224001" cy="49859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483" name="Уровень текста 1…"/>
          <p:cNvSpPr txBox="1"/>
          <p:nvPr>
            <p:ph type="body" sz="quarter" idx="1" hasCustomPrompt="1"/>
          </p:nvPr>
        </p:nvSpPr>
        <p:spPr>
          <a:xfrm>
            <a:off x="996545" y="3049115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328613" indent="-328613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674687" indent="-404812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1600200" indent="-228600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057400" indent="-228600"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Название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84" name="Текст 5"/>
          <p:cNvSpPr/>
          <p:nvPr>
            <p:ph type="body" sz="quarter" idx="22" hasCustomPrompt="1"/>
          </p:nvPr>
        </p:nvSpPr>
        <p:spPr>
          <a:xfrm>
            <a:off x="996545" y="3460772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485" name="Presentation Title"/>
          <p:cNvSpPr/>
          <p:nvPr>
            <p:ph type="body" sz="quarter" idx="23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486" name="Рисунок 33"/>
          <p:cNvSpPr/>
          <p:nvPr>
            <p:ph type="pic" sz="quarter" idx="24"/>
          </p:nvPr>
        </p:nvSpPr>
        <p:spPr>
          <a:xfrm>
            <a:off x="3603349" y="1922240"/>
            <a:ext cx="1046935" cy="1046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87" name="Текст 3"/>
          <p:cNvSpPr/>
          <p:nvPr>
            <p:ph type="body" sz="quarter" idx="25" hasCustomPrompt="1"/>
          </p:nvPr>
        </p:nvSpPr>
        <p:spPr>
          <a:xfrm>
            <a:off x="3646890" y="3049115"/>
            <a:ext cx="2232431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Название</a:t>
            </a:r>
          </a:p>
        </p:txBody>
      </p:sp>
      <p:sp>
        <p:nvSpPr>
          <p:cNvPr id="488" name="Текст 5"/>
          <p:cNvSpPr/>
          <p:nvPr>
            <p:ph type="body" sz="quarter" idx="26" hasCustomPrompt="1"/>
          </p:nvPr>
        </p:nvSpPr>
        <p:spPr>
          <a:xfrm>
            <a:off x="3646890" y="3460772"/>
            <a:ext cx="2232431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489" name="Рисунок 33"/>
          <p:cNvSpPr/>
          <p:nvPr>
            <p:ph type="pic" sz="quarter" idx="27"/>
          </p:nvPr>
        </p:nvSpPr>
        <p:spPr>
          <a:xfrm>
            <a:off x="6268358" y="1922240"/>
            <a:ext cx="1046935" cy="1046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0" name="Текст 3"/>
          <p:cNvSpPr/>
          <p:nvPr>
            <p:ph type="body" sz="quarter" idx="28" hasCustomPrompt="1"/>
          </p:nvPr>
        </p:nvSpPr>
        <p:spPr>
          <a:xfrm>
            <a:off x="6311900" y="3049115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Название</a:t>
            </a:r>
          </a:p>
        </p:txBody>
      </p:sp>
      <p:sp>
        <p:nvSpPr>
          <p:cNvPr id="491" name="Текст 5"/>
          <p:cNvSpPr/>
          <p:nvPr>
            <p:ph type="body" sz="quarter" idx="29" hasCustomPrompt="1"/>
          </p:nvPr>
        </p:nvSpPr>
        <p:spPr>
          <a:xfrm>
            <a:off x="6311900" y="3460772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492" name="Рисунок 33"/>
          <p:cNvSpPr/>
          <p:nvPr>
            <p:ph type="pic" sz="quarter" idx="30"/>
          </p:nvPr>
        </p:nvSpPr>
        <p:spPr>
          <a:xfrm>
            <a:off x="8919482" y="1922240"/>
            <a:ext cx="1046935" cy="1046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3" name="Текст 3"/>
          <p:cNvSpPr/>
          <p:nvPr>
            <p:ph type="body" sz="quarter" idx="31" hasCustomPrompt="1"/>
          </p:nvPr>
        </p:nvSpPr>
        <p:spPr>
          <a:xfrm>
            <a:off x="8963025" y="3049115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Название</a:t>
            </a:r>
          </a:p>
        </p:txBody>
      </p:sp>
      <p:sp>
        <p:nvSpPr>
          <p:cNvPr id="494" name="Текст 5"/>
          <p:cNvSpPr/>
          <p:nvPr>
            <p:ph type="body" sz="quarter" idx="32" hasCustomPrompt="1"/>
          </p:nvPr>
        </p:nvSpPr>
        <p:spPr>
          <a:xfrm>
            <a:off x="8963025" y="3460772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495" name="Рисунок 33"/>
          <p:cNvSpPr/>
          <p:nvPr>
            <p:ph type="pic" sz="quarter" idx="33"/>
          </p:nvPr>
        </p:nvSpPr>
        <p:spPr>
          <a:xfrm>
            <a:off x="953004" y="4123950"/>
            <a:ext cx="1046935" cy="10469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6" name="Текст 3"/>
          <p:cNvSpPr/>
          <p:nvPr>
            <p:ph type="body" sz="quarter" idx="34" hasCustomPrompt="1"/>
          </p:nvPr>
        </p:nvSpPr>
        <p:spPr>
          <a:xfrm>
            <a:off x="996545" y="5250826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Название</a:t>
            </a:r>
          </a:p>
        </p:txBody>
      </p:sp>
      <p:sp>
        <p:nvSpPr>
          <p:cNvPr id="497" name="Текст 5"/>
          <p:cNvSpPr/>
          <p:nvPr>
            <p:ph type="body" sz="quarter" idx="35" hasCustomPrompt="1"/>
          </p:nvPr>
        </p:nvSpPr>
        <p:spPr>
          <a:xfrm>
            <a:off x="996545" y="5662483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498" name="Рисунок 33"/>
          <p:cNvSpPr/>
          <p:nvPr>
            <p:ph type="pic" sz="quarter" idx="36"/>
          </p:nvPr>
        </p:nvSpPr>
        <p:spPr>
          <a:xfrm>
            <a:off x="3603349" y="4123950"/>
            <a:ext cx="1046935" cy="10469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9" name="Текст 3"/>
          <p:cNvSpPr/>
          <p:nvPr>
            <p:ph type="body" sz="quarter" idx="37" hasCustomPrompt="1"/>
          </p:nvPr>
        </p:nvSpPr>
        <p:spPr>
          <a:xfrm>
            <a:off x="3646890" y="5250826"/>
            <a:ext cx="2232431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Название</a:t>
            </a:r>
          </a:p>
        </p:txBody>
      </p:sp>
      <p:sp>
        <p:nvSpPr>
          <p:cNvPr id="500" name="Текст 5"/>
          <p:cNvSpPr/>
          <p:nvPr>
            <p:ph type="body" sz="quarter" idx="38" hasCustomPrompt="1"/>
          </p:nvPr>
        </p:nvSpPr>
        <p:spPr>
          <a:xfrm>
            <a:off x="3646890" y="5662483"/>
            <a:ext cx="2232431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501" name="Рисунок 33"/>
          <p:cNvSpPr/>
          <p:nvPr>
            <p:ph type="pic" sz="quarter" idx="39"/>
          </p:nvPr>
        </p:nvSpPr>
        <p:spPr>
          <a:xfrm>
            <a:off x="6268358" y="4123950"/>
            <a:ext cx="1046935" cy="10469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02" name="Текст 3"/>
          <p:cNvSpPr/>
          <p:nvPr>
            <p:ph type="body" sz="quarter" idx="40" hasCustomPrompt="1"/>
          </p:nvPr>
        </p:nvSpPr>
        <p:spPr>
          <a:xfrm>
            <a:off x="6311900" y="5250826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Название</a:t>
            </a:r>
          </a:p>
        </p:txBody>
      </p:sp>
      <p:sp>
        <p:nvSpPr>
          <p:cNvPr id="503" name="Текст 5"/>
          <p:cNvSpPr/>
          <p:nvPr>
            <p:ph type="body" sz="quarter" idx="41" hasCustomPrompt="1"/>
          </p:nvPr>
        </p:nvSpPr>
        <p:spPr>
          <a:xfrm>
            <a:off x="6311900" y="5662483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504" name="Рисунок 33"/>
          <p:cNvSpPr/>
          <p:nvPr>
            <p:ph type="pic" sz="quarter" idx="42"/>
          </p:nvPr>
        </p:nvSpPr>
        <p:spPr>
          <a:xfrm>
            <a:off x="8919482" y="4123950"/>
            <a:ext cx="1046935" cy="10469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05" name="Текст 3"/>
          <p:cNvSpPr/>
          <p:nvPr>
            <p:ph type="body" sz="quarter" idx="43" hasCustomPrompt="1"/>
          </p:nvPr>
        </p:nvSpPr>
        <p:spPr>
          <a:xfrm>
            <a:off x="8963025" y="5250826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Название</a:t>
            </a:r>
          </a:p>
        </p:txBody>
      </p:sp>
      <p:sp>
        <p:nvSpPr>
          <p:cNvPr id="506" name="Текст 5"/>
          <p:cNvSpPr/>
          <p:nvPr>
            <p:ph type="body" sz="quarter" idx="44" hasCustomPrompt="1"/>
          </p:nvPr>
        </p:nvSpPr>
        <p:spPr>
          <a:xfrm>
            <a:off x="8963025" y="5662483"/>
            <a:ext cx="2232430" cy="343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/>
            <a:r>
              <a:t>Количество участников</a:t>
            </a:r>
          </a:p>
        </p:txBody>
      </p:sp>
      <p:sp>
        <p:nvSpPr>
          <p:cNvPr id="5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Уровень текста 1…"/>
          <p:cNvSpPr txBox="1"/>
          <p:nvPr>
            <p:ph type="body" sz="quarter" idx="1" hasCustomPrompt="1"/>
          </p:nvPr>
        </p:nvSpPr>
        <p:spPr>
          <a:xfrm>
            <a:off x="5346701" y="799200"/>
            <a:ext cx="5862637" cy="10618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  <a:lvl2pPr marL="657226" indent="-65722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2pPr>
            <a:lvl3pPr marL="1079500" indent="-809625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3pPr>
            <a:lvl4pPr marL="1828800" indent="-457200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4pPr>
            <a:lvl5pPr marL="2286000" indent="-457200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5pPr>
          </a:lstStyle>
          <a:p>
            <a:pPr/>
            <a:r>
              <a:t>Цитата: ключевая мысль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15" name="Рисунок 33"/>
          <p:cNvSpPr/>
          <p:nvPr>
            <p:ph type="pic" sz="quarter" idx="21"/>
          </p:nvPr>
        </p:nvSpPr>
        <p:spPr>
          <a:xfrm>
            <a:off x="986345" y="800101"/>
            <a:ext cx="3250172" cy="32509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16" name="Name + Surname"/>
          <p:cNvSpPr/>
          <p:nvPr>
            <p:ph type="body" sz="quarter" idx="22" hasCustomPrompt="1"/>
          </p:nvPr>
        </p:nvSpPr>
        <p:spPr>
          <a:xfrm>
            <a:off x="987424" y="4297846"/>
            <a:ext cx="3250302" cy="8882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Имя  и фамилия</a:t>
            </a:r>
          </a:p>
        </p:txBody>
      </p:sp>
      <p:sp>
        <p:nvSpPr>
          <p:cNvPr id="517" name="Position"/>
          <p:cNvSpPr/>
          <p:nvPr>
            <p:ph type="body" sz="quarter" idx="23" hasCustomPrompt="1"/>
          </p:nvPr>
        </p:nvSpPr>
        <p:spPr>
          <a:xfrm>
            <a:off x="987424" y="5207592"/>
            <a:ext cx="3249092" cy="99610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Название должности</a:t>
            </a:r>
          </a:p>
        </p:txBody>
      </p:sp>
      <p:sp>
        <p:nvSpPr>
          <p:cNvPr id="518" name="Presentation Title"/>
          <p:cNvSpPr/>
          <p:nvPr>
            <p:ph type="body" sz="quarter" idx="24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519" name="Body Text"/>
          <p:cNvSpPr/>
          <p:nvPr>
            <p:ph type="body" sz="half" idx="25" hasCustomPrompt="1"/>
          </p:nvPr>
        </p:nvSpPr>
        <p:spPr>
          <a:xfrm>
            <a:off x="5346701" y="2071190"/>
            <a:ext cx="5857876" cy="4166099"/>
          </a:xfrm>
          <a:prstGeom prst="rect">
            <a:avLst/>
          </a:prstGeom>
        </p:spPr>
        <p:txBody>
          <a:bodyPr/>
          <a:lstStyle/>
          <a:p>
            <a:pPr/>
            <a:r>
              <a:t>Опишите кратко идеи, подтверждающие основную мысль слайда
Уровень 2
Уровень 3</a:t>
            </a:r>
          </a:p>
        </p:txBody>
      </p:sp>
      <p:sp>
        <p:nvSpPr>
          <p:cNvPr id="520" name="TextBox 9"/>
          <p:cNvSpPr txBox="1"/>
          <p:nvPr/>
        </p:nvSpPr>
        <p:spPr>
          <a:xfrm>
            <a:off x="4772883" y="432414"/>
            <a:ext cx="48238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6600">
                <a:solidFill>
                  <a:srgbClr val="3F8AE0"/>
                </a:solidFill>
                <a:latin typeface="VK Sans Display DemiBold"/>
                <a:ea typeface="VK Sans Display DemiBold"/>
                <a:cs typeface="VK Sans Display DemiBold"/>
                <a:sym typeface="VK Sans Display DemiBold"/>
              </a:defRPr>
            </a:lvl1pPr>
          </a:lstStyle>
          <a:p>
            <a:pPr/>
            <a:r>
              <a:t>«</a:t>
            </a:r>
          </a:p>
        </p:txBody>
      </p:sp>
      <p:sp>
        <p:nvSpPr>
          <p:cNvPr id="521" name="TextBox 11"/>
          <p:cNvSpPr txBox="1"/>
          <p:nvPr/>
        </p:nvSpPr>
        <p:spPr>
          <a:xfrm>
            <a:off x="4772883" y="432414"/>
            <a:ext cx="48238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6600">
                <a:solidFill>
                  <a:srgbClr val="3F8AE0"/>
                </a:solidFill>
                <a:latin typeface="VK Sans Display DemiBold"/>
                <a:ea typeface="VK Sans Display DemiBold"/>
                <a:cs typeface="VK Sans Display DemiBold"/>
                <a:sym typeface="VK Sans Display DemiBold"/>
              </a:defRPr>
            </a:lvl1pPr>
          </a:lstStyle>
          <a:p>
            <a:pPr/>
            <a:r>
              <a:t>«</a:t>
            </a:r>
          </a:p>
        </p:txBody>
      </p:sp>
      <p:sp>
        <p:nvSpPr>
          <p:cNvPr id="5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R-ко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Уровень текста 1…"/>
          <p:cNvSpPr txBox="1"/>
          <p:nvPr>
            <p:ph type="body" sz="quarter" idx="1" hasCustomPrompt="1"/>
          </p:nvPr>
        </p:nvSpPr>
        <p:spPr>
          <a:xfrm>
            <a:off x="5340350" y="3456792"/>
            <a:ext cx="5255079" cy="558098"/>
          </a:xfrm>
          <a:prstGeom prst="rect">
            <a:avLst/>
          </a:prstGeom>
        </p:spPr>
        <p:txBody>
          <a:bodyPr/>
          <a:lstStyle/>
          <a:p>
            <a:pPr/>
            <a:r>
              <a:t>adv@corp.vk.com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0" name="CTA"/>
          <p:cNvSpPr/>
          <p:nvPr>
            <p:ph type="body" sz="quarter" idx="21" hasCustomPrompt="1"/>
          </p:nvPr>
        </p:nvSpPr>
        <p:spPr>
          <a:xfrm>
            <a:off x="5340350" y="2769733"/>
            <a:ext cx="5255080" cy="558098"/>
          </a:xfrm>
          <a:prstGeom prst="rect">
            <a:avLst/>
          </a:prstGeom>
        </p:spPr>
        <p:txBody>
          <a:bodyPr/>
          <a:lstStyle>
            <a:lvl1pPr defTabSz="896111">
              <a:lnSpc>
                <a:spcPct val="90000"/>
              </a:lnSpc>
              <a:spcBef>
                <a:spcPts val="0"/>
              </a:spcBef>
              <a:defRPr sz="3528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Будем ВКонтакте!</a:t>
            </a:r>
          </a:p>
        </p:txBody>
      </p:sp>
      <p:sp>
        <p:nvSpPr>
          <p:cNvPr id="531" name="QR"/>
          <p:cNvSpPr/>
          <p:nvPr>
            <p:ph type="pic" sz="quarter" idx="22"/>
          </p:nvPr>
        </p:nvSpPr>
        <p:spPr>
          <a:xfrm>
            <a:off x="2505777" y="2133600"/>
            <a:ext cx="2378459" cy="23884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2" name="Presentation Title"/>
          <p:cNvSpPr/>
          <p:nvPr>
            <p:ph type="body" sz="quarter" idx="23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53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Напишите призыв к действию"/>
          <p:cNvSpPr txBox="1"/>
          <p:nvPr>
            <p:ph type="title" hasCustomPrompt="1"/>
          </p:nvPr>
        </p:nvSpPr>
        <p:spPr>
          <a:xfrm>
            <a:off x="989012" y="4132519"/>
            <a:ext cx="10220326" cy="183499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Напишите призыв к действию</a:t>
            </a:r>
          </a:p>
        </p:txBody>
      </p:sp>
      <p:sp>
        <p:nvSpPr>
          <p:cNvPr id="541" name="QR"/>
          <p:cNvSpPr/>
          <p:nvPr>
            <p:ph type="pic" sz="quarter" idx="21"/>
          </p:nvPr>
        </p:nvSpPr>
        <p:spPr>
          <a:xfrm>
            <a:off x="989012" y="1089025"/>
            <a:ext cx="1827306" cy="18349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pty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0 аватар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7" name="Напишите основную мысль"/>
          <p:cNvSpPr txBox="1"/>
          <p:nvPr>
            <p:ph type="title" hasCustomPrompt="1"/>
          </p:nvPr>
        </p:nvSpPr>
        <p:spPr>
          <a:xfrm>
            <a:off x="982662" y="8001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558" name="Рисунок 4"/>
          <p:cNvSpPr/>
          <p:nvPr>
            <p:ph type="pic" sz="quarter" idx="21"/>
          </p:nvPr>
        </p:nvSpPr>
        <p:spPr>
          <a:xfrm>
            <a:off x="982662" y="1773238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59" name="Рисунок 4"/>
          <p:cNvSpPr/>
          <p:nvPr>
            <p:ph type="pic" sz="quarter" idx="22"/>
          </p:nvPr>
        </p:nvSpPr>
        <p:spPr>
          <a:xfrm>
            <a:off x="982662" y="2692117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0" name="Рисунок 4"/>
          <p:cNvSpPr/>
          <p:nvPr>
            <p:ph type="pic" sz="quarter" idx="23"/>
          </p:nvPr>
        </p:nvSpPr>
        <p:spPr>
          <a:xfrm>
            <a:off x="982662" y="3610995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1" name="Рисунок 4"/>
          <p:cNvSpPr/>
          <p:nvPr>
            <p:ph type="pic" sz="quarter" idx="24"/>
          </p:nvPr>
        </p:nvSpPr>
        <p:spPr>
          <a:xfrm>
            <a:off x="982662" y="4529875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2" name="Рисунок 4"/>
          <p:cNvSpPr/>
          <p:nvPr>
            <p:ph type="pic" sz="quarter" idx="25"/>
          </p:nvPr>
        </p:nvSpPr>
        <p:spPr>
          <a:xfrm>
            <a:off x="982662" y="5448753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3" name="Рисунок 4"/>
          <p:cNvSpPr/>
          <p:nvPr>
            <p:ph type="pic" sz="quarter" idx="26"/>
          </p:nvPr>
        </p:nvSpPr>
        <p:spPr>
          <a:xfrm>
            <a:off x="2035227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4" name="Рисунок 4"/>
          <p:cNvSpPr/>
          <p:nvPr>
            <p:ph type="pic" sz="quarter" idx="27"/>
          </p:nvPr>
        </p:nvSpPr>
        <p:spPr>
          <a:xfrm>
            <a:off x="2035227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5" name="Рисунок 4"/>
          <p:cNvSpPr/>
          <p:nvPr>
            <p:ph type="pic" sz="quarter" idx="28"/>
          </p:nvPr>
        </p:nvSpPr>
        <p:spPr>
          <a:xfrm>
            <a:off x="2035227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6" name="Рисунок 4"/>
          <p:cNvSpPr/>
          <p:nvPr>
            <p:ph type="pic" sz="quarter" idx="29"/>
          </p:nvPr>
        </p:nvSpPr>
        <p:spPr>
          <a:xfrm>
            <a:off x="2035227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7" name="Рисунок 4"/>
          <p:cNvSpPr/>
          <p:nvPr>
            <p:ph type="pic" sz="quarter" idx="30"/>
          </p:nvPr>
        </p:nvSpPr>
        <p:spPr>
          <a:xfrm>
            <a:off x="2035227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8" name="Рисунок 4"/>
          <p:cNvSpPr/>
          <p:nvPr>
            <p:ph type="pic" sz="quarter" idx="31"/>
          </p:nvPr>
        </p:nvSpPr>
        <p:spPr>
          <a:xfrm>
            <a:off x="3087792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9" name="Рисунок 4"/>
          <p:cNvSpPr/>
          <p:nvPr>
            <p:ph type="pic" sz="quarter" idx="32"/>
          </p:nvPr>
        </p:nvSpPr>
        <p:spPr>
          <a:xfrm>
            <a:off x="3087792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0" name="Рисунок 4"/>
          <p:cNvSpPr/>
          <p:nvPr>
            <p:ph type="pic" sz="quarter" idx="33"/>
          </p:nvPr>
        </p:nvSpPr>
        <p:spPr>
          <a:xfrm>
            <a:off x="3087792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1" name="Рисунок 4"/>
          <p:cNvSpPr/>
          <p:nvPr>
            <p:ph type="pic" sz="quarter" idx="34"/>
          </p:nvPr>
        </p:nvSpPr>
        <p:spPr>
          <a:xfrm>
            <a:off x="3087792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2" name="Рисунок 4"/>
          <p:cNvSpPr/>
          <p:nvPr>
            <p:ph type="pic" sz="quarter" idx="35"/>
          </p:nvPr>
        </p:nvSpPr>
        <p:spPr>
          <a:xfrm>
            <a:off x="3087792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3" name="Рисунок 4"/>
          <p:cNvSpPr/>
          <p:nvPr>
            <p:ph type="pic" sz="quarter" idx="36"/>
          </p:nvPr>
        </p:nvSpPr>
        <p:spPr>
          <a:xfrm>
            <a:off x="4140358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4" name="Рисунок 4"/>
          <p:cNvSpPr/>
          <p:nvPr>
            <p:ph type="pic" sz="quarter" idx="37"/>
          </p:nvPr>
        </p:nvSpPr>
        <p:spPr>
          <a:xfrm>
            <a:off x="4140358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5" name="Рисунок 4"/>
          <p:cNvSpPr/>
          <p:nvPr>
            <p:ph type="pic" sz="quarter" idx="38"/>
          </p:nvPr>
        </p:nvSpPr>
        <p:spPr>
          <a:xfrm>
            <a:off x="4140358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6" name="Рисунок 4"/>
          <p:cNvSpPr/>
          <p:nvPr>
            <p:ph type="pic" sz="quarter" idx="39"/>
          </p:nvPr>
        </p:nvSpPr>
        <p:spPr>
          <a:xfrm>
            <a:off x="4140358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7" name="Рисунок 4"/>
          <p:cNvSpPr/>
          <p:nvPr>
            <p:ph type="pic" sz="quarter" idx="40"/>
          </p:nvPr>
        </p:nvSpPr>
        <p:spPr>
          <a:xfrm>
            <a:off x="4140358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8" name="Рисунок 4"/>
          <p:cNvSpPr/>
          <p:nvPr>
            <p:ph type="pic" sz="quarter" idx="41"/>
          </p:nvPr>
        </p:nvSpPr>
        <p:spPr>
          <a:xfrm>
            <a:off x="5192922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9" name="Рисунок 4"/>
          <p:cNvSpPr/>
          <p:nvPr>
            <p:ph type="pic" sz="quarter" idx="42"/>
          </p:nvPr>
        </p:nvSpPr>
        <p:spPr>
          <a:xfrm>
            <a:off x="5192922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0" name="Рисунок 4"/>
          <p:cNvSpPr/>
          <p:nvPr>
            <p:ph type="pic" sz="quarter" idx="43"/>
          </p:nvPr>
        </p:nvSpPr>
        <p:spPr>
          <a:xfrm>
            <a:off x="5192922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1" name="Рисунок 4"/>
          <p:cNvSpPr/>
          <p:nvPr>
            <p:ph type="pic" sz="quarter" idx="44"/>
          </p:nvPr>
        </p:nvSpPr>
        <p:spPr>
          <a:xfrm>
            <a:off x="5192922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2" name="Рисунок 4"/>
          <p:cNvSpPr/>
          <p:nvPr>
            <p:ph type="pic" sz="quarter" idx="45"/>
          </p:nvPr>
        </p:nvSpPr>
        <p:spPr>
          <a:xfrm>
            <a:off x="5192922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3" name="Рисунок 4"/>
          <p:cNvSpPr/>
          <p:nvPr>
            <p:ph type="pic" sz="quarter" idx="46"/>
          </p:nvPr>
        </p:nvSpPr>
        <p:spPr>
          <a:xfrm>
            <a:off x="6245488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4" name="Рисунок 4"/>
          <p:cNvSpPr/>
          <p:nvPr>
            <p:ph type="pic" sz="quarter" idx="47"/>
          </p:nvPr>
        </p:nvSpPr>
        <p:spPr>
          <a:xfrm>
            <a:off x="6245488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5" name="Рисунок 4"/>
          <p:cNvSpPr/>
          <p:nvPr>
            <p:ph type="pic" sz="quarter" idx="48"/>
          </p:nvPr>
        </p:nvSpPr>
        <p:spPr>
          <a:xfrm>
            <a:off x="6245488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6" name="Рисунок 4"/>
          <p:cNvSpPr/>
          <p:nvPr>
            <p:ph type="pic" sz="quarter" idx="49"/>
          </p:nvPr>
        </p:nvSpPr>
        <p:spPr>
          <a:xfrm>
            <a:off x="6245488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7" name="Рисунок 4"/>
          <p:cNvSpPr/>
          <p:nvPr>
            <p:ph type="pic" sz="quarter" idx="50"/>
          </p:nvPr>
        </p:nvSpPr>
        <p:spPr>
          <a:xfrm>
            <a:off x="6245488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8" name="Рисунок 4"/>
          <p:cNvSpPr/>
          <p:nvPr>
            <p:ph type="pic" sz="quarter" idx="51"/>
          </p:nvPr>
        </p:nvSpPr>
        <p:spPr>
          <a:xfrm>
            <a:off x="7298052" y="1773238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9" name="Рисунок 4"/>
          <p:cNvSpPr/>
          <p:nvPr>
            <p:ph type="pic" sz="quarter" idx="52"/>
          </p:nvPr>
        </p:nvSpPr>
        <p:spPr>
          <a:xfrm>
            <a:off x="7298052" y="2692117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0" name="Рисунок 4"/>
          <p:cNvSpPr/>
          <p:nvPr>
            <p:ph type="pic" sz="quarter" idx="53"/>
          </p:nvPr>
        </p:nvSpPr>
        <p:spPr>
          <a:xfrm>
            <a:off x="7298052" y="3610995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1" name="Рисунок 4"/>
          <p:cNvSpPr/>
          <p:nvPr>
            <p:ph type="pic" sz="quarter" idx="54"/>
          </p:nvPr>
        </p:nvSpPr>
        <p:spPr>
          <a:xfrm>
            <a:off x="7298052" y="4529875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2" name="Рисунок 4"/>
          <p:cNvSpPr/>
          <p:nvPr>
            <p:ph type="pic" sz="quarter" idx="55"/>
          </p:nvPr>
        </p:nvSpPr>
        <p:spPr>
          <a:xfrm>
            <a:off x="7298052" y="5448753"/>
            <a:ext cx="752250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3" name="Рисунок 4"/>
          <p:cNvSpPr/>
          <p:nvPr>
            <p:ph type="pic" sz="quarter" idx="56"/>
          </p:nvPr>
        </p:nvSpPr>
        <p:spPr>
          <a:xfrm>
            <a:off x="8350618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4" name="Рисунок 4"/>
          <p:cNvSpPr/>
          <p:nvPr>
            <p:ph type="pic" sz="quarter" idx="57"/>
          </p:nvPr>
        </p:nvSpPr>
        <p:spPr>
          <a:xfrm>
            <a:off x="8350618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5" name="Рисунок 4"/>
          <p:cNvSpPr/>
          <p:nvPr>
            <p:ph type="pic" sz="quarter" idx="58"/>
          </p:nvPr>
        </p:nvSpPr>
        <p:spPr>
          <a:xfrm>
            <a:off x="8350618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6" name="Рисунок 4"/>
          <p:cNvSpPr/>
          <p:nvPr>
            <p:ph type="pic" sz="quarter" idx="59"/>
          </p:nvPr>
        </p:nvSpPr>
        <p:spPr>
          <a:xfrm>
            <a:off x="8350618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7" name="Рисунок 4"/>
          <p:cNvSpPr/>
          <p:nvPr>
            <p:ph type="pic" sz="quarter" idx="60"/>
          </p:nvPr>
        </p:nvSpPr>
        <p:spPr>
          <a:xfrm>
            <a:off x="8350618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8" name="Рисунок 4"/>
          <p:cNvSpPr/>
          <p:nvPr>
            <p:ph type="pic" sz="quarter" idx="61"/>
          </p:nvPr>
        </p:nvSpPr>
        <p:spPr>
          <a:xfrm>
            <a:off x="9403182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9" name="Рисунок 4"/>
          <p:cNvSpPr/>
          <p:nvPr>
            <p:ph type="pic" sz="quarter" idx="62"/>
          </p:nvPr>
        </p:nvSpPr>
        <p:spPr>
          <a:xfrm>
            <a:off x="9403182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0" name="Рисунок 4"/>
          <p:cNvSpPr/>
          <p:nvPr>
            <p:ph type="pic" sz="quarter" idx="63"/>
          </p:nvPr>
        </p:nvSpPr>
        <p:spPr>
          <a:xfrm>
            <a:off x="9403182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1" name="Рисунок 4"/>
          <p:cNvSpPr/>
          <p:nvPr>
            <p:ph type="pic" sz="quarter" idx="64"/>
          </p:nvPr>
        </p:nvSpPr>
        <p:spPr>
          <a:xfrm>
            <a:off x="9403182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2" name="Рисунок 4"/>
          <p:cNvSpPr/>
          <p:nvPr>
            <p:ph type="pic" sz="quarter" idx="65"/>
          </p:nvPr>
        </p:nvSpPr>
        <p:spPr>
          <a:xfrm>
            <a:off x="9403182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3" name="Рисунок 4"/>
          <p:cNvSpPr/>
          <p:nvPr>
            <p:ph type="pic" sz="quarter" idx="66"/>
          </p:nvPr>
        </p:nvSpPr>
        <p:spPr>
          <a:xfrm>
            <a:off x="10455751" y="1773238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4" name="Рисунок 4"/>
          <p:cNvSpPr/>
          <p:nvPr>
            <p:ph type="pic" sz="quarter" idx="67"/>
          </p:nvPr>
        </p:nvSpPr>
        <p:spPr>
          <a:xfrm>
            <a:off x="10455751" y="2692117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5" name="Рисунок 4"/>
          <p:cNvSpPr/>
          <p:nvPr>
            <p:ph type="pic" sz="quarter" idx="68"/>
          </p:nvPr>
        </p:nvSpPr>
        <p:spPr>
          <a:xfrm>
            <a:off x="10455751" y="361099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6" name="Рисунок 4"/>
          <p:cNvSpPr/>
          <p:nvPr>
            <p:ph type="pic" sz="quarter" idx="69"/>
          </p:nvPr>
        </p:nvSpPr>
        <p:spPr>
          <a:xfrm>
            <a:off x="10455751" y="4529875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7" name="Рисунок 4"/>
          <p:cNvSpPr/>
          <p:nvPr>
            <p:ph type="pic" sz="quarter" idx="70"/>
          </p:nvPr>
        </p:nvSpPr>
        <p:spPr>
          <a:xfrm>
            <a:off x="10455751" y="5448753"/>
            <a:ext cx="752249" cy="7522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Уровень текста 1…"/>
          <p:cNvSpPr txBox="1"/>
          <p:nvPr>
            <p:ph type="body" sz="quarter" idx="1" hasCustomPrompt="1"/>
          </p:nvPr>
        </p:nvSpPr>
        <p:spPr>
          <a:xfrm>
            <a:off x="609600" y="5993081"/>
            <a:ext cx="10972800" cy="302897"/>
          </a:xfrm>
          <a:prstGeom prst="rect">
            <a:avLst/>
          </a:prstGeom>
        </p:spPr>
        <p:txBody>
          <a:bodyPr/>
          <a:lstStyle>
            <a:lvl1pPr algn="ctr" defTabSz="404495">
              <a:lnSpc>
                <a:spcPct val="100000"/>
              </a:lnSpc>
              <a:spcBef>
                <a:spcPts val="0"/>
              </a:spcBef>
              <a:defRPr spc="-14" sz="1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255588" indent="-255588" algn="ctr" defTabSz="404495">
              <a:lnSpc>
                <a:spcPct val="100000"/>
              </a:lnSpc>
              <a:spcBef>
                <a:spcPts val="0"/>
              </a:spcBef>
              <a:defRPr spc="-14" sz="1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584729" indent="-314854" algn="ctr" defTabSz="404495">
              <a:lnSpc>
                <a:spcPct val="100000"/>
              </a:lnSpc>
              <a:spcBef>
                <a:spcPts val="0"/>
              </a:spcBef>
              <a:defRPr spc="-14" sz="1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549400" indent="-177800" algn="ctr" defTabSz="404495">
              <a:lnSpc>
                <a:spcPct val="100000"/>
              </a:lnSpc>
              <a:spcBef>
                <a:spcPts val="0"/>
              </a:spcBef>
              <a:defRPr spc="-14" sz="1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006600" indent="-177800" algn="ctr" defTabSz="404495">
              <a:lnSpc>
                <a:spcPct val="100000"/>
              </a:lnSpc>
              <a:spcBef>
                <a:spcPts val="0"/>
              </a:spcBef>
              <a:defRPr spc="-14" sz="1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6" name="Заголовок презентации"/>
          <p:cNvSpPr txBox="1"/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</p:spPr>
        <p:txBody>
          <a:bodyPr anchor="b"/>
          <a:lstStyle>
            <a:lvl1pPr>
              <a:defRPr spc="-64" sz="6400">
                <a:solidFill>
                  <a:schemeClr val="accent1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617" name="Уровень текста 1…"/>
          <p:cNvSpPr txBox="1"/>
          <p:nvPr>
            <p:ph type="body" sz="quarter" idx="21" hasCustomPrompt="1"/>
          </p:nvPr>
        </p:nvSpPr>
        <p:spPr>
          <a:xfrm>
            <a:off x="609600" y="3783789"/>
            <a:ext cx="10972800" cy="1125298"/>
          </a:xfrm>
          <a:prstGeom prst="rect">
            <a:avLst/>
          </a:prstGeom>
        </p:spPr>
        <p:txBody>
          <a:bodyPr/>
          <a:lstStyle>
            <a:lvl1pPr algn="ctr" defTabSz="412750">
              <a:lnSpc>
                <a:spcPct val="100000"/>
              </a:lnSpc>
              <a:spcBef>
                <a:spcPts val="0"/>
              </a:spcBef>
              <a:defRPr spc="-100" sz="3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618" name="Номер слайда"/>
          <p:cNvSpPr txBox="1"/>
          <p:nvPr>
            <p:ph type="sldNum" sz="quarter" idx="2"/>
          </p:nvPr>
        </p:nvSpPr>
        <p:spPr>
          <a:xfrm>
            <a:off x="5995670" y="6342379"/>
            <a:ext cx="349149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Заголовок слайда"/>
          <p:cNvSpPr txBox="1"/>
          <p:nvPr>
            <p:ph type="title" hasCustomPrompt="1"/>
          </p:nvPr>
        </p:nvSpPr>
        <p:spPr>
          <a:xfrm>
            <a:off x="607747" y="2292550"/>
            <a:ext cx="4878670" cy="1270002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626" name="Изображение"/>
          <p:cNvSpPr/>
          <p:nvPr>
            <p:ph type="pic" idx="21"/>
          </p:nvPr>
        </p:nvSpPr>
        <p:spPr>
          <a:xfrm>
            <a:off x="4641850" y="635000"/>
            <a:ext cx="8375650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7" name="Уровень текста 1…"/>
          <p:cNvSpPr txBox="1"/>
          <p:nvPr>
            <p:ph type="body" sz="quarter" idx="1" hasCustomPrompt="1"/>
          </p:nvPr>
        </p:nvSpPr>
        <p:spPr>
          <a:xfrm>
            <a:off x="609600" y="3508375"/>
            <a:ext cx="4876800" cy="2708275"/>
          </a:xfrm>
          <a:prstGeom prst="rect">
            <a:avLst/>
          </a:prstGeom>
        </p:spPr>
        <p:txBody>
          <a:bodyPr/>
          <a:lstStyle>
            <a:lvl1pPr algn="ctr" defTabSz="412750">
              <a:lnSpc>
                <a:spcPct val="100000"/>
              </a:lnSpc>
              <a:spcBef>
                <a:spcPts val="0"/>
              </a:spcBef>
              <a:defRPr spc="-2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8" name="Номер слайда"/>
          <p:cNvSpPr txBox="1"/>
          <p:nvPr>
            <p:ph type="sldNum" sz="quarter" idx="2"/>
          </p:nvPr>
        </p:nvSpPr>
        <p:spPr>
          <a:xfrm>
            <a:off x="0" y="0"/>
            <a:ext cx="349149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740519873_3318x2212.jpg"/>
          <p:cNvSpPr/>
          <p:nvPr>
            <p:ph type="pic" idx="21"/>
          </p:nvPr>
        </p:nvSpPr>
        <p:spPr>
          <a:xfrm>
            <a:off x="635000" y="-211667"/>
            <a:ext cx="10922000" cy="7281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6" name="Номер слайда"/>
          <p:cNvSpPr txBox="1"/>
          <p:nvPr>
            <p:ph type="sldNum" sz="quarter" idx="2"/>
          </p:nvPr>
        </p:nvSpPr>
        <p:spPr>
          <a:xfrm>
            <a:off x="5995670" y="6342379"/>
            <a:ext cx="349149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Заголовок слайда"/>
          <p:cNvSpPr txBox="1"/>
          <p:nvPr>
            <p:ph type="title" hasCustomPrompt="1"/>
          </p:nvPr>
        </p:nvSpPr>
        <p:spPr>
          <a:xfrm>
            <a:off x="982662" y="8001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644" name="Уровень текста 1…"/>
          <p:cNvSpPr txBox="1"/>
          <p:nvPr>
            <p:ph type="body" idx="1" hasCustomPrompt="1"/>
          </p:nvPr>
        </p:nvSpPr>
        <p:spPr>
          <a:xfrm>
            <a:off x="982662" y="1773238"/>
            <a:ext cx="10226677" cy="4464049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5" name="Подзаголовок слайда"/>
          <p:cNvSpPr txBox="1"/>
          <p:nvPr>
            <p:ph type="body" sz="quarter" idx="21" hasCustomPrompt="1"/>
          </p:nvPr>
        </p:nvSpPr>
        <p:spPr>
          <a:xfrm>
            <a:off x="609600" y="1192324"/>
            <a:ext cx="10972801" cy="416308"/>
          </a:xfrm>
          <a:prstGeom prst="rect">
            <a:avLst/>
          </a:prstGeom>
        </p:spPr>
        <p:txBody>
          <a:bodyPr/>
          <a:lstStyle>
            <a:lvl1pPr algn="ctr" defTabSz="396240">
              <a:lnSpc>
                <a:spcPct val="100000"/>
              </a:lnSpc>
              <a:spcBef>
                <a:spcPts val="0"/>
              </a:spcBef>
              <a:defRPr spc="-100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46" name="Номер слайда"/>
          <p:cNvSpPr txBox="1"/>
          <p:nvPr>
            <p:ph type="sldNum" sz="quarter" idx="2"/>
          </p:nvPr>
        </p:nvSpPr>
        <p:spPr>
          <a:xfrm>
            <a:off x="0" y="0"/>
            <a:ext cx="349149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Заголовок слайда"/>
          <p:cNvSpPr txBox="1"/>
          <p:nvPr>
            <p:ph type="title" hasCustomPrompt="1"/>
          </p:nvPr>
        </p:nvSpPr>
        <p:spPr>
          <a:xfrm>
            <a:off x="982662" y="8001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654" name="Уровень текста 1…"/>
          <p:cNvSpPr txBox="1"/>
          <p:nvPr>
            <p:ph type="body" sz="quarter" idx="1" hasCustomPrompt="1"/>
          </p:nvPr>
        </p:nvSpPr>
        <p:spPr>
          <a:xfrm>
            <a:off x="609600" y="1192324"/>
            <a:ext cx="10972801" cy="416308"/>
          </a:xfrm>
          <a:prstGeom prst="rect">
            <a:avLst/>
          </a:prstGeom>
        </p:spPr>
        <p:txBody>
          <a:bodyPr/>
          <a:lstStyle>
            <a:lvl1pPr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383382" indent="-383382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742156" indent="-472281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1638300" indent="-266700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095500" indent="-266700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5" name="Номер слайда"/>
          <p:cNvSpPr txBox="1"/>
          <p:nvPr>
            <p:ph type="sldNum" sz="quarter" idx="2"/>
          </p:nvPr>
        </p:nvSpPr>
        <p:spPr>
          <a:xfrm>
            <a:off x="5995670" y="6342379"/>
            <a:ext cx="349149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Уровень текста 1…"/>
          <p:cNvSpPr txBox="1"/>
          <p:nvPr>
            <p:ph type="body" sz="quarter" idx="1" hasCustomPrompt="1"/>
          </p:nvPr>
        </p:nvSpPr>
        <p:spPr>
          <a:xfrm>
            <a:off x="609600" y="4231120"/>
            <a:ext cx="10972801" cy="416308"/>
          </a:xfrm>
          <a:prstGeom prst="rect">
            <a:avLst/>
          </a:prstGeom>
        </p:spPr>
        <p:txBody>
          <a:bodyPr/>
          <a:lstStyle>
            <a:lvl1pPr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383382" indent="-383382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742156" indent="-472281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1638300" indent="-266700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095500" indent="-266700" algn="ctr" defTabSz="396240">
              <a:lnSpc>
                <a:spcPct val="100000"/>
              </a:lnSpc>
              <a:spcBef>
                <a:spcPts val="0"/>
              </a:spcBef>
              <a:defRPr spc="-21" sz="2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Информация о факте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3" name="Уровень текста 1…"/>
          <p:cNvSpPr txBox="1"/>
          <p:nvPr>
            <p:ph type="body" sz="half" idx="21" hasCustomPrompt="1"/>
          </p:nvPr>
        </p:nvSpPr>
        <p:spPr>
          <a:xfrm>
            <a:off x="609600" y="2107241"/>
            <a:ext cx="10972800" cy="2134855"/>
          </a:xfrm>
          <a:prstGeom prst="rect">
            <a:avLst/>
          </a:prstGeom>
        </p:spPr>
        <p:txBody>
          <a:bodyPr anchor="b"/>
          <a:lstStyle/>
          <a:p>
            <a:pPr lvl="4" marL="0" indent="731520" algn="ctr" defTabSz="487680">
              <a:lnSpc>
                <a:spcPct val="80000"/>
              </a:lnSpc>
              <a:spcBef>
                <a:spcPts val="0"/>
              </a:spcBef>
              <a:buSzTx/>
              <a:buNone/>
              <a:defRPr sz="4480"/>
            </a:pPr>
            <a:r>
              <a:t>100 %
</a:t>
            </a:r>
          </a:p>
        </p:txBody>
      </p:sp>
      <p:sp>
        <p:nvSpPr>
          <p:cNvPr id="664" name="Номер слайда"/>
          <p:cNvSpPr txBox="1"/>
          <p:nvPr>
            <p:ph type="sldNum" sz="quarter" idx="2"/>
          </p:nvPr>
        </p:nvSpPr>
        <p:spPr>
          <a:xfrm>
            <a:off x="0" y="0"/>
            <a:ext cx="349149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1" name="Напишите основную мысль"/>
          <p:cNvSpPr txBox="1"/>
          <p:nvPr>
            <p:ph type="title" hasCustomPrompt="1"/>
          </p:nvPr>
        </p:nvSpPr>
        <p:spPr>
          <a:xfrm>
            <a:off x="982662" y="8001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+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Уровень текста 1…"/>
          <p:cNvSpPr txBox="1"/>
          <p:nvPr>
            <p:ph type="body" sz="quarter" idx="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  <a:lvl2pPr marL="182562" indent="-182562">
              <a:defRPr sz="1000">
                <a:solidFill>
                  <a:srgbClr val="A6A6A6"/>
                </a:solidFill>
              </a:defRPr>
            </a:lvl2pPr>
            <a:lvl3pPr marL="494770" indent="-224895">
              <a:defRPr sz="1000">
                <a:solidFill>
                  <a:srgbClr val="A6A6A6"/>
                </a:solidFill>
              </a:defRPr>
            </a:lvl3pPr>
            <a:lvl4pPr marL="1498600" indent="-127000">
              <a:defRPr sz="1000">
                <a:solidFill>
                  <a:srgbClr val="A6A6A6"/>
                </a:solidFill>
              </a:defRPr>
            </a:lvl4pPr>
            <a:lvl5pPr marL="1955800" indent="-127000">
              <a:defRPr sz="1000">
                <a:solidFill>
                  <a:srgbClr val="A6A6A6"/>
                </a:solidFill>
              </a:defRPr>
            </a:lvl5pPr>
          </a:lstStyle>
          <a:p>
            <a:pPr/>
            <a:r>
              <a:t>Название презентации 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Текст 2"/>
          <p:cNvSpPr/>
          <p:nvPr>
            <p:ph type="body" idx="21"/>
          </p:nvPr>
        </p:nvSpPr>
        <p:spPr>
          <a:xfrm>
            <a:off x="982662" y="1773238"/>
            <a:ext cx="10225089" cy="446404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Напишите основную мысль"/>
          <p:cNvSpPr txBox="1"/>
          <p:nvPr>
            <p:ph type="title" hasCustomPrompt="1"/>
          </p:nvPr>
        </p:nvSpPr>
        <p:spPr>
          <a:xfrm>
            <a:off x="982662" y="8001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+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Уровень текста 1…"/>
          <p:cNvSpPr txBox="1"/>
          <p:nvPr>
            <p:ph type="body" idx="1" hasCustomPrompt="1"/>
          </p:nvPr>
        </p:nvSpPr>
        <p:spPr>
          <a:xfrm>
            <a:off x="984914" y="1773238"/>
            <a:ext cx="10222172" cy="4447950"/>
          </a:xfrm>
          <a:prstGeom prst="rect">
            <a:avLst/>
          </a:prstGeom>
        </p:spPr>
        <p:txBody>
          <a:bodyPr/>
          <a:lstStyle/>
          <a:p>
            <a:pPr/>
            <a:r>
              <a:t>Объект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Presentation Title"/>
          <p:cNvSpPr/>
          <p:nvPr>
            <p:ph type="body" sz="quarter" idx="2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71" name="Напишите основную мысль"/>
          <p:cNvSpPr txBox="1"/>
          <p:nvPr>
            <p:ph type="title" hasCustomPrompt="1"/>
          </p:nvPr>
        </p:nvSpPr>
        <p:spPr>
          <a:xfrm>
            <a:off x="982662" y="7992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в 2 строки +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Уровень текста 1…"/>
          <p:cNvSpPr txBox="1"/>
          <p:nvPr>
            <p:ph type="body" sz="half" idx="1" hasCustomPrompt="1"/>
          </p:nvPr>
        </p:nvSpPr>
        <p:spPr>
          <a:xfrm>
            <a:off x="6311901" y="800100"/>
            <a:ext cx="4897438" cy="54371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328613" indent="-328613">
              <a:defRPr sz="1800"/>
            </a:lvl2pPr>
            <a:lvl3pPr marL="674687" indent="-404812">
              <a:defRPr sz="1800"/>
            </a:lvl3pPr>
            <a:lvl4pPr marL="1600200" indent="-228600">
              <a:defRPr sz="1800"/>
            </a:lvl4pPr>
            <a:lvl5pPr marL="2057400" indent="-228600">
              <a:defRPr sz="1800"/>
            </a:lvl5pPr>
          </a:lstStyle>
          <a:p>
            <a:pPr/>
            <a:r>
              <a:t>Объект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0" name="Presentation Title"/>
          <p:cNvSpPr/>
          <p:nvPr>
            <p:ph type="body" sz="quarter" idx="2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81" name="Напишите основную мысль"/>
          <p:cNvSpPr txBox="1"/>
          <p:nvPr>
            <p:ph type="title" hasCustomPrompt="1"/>
          </p:nvPr>
        </p:nvSpPr>
        <p:spPr>
          <a:xfrm>
            <a:off x="982662" y="799200"/>
            <a:ext cx="4897439" cy="10445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82" name="Текст 2"/>
          <p:cNvSpPr/>
          <p:nvPr>
            <p:ph type="body" sz="half" idx="22"/>
          </p:nvPr>
        </p:nvSpPr>
        <p:spPr>
          <a:xfrm>
            <a:off x="982662" y="2040888"/>
            <a:ext cx="4897438" cy="4196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+ 2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Уровень текста 1…"/>
          <p:cNvSpPr txBox="1"/>
          <p:nvPr>
            <p:ph type="body" sz="half" idx="1" hasCustomPrompt="1"/>
          </p:nvPr>
        </p:nvSpPr>
        <p:spPr>
          <a:xfrm>
            <a:off x="984914" y="1773238"/>
            <a:ext cx="4895186" cy="4464052"/>
          </a:xfrm>
          <a:prstGeom prst="rect">
            <a:avLst/>
          </a:prstGeom>
        </p:spPr>
        <p:txBody>
          <a:bodyPr/>
          <a:lstStyle/>
          <a:p>
            <a:pPr/>
            <a:r>
              <a:t>Объект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Presentation Title"/>
          <p:cNvSpPr/>
          <p:nvPr>
            <p:ph type="body" sz="quarter" idx="21" hasCustomPrompt="1"/>
          </p:nvPr>
        </p:nvSpPr>
        <p:spPr>
          <a:xfrm>
            <a:off x="984000" y="188335"/>
            <a:ext cx="10224000" cy="23609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</a:defRPr>
            </a:lvl1pPr>
          </a:lstStyle>
          <a:p>
            <a:pPr/>
            <a:r>
              <a:t>Название презентации  </a:t>
            </a:r>
          </a:p>
        </p:txBody>
      </p:sp>
      <p:sp>
        <p:nvSpPr>
          <p:cNvPr id="92" name="Напишите основную мысль"/>
          <p:cNvSpPr txBox="1"/>
          <p:nvPr>
            <p:ph type="title" hasCustomPrompt="1"/>
          </p:nvPr>
        </p:nvSpPr>
        <p:spPr>
          <a:xfrm>
            <a:off x="982662" y="800100"/>
            <a:ext cx="10226677" cy="64424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Напишите основную мысль</a:t>
            </a:r>
          </a:p>
        </p:txBody>
      </p:sp>
      <p:sp>
        <p:nvSpPr>
          <p:cNvPr id="9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пишите название раздела"/>
          <p:cNvSpPr txBox="1"/>
          <p:nvPr>
            <p:ph type="title" hasCustomPrompt="1"/>
          </p:nvPr>
        </p:nvSpPr>
        <p:spPr>
          <a:xfrm>
            <a:off x="984000" y="4907693"/>
            <a:ext cx="10224000" cy="1329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Напишите название раздела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VK Sans Display Medium"/>
          <a:ea typeface="VK Sans Display Medium"/>
          <a:cs typeface="VK Sans Display Medium"/>
          <a:sym typeface="VK Sans Display Medium"/>
        </a:defRPr>
      </a:lvl9pPr>
    </p:titleStyle>
    <p:bodyStyle>
      <a:lvl1pPr marL="0" marR="0" indent="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1pPr>
      <a:lvl2pPr marL="292100" marR="0" indent="-2921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2pPr>
      <a:lvl3pPr marL="629708" marR="0" indent="-359833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−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3pPr>
      <a:lvl4pPr marL="15748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4pPr>
      <a:lvl5pPr marL="20320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5pPr>
      <a:lvl6pPr marL="24892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6pPr>
      <a:lvl7pPr marL="29464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7pPr>
      <a:lvl8pPr marL="34036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8pPr>
      <a:lvl9pPr marL="38608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SF Pro Text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F Pro Text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Relationship Id="rId3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Relationship Id="rId3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.tif"/><Relationship Id="rId3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"/><Relationship Id="rId3" Type="http://schemas.openxmlformats.org/officeDocument/2006/relationships/image" Target="../media/image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"/><Relationship Id="rId3" Type="http://schemas.openxmlformats.org/officeDocument/2006/relationships/image" Target="../media/image4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Relationship Id="rId3" Type="http://schemas.openxmlformats.org/officeDocument/2006/relationships/image" Target="../media/image4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Relationship Id="rId3" Type="http://schemas.openxmlformats.org/officeDocument/2006/relationships/image" Target="../media/image4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tif"/><Relationship Id="rId3" Type="http://schemas.openxmlformats.org/officeDocument/2006/relationships/image" Target="../media/image4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4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6.tif"/><Relationship Id="rId3" Type="http://schemas.openxmlformats.org/officeDocument/2006/relationships/image" Target="../media/image4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"/><Relationship Id="rId3" Type="http://schemas.openxmlformats.org/officeDocument/2006/relationships/image" Target="../media/image4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tif"/><Relationship Id="rId3" Type="http://schemas.openxmlformats.org/officeDocument/2006/relationships/image" Target="../media/image4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tif"/><Relationship Id="rId3" Type="http://schemas.openxmlformats.org/officeDocument/2006/relationships/image" Target="../media/image4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tif"/><Relationship Id="rId3" Type="http://schemas.openxmlformats.org/officeDocument/2006/relationships/image" Target="../media/image4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tif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4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hyperlink" Target="mailto:aozherelyeva@gmail.com" TargetMode="External"/><Relationship Id="rId3" Type="http://schemas.openxmlformats.org/officeDocument/2006/relationships/hyperlink" Target="http://t.me/aozherelyeva" TargetMode="External"/><Relationship Id="rId4" Type="http://schemas.openxmlformats.org/officeDocument/2006/relationships/hyperlink" Target="https://vk.cc/c0tXfO" TargetMode="External"/><Relationship Id="rId5" Type="http://schemas.openxmlformats.org/officeDocument/2006/relationships/hyperlink" Target="https://vk.cc/98aCtn" TargetMode="External"/><Relationship Id="rId6" Type="http://schemas.openxmlformats.org/officeDocument/2006/relationships/hyperlink" Target="https://ru.selenide.org/quick-start.html" TargetMode="External"/><Relationship Id="rId7" Type="http://schemas.openxmlformats.org/officeDocument/2006/relationships/hyperlink" Target="https://vk.cc/c0tXz0" TargetMode="External"/><Relationship Id="rId8" Type="http://schemas.openxmlformats.org/officeDocument/2006/relationships/hyperlink" Target="https://github.com/awaitility/awaitility" TargetMode="External"/><Relationship Id="rId9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Апрель 2021"/>
          <p:cNvSpPr txBox="1"/>
          <p:nvPr>
            <p:ph type="body" sz="quarter" idx="1"/>
          </p:nvPr>
        </p:nvSpPr>
        <p:spPr>
          <a:xfrm>
            <a:off x="984250" y="5942826"/>
            <a:ext cx="10223500" cy="277000"/>
          </a:xfrm>
          <a:prstGeom prst="rect">
            <a:avLst/>
          </a:prstGeom>
        </p:spPr>
        <p:txBody>
          <a:bodyPr/>
          <a:lstStyle>
            <a:lvl1pPr defTabSz="850391">
              <a:defRPr sz="1860"/>
            </a:lvl1pPr>
          </a:lstStyle>
          <a:p>
            <a:pPr/>
            <a:r>
              <a:t>Анастасия Заречнева, ВКонтакте. Апрель 2021</a:t>
            </a:r>
          </a:p>
        </p:txBody>
      </p:sp>
      <p:sp>
        <p:nvSpPr>
          <p:cNvPr id="674" name="Ожидание и реальность стабилизации Selenium тестов"/>
          <p:cNvSpPr txBox="1"/>
          <p:nvPr>
            <p:ph type="title"/>
          </p:nvPr>
        </p:nvSpPr>
        <p:spPr>
          <a:xfrm>
            <a:off x="989012" y="3078161"/>
            <a:ext cx="10220326" cy="2492991"/>
          </a:xfrm>
          <a:prstGeom prst="rect">
            <a:avLst/>
          </a:prstGeom>
        </p:spPr>
        <p:txBody>
          <a:bodyPr/>
          <a:lstStyle/>
          <a:p>
            <a:pPr defTabSz="2154569">
              <a:defRPr sz="5640"/>
            </a:pPr>
            <a:r>
              <a:t>Ожидание и реальность стабилизации </a:t>
            </a:r>
            <a:r>
              <a:t>Selenium </a:t>
            </a:r>
            <a:r>
              <a:t>тестов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8" name="Зачем мы автоматизируем?"/>
          <p:cNvSpPr txBox="1"/>
          <p:nvPr>
            <p:ph type="title"/>
          </p:nvPr>
        </p:nvSpPr>
        <p:spPr>
          <a:xfrm>
            <a:off x="685031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Что может помешать?</a:t>
            </a:r>
          </a:p>
        </p:txBody>
      </p:sp>
      <p:sp>
        <p:nvSpPr>
          <p:cNvPr id="739" name="Прямоугольник 4"/>
          <p:cNvSpPr txBox="1"/>
          <p:nvPr/>
        </p:nvSpPr>
        <p:spPr>
          <a:xfrm>
            <a:off x="6896033" y="3119473"/>
            <a:ext cx="355191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False positives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False negatives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Долгие прогоны</a:t>
            </a:r>
          </a:p>
        </p:txBody>
      </p:sp>
      <p:pic>
        <p:nvPicPr>
          <p:cNvPr id="74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0" r="66962" b="0"/>
          <a:stretch>
            <a:fillRect/>
          </a:stretch>
        </p:blipFill>
        <p:spPr>
          <a:xfrm>
            <a:off x="1341050" y="1773238"/>
            <a:ext cx="4754950" cy="3286279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61652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4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43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6" name="Зачем мы автоматизируем?"/>
          <p:cNvSpPr txBox="1"/>
          <p:nvPr>
            <p:ph type="title"/>
          </p:nvPr>
        </p:nvSpPr>
        <p:spPr>
          <a:xfrm>
            <a:off x="685031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Что может помешать?</a:t>
            </a:r>
          </a:p>
        </p:txBody>
      </p:sp>
      <p:sp>
        <p:nvSpPr>
          <p:cNvPr id="747" name="Прямоугольник 4"/>
          <p:cNvSpPr txBox="1"/>
          <p:nvPr/>
        </p:nvSpPr>
        <p:spPr>
          <a:xfrm>
            <a:off x="6896033" y="3119473"/>
            <a:ext cx="3551915" cy="162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False positives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False negatives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Долгие прогоны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Плохая поддерживаемость тестового фреймворка</a:t>
            </a:r>
          </a:p>
        </p:txBody>
      </p:sp>
      <p:pic>
        <p:nvPicPr>
          <p:cNvPr id="74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0" r="66962" b="0"/>
          <a:stretch>
            <a:fillRect/>
          </a:stretch>
        </p:blipFill>
        <p:spPr>
          <a:xfrm>
            <a:off x="1341050" y="1773238"/>
            <a:ext cx="4754950" cy="3286279"/>
          </a:xfrm>
          <a:prstGeom prst="rect">
            <a:avLst/>
          </a:prstGeom>
          <a:ln w="12700">
            <a:miter lim="400000"/>
          </a:ln>
        </p:spPr>
      </p:pic>
      <p:sp>
        <p:nvSpPr>
          <p:cNvPr id="749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31905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5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4" name="Зачем мы автоматизируем?"/>
          <p:cNvSpPr txBox="1"/>
          <p:nvPr>
            <p:ph type="title"/>
          </p:nvPr>
        </p:nvSpPr>
        <p:spPr>
          <a:xfrm>
            <a:off x="982662" y="2130607"/>
            <a:ext cx="4357688" cy="973139"/>
          </a:xfrm>
          <a:prstGeom prst="rect">
            <a:avLst/>
          </a:prstGeom>
        </p:spPr>
        <p:txBody>
          <a:bodyPr/>
          <a:lstStyle>
            <a:lvl1pPr defTabSz="2023872"/>
          </a:lstStyle>
          <a:p>
            <a:pPr/>
            <a:r>
              <a:t>Что делать?</a:t>
            </a:r>
          </a:p>
        </p:txBody>
      </p:sp>
      <p:pic>
        <p:nvPicPr>
          <p:cNvPr id="75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100" y="1797952"/>
            <a:ext cx="5327900" cy="2930346"/>
          </a:xfrm>
          <a:prstGeom prst="rect">
            <a:avLst/>
          </a:prstGeom>
          <a:ln w="12700">
            <a:miter lim="400000"/>
          </a:ln>
        </p:spPr>
      </p:pic>
      <p:sp>
        <p:nvSpPr>
          <p:cNvPr id="75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584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5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1" name="Зачем мы автоматизируем?"/>
          <p:cNvSpPr txBox="1"/>
          <p:nvPr>
            <p:ph type="title"/>
          </p:nvPr>
        </p:nvSpPr>
        <p:spPr>
          <a:xfrm>
            <a:off x="982662" y="2130607"/>
            <a:ext cx="4357688" cy="973139"/>
          </a:xfrm>
          <a:prstGeom prst="rect">
            <a:avLst/>
          </a:prstGeom>
        </p:spPr>
        <p:txBody>
          <a:bodyPr/>
          <a:lstStyle>
            <a:lvl1pPr defTabSz="2023872"/>
          </a:lstStyle>
          <a:p>
            <a:pPr/>
            <a:r>
              <a:t>Что делать?</a:t>
            </a:r>
          </a:p>
        </p:txBody>
      </p:sp>
      <p:pic>
        <p:nvPicPr>
          <p:cNvPr id="76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100" y="1797952"/>
            <a:ext cx="5327900" cy="2930346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Прямоугольник 4"/>
          <p:cNvSpPr txBox="1"/>
          <p:nvPr/>
        </p:nvSpPr>
        <p:spPr>
          <a:xfrm>
            <a:off x="941884" y="2868967"/>
            <a:ext cx="400452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109444">
              <a:lnSpc>
                <a:spcPct val="110000"/>
              </a:lnSpc>
              <a:spcBef>
                <a:spcPts val="600"/>
              </a:spcBef>
              <a:defRPr sz="1600"/>
            </a:lvl1pPr>
          </a:lstStyle>
          <a:p>
            <a:pPr/>
            <a:r>
              <a:t>Стабилизировать тесты за счет:</a:t>
            </a:r>
          </a:p>
        </p:txBody>
      </p:sp>
      <p:sp>
        <p:nvSpPr>
          <p:cNvPr id="764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9395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6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9" name="Зачем мы автоматизируем?"/>
          <p:cNvSpPr txBox="1"/>
          <p:nvPr>
            <p:ph type="title"/>
          </p:nvPr>
        </p:nvSpPr>
        <p:spPr>
          <a:xfrm>
            <a:off x="982662" y="2130607"/>
            <a:ext cx="4357688" cy="973139"/>
          </a:xfrm>
          <a:prstGeom prst="rect">
            <a:avLst/>
          </a:prstGeom>
        </p:spPr>
        <p:txBody>
          <a:bodyPr/>
          <a:lstStyle>
            <a:lvl1pPr defTabSz="2023872"/>
          </a:lstStyle>
          <a:p>
            <a:pPr/>
            <a:r>
              <a:t>Что делать?</a:t>
            </a:r>
          </a:p>
        </p:txBody>
      </p:sp>
      <p:pic>
        <p:nvPicPr>
          <p:cNvPr id="77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100" y="1797952"/>
            <a:ext cx="5327900" cy="2930346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Прямоугольник 4"/>
          <p:cNvSpPr txBox="1"/>
          <p:nvPr/>
        </p:nvSpPr>
        <p:spPr>
          <a:xfrm>
            <a:off x="941884" y="2868967"/>
            <a:ext cx="4004526" cy="67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109444">
              <a:lnSpc>
                <a:spcPct val="110000"/>
              </a:lnSpc>
              <a:spcBef>
                <a:spcPts val="600"/>
              </a:spcBef>
              <a:defRPr sz="1600"/>
            </a:pPr>
            <a:r>
              <a:t>Стабилизировать тесты за счет: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надежности продукта</a:t>
            </a:r>
          </a:p>
        </p:txBody>
      </p:sp>
      <p:sp>
        <p:nvSpPr>
          <p:cNvPr id="77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62780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7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7" name="Зачем мы автоматизируем?"/>
          <p:cNvSpPr txBox="1"/>
          <p:nvPr>
            <p:ph type="title"/>
          </p:nvPr>
        </p:nvSpPr>
        <p:spPr>
          <a:xfrm>
            <a:off x="982662" y="2130607"/>
            <a:ext cx="4357688" cy="973139"/>
          </a:xfrm>
          <a:prstGeom prst="rect">
            <a:avLst/>
          </a:prstGeom>
        </p:spPr>
        <p:txBody>
          <a:bodyPr/>
          <a:lstStyle>
            <a:lvl1pPr defTabSz="2023872"/>
          </a:lstStyle>
          <a:p>
            <a:pPr/>
            <a:r>
              <a:t>Что делать?</a:t>
            </a:r>
          </a:p>
        </p:txBody>
      </p:sp>
      <p:pic>
        <p:nvPicPr>
          <p:cNvPr id="77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100" y="1797952"/>
            <a:ext cx="5327900" cy="2930346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Прямоугольник 4"/>
          <p:cNvSpPr txBox="1"/>
          <p:nvPr/>
        </p:nvSpPr>
        <p:spPr>
          <a:xfrm>
            <a:off x="941884" y="2868967"/>
            <a:ext cx="400452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109444">
              <a:lnSpc>
                <a:spcPct val="110000"/>
              </a:lnSpc>
              <a:spcBef>
                <a:spcPts val="600"/>
              </a:spcBef>
              <a:defRPr sz="1600"/>
            </a:pPr>
            <a:r>
              <a:t>Стабилизировать тесты за счет: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надежности продукта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инструментов автоматизации</a:t>
            </a:r>
          </a:p>
        </p:txBody>
      </p:sp>
      <p:sp>
        <p:nvSpPr>
          <p:cNvPr id="780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9072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8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82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5" name="Зачем мы автоматизируем?"/>
          <p:cNvSpPr txBox="1"/>
          <p:nvPr>
            <p:ph type="title"/>
          </p:nvPr>
        </p:nvSpPr>
        <p:spPr>
          <a:xfrm>
            <a:off x="982662" y="2130607"/>
            <a:ext cx="4357688" cy="973139"/>
          </a:xfrm>
          <a:prstGeom prst="rect">
            <a:avLst/>
          </a:prstGeom>
        </p:spPr>
        <p:txBody>
          <a:bodyPr/>
          <a:lstStyle>
            <a:lvl1pPr defTabSz="2023872"/>
          </a:lstStyle>
          <a:p>
            <a:pPr/>
            <a:r>
              <a:t>Что делать?</a:t>
            </a:r>
          </a:p>
        </p:txBody>
      </p:sp>
      <p:pic>
        <p:nvPicPr>
          <p:cNvPr id="78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100" y="1797952"/>
            <a:ext cx="5327900" cy="2930346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Прямоугольник 4"/>
          <p:cNvSpPr txBox="1"/>
          <p:nvPr/>
        </p:nvSpPr>
        <p:spPr>
          <a:xfrm>
            <a:off x="941884" y="2868967"/>
            <a:ext cx="4004526" cy="1357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109444">
              <a:lnSpc>
                <a:spcPct val="110000"/>
              </a:lnSpc>
              <a:spcBef>
                <a:spcPts val="600"/>
              </a:spcBef>
              <a:defRPr sz="1600"/>
            </a:pPr>
            <a:r>
              <a:t>Стабилизировать тесты за счет: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надежности продукта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инструментов автоматизации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логики запуска и тестовых данных</a:t>
            </a:r>
          </a:p>
        </p:txBody>
      </p:sp>
      <p:sp>
        <p:nvSpPr>
          <p:cNvPr id="78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6213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8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9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Изображение" descr="Изображени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12443" y="635000"/>
            <a:ext cx="8367113" cy="5588000"/>
          </a:xfrm>
          <a:prstGeom prst="rect">
            <a:avLst/>
          </a:prstGeom>
        </p:spPr>
      </p:pic>
      <p:sp>
        <p:nvSpPr>
          <p:cNvPr id="793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189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9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Изображение" descr="Изображени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12443" y="635000"/>
            <a:ext cx="8367113" cy="5588000"/>
          </a:xfrm>
          <a:prstGeom prst="rect">
            <a:avLst/>
          </a:prstGeom>
        </p:spPr>
      </p:pic>
      <p:sp>
        <p:nvSpPr>
          <p:cNvPr id="798" name="Скругленный прямоугольник 1"/>
          <p:cNvSpPr/>
          <p:nvPr/>
        </p:nvSpPr>
        <p:spPr>
          <a:xfrm>
            <a:off x="4446373" y="635000"/>
            <a:ext cx="3301315" cy="1700428"/>
          </a:xfrm>
          <a:prstGeom prst="roundRect">
            <a:avLst>
              <a:gd name="adj" fmla="val 50000"/>
            </a:avLst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9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62619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0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Библиотека для управления браузерам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5" name="Selenium WebDriver"/>
          <p:cNvSpPr txBox="1"/>
          <p:nvPr>
            <p:ph type="title"/>
          </p:nvPr>
        </p:nvSpPr>
        <p:spPr>
          <a:xfrm>
            <a:off x="982663" y="800100"/>
            <a:ext cx="10226676" cy="1490224"/>
          </a:xfrm>
          <a:prstGeom prst="rect">
            <a:avLst/>
          </a:prstGeom>
        </p:spPr>
        <p:txBody>
          <a:bodyPr/>
          <a:lstStyle/>
          <a:p>
            <a:pPr/>
            <a:r>
              <a:t>Selenium WebDriver: </a:t>
            </a:r>
            <a:br/>
            <a:r>
              <a:t>библиотека для управления браузерами</a:t>
            </a:r>
          </a:p>
        </p:txBody>
      </p:sp>
      <p:pic>
        <p:nvPicPr>
          <p:cNvPr id="80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662" y="2247382"/>
            <a:ext cx="5113338" cy="3674988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6213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0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CC251B12-853F-4DA4-8B58-C199631DEC63.jpeg" descr="CC251B12-853F-4DA4-8B58-C199631DEC6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930" r="5" b="19073"/>
          <a:stretch>
            <a:fillRect/>
          </a:stretch>
        </p:blipFill>
        <p:spPr>
          <a:xfrm>
            <a:off x="1423972" y="1416150"/>
            <a:ext cx="3866755" cy="3866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6"/>
                  <a:pt x="0" y="10801"/>
                </a:cubicBezTo>
                <a:cubicBezTo>
                  <a:pt x="0" y="16766"/>
                  <a:pt x="4836" y="21600"/>
                  <a:pt x="10801" y="21600"/>
                </a:cubicBezTo>
                <a:cubicBezTo>
                  <a:pt x="16766" y="21600"/>
                  <a:pt x="21600" y="16766"/>
                  <a:pt x="21600" y="10801"/>
                </a:cubicBezTo>
                <a:cubicBezTo>
                  <a:pt x="21600" y="4836"/>
                  <a:pt x="16766" y="0"/>
                  <a:pt x="10801" y="0"/>
                </a:cubicBezTo>
                <a:close/>
              </a:path>
            </a:pathLst>
          </a:custGeom>
        </p:spPr>
      </p:pic>
      <p:sp>
        <p:nvSpPr>
          <p:cNvPr id="677" name="Меня зовут Настя!…"/>
          <p:cNvSpPr txBox="1"/>
          <p:nvPr>
            <p:ph type="body" sz="quarter" idx="1"/>
          </p:nvPr>
        </p:nvSpPr>
        <p:spPr>
          <a:xfrm>
            <a:off x="6066451" y="3008870"/>
            <a:ext cx="4456670" cy="1334530"/>
          </a:xfrm>
          <a:prstGeom prst="rect">
            <a:avLst/>
          </a:prstGeom>
        </p:spPr>
        <p:txBody>
          <a:bodyPr/>
          <a:lstStyle/>
          <a:p>
            <a:pPr marL="285750" indent="-285750" algn="l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500">
                <a:latin typeface="+mn-lt"/>
                <a:ea typeface="+mn-ea"/>
                <a:cs typeface="+mn-cs"/>
                <a:sym typeface="SF Pro Text Light"/>
              </a:defRPr>
            </a:pPr>
            <a:r>
              <a:t>4 года в тестировании;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algn="l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500">
                <a:latin typeface="+mn-lt"/>
                <a:ea typeface="+mn-ea"/>
                <a:cs typeface="+mn-cs"/>
                <a:sym typeface="SF Pro Text Light"/>
              </a:defRPr>
            </a:pPr>
            <a:r>
              <a:t>Ex-руководитель QA-отдела Noveo СПб;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algn="l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500">
                <a:latin typeface="+mn-lt"/>
                <a:ea typeface="+mn-ea"/>
                <a:cs typeface="+mn-cs"/>
                <a:sym typeface="SF Pro Text Light"/>
              </a:defRPr>
            </a:pPr>
            <a:r>
              <a:t>Преподаватель Stepik Academy, Нетологии;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algn="l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500">
                <a:latin typeface="+mn-lt"/>
                <a:ea typeface="+mn-ea"/>
                <a:cs typeface="+mn-cs"/>
                <a:sym typeface="SF Pro Text Light"/>
              </a:defRPr>
            </a:pPr>
            <a:r>
              <a:t>Инженер по тестированию ВКонтакте.</a:t>
            </a:r>
          </a:p>
        </p:txBody>
      </p:sp>
      <p:sp>
        <p:nvSpPr>
          <p:cNvPr id="678" name="Прямоугольник 3"/>
          <p:cNvSpPr txBox="1"/>
          <p:nvPr/>
        </p:nvSpPr>
        <p:spPr>
          <a:xfrm>
            <a:off x="5973993" y="2205514"/>
            <a:ext cx="444347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109444">
              <a:spcBef>
                <a:spcPts val="600"/>
              </a:spcBef>
              <a:defRPr spc="-79" sz="400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Меня зовут Настя!</a:t>
            </a:r>
          </a:p>
        </p:txBody>
      </p:sp>
      <p:pic>
        <p:nvPicPr>
          <p:cNvPr id="67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83213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81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607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1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  <p:sp>
        <p:nvSpPr>
          <p:cNvPr id="813" name="Библиотека для управления браузерам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4" name="Selenium WebDriver"/>
          <p:cNvSpPr txBox="1"/>
          <p:nvPr>
            <p:ph type="title"/>
          </p:nvPr>
        </p:nvSpPr>
        <p:spPr>
          <a:xfrm>
            <a:off x="982663" y="800100"/>
            <a:ext cx="10226676" cy="1203669"/>
          </a:xfrm>
          <a:prstGeom prst="rect">
            <a:avLst/>
          </a:prstGeom>
        </p:spPr>
        <p:txBody>
          <a:bodyPr/>
          <a:lstStyle/>
          <a:p>
            <a:pPr/>
            <a:r>
              <a:t>Selenium WebDriver: </a:t>
            </a:r>
            <a:br/>
            <a:r>
              <a:t>библиотека для управления браузерами</a:t>
            </a:r>
          </a:p>
        </p:txBody>
      </p:sp>
      <p:pic>
        <p:nvPicPr>
          <p:cNvPr id="81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662" y="2247382"/>
            <a:ext cx="5113338" cy="3674988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Selenium - проект с открытым исходным кодом, представляющий собой ряд программных продуктов для работы с веб-браузерами.…"/>
          <p:cNvSpPr txBox="1"/>
          <p:nvPr/>
        </p:nvSpPr>
        <p:spPr>
          <a:xfrm>
            <a:off x="6561849" y="2247382"/>
            <a:ext cx="4365232" cy="1129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Selenium - </a:t>
            </a:r>
            <a:r>
              <a:t>проект с открытым исходным кодом, представляющий собой ряд программных продуктов для работы с веб-браузерами.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6815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1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  <p:sp>
        <p:nvSpPr>
          <p:cNvPr id="821" name="Библиотека для управления браузерам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2" name="Selenium WebDriver"/>
          <p:cNvSpPr txBox="1"/>
          <p:nvPr>
            <p:ph type="title"/>
          </p:nvPr>
        </p:nvSpPr>
        <p:spPr>
          <a:xfrm>
            <a:off x="982663" y="800100"/>
            <a:ext cx="10226676" cy="1366049"/>
          </a:xfrm>
          <a:prstGeom prst="rect">
            <a:avLst/>
          </a:prstGeom>
        </p:spPr>
        <p:txBody>
          <a:bodyPr/>
          <a:lstStyle/>
          <a:p>
            <a:pPr/>
            <a:r>
              <a:t>Selenium WebDriver: </a:t>
            </a:r>
            <a:br/>
            <a:r>
              <a:t>библиотека для управления браузерами</a:t>
            </a:r>
          </a:p>
        </p:txBody>
      </p:sp>
      <p:pic>
        <p:nvPicPr>
          <p:cNvPr id="82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662" y="2247382"/>
            <a:ext cx="5113338" cy="3674988"/>
          </a:xfrm>
          <a:prstGeom prst="rect">
            <a:avLst/>
          </a:prstGeom>
          <a:ln w="12700">
            <a:miter lim="400000"/>
          </a:ln>
        </p:spPr>
      </p:pic>
      <p:sp>
        <p:nvSpPr>
          <p:cNvPr id="824" name="Selenium - проект с открытым исходным кодом, представляющий собой ряд программных продуктов для работы с веб-браузерами.…"/>
          <p:cNvSpPr txBox="1"/>
          <p:nvPr/>
        </p:nvSpPr>
        <p:spPr>
          <a:xfrm>
            <a:off x="6561849" y="2247382"/>
            <a:ext cx="4365232" cy="173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Selenium - </a:t>
            </a:r>
            <a:r>
              <a:t>проект с открытым исходным кодом, представляющий собой ряд программных продуктов для работы с веб-браузерами.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Широко используется для автоматизации </a:t>
            </a:r>
            <a:r>
              <a:t>GUI-</a:t>
            </a:r>
            <a:r>
              <a:t>тестирования </a:t>
            </a:r>
            <a:r>
              <a:t>web;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1725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2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  <p:sp>
        <p:nvSpPr>
          <p:cNvPr id="829" name="Библиотека для управления браузерам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0" name="Selenium WebDriver"/>
          <p:cNvSpPr txBox="1"/>
          <p:nvPr>
            <p:ph type="title"/>
          </p:nvPr>
        </p:nvSpPr>
        <p:spPr>
          <a:xfrm>
            <a:off x="982663" y="800100"/>
            <a:ext cx="10226676" cy="1539990"/>
          </a:xfrm>
          <a:prstGeom prst="rect">
            <a:avLst/>
          </a:prstGeom>
        </p:spPr>
        <p:txBody>
          <a:bodyPr/>
          <a:lstStyle/>
          <a:p>
            <a:pPr/>
            <a:r>
              <a:t>Selenium WebDriver: </a:t>
            </a:r>
            <a:br/>
            <a:r>
              <a:t>библиотека для управления браузерами</a:t>
            </a:r>
          </a:p>
        </p:txBody>
      </p:sp>
      <p:pic>
        <p:nvPicPr>
          <p:cNvPr id="83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662" y="2247382"/>
            <a:ext cx="5113338" cy="3674988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Selenium - проект с открытым исходным кодом, представляющий собой ряд программных продуктов для работы с веб-браузерами.…"/>
          <p:cNvSpPr txBox="1"/>
          <p:nvPr/>
        </p:nvSpPr>
        <p:spPr>
          <a:xfrm>
            <a:off x="6561849" y="2247382"/>
            <a:ext cx="4365232" cy="260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Selenium - </a:t>
            </a:r>
            <a:r>
              <a:t>проект с открытым исходным кодом, представляющий собой ряд программных продуктов для работы с веб-браузерами.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Широко используется для автоматизации </a:t>
            </a:r>
            <a:r>
              <a:t>GUI-</a:t>
            </a:r>
            <a:r>
              <a:t>тестирования </a:t>
            </a:r>
            <a:r>
              <a:t>web;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В рамках доклада используем термин </a:t>
            </a:r>
            <a:r>
              <a:t>Selenium </a:t>
            </a:r>
            <a:r>
              <a:t>для обозначения библиотеки </a:t>
            </a:r>
            <a:r>
              <a:t>Selenium WebDriver.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Немного об актуальности"/>
          <p:cNvSpPr txBox="1"/>
          <p:nvPr>
            <p:ph type="title"/>
          </p:nvPr>
        </p:nvSpPr>
        <p:spPr>
          <a:xfrm>
            <a:off x="990600" y="4317262"/>
            <a:ext cx="10220325" cy="1661993"/>
          </a:xfrm>
          <a:prstGeom prst="rect">
            <a:avLst/>
          </a:prstGeom>
        </p:spPr>
        <p:txBody>
          <a:bodyPr/>
          <a:lstStyle/>
          <a:p>
            <a:pPr defTabSz="822959">
              <a:defRPr sz="5400"/>
            </a:pPr>
            <a:r>
              <a:t>Немного </a:t>
            </a:r>
            <a:br/>
            <a:r>
              <a:t>об актуальности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5272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3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3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  <p:sp>
        <p:nvSpPr>
          <p:cNvPr id="839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0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843" name="Сборка"/>
          <p:cNvGrpSpPr/>
          <p:nvPr/>
        </p:nvGrpSpPr>
        <p:grpSpPr>
          <a:xfrm>
            <a:off x="982661" y="2885458"/>
            <a:ext cx="2717700" cy="1087080"/>
            <a:chOff x="0" y="0"/>
            <a:chExt cx="2717698" cy="1087078"/>
          </a:xfrm>
        </p:grpSpPr>
        <p:sp>
          <p:nvSpPr>
            <p:cNvPr id="841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2" name="Сборка"/>
            <p:cNvSpPr txBox="1"/>
            <p:nvPr/>
          </p:nvSpPr>
          <p:spPr>
            <a:xfrm>
              <a:off x="959493" y="397489"/>
              <a:ext cx="79871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Сборка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6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849" name="Деплой на…"/>
          <p:cNvGrpSpPr/>
          <p:nvPr/>
        </p:nvGrpSpPr>
        <p:grpSpPr>
          <a:xfrm>
            <a:off x="4737151" y="2885459"/>
            <a:ext cx="2717699" cy="1087080"/>
            <a:chOff x="0" y="0"/>
            <a:chExt cx="2717698" cy="1087078"/>
          </a:xfrm>
        </p:grpSpPr>
        <p:sp>
          <p:nvSpPr>
            <p:cNvPr id="847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400"/>
              </a:pPr>
            </a:p>
          </p:txBody>
        </p:sp>
        <p:sp>
          <p:nvSpPr>
            <p:cNvPr id="848" name="Деплой на…"/>
            <p:cNvSpPr txBox="1"/>
            <p:nvPr/>
          </p:nvSpPr>
          <p:spPr>
            <a:xfrm>
              <a:off x="-1" y="276839"/>
              <a:ext cx="27177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Деплой на</a:t>
              </a:r>
              <a:endParaRPr sz="3400"/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тестовый домен</a:t>
              </a:r>
            </a:p>
          </p:txBody>
        </p:sp>
      </p:grpSp>
      <p:grpSp>
        <p:nvGrpSpPr>
          <p:cNvPr id="852" name="Сборка"/>
          <p:cNvGrpSpPr/>
          <p:nvPr/>
        </p:nvGrpSpPr>
        <p:grpSpPr>
          <a:xfrm>
            <a:off x="982661" y="2885458"/>
            <a:ext cx="2717700" cy="1087080"/>
            <a:chOff x="0" y="0"/>
            <a:chExt cx="2717698" cy="1087078"/>
          </a:xfrm>
        </p:grpSpPr>
        <p:sp>
          <p:nvSpPr>
            <p:cNvPr id="850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51" name="Сборка"/>
            <p:cNvSpPr txBox="1"/>
            <p:nvPr/>
          </p:nvSpPr>
          <p:spPr>
            <a:xfrm>
              <a:off x="959493" y="397489"/>
              <a:ext cx="79871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Сборка</a:t>
              </a:r>
            </a:p>
          </p:txBody>
        </p:sp>
      </p:grpSp>
      <p:sp>
        <p:nvSpPr>
          <p:cNvPr id="857" name="Прямая со стрелкой 3"/>
          <p:cNvSpPr/>
          <p:nvPr/>
        </p:nvSpPr>
        <p:spPr>
          <a:xfrm>
            <a:off x="3700462" y="3428998"/>
            <a:ext cx="1036690" cy="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54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446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56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0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863" name="Деплой на…"/>
          <p:cNvGrpSpPr/>
          <p:nvPr/>
        </p:nvGrpSpPr>
        <p:grpSpPr>
          <a:xfrm>
            <a:off x="4737151" y="2885459"/>
            <a:ext cx="2717699" cy="1087080"/>
            <a:chOff x="0" y="0"/>
            <a:chExt cx="2717698" cy="1087078"/>
          </a:xfrm>
        </p:grpSpPr>
        <p:sp>
          <p:nvSpPr>
            <p:cNvPr id="861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400"/>
              </a:pPr>
            </a:p>
          </p:txBody>
        </p:sp>
        <p:sp>
          <p:nvSpPr>
            <p:cNvPr id="862" name="Деплой на…"/>
            <p:cNvSpPr txBox="1"/>
            <p:nvPr/>
          </p:nvSpPr>
          <p:spPr>
            <a:xfrm>
              <a:off x="-1" y="276839"/>
              <a:ext cx="27177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Деплой на</a:t>
              </a:r>
              <a:endParaRPr sz="3400"/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тестовый домен</a:t>
              </a:r>
            </a:p>
          </p:txBody>
        </p:sp>
      </p:grpSp>
      <p:grpSp>
        <p:nvGrpSpPr>
          <p:cNvPr id="866" name="Сборка"/>
          <p:cNvGrpSpPr/>
          <p:nvPr/>
        </p:nvGrpSpPr>
        <p:grpSpPr>
          <a:xfrm>
            <a:off x="982661" y="2885458"/>
            <a:ext cx="2717700" cy="1087080"/>
            <a:chOff x="0" y="0"/>
            <a:chExt cx="2717698" cy="1087078"/>
          </a:xfrm>
        </p:grpSpPr>
        <p:sp>
          <p:nvSpPr>
            <p:cNvPr id="864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5" name="Сборка"/>
            <p:cNvSpPr txBox="1"/>
            <p:nvPr/>
          </p:nvSpPr>
          <p:spPr>
            <a:xfrm>
              <a:off x="959493" y="397489"/>
              <a:ext cx="79871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Сборка</a:t>
              </a:r>
            </a:p>
          </p:txBody>
        </p:sp>
      </p:grpSp>
      <p:grpSp>
        <p:nvGrpSpPr>
          <p:cNvPr id="869" name="Запуск тестов"/>
          <p:cNvGrpSpPr/>
          <p:nvPr/>
        </p:nvGrpSpPr>
        <p:grpSpPr>
          <a:xfrm>
            <a:off x="8491639" y="2885459"/>
            <a:ext cx="2717699" cy="1087080"/>
            <a:chOff x="0" y="0"/>
            <a:chExt cx="2717698" cy="1087078"/>
          </a:xfrm>
        </p:grpSpPr>
        <p:sp>
          <p:nvSpPr>
            <p:cNvPr id="867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8" name="Запуск тестов"/>
            <p:cNvSpPr txBox="1"/>
            <p:nvPr/>
          </p:nvSpPr>
          <p:spPr>
            <a:xfrm>
              <a:off x="624531" y="397489"/>
              <a:ext cx="1468636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Запуск тестов</a:t>
              </a:r>
            </a:p>
          </p:txBody>
        </p:sp>
      </p:grpSp>
      <p:sp>
        <p:nvSpPr>
          <p:cNvPr id="875" name="Прямая со стрелкой 3"/>
          <p:cNvSpPr/>
          <p:nvPr/>
        </p:nvSpPr>
        <p:spPr>
          <a:xfrm>
            <a:off x="3700462" y="3428998"/>
            <a:ext cx="1036690" cy="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6" name="Прямая со стрелкой 16"/>
          <p:cNvSpPr/>
          <p:nvPr/>
        </p:nvSpPr>
        <p:spPr>
          <a:xfrm>
            <a:off x="7454951" y="3428999"/>
            <a:ext cx="103668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7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6562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7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7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9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882" name="Деплой на…"/>
          <p:cNvGrpSpPr/>
          <p:nvPr/>
        </p:nvGrpSpPr>
        <p:grpSpPr>
          <a:xfrm>
            <a:off x="4737151" y="2885459"/>
            <a:ext cx="2717699" cy="1087080"/>
            <a:chOff x="0" y="0"/>
            <a:chExt cx="2717698" cy="1087078"/>
          </a:xfrm>
        </p:grpSpPr>
        <p:sp>
          <p:nvSpPr>
            <p:cNvPr id="880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400"/>
              </a:pPr>
            </a:p>
          </p:txBody>
        </p:sp>
        <p:sp>
          <p:nvSpPr>
            <p:cNvPr id="881" name="Деплой на…"/>
            <p:cNvSpPr txBox="1"/>
            <p:nvPr/>
          </p:nvSpPr>
          <p:spPr>
            <a:xfrm>
              <a:off x="-1" y="276839"/>
              <a:ext cx="27177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Деплой на</a:t>
              </a:r>
              <a:endParaRPr sz="3400"/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тестовый домен</a:t>
              </a:r>
            </a:p>
          </p:txBody>
        </p:sp>
      </p:grpSp>
      <p:grpSp>
        <p:nvGrpSpPr>
          <p:cNvPr id="885" name="Сборка"/>
          <p:cNvGrpSpPr/>
          <p:nvPr/>
        </p:nvGrpSpPr>
        <p:grpSpPr>
          <a:xfrm>
            <a:off x="982661" y="2885458"/>
            <a:ext cx="2717700" cy="1087080"/>
            <a:chOff x="0" y="0"/>
            <a:chExt cx="2717698" cy="1087078"/>
          </a:xfrm>
        </p:grpSpPr>
        <p:sp>
          <p:nvSpPr>
            <p:cNvPr id="883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4" name="Сборка"/>
            <p:cNvSpPr txBox="1"/>
            <p:nvPr/>
          </p:nvSpPr>
          <p:spPr>
            <a:xfrm>
              <a:off x="959493" y="397489"/>
              <a:ext cx="798712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Сборка</a:t>
              </a:r>
            </a:p>
          </p:txBody>
        </p:sp>
      </p:grpSp>
      <p:grpSp>
        <p:nvGrpSpPr>
          <p:cNvPr id="888" name="Запуск тестов"/>
          <p:cNvGrpSpPr/>
          <p:nvPr/>
        </p:nvGrpSpPr>
        <p:grpSpPr>
          <a:xfrm>
            <a:off x="8491639" y="2885459"/>
            <a:ext cx="2717699" cy="1087080"/>
            <a:chOff x="0" y="0"/>
            <a:chExt cx="2717698" cy="1087078"/>
          </a:xfrm>
        </p:grpSpPr>
        <p:sp>
          <p:nvSpPr>
            <p:cNvPr id="886" name="Прямоугольник"/>
            <p:cNvSpPr/>
            <p:nvPr/>
          </p:nvSpPr>
          <p:spPr>
            <a:xfrm>
              <a:off x="-1" y="0"/>
              <a:ext cx="2717700" cy="10870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7" name="Запуск тестов"/>
            <p:cNvSpPr txBox="1"/>
            <p:nvPr/>
          </p:nvSpPr>
          <p:spPr>
            <a:xfrm>
              <a:off x="624531" y="397489"/>
              <a:ext cx="1468636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Запуск тестов</a:t>
              </a:r>
            </a:p>
          </p:txBody>
        </p:sp>
      </p:grpSp>
      <p:sp>
        <p:nvSpPr>
          <p:cNvPr id="899" name="Прямая со стрелкой 3"/>
          <p:cNvSpPr/>
          <p:nvPr/>
        </p:nvSpPr>
        <p:spPr>
          <a:xfrm>
            <a:off x="3700462" y="3428998"/>
            <a:ext cx="1036690" cy="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900" name="Прямая со стрелкой 16"/>
          <p:cNvSpPr/>
          <p:nvPr/>
        </p:nvSpPr>
        <p:spPr>
          <a:xfrm>
            <a:off x="7454951" y="3428999"/>
            <a:ext cx="103668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895" name="Группа 2"/>
          <p:cNvGrpSpPr/>
          <p:nvPr/>
        </p:nvGrpSpPr>
        <p:grpSpPr>
          <a:xfrm>
            <a:off x="982662" y="4006358"/>
            <a:ext cx="10381792" cy="1817021"/>
            <a:chOff x="0" y="0"/>
            <a:chExt cx="10381791" cy="1817019"/>
          </a:xfrm>
        </p:grpSpPr>
        <p:pic>
          <p:nvPicPr>
            <p:cNvPr id="891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72179"/>
              <a:ext cx="2612508" cy="1380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63442" y="199127"/>
              <a:ext cx="2522253" cy="1418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3" name="Изображение" descr="Изображение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64771" y="0"/>
              <a:ext cx="1817021" cy="1817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4" name="Изображение" descr="Изображение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36631" y="93166"/>
              <a:ext cx="1630689" cy="1630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75034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97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89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3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906" name="Тесты прошли?"/>
          <p:cNvGrpSpPr/>
          <p:nvPr/>
        </p:nvGrpSpPr>
        <p:grpSpPr>
          <a:xfrm>
            <a:off x="982662" y="3483790"/>
            <a:ext cx="2131242" cy="917899"/>
            <a:chOff x="0" y="0"/>
            <a:chExt cx="2131240" cy="917898"/>
          </a:xfrm>
        </p:grpSpPr>
        <p:sp>
          <p:nvSpPr>
            <p:cNvPr id="904" name="Прямоугольник"/>
            <p:cNvSpPr/>
            <p:nvPr/>
          </p:nvSpPr>
          <p:spPr>
            <a:xfrm>
              <a:off x="-1" y="-1"/>
              <a:ext cx="2131242" cy="9179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5" name="Тесты  прошли?"/>
            <p:cNvSpPr txBox="1"/>
            <p:nvPr/>
          </p:nvSpPr>
          <p:spPr>
            <a:xfrm>
              <a:off x="-1" y="192249"/>
              <a:ext cx="213124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Тесты </a:t>
              </a:r>
              <a:br/>
              <a:r>
                <a:t>прошли?</a:t>
              </a:r>
            </a:p>
          </p:txBody>
        </p:sp>
      </p:grpSp>
      <p:sp>
        <p:nvSpPr>
          <p:cNvPr id="907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704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0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909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2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915" name="Задача передается…"/>
          <p:cNvGrpSpPr/>
          <p:nvPr/>
        </p:nvGrpSpPr>
        <p:grpSpPr>
          <a:xfrm>
            <a:off x="3916331" y="2390624"/>
            <a:ext cx="2520001" cy="1093168"/>
            <a:chOff x="0" y="0"/>
            <a:chExt cx="2520000" cy="1093166"/>
          </a:xfrm>
        </p:grpSpPr>
        <p:sp>
          <p:nvSpPr>
            <p:cNvPr id="913" name="Прямоугольник"/>
            <p:cNvSpPr/>
            <p:nvPr/>
          </p:nvSpPr>
          <p:spPr>
            <a:xfrm>
              <a:off x="-1" y="-1"/>
              <a:ext cx="2520002" cy="1093168"/>
            </a:xfrm>
            <a:prstGeom prst="rect">
              <a:avLst/>
            </a:prstGeom>
            <a:solidFill>
              <a:srgbClr val="7DB7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4" name="Задача  передается…"/>
            <p:cNvSpPr txBox="1"/>
            <p:nvPr/>
          </p:nvSpPr>
          <p:spPr>
            <a:xfrm>
              <a:off x="-1" y="159233"/>
              <a:ext cx="2520002" cy="774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Задача </a:t>
              </a:r>
              <a:br/>
              <a:r>
                <a:t>передается 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в тестирование</a:t>
              </a:r>
            </a:p>
          </p:txBody>
        </p:sp>
      </p:grpSp>
      <p:grpSp>
        <p:nvGrpSpPr>
          <p:cNvPr id="918" name="Тесты прошли?"/>
          <p:cNvGrpSpPr/>
          <p:nvPr/>
        </p:nvGrpSpPr>
        <p:grpSpPr>
          <a:xfrm>
            <a:off x="982662" y="3483790"/>
            <a:ext cx="2131242" cy="917899"/>
            <a:chOff x="0" y="0"/>
            <a:chExt cx="2131240" cy="917898"/>
          </a:xfrm>
        </p:grpSpPr>
        <p:sp>
          <p:nvSpPr>
            <p:cNvPr id="916" name="Прямоугольник"/>
            <p:cNvSpPr/>
            <p:nvPr/>
          </p:nvSpPr>
          <p:spPr>
            <a:xfrm>
              <a:off x="-1" y="-1"/>
              <a:ext cx="2131242" cy="9179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7" name="Тесты  прошли?"/>
            <p:cNvSpPr txBox="1"/>
            <p:nvPr/>
          </p:nvSpPr>
          <p:spPr>
            <a:xfrm>
              <a:off x="-1" y="192249"/>
              <a:ext cx="213124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Тесты </a:t>
              </a:r>
              <a:br/>
              <a:r>
                <a:t>прошли?</a:t>
              </a:r>
            </a:p>
          </p:txBody>
        </p:sp>
      </p:grpSp>
      <p:sp>
        <p:nvSpPr>
          <p:cNvPr id="923" name="Скругленная соединительная линия 5"/>
          <p:cNvSpPr/>
          <p:nvPr/>
        </p:nvSpPr>
        <p:spPr>
          <a:xfrm>
            <a:off x="3113881" y="3342243"/>
            <a:ext cx="802451" cy="25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920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704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2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922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1222" y="925441"/>
            <a:ext cx="6568732" cy="4388067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5" name="Зачем мы автоматизируем?"/>
          <p:cNvSpPr txBox="1"/>
          <p:nvPr>
            <p:ph type="title"/>
          </p:nvPr>
        </p:nvSpPr>
        <p:spPr>
          <a:xfrm>
            <a:off x="98266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Зачем мы автоматизируем?</a:t>
            </a:r>
          </a:p>
        </p:txBody>
      </p:sp>
      <p:sp>
        <p:nvSpPr>
          <p:cNvPr id="68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8627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8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6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929" name="Задача передается…"/>
          <p:cNvGrpSpPr/>
          <p:nvPr/>
        </p:nvGrpSpPr>
        <p:grpSpPr>
          <a:xfrm>
            <a:off x="3916331" y="2390624"/>
            <a:ext cx="2520001" cy="1093168"/>
            <a:chOff x="0" y="0"/>
            <a:chExt cx="2520000" cy="1093166"/>
          </a:xfrm>
        </p:grpSpPr>
        <p:sp>
          <p:nvSpPr>
            <p:cNvPr id="927" name="Прямоугольник"/>
            <p:cNvSpPr/>
            <p:nvPr/>
          </p:nvSpPr>
          <p:spPr>
            <a:xfrm>
              <a:off x="-1" y="-1"/>
              <a:ext cx="2520002" cy="1093168"/>
            </a:xfrm>
            <a:prstGeom prst="rect">
              <a:avLst/>
            </a:prstGeom>
            <a:solidFill>
              <a:srgbClr val="7DB7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8" name="Задача  передается…"/>
            <p:cNvSpPr txBox="1"/>
            <p:nvPr/>
          </p:nvSpPr>
          <p:spPr>
            <a:xfrm>
              <a:off x="-1" y="159233"/>
              <a:ext cx="2520002" cy="774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Задача </a:t>
              </a:r>
              <a:br/>
              <a:r>
                <a:t>передается 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в тестирование</a:t>
              </a:r>
            </a:p>
          </p:txBody>
        </p:sp>
      </p:grpSp>
      <p:grpSp>
        <p:nvGrpSpPr>
          <p:cNvPr id="932" name="Тесты прошли?"/>
          <p:cNvGrpSpPr/>
          <p:nvPr/>
        </p:nvGrpSpPr>
        <p:grpSpPr>
          <a:xfrm>
            <a:off x="982662" y="3483790"/>
            <a:ext cx="2131242" cy="917899"/>
            <a:chOff x="0" y="0"/>
            <a:chExt cx="2131240" cy="917898"/>
          </a:xfrm>
        </p:grpSpPr>
        <p:sp>
          <p:nvSpPr>
            <p:cNvPr id="930" name="Прямоугольник"/>
            <p:cNvSpPr/>
            <p:nvPr/>
          </p:nvSpPr>
          <p:spPr>
            <a:xfrm>
              <a:off x="-1" y="-1"/>
              <a:ext cx="2131242" cy="9179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1" name="Тесты  прошли?"/>
            <p:cNvSpPr txBox="1"/>
            <p:nvPr/>
          </p:nvSpPr>
          <p:spPr>
            <a:xfrm>
              <a:off x="-1" y="192249"/>
              <a:ext cx="213124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Тесты </a:t>
              </a:r>
              <a:br/>
              <a:r>
                <a:t>прошли?</a:t>
              </a:r>
            </a:p>
          </p:txBody>
        </p:sp>
      </p:grpSp>
      <p:grpSp>
        <p:nvGrpSpPr>
          <p:cNvPr id="935" name="Возврат…"/>
          <p:cNvGrpSpPr/>
          <p:nvPr/>
        </p:nvGrpSpPr>
        <p:grpSpPr>
          <a:xfrm>
            <a:off x="3916331" y="4467374"/>
            <a:ext cx="2520001" cy="1093168"/>
            <a:chOff x="0" y="0"/>
            <a:chExt cx="2520000" cy="1093166"/>
          </a:xfrm>
        </p:grpSpPr>
        <p:sp>
          <p:nvSpPr>
            <p:cNvPr id="933" name="Прямоугольник"/>
            <p:cNvSpPr/>
            <p:nvPr/>
          </p:nvSpPr>
          <p:spPr>
            <a:xfrm>
              <a:off x="-1" y="-1"/>
              <a:ext cx="2520002" cy="1093168"/>
            </a:xfrm>
            <a:prstGeom prst="rect">
              <a:avLst/>
            </a:prstGeom>
            <a:solidFill>
              <a:srgbClr val="7DB7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4" name="Возврат…"/>
            <p:cNvSpPr txBox="1"/>
            <p:nvPr/>
          </p:nvSpPr>
          <p:spPr>
            <a:xfrm>
              <a:off x="-1" y="279883"/>
              <a:ext cx="252000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Возврат 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на доработку</a:t>
              </a:r>
            </a:p>
          </p:txBody>
        </p:sp>
      </p:grpSp>
      <p:sp>
        <p:nvSpPr>
          <p:cNvPr id="941" name="Скругленная соединительная линия 5"/>
          <p:cNvSpPr/>
          <p:nvPr/>
        </p:nvSpPr>
        <p:spPr>
          <a:xfrm>
            <a:off x="3113881" y="3342243"/>
            <a:ext cx="802451" cy="25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942" name="Скругленная соединительная линия 19"/>
          <p:cNvSpPr/>
          <p:nvPr/>
        </p:nvSpPr>
        <p:spPr>
          <a:xfrm>
            <a:off x="3113881" y="4307660"/>
            <a:ext cx="802451" cy="274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93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9383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3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5" name="Как ВК работает с автотестами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Как </a:t>
            </a:r>
            <a:r>
              <a:t>VK</a:t>
            </a:r>
            <a:r>
              <a:t> работает с автотестами</a:t>
            </a:r>
          </a:p>
        </p:txBody>
      </p:sp>
      <p:grpSp>
        <p:nvGrpSpPr>
          <p:cNvPr id="948" name="Задача передается…"/>
          <p:cNvGrpSpPr/>
          <p:nvPr/>
        </p:nvGrpSpPr>
        <p:grpSpPr>
          <a:xfrm>
            <a:off x="3916331" y="2390624"/>
            <a:ext cx="2520001" cy="1093168"/>
            <a:chOff x="0" y="0"/>
            <a:chExt cx="2520000" cy="1093166"/>
          </a:xfrm>
        </p:grpSpPr>
        <p:sp>
          <p:nvSpPr>
            <p:cNvPr id="946" name="Прямоугольник"/>
            <p:cNvSpPr/>
            <p:nvPr/>
          </p:nvSpPr>
          <p:spPr>
            <a:xfrm>
              <a:off x="-1" y="-1"/>
              <a:ext cx="2520002" cy="1093168"/>
            </a:xfrm>
            <a:prstGeom prst="rect">
              <a:avLst/>
            </a:prstGeom>
            <a:solidFill>
              <a:srgbClr val="7DB7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7" name="Задача  передается…"/>
            <p:cNvSpPr txBox="1"/>
            <p:nvPr/>
          </p:nvSpPr>
          <p:spPr>
            <a:xfrm>
              <a:off x="-1" y="159233"/>
              <a:ext cx="2520002" cy="774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Задача </a:t>
              </a:r>
              <a:br/>
              <a:r>
                <a:t>передается 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в тестирование</a:t>
              </a:r>
            </a:p>
          </p:txBody>
        </p:sp>
      </p:grpSp>
      <p:grpSp>
        <p:nvGrpSpPr>
          <p:cNvPr id="951" name="Тесты прошли?"/>
          <p:cNvGrpSpPr/>
          <p:nvPr/>
        </p:nvGrpSpPr>
        <p:grpSpPr>
          <a:xfrm>
            <a:off x="982662" y="3483790"/>
            <a:ext cx="2131242" cy="917899"/>
            <a:chOff x="0" y="0"/>
            <a:chExt cx="2131240" cy="917898"/>
          </a:xfrm>
        </p:grpSpPr>
        <p:sp>
          <p:nvSpPr>
            <p:cNvPr id="949" name="Прямоугольник"/>
            <p:cNvSpPr/>
            <p:nvPr/>
          </p:nvSpPr>
          <p:spPr>
            <a:xfrm>
              <a:off x="-1" y="-1"/>
              <a:ext cx="2131242" cy="9179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0" name="Тесты  прошли?"/>
            <p:cNvSpPr txBox="1"/>
            <p:nvPr/>
          </p:nvSpPr>
          <p:spPr>
            <a:xfrm>
              <a:off x="-1" y="192249"/>
              <a:ext cx="213124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Тесты </a:t>
              </a:r>
              <a:br/>
              <a:r>
                <a:t>прошли?</a:t>
              </a:r>
            </a:p>
          </p:txBody>
        </p:sp>
      </p:grpSp>
      <p:grpSp>
        <p:nvGrpSpPr>
          <p:cNvPr id="954" name="Возврат…"/>
          <p:cNvGrpSpPr/>
          <p:nvPr/>
        </p:nvGrpSpPr>
        <p:grpSpPr>
          <a:xfrm>
            <a:off x="3916331" y="4467374"/>
            <a:ext cx="2520001" cy="1093168"/>
            <a:chOff x="0" y="0"/>
            <a:chExt cx="2520000" cy="1093166"/>
          </a:xfrm>
        </p:grpSpPr>
        <p:sp>
          <p:nvSpPr>
            <p:cNvPr id="952" name="Прямоугольник"/>
            <p:cNvSpPr/>
            <p:nvPr/>
          </p:nvSpPr>
          <p:spPr>
            <a:xfrm>
              <a:off x="-1" y="-1"/>
              <a:ext cx="2520002" cy="1093168"/>
            </a:xfrm>
            <a:prstGeom prst="rect">
              <a:avLst/>
            </a:prstGeom>
            <a:solidFill>
              <a:srgbClr val="7DB7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3" name="Возврат…"/>
            <p:cNvSpPr txBox="1"/>
            <p:nvPr/>
          </p:nvSpPr>
          <p:spPr>
            <a:xfrm>
              <a:off x="-1" y="279883"/>
              <a:ext cx="252000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Возврат 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на доработку</a:t>
              </a:r>
            </a:p>
          </p:txBody>
        </p:sp>
      </p:grpSp>
      <p:sp>
        <p:nvSpPr>
          <p:cNvPr id="961" name="Скругленная соединительная линия 5"/>
          <p:cNvSpPr/>
          <p:nvPr/>
        </p:nvSpPr>
        <p:spPr>
          <a:xfrm>
            <a:off x="3113881" y="3342243"/>
            <a:ext cx="802451" cy="25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962" name="Скругленная соединительная линия 19"/>
          <p:cNvSpPr/>
          <p:nvPr/>
        </p:nvSpPr>
        <p:spPr>
          <a:xfrm>
            <a:off x="3113881" y="4307660"/>
            <a:ext cx="802451" cy="274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pic>
        <p:nvPicPr>
          <p:cNvPr id="95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1711" t="0" r="3458" b="0"/>
          <a:stretch>
            <a:fillRect/>
          </a:stretch>
        </p:blipFill>
        <p:spPr>
          <a:xfrm>
            <a:off x="7098662" y="2937207"/>
            <a:ext cx="4110677" cy="1775674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95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987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5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96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Изображение" descr="Изображени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3170" t="1919" r="4465" b="5553"/>
          <a:stretch>
            <a:fillRect/>
          </a:stretch>
        </p:blipFill>
        <p:spPr>
          <a:xfrm>
            <a:off x="2716427" y="926756"/>
            <a:ext cx="6759146" cy="4720282"/>
          </a:xfrm>
          <a:prstGeom prst="rect">
            <a:avLst/>
          </a:prstGeom>
          <a:ln w="9525">
            <a:solidFill>
              <a:srgbClr val="BFBFBF"/>
            </a:solidFill>
            <a:round/>
          </a:ln>
        </p:spPr>
      </p:pic>
      <p:sp>
        <p:nvSpPr>
          <p:cNvPr id="965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478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6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967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0" name="Как ВК работает с автотестами"/>
          <p:cNvSpPr txBox="1"/>
          <p:nvPr>
            <p:ph type="title"/>
          </p:nvPr>
        </p:nvSpPr>
        <p:spPr>
          <a:xfrm>
            <a:off x="1501647" y="2828151"/>
            <a:ext cx="3033284" cy="1201697"/>
          </a:xfrm>
          <a:prstGeom prst="rect">
            <a:avLst/>
          </a:prstGeom>
        </p:spPr>
        <p:txBody>
          <a:bodyPr/>
          <a:lstStyle/>
          <a:p>
            <a:pPr/>
            <a:r>
              <a:t>Тестовые окружения</a:t>
            </a:r>
          </a:p>
        </p:txBody>
      </p:sp>
      <p:sp>
        <p:nvSpPr>
          <p:cNvPr id="971" name="Окружения для прогона автотестов:…"/>
          <p:cNvSpPr txBox="1"/>
          <p:nvPr/>
        </p:nvSpPr>
        <p:spPr>
          <a:xfrm>
            <a:off x="6436395" y="1947840"/>
            <a:ext cx="4317692" cy="303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defRPr sz="1600"/>
            </a:pPr>
            <a:r>
              <a:t>Окружения для прогона автотестов: </a:t>
            </a:r>
          </a:p>
          <a:p>
            <a:pPr lvl="2" marL="292100" indent="-292100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карантин;</a:t>
            </a:r>
            <a:endParaRPr sz="1200"/>
          </a:p>
          <a:p>
            <a:pPr lvl="2" marL="292100" indent="-292100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домены;</a:t>
            </a:r>
            <a:endParaRPr sz="1200"/>
          </a:p>
          <a:p>
            <a:pPr lvl="2" marL="292100" indent="-292100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стейджинг.</a:t>
            </a:r>
            <a:br/>
          </a:p>
          <a:p>
            <a:pPr>
              <a:lnSpc>
                <a:spcPct val="110000"/>
              </a:lnSpc>
              <a:spcBef>
                <a:spcPts val="1000"/>
              </a:spcBef>
              <a:defRPr sz="1600"/>
            </a:pPr>
            <a:r>
              <a:t>Чтобы поместить тест в одно из окружений, необходимо прописать путь до тестового класса в соответствующих тест-сьютах (то есть в </a:t>
            </a:r>
            <a:r>
              <a:t>xml-</a:t>
            </a:r>
            <a:r>
              <a:t>файлах, </a:t>
            </a:r>
            <a:br/>
            <a:r>
              <a:t>на которые смотрит </a:t>
            </a:r>
            <a:r>
              <a:t>TestNG).</a:t>
            </a:r>
          </a:p>
        </p:txBody>
      </p:sp>
      <p:pic>
        <p:nvPicPr>
          <p:cNvPr id="97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2009625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3714856"/>
            <a:ext cx="236094" cy="236094"/>
          </a:xfrm>
          <a:prstGeom prst="rect">
            <a:avLst/>
          </a:prstGeom>
          <a:ln w="12700">
            <a:miter lim="400000"/>
          </a:ln>
        </p:spPr>
      </p:pic>
      <p:sp>
        <p:nvSpPr>
          <p:cNvPr id="974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7852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7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976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9" name="Как ВК работает с автотестами"/>
          <p:cNvSpPr txBox="1"/>
          <p:nvPr>
            <p:ph type="title"/>
          </p:nvPr>
        </p:nvSpPr>
        <p:spPr>
          <a:xfrm>
            <a:off x="1501647" y="2828151"/>
            <a:ext cx="3033284" cy="1201697"/>
          </a:xfrm>
          <a:prstGeom prst="rect">
            <a:avLst/>
          </a:prstGeom>
        </p:spPr>
        <p:txBody>
          <a:bodyPr anchor="ctr"/>
          <a:lstStyle/>
          <a:p>
            <a:pPr/>
            <a:r>
              <a:t>Карантин</a:t>
            </a:r>
          </a:p>
        </p:txBody>
      </p:sp>
      <p:sp>
        <p:nvSpPr>
          <p:cNvPr id="980" name="Окружения для прогона автотестов:…"/>
          <p:cNvSpPr txBox="1"/>
          <p:nvPr/>
        </p:nvSpPr>
        <p:spPr>
          <a:xfrm>
            <a:off x="6436395" y="898955"/>
            <a:ext cx="4317692" cy="497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spcBef>
                <a:spcPts val="2300"/>
              </a:spcBef>
              <a:defRPr sz="1600"/>
            </a:pPr>
            <a:r>
              <a:t>Первая ступень после того, как мы закодили автотест и прошли ревью;</a:t>
            </a:r>
          </a:p>
          <a:p>
            <a:pPr>
              <a:lnSpc>
                <a:spcPct val="110000"/>
              </a:lnSpc>
              <a:spcBef>
                <a:spcPts val="2300"/>
              </a:spcBef>
              <a:defRPr sz="1600"/>
            </a:pPr>
            <a:r>
              <a:t>Добавляем новые тесты, чтобы проверить их работоспособность;</a:t>
            </a:r>
          </a:p>
          <a:p>
            <a:pPr>
              <a:lnSpc>
                <a:spcPct val="110000"/>
              </a:lnSpc>
              <a:spcBef>
                <a:spcPts val="2300"/>
              </a:spcBef>
              <a:defRPr sz="1600"/>
            </a:pPr>
            <a:r>
              <a:t>Тесты бегают там около 2 недель;</a:t>
            </a:r>
          </a:p>
          <a:p>
            <a:pPr>
              <a:lnSpc>
                <a:spcPct val="110000"/>
              </a:lnSpc>
              <a:spcBef>
                <a:spcPts val="2300"/>
              </a:spcBef>
              <a:defRPr sz="1600"/>
            </a:pPr>
            <a:r>
              <a:t>Упавшие тесты меншонят тестировщика, разработчики не сидят в чате падений карантинов;</a:t>
            </a:r>
          </a:p>
          <a:p>
            <a:pPr>
              <a:lnSpc>
                <a:spcPct val="110000"/>
              </a:lnSpc>
              <a:spcBef>
                <a:spcPts val="2300"/>
              </a:spcBef>
              <a:defRPr sz="1600"/>
            </a:pPr>
            <a:r>
              <a:t>Тестировщик разбирается, почему упали его тесты: проблема тестового домена или нестабильный тест?</a:t>
            </a:r>
          </a:p>
          <a:p>
            <a:pPr>
              <a:lnSpc>
                <a:spcPct val="110000"/>
              </a:lnSpc>
              <a:spcBef>
                <a:spcPts val="2300"/>
              </a:spcBef>
              <a:defRPr sz="1600"/>
            </a:pPr>
            <a:r>
              <a:t>Идеально, чтобы править и стабилизировать тесты до победного.</a:t>
            </a:r>
          </a:p>
        </p:txBody>
      </p:sp>
      <p:pic>
        <p:nvPicPr>
          <p:cNvPr id="98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1008727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2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1829119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3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952" y="2556179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785" y="3159667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616" y="4195645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49" y="5355194"/>
            <a:ext cx="236094" cy="236094"/>
          </a:xfrm>
          <a:prstGeom prst="rect">
            <a:avLst/>
          </a:prstGeom>
          <a:ln w="12700">
            <a:miter lim="400000"/>
          </a:ln>
        </p:spPr>
      </p:pic>
      <p:sp>
        <p:nvSpPr>
          <p:cNvPr id="987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2044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8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989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2" name="Как ВК работает с автотестами"/>
          <p:cNvSpPr txBox="1"/>
          <p:nvPr>
            <p:ph type="title"/>
          </p:nvPr>
        </p:nvSpPr>
        <p:spPr>
          <a:xfrm>
            <a:off x="1501647" y="2828151"/>
            <a:ext cx="3033284" cy="1201697"/>
          </a:xfrm>
          <a:prstGeom prst="rect">
            <a:avLst/>
          </a:prstGeom>
        </p:spPr>
        <p:txBody>
          <a:bodyPr anchor="ctr"/>
          <a:lstStyle/>
          <a:p>
            <a:pPr/>
            <a:r>
              <a:t>Домены</a:t>
            </a:r>
          </a:p>
        </p:txBody>
      </p:sp>
      <p:sp>
        <p:nvSpPr>
          <p:cNvPr id="993" name="Окружения для прогона автотестов:…"/>
          <p:cNvSpPr txBox="1"/>
          <p:nvPr/>
        </p:nvSpPr>
        <p:spPr>
          <a:xfrm>
            <a:off x="6436395" y="843504"/>
            <a:ext cx="4266248" cy="516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110000"/>
              </a:lnSpc>
              <a:spcBef>
                <a:spcPts val="2200"/>
              </a:spcBef>
              <a:defRPr sz="1600"/>
            </a:pPr>
            <a:r>
              <a:t>Если тесты &gt;2 недель работают стабильно, их выводят в основной комплект на домены;</a:t>
            </a:r>
          </a:p>
          <a:p>
            <a:pPr>
              <a:lnSpc>
                <a:spcPct val="110000"/>
              </a:lnSpc>
              <a:spcBef>
                <a:spcPts val="2200"/>
              </a:spcBef>
              <a:defRPr sz="1600"/>
            </a:pPr>
            <a:r>
              <a:t>При падении тесты упоминают и разработчика, и тестировщика;</a:t>
            </a:r>
          </a:p>
          <a:p>
            <a:pPr>
              <a:lnSpc>
                <a:spcPct val="110000"/>
              </a:lnSpc>
              <a:spcBef>
                <a:spcPts val="2200"/>
              </a:spcBef>
              <a:defRPr sz="1600"/>
            </a:pPr>
            <a:r>
              <a:t>Если тесты на домене не прошли, задача не идет в тестирование, — это вопрос минимальной работоспособности и отсутствия регрессионных багов;</a:t>
            </a:r>
          </a:p>
          <a:p>
            <a:pPr>
              <a:lnSpc>
                <a:spcPct val="110000"/>
              </a:lnSpc>
              <a:spcBef>
                <a:spcPts val="2200"/>
              </a:spcBef>
              <a:defRPr sz="1600"/>
            </a:pPr>
            <a:r>
              <a:t>Тестов много, поэтому на доменах </a:t>
            </a:r>
            <a:br/>
            <a:r>
              <a:t>есть дежурный — человек, который следит за падениями;</a:t>
            </a:r>
          </a:p>
          <a:p>
            <a:pPr>
              <a:lnSpc>
                <a:spcPct val="110000"/>
              </a:lnSpc>
              <a:spcBef>
                <a:spcPts val="2200"/>
              </a:spcBef>
              <a:defRPr sz="1600"/>
            </a:pPr>
            <a:r>
              <a:t>Если какие-то тесты начинают падать, </a:t>
            </a:r>
            <a:br/>
            <a:r>
              <a:t>а с доменом все ок, дежурный обращается к автору тестов.</a:t>
            </a:r>
          </a:p>
        </p:txBody>
      </p:sp>
      <p:pic>
        <p:nvPicPr>
          <p:cNvPr id="99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910641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5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2005643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6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785" y="2794255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7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616" y="4146217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8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49" y="5231624"/>
            <a:ext cx="236094" cy="236094"/>
          </a:xfrm>
          <a:prstGeom prst="rect">
            <a:avLst/>
          </a:prstGeom>
          <a:ln w="12700">
            <a:miter lim="400000"/>
          </a:ln>
        </p:spPr>
      </p:pic>
      <p:sp>
        <p:nvSpPr>
          <p:cNvPr id="999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7529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0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4" name="Как ВК работает с автотестами"/>
          <p:cNvSpPr txBox="1"/>
          <p:nvPr>
            <p:ph type="title"/>
          </p:nvPr>
        </p:nvSpPr>
        <p:spPr>
          <a:xfrm>
            <a:off x="1501647" y="2828151"/>
            <a:ext cx="3033284" cy="1201697"/>
          </a:xfrm>
          <a:prstGeom prst="rect">
            <a:avLst/>
          </a:prstGeom>
        </p:spPr>
        <p:txBody>
          <a:bodyPr anchor="ctr"/>
          <a:lstStyle/>
          <a:p>
            <a:pPr/>
            <a:r>
              <a:t>Стейджинг</a:t>
            </a:r>
          </a:p>
        </p:txBody>
      </p:sp>
      <p:sp>
        <p:nvSpPr>
          <p:cNvPr id="1005" name="Окружения для прогона автотестов:…"/>
          <p:cNvSpPr txBox="1"/>
          <p:nvPr/>
        </p:nvSpPr>
        <p:spPr>
          <a:xfrm>
            <a:off x="6436394" y="863190"/>
            <a:ext cx="4727224" cy="5126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110000"/>
              </a:lnSpc>
              <a:spcBef>
                <a:spcPts val="1600"/>
              </a:spcBef>
              <a:defRPr sz="1600"/>
            </a:pPr>
            <a:r>
              <a:t>Промежуточная стадия между тестовым доменом и продакшеном, поэтому тесты здесь самые-самые важные;</a:t>
            </a:r>
          </a:p>
          <a:p>
            <a:pPr>
              <a:lnSpc>
                <a:spcPct val="110000"/>
              </a:lnSpc>
              <a:spcBef>
                <a:spcPts val="1600"/>
              </a:spcBef>
              <a:defRPr sz="1600"/>
            </a:pPr>
            <a:r>
              <a:t>Тесты на стейджинге защищают нас от выкатывания в прод проблем: если они падают, то попадание «сломанного» кода в продакшен блокируется;</a:t>
            </a:r>
          </a:p>
          <a:p>
            <a:pPr>
              <a:lnSpc>
                <a:spcPct val="110000"/>
              </a:lnSpc>
              <a:spcBef>
                <a:spcPts val="1600"/>
              </a:spcBef>
              <a:defRPr sz="1600"/>
            </a:pPr>
            <a:r>
              <a:t>Мы стремимся покрывать приоритетные кейсы, ориентируясь на аналитику, которую собираем с действий пользователей на сайте (выделяем, с каким функциями они взаимодействуют чаще остальных);</a:t>
            </a:r>
          </a:p>
          <a:p>
            <a:pPr>
              <a:lnSpc>
                <a:spcPct val="110000"/>
              </a:lnSpc>
              <a:spcBef>
                <a:spcPts val="1600"/>
              </a:spcBef>
              <a:defRPr sz="1600"/>
            </a:pPr>
            <a:r>
              <a:t>Около 700 </a:t>
            </a:r>
            <a:r>
              <a:t>UI-</a:t>
            </a:r>
            <a:r>
              <a:t>тестов, время общего прогона ≈7 минут;</a:t>
            </a:r>
          </a:p>
          <a:p>
            <a:pPr>
              <a:lnSpc>
                <a:spcPct val="110000"/>
              </a:lnSpc>
              <a:spcBef>
                <a:spcPts val="1600"/>
              </a:spcBef>
              <a:defRPr sz="1600"/>
            </a:pPr>
            <a:r>
              <a:t>Прогоняем тесты в виртуальных машинах с помощью </a:t>
            </a:r>
            <a:r>
              <a:t>Aerocube Selenoid.</a:t>
            </a:r>
          </a:p>
        </p:txBody>
      </p:sp>
      <p:pic>
        <p:nvPicPr>
          <p:cNvPr id="100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910641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121" y="1916831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785" y="3187818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9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616" y="4752866"/>
            <a:ext cx="236094" cy="23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0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7449" y="5491286"/>
            <a:ext cx="236094" cy="236094"/>
          </a:xfrm>
          <a:prstGeom prst="rect">
            <a:avLst/>
          </a:prstGeom>
          <a:ln w="12700">
            <a:miter lim="400000"/>
          </a:ln>
        </p:spPr>
      </p:pic>
      <p:sp>
        <p:nvSpPr>
          <p:cNvPr id="1011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986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1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13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Группа 2"/>
          <p:cNvGrpSpPr/>
          <p:nvPr/>
        </p:nvGrpSpPr>
        <p:grpSpPr>
          <a:xfrm>
            <a:off x="1626017" y="677826"/>
            <a:ext cx="8939966" cy="5502348"/>
            <a:chOff x="0" y="0"/>
            <a:chExt cx="8939965" cy="5502347"/>
          </a:xfrm>
        </p:grpSpPr>
        <p:pic>
          <p:nvPicPr>
            <p:cNvPr id="1015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571686" cy="5468384"/>
            </a:xfrm>
            <a:prstGeom prst="rect">
              <a:avLst/>
            </a:prstGeom>
            <a:ln w="12700" cap="flat">
              <a:solidFill>
                <a:srgbClr val="BFBFBF"/>
              </a:solidFill>
              <a:prstDash val="solid"/>
              <a:miter lim="400000"/>
            </a:ln>
            <a:effectLst/>
          </p:spPr>
        </p:pic>
        <p:pic>
          <p:nvPicPr>
            <p:cNvPr id="1016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31026" y="0"/>
              <a:ext cx="4208940" cy="5502348"/>
            </a:xfrm>
            <a:prstGeom prst="rect">
              <a:avLst/>
            </a:prstGeom>
            <a:ln w="12700" cap="flat">
              <a:solidFill>
                <a:srgbClr val="BFBFBF"/>
              </a:solidFill>
              <a:prstDash val="solid"/>
              <a:miter lim="400000"/>
            </a:ln>
            <a:effectLst/>
          </p:spPr>
        </p:pic>
      </p:grpSp>
      <p:sp>
        <p:nvSpPr>
          <p:cNvPr id="1018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9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78581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20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21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Группа 2"/>
          <p:cNvGrpSpPr/>
          <p:nvPr/>
        </p:nvGrpSpPr>
        <p:grpSpPr>
          <a:xfrm>
            <a:off x="1626017" y="677826"/>
            <a:ext cx="8939966" cy="5502348"/>
            <a:chOff x="0" y="0"/>
            <a:chExt cx="8939965" cy="5502347"/>
          </a:xfrm>
        </p:grpSpPr>
        <p:pic>
          <p:nvPicPr>
            <p:cNvPr id="1023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571686" cy="5468384"/>
            </a:xfrm>
            <a:prstGeom prst="rect">
              <a:avLst/>
            </a:prstGeom>
            <a:ln w="12700" cap="flat">
              <a:solidFill>
                <a:srgbClr val="BFBFBF"/>
              </a:solidFill>
              <a:prstDash val="solid"/>
              <a:miter lim="400000"/>
            </a:ln>
            <a:effectLst/>
          </p:spPr>
        </p:pic>
        <p:pic>
          <p:nvPicPr>
            <p:cNvPr id="1024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31026" y="0"/>
              <a:ext cx="4208940" cy="5502348"/>
            </a:xfrm>
            <a:prstGeom prst="rect">
              <a:avLst/>
            </a:prstGeom>
            <a:ln w="12700" cap="flat">
              <a:solidFill>
                <a:srgbClr val="BFBFBF"/>
              </a:solidFill>
              <a:prstDash val="solid"/>
              <a:miter lim="400000"/>
            </a:ln>
            <a:effectLst/>
          </p:spPr>
        </p:pic>
      </p:grpSp>
      <p:sp>
        <p:nvSpPr>
          <p:cNvPr id="1026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7" name="Скругленный прямоугольник 3"/>
          <p:cNvSpPr/>
          <p:nvPr/>
        </p:nvSpPr>
        <p:spPr>
          <a:xfrm>
            <a:off x="6651321" y="4371583"/>
            <a:ext cx="3620022" cy="713984"/>
          </a:xfrm>
          <a:prstGeom prst="roundRect">
            <a:avLst>
              <a:gd name="adj" fmla="val 0"/>
            </a:avLst>
          </a:prstGeom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0593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29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3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Когда счет идет на сотни, нужно быть уверенными в том, что тесты не падают просто так"/>
          <p:cNvSpPr txBox="1"/>
          <p:nvPr>
            <p:ph type="body" sz="quarter" idx="4294967295"/>
          </p:nvPr>
        </p:nvSpPr>
        <p:spPr>
          <a:xfrm>
            <a:off x="982662" y="5574081"/>
            <a:ext cx="7033998" cy="901201"/>
          </a:xfrm>
          <a:prstGeom prst="rect">
            <a:avLst/>
          </a:prstGeom>
        </p:spPr>
        <p:txBody>
          <a:bodyPr/>
          <a:lstStyle/>
          <a:p>
            <a:pPr defTabSz="742950">
              <a:defRPr sz="1900"/>
            </a:pPr>
            <a:r>
              <a:t>Когда счет идет на сотни, нужно быть уверенными в том, </a:t>
            </a:r>
            <a:br/>
            <a:r>
              <a:t>что тесты не падают просто так</a:t>
            </a:r>
          </a:p>
        </p:txBody>
      </p:sp>
      <p:sp>
        <p:nvSpPr>
          <p:cNvPr id="1033" name="Нестабильные тесты -…"/>
          <p:cNvSpPr txBox="1"/>
          <p:nvPr/>
        </p:nvSpPr>
        <p:spPr>
          <a:xfrm>
            <a:off x="982662" y="658289"/>
            <a:ext cx="8141918" cy="365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defTabSz="868680">
              <a:lnSpc>
                <a:spcPct val="90000"/>
              </a:lnSpc>
              <a:defRPr sz="6270">
                <a:solidFill>
                  <a:schemeClr val="accent1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pPr>
            <a:r>
              <a:t>НЕСТАБИЛЬНЫЕ ТЕСТЫ –  </a:t>
            </a:r>
            <a:endParaRPr sz="1520"/>
          </a:p>
          <a:p>
            <a:pPr defTabSz="868680">
              <a:lnSpc>
                <a:spcPct val="90000"/>
              </a:lnSpc>
              <a:defRPr sz="418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pPr>
            <a:r>
              <a:t>проблема, с которой сталкиваются</a:t>
            </a:r>
          </a:p>
          <a:p>
            <a:pPr defTabSz="868680">
              <a:lnSpc>
                <a:spcPct val="90000"/>
              </a:lnSpc>
              <a:defRPr sz="4180"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pPr>
            <a:r>
              <a:t>многие тестировщики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1222" y="925441"/>
            <a:ext cx="6568732" cy="4388067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2" name="Зачем мы автоматизируем?"/>
          <p:cNvSpPr txBox="1"/>
          <p:nvPr>
            <p:ph type="title"/>
          </p:nvPr>
        </p:nvSpPr>
        <p:spPr>
          <a:xfrm>
            <a:off x="98266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Зачем мы автоматизируем?</a:t>
            </a:r>
          </a:p>
        </p:txBody>
      </p:sp>
      <p:sp>
        <p:nvSpPr>
          <p:cNvPr id="693" name="Прямоугольник 4"/>
          <p:cNvSpPr txBox="1"/>
          <p:nvPr/>
        </p:nvSpPr>
        <p:spPr>
          <a:xfrm>
            <a:off x="1028383" y="3119473"/>
            <a:ext cx="355191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lvl1pPr>
          </a:lstStyle>
          <a:p>
            <a:pPr/>
            <a:r>
              <a:t>Сократить регрессию</a:t>
            </a:r>
          </a:p>
        </p:txBody>
      </p:sp>
      <p:sp>
        <p:nvSpPr>
          <p:cNvPr id="694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90469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9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Стабилизация тестов за счет…"/>
          <p:cNvSpPr txBox="1"/>
          <p:nvPr>
            <p:ph type="title"/>
          </p:nvPr>
        </p:nvSpPr>
        <p:spPr>
          <a:xfrm>
            <a:off x="984250" y="3795386"/>
            <a:ext cx="8147223" cy="2243692"/>
          </a:xfrm>
          <a:prstGeom prst="rect">
            <a:avLst/>
          </a:prstGeom>
        </p:spPr>
        <p:txBody>
          <a:bodyPr/>
          <a:lstStyle/>
          <a:p>
            <a:pPr defTabSz="850391">
              <a:defRPr sz="5022"/>
            </a:pPr>
            <a:r>
              <a:t>Стабилизация </a:t>
            </a:r>
            <a:br/>
            <a:r>
              <a:t>тестов за счет</a:t>
            </a:r>
          </a:p>
          <a:p>
            <a:pPr defTabSz="850391">
              <a:defRPr sz="5022"/>
            </a:pPr>
            <a:r>
              <a:t>надежности продукта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3094" t="3516" r="3803" b="6436"/>
          <a:stretch>
            <a:fillRect/>
          </a:stretch>
        </p:blipFill>
        <p:spPr>
          <a:xfrm>
            <a:off x="1535254" y="1487150"/>
            <a:ext cx="3805239" cy="3805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38" name="Надежные локаторы"/>
          <p:cNvSpPr txBox="1"/>
          <p:nvPr>
            <p:ph type="title"/>
          </p:nvPr>
        </p:nvSpPr>
        <p:spPr>
          <a:xfrm>
            <a:off x="6096001" y="1976646"/>
            <a:ext cx="4065327" cy="974040"/>
          </a:xfrm>
          <a:prstGeom prst="rect">
            <a:avLst/>
          </a:prstGeom>
        </p:spPr>
        <p:txBody>
          <a:bodyPr/>
          <a:lstStyle>
            <a:lvl1pPr defTabSz="2172614">
              <a:defRPr sz="3239"/>
            </a:lvl1pPr>
          </a:lstStyle>
          <a:p>
            <a:pPr/>
            <a:r>
              <a:t>Надежные локаторы</a:t>
            </a:r>
          </a:p>
        </p:txBody>
      </p:sp>
      <p:sp>
        <p:nvSpPr>
          <p:cNvPr id="1039" name="Текст 1"/>
          <p:cNvSpPr txBox="1"/>
          <p:nvPr>
            <p:ph type="body" sz="quarter" idx="1"/>
          </p:nvPr>
        </p:nvSpPr>
        <p:spPr>
          <a:xfrm>
            <a:off x="6096000" y="3205809"/>
            <a:ext cx="4560746" cy="1567097"/>
          </a:xfrm>
          <a:prstGeom prst="rect">
            <a:avLst/>
          </a:prstGeom>
        </p:spPr>
        <p:txBody>
          <a:bodyPr/>
          <a:lstStyle/>
          <a:p>
            <a:pPr marL="285750" indent="-285750" defTabSz="1109444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В идеале </a:t>
            </a:r>
            <a:r>
              <a:t>data-test-* </a:t>
            </a:r>
            <a:r>
              <a:t>атрибуты;</a:t>
            </a:r>
          </a:p>
          <a:p>
            <a:pPr marL="285750" indent="-285750" defTabSz="1109444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Уникальные (не динамические) </a:t>
            </a:r>
            <a:r>
              <a:t>id;</a:t>
            </a:r>
          </a:p>
          <a:p>
            <a:pPr marL="285750" indent="-285750" defTabSz="1109444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Понятные имена классов;</a:t>
            </a:r>
          </a:p>
          <a:p>
            <a:pPr marL="285750" indent="-285750" defTabSz="1109444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Можно ставить задачу разработчикам или редактировать код страницы самим</a:t>
            </a:r>
          </a:p>
        </p:txBody>
      </p:sp>
      <p:sp>
        <p:nvSpPr>
          <p:cNvPr id="1040" name="Текст 7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1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6221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4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46" name="Снимок экрана 2021-04-02 в 19.50.41.png" descr="Снимок экрана 2021-04-02 в 19.50.41.png"/>
          <p:cNvPicPr>
            <a:picLocks noChangeAspect="1"/>
          </p:cNvPicPr>
          <p:nvPr/>
        </p:nvPicPr>
        <p:blipFill>
          <a:blip r:embed="rId2">
            <a:extLst/>
          </a:blip>
          <a:srcRect l="0" t="934" r="0" b="0"/>
          <a:stretch>
            <a:fillRect/>
          </a:stretch>
        </p:blipFill>
        <p:spPr>
          <a:xfrm>
            <a:off x="1678488" y="501255"/>
            <a:ext cx="8835109" cy="5660588"/>
          </a:xfrm>
          <a:prstGeom prst="rect">
            <a:avLst/>
          </a:prstGeom>
          <a:ln w="12700">
            <a:solidFill>
              <a:srgbClr val="D9D9D9"/>
            </a:solidFill>
            <a:miter lim="400000"/>
          </a:ln>
        </p:spPr>
      </p:pic>
      <p:sp>
        <p:nvSpPr>
          <p:cNvPr id="1047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720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4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49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Стабилизация тестов за счет…"/>
          <p:cNvSpPr txBox="1"/>
          <p:nvPr>
            <p:ph type="title"/>
          </p:nvPr>
        </p:nvSpPr>
        <p:spPr>
          <a:xfrm>
            <a:off x="984250" y="3144034"/>
            <a:ext cx="8147223" cy="2991589"/>
          </a:xfrm>
          <a:prstGeom prst="rect">
            <a:avLst/>
          </a:prstGeom>
        </p:spPr>
        <p:txBody>
          <a:bodyPr/>
          <a:lstStyle/>
          <a:p>
            <a:pPr defTabSz="850391">
              <a:defRPr sz="5022"/>
            </a:pPr>
            <a:r>
              <a:t>Стабилизация </a:t>
            </a:r>
            <a:br/>
            <a:r>
              <a:t>тестов за счет</a:t>
            </a:r>
          </a:p>
          <a:p>
            <a:pPr defTabSz="850391">
              <a:defRPr sz="5022"/>
            </a:pPr>
            <a:r>
              <a:t>инструментов автоматизации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4" name="Инструменты…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внутри библиотек</a:t>
            </a:r>
          </a:p>
        </p:txBody>
      </p:sp>
      <p:pic>
        <p:nvPicPr>
          <p:cNvPr id="105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000" y="1773238"/>
            <a:ext cx="5112000" cy="3533135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1056" name="Прямоугольник 4"/>
          <p:cNvSpPr txBox="1"/>
          <p:nvPr/>
        </p:nvSpPr>
        <p:spPr>
          <a:xfrm>
            <a:off x="6851650" y="2278427"/>
            <a:ext cx="4357688" cy="2518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109444">
              <a:lnSpc>
                <a:spcPct val="110000"/>
              </a:lnSpc>
              <a:spcBef>
                <a:spcPts val="600"/>
              </a:spcBef>
              <a:defRPr sz="1600"/>
            </a:pPr>
            <a:r>
              <a:t>Ожидания </a:t>
            </a:r>
            <a:r>
              <a:t>WebDriver:</a:t>
            </a:r>
          </a:p>
          <a:p>
            <a:pPr lvl="1" marL="255588" indent="-255588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Явные;</a:t>
            </a:r>
          </a:p>
          <a:p>
            <a:pPr lvl="1" marL="255588" indent="-255588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Неявные;</a:t>
            </a:r>
          </a:p>
          <a:p>
            <a:pPr lvl="1" marL="255588" indent="-255588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Беглые;</a:t>
            </a:r>
          </a:p>
          <a:p>
            <a:pPr defTabSz="1109444">
              <a:lnSpc>
                <a:spcPct val="110000"/>
              </a:lnSpc>
              <a:spcBef>
                <a:spcPts val="600"/>
              </a:spcBef>
              <a:defRPr sz="1600"/>
            </a:pPr>
            <a:r>
              <a:t>Внешние инструменты работы с ожиданиями: </a:t>
            </a:r>
            <a:r>
              <a:t>Awaitility;</a:t>
            </a:r>
          </a:p>
          <a:p>
            <a:pPr defTabSz="1109444">
              <a:lnSpc>
                <a:spcPct val="110000"/>
              </a:lnSpc>
              <a:spcBef>
                <a:spcPts val="600"/>
              </a:spcBef>
              <a:defRPr sz="1600"/>
            </a:pPr>
            <a:r>
              <a:t>JS-</a:t>
            </a:r>
            <a:r>
              <a:t>скрипты внутри браузера;</a:t>
            </a:r>
          </a:p>
          <a:p>
            <a:pPr defTabSz="1109444">
              <a:lnSpc>
                <a:spcPct val="110000"/>
              </a:lnSpc>
              <a:spcBef>
                <a:spcPts val="600"/>
              </a:spcBef>
              <a:defRPr sz="1600"/>
            </a:pPr>
            <a:r>
              <a:t>Интерфейс </a:t>
            </a:r>
            <a:r>
              <a:t>WebDriverEventListener.</a:t>
            </a:r>
          </a:p>
        </p:txBody>
      </p:sp>
      <p:sp>
        <p:nvSpPr>
          <p:cNvPr id="1057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5510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5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59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2" name="Инструменты внутри библиотек: ожидания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внутри библиотек: ожидания</a:t>
            </a:r>
          </a:p>
        </p:txBody>
      </p:sp>
      <p:pic>
        <p:nvPicPr>
          <p:cNvPr id="10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137" y="2105542"/>
            <a:ext cx="9559726" cy="3104870"/>
          </a:xfrm>
          <a:prstGeom prst="rect">
            <a:avLst/>
          </a:prstGeom>
          <a:ln w="12700">
            <a:miter lim="400000"/>
          </a:ln>
        </p:spPr>
      </p:pic>
      <p:sp>
        <p:nvSpPr>
          <p:cNvPr id="1064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123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6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66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9" name="Инструменты внутри библиотек: ожидания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внутри библиотек: ожидания</a:t>
            </a:r>
          </a:p>
        </p:txBody>
      </p:sp>
      <p:pic>
        <p:nvPicPr>
          <p:cNvPr id="107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150" y="1562100"/>
            <a:ext cx="10045700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1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4301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7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73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6" name="Инструменты внутри библиотек: ожидания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внутри библиотек: ожидания</a:t>
            </a:r>
          </a:p>
        </p:txBody>
      </p:sp>
      <p:pic>
        <p:nvPicPr>
          <p:cNvPr id="107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9050" y="1397629"/>
            <a:ext cx="9613900" cy="5105402"/>
          </a:xfrm>
          <a:prstGeom prst="rect">
            <a:avLst/>
          </a:prstGeom>
          <a:ln w="12700">
            <a:miter lim="400000"/>
          </a:ln>
        </p:spPr>
      </p:pic>
      <p:sp>
        <p:nvSpPr>
          <p:cNvPr id="107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2531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7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8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3" name="Инструменты внутри библиотек: Awaitility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внутри библиотек: </a:t>
            </a:r>
            <a:r>
              <a:t>Awaitility</a:t>
            </a:r>
          </a:p>
        </p:txBody>
      </p:sp>
      <p:pic>
        <p:nvPicPr>
          <p:cNvPr id="108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1968425"/>
            <a:ext cx="8763000" cy="32766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5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4785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8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0" name="Инструменты внутри библиотек: JS-код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внутри библиотек: </a:t>
            </a:r>
            <a:r>
              <a:t>JS-</a:t>
            </a:r>
            <a:r>
              <a:t>код</a:t>
            </a:r>
          </a:p>
        </p:txBody>
      </p:sp>
      <p:pic>
        <p:nvPicPr>
          <p:cNvPr id="109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9050" y="1451984"/>
            <a:ext cx="9613900" cy="419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4301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9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9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1222" y="925441"/>
            <a:ext cx="6568732" cy="4388067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0" name="Зачем мы автоматизируем?"/>
          <p:cNvSpPr txBox="1"/>
          <p:nvPr>
            <p:ph type="title"/>
          </p:nvPr>
        </p:nvSpPr>
        <p:spPr>
          <a:xfrm>
            <a:off x="98266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Зачем мы автоматизируем?</a:t>
            </a:r>
          </a:p>
        </p:txBody>
      </p:sp>
      <p:sp>
        <p:nvSpPr>
          <p:cNvPr id="701" name="Прямоугольник 4"/>
          <p:cNvSpPr txBox="1"/>
          <p:nvPr/>
        </p:nvSpPr>
        <p:spPr>
          <a:xfrm>
            <a:off x="1028383" y="3119473"/>
            <a:ext cx="35519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Сократить регрессию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Ускорить тестирование, в т.ч. обнаружение ошибок</a:t>
            </a:r>
          </a:p>
        </p:txBody>
      </p:sp>
      <p:sp>
        <p:nvSpPr>
          <p:cNvPr id="70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85954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0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7" name="Инструменты…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</a:t>
            </a:r>
            <a:r>
              <a:t>Selenide</a:t>
            </a:r>
          </a:p>
        </p:txBody>
      </p:sp>
      <p:pic>
        <p:nvPicPr>
          <p:cNvPr id="109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350" y="2212351"/>
            <a:ext cx="5867650" cy="2165989"/>
          </a:xfrm>
          <a:prstGeom prst="rect">
            <a:avLst/>
          </a:prstGeom>
          <a:ln w="12700">
            <a:miter lim="400000"/>
          </a:ln>
        </p:spPr>
      </p:pic>
      <p:sp>
        <p:nvSpPr>
          <p:cNvPr id="1099" name="Прямоугольник 4"/>
          <p:cNvSpPr txBox="1"/>
          <p:nvPr/>
        </p:nvSpPr>
        <p:spPr>
          <a:xfrm>
            <a:off x="982661" y="2521759"/>
            <a:ext cx="3426501" cy="129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t>Умные ожидания;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t>Поддержка </a:t>
            </a:r>
            <a:r>
              <a:t>Ajax;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t>Автоматическое управление браузером.</a:t>
            </a:r>
          </a:p>
        </p:txBody>
      </p:sp>
      <p:sp>
        <p:nvSpPr>
          <p:cNvPr id="1100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8819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0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02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Инструменты Selenide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Selenide</a:t>
            </a:r>
          </a:p>
        </p:txBody>
      </p:sp>
      <p:pic>
        <p:nvPicPr>
          <p:cNvPr id="110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1750" y="1790700"/>
            <a:ext cx="704850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826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0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0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1" name="Инструменты…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</a:t>
            </a:r>
            <a:r>
              <a:t>TestNG</a:t>
            </a:r>
          </a:p>
        </p:txBody>
      </p:sp>
      <p:pic>
        <p:nvPicPr>
          <p:cNvPr id="111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619" t="2110" r="2721" b="6384"/>
          <a:stretch>
            <a:fillRect/>
          </a:stretch>
        </p:blipFill>
        <p:spPr>
          <a:xfrm>
            <a:off x="5736921" y="868320"/>
            <a:ext cx="5373667" cy="53689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3" name="Прямоугольник 4"/>
          <p:cNvSpPr txBox="1"/>
          <p:nvPr/>
        </p:nvSpPr>
        <p:spPr>
          <a:xfrm>
            <a:off x="982662" y="2470251"/>
            <a:ext cx="3864911" cy="1375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t>Soft asserts;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t>Аннотация </a:t>
            </a:r>
            <a:r>
              <a:t>Parameters: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t>Data Provider’</a:t>
            </a:r>
            <a:r>
              <a:t>ы;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t>Атрибут </a:t>
            </a:r>
            <a:r>
              <a:t>dependsOnMethods.</a:t>
            </a:r>
          </a:p>
        </p:txBody>
      </p:sp>
      <p:sp>
        <p:nvSpPr>
          <p:cNvPr id="1114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2451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1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16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9" name="Инструменты TestNG: Soft asserts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TestNG: Soft asserts</a:t>
            </a:r>
          </a:p>
        </p:txBody>
      </p:sp>
      <p:pic>
        <p:nvPicPr>
          <p:cNvPr id="112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7800"/>
            <a:ext cx="121920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1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704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2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23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6" name="Инструменты TestNG: Soft asserts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TestNG: Soft asserts</a:t>
            </a:r>
          </a:p>
        </p:txBody>
      </p:sp>
      <p:pic>
        <p:nvPicPr>
          <p:cNvPr id="112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87615"/>
            <a:ext cx="12192001" cy="4814525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123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2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3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3" name="Инструменты TestNG: параметризация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TestNG: параметризация</a:t>
            </a:r>
          </a:p>
        </p:txBody>
      </p:sp>
      <p:pic>
        <p:nvPicPr>
          <p:cNvPr id="113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558619"/>
            <a:ext cx="11226800" cy="419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35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720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3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37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0" name="Инструменты TestNG: dependsOnMethods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Инструменты TestNG: dependsOnMethods</a:t>
            </a:r>
          </a:p>
        </p:txBody>
      </p:sp>
      <p:pic>
        <p:nvPicPr>
          <p:cNvPr id="114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700" y="1826948"/>
            <a:ext cx="6832600" cy="3962403"/>
          </a:xfrm>
          <a:prstGeom prst="rect">
            <a:avLst/>
          </a:prstGeom>
          <a:ln w="12700">
            <a:miter lim="400000"/>
          </a:ln>
        </p:spPr>
      </p:pic>
      <p:sp>
        <p:nvSpPr>
          <p:cNvPr id="114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9303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4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Стабилизация тестов за счет…"/>
          <p:cNvSpPr txBox="1"/>
          <p:nvPr>
            <p:ph type="title"/>
          </p:nvPr>
        </p:nvSpPr>
        <p:spPr>
          <a:xfrm>
            <a:off x="984250" y="3858016"/>
            <a:ext cx="7270402" cy="2243692"/>
          </a:xfrm>
          <a:prstGeom prst="rect">
            <a:avLst/>
          </a:prstGeom>
        </p:spPr>
        <p:txBody>
          <a:bodyPr/>
          <a:lstStyle/>
          <a:p>
            <a:pPr defTabSz="850391">
              <a:defRPr sz="5022"/>
            </a:pPr>
            <a:r>
              <a:t>Стабилизация тестов за счет логики кода </a:t>
            </a:r>
            <a:br/>
            <a:r>
              <a:t>и запуска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9" name="Try-catch-finally…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Try-catch-finally</a:t>
            </a:r>
            <a:r>
              <a:t> и циклы</a:t>
            </a:r>
          </a:p>
        </p:txBody>
      </p:sp>
      <p:pic>
        <p:nvPicPr>
          <p:cNvPr id="115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3740" t="829" r="6014" b="5662"/>
          <a:stretch>
            <a:fillRect/>
          </a:stretch>
        </p:blipFill>
        <p:spPr>
          <a:xfrm>
            <a:off x="6522728" y="571500"/>
            <a:ext cx="5122863" cy="548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1" name="Прямоугольник 4"/>
          <p:cNvSpPr txBox="1"/>
          <p:nvPr/>
        </p:nvSpPr>
        <p:spPr>
          <a:xfrm>
            <a:off x="973137" y="2489984"/>
            <a:ext cx="3777283" cy="118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Проверка условия;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Повторное выполнение действия при нестабильности;</a:t>
            </a: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Поиск и обработка ошибок.</a:t>
            </a:r>
          </a:p>
        </p:txBody>
      </p:sp>
      <p:sp>
        <p:nvSpPr>
          <p:cNvPr id="115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0270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5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5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Текст 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7" name="Try-catch-finally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Try-catch-finally</a:t>
            </a:r>
          </a:p>
        </p:txBody>
      </p:sp>
      <p:pic>
        <p:nvPicPr>
          <p:cNvPr id="115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495896"/>
            <a:ext cx="10896600" cy="4648203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978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6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1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1222" y="925441"/>
            <a:ext cx="6568732" cy="4388067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8" name="Зачем мы автоматизируем?"/>
          <p:cNvSpPr txBox="1"/>
          <p:nvPr>
            <p:ph type="title"/>
          </p:nvPr>
        </p:nvSpPr>
        <p:spPr>
          <a:xfrm>
            <a:off x="98266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Зачем мы автоматизируем?</a:t>
            </a:r>
          </a:p>
        </p:txBody>
      </p:sp>
      <p:sp>
        <p:nvSpPr>
          <p:cNvPr id="709" name="Прямоугольник 4"/>
          <p:cNvSpPr txBox="1"/>
          <p:nvPr/>
        </p:nvSpPr>
        <p:spPr>
          <a:xfrm>
            <a:off x="1028383" y="3119473"/>
            <a:ext cx="3551915" cy="128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Сократить регрессию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Ускорить тестирование, в т.ч. обнаружение ошибок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Ускорить поставку фич</a:t>
            </a:r>
          </a:p>
        </p:txBody>
      </p:sp>
      <p:sp>
        <p:nvSpPr>
          <p:cNvPr id="710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88534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1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Тестовые данные"/>
          <p:cNvSpPr txBox="1"/>
          <p:nvPr>
            <p:ph type="title"/>
          </p:nvPr>
        </p:nvSpPr>
        <p:spPr>
          <a:xfrm>
            <a:off x="982663" y="1544637"/>
            <a:ext cx="3627438" cy="1487743"/>
          </a:xfrm>
          <a:prstGeom prst="rect">
            <a:avLst/>
          </a:prstGeom>
        </p:spPr>
        <p:txBody>
          <a:bodyPr anchor="ctr"/>
          <a:lstStyle/>
          <a:p>
            <a:pPr/>
            <a:r>
              <a:t>Тестовые данные</a:t>
            </a:r>
          </a:p>
        </p:txBody>
      </p:sp>
      <p:pic>
        <p:nvPicPr>
          <p:cNvPr id="1164" name="Изображение" descr="Изображени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139" t="4004" r="4138" b="7033"/>
          <a:stretch>
            <a:fillRect/>
          </a:stretch>
        </p:blipFill>
        <p:spPr>
          <a:xfrm>
            <a:off x="6002338" y="819150"/>
            <a:ext cx="5207001" cy="5219701"/>
          </a:xfrm>
          <a:prstGeom prst="rect">
            <a:avLst/>
          </a:prstGeom>
        </p:spPr>
      </p:pic>
      <p:sp>
        <p:nvSpPr>
          <p:cNvPr id="1165" name="Разные тестовые данные для одного теста;…"/>
          <p:cNvSpPr txBox="1"/>
          <p:nvPr>
            <p:ph type="body" sz="quarter" idx="1"/>
          </p:nvPr>
        </p:nvSpPr>
        <p:spPr>
          <a:xfrm>
            <a:off x="982662" y="3060700"/>
            <a:ext cx="3309938" cy="1828800"/>
          </a:xfrm>
          <a:prstGeom prst="rect">
            <a:avLst/>
          </a:prstGeom>
        </p:spPr>
        <p:txBody>
          <a:bodyPr/>
          <a:lstStyle/>
          <a:p>
            <a:pPr marL="274320" indent="-274320" algn="l" defTabSz="1065066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727">
                <a:latin typeface="+mn-lt"/>
                <a:ea typeface="+mn-ea"/>
                <a:cs typeface="+mn-cs"/>
                <a:sym typeface="SF Pro Text Light"/>
              </a:defRPr>
            </a:pPr>
            <a:r>
              <a:t>Разные тестовые данные </a:t>
            </a:r>
            <a:br/>
            <a:r>
              <a:t>для одного теста;</a:t>
            </a:r>
          </a:p>
          <a:p>
            <a:pPr marL="274320" indent="-274320" algn="l" defTabSz="1065066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727">
                <a:latin typeface="+mn-lt"/>
                <a:ea typeface="+mn-ea"/>
                <a:cs typeface="+mn-cs"/>
                <a:sym typeface="SF Pro Text Light"/>
              </a:defRPr>
            </a:pPr>
            <a:r>
              <a:t>В идеале - запуск </a:t>
            </a:r>
            <a:br/>
            <a:r>
              <a:t>на случайных данных;</a:t>
            </a:r>
          </a:p>
          <a:p>
            <a:pPr marL="274320" indent="-274320" algn="l" defTabSz="1065066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727">
                <a:latin typeface="+mn-lt"/>
                <a:ea typeface="+mn-ea"/>
                <a:cs typeface="+mn-cs"/>
                <a:sym typeface="SF Pro Text Light"/>
              </a:defRPr>
            </a:pPr>
            <a:r>
              <a:t>Исключаем появление эффекта пестицида.</a:t>
            </a:r>
          </a:p>
        </p:txBody>
      </p:sp>
      <p:sp>
        <p:nvSpPr>
          <p:cNvPr id="116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1883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6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Параллельный запуск"/>
          <p:cNvSpPr txBox="1"/>
          <p:nvPr>
            <p:ph type="title"/>
          </p:nvPr>
        </p:nvSpPr>
        <p:spPr>
          <a:xfrm>
            <a:off x="982662" y="2184400"/>
            <a:ext cx="4503756" cy="1378153"/>
          </a:xfrm>
          <a:prstGeom prst="rect">
            <a:avLst/>
          </a:prstGeom>
        </p:spPr>
        <p:txBody>
          <a:bodyPr anchor="ctr"/>
          <a:lstStyle>
            <a:lvl1pPr defTabSz="2292094"/>
          </a:lstStyle>
          <a:p>
            <a:pPr/>
            <a:r>
              <a:t>Параллельный запуск</a:t>
            </a:r>
          </a:p>
        </p:txBody>
      </p:sp>
      <p:pic>
        <p:nvPicPr>
          <p:cNvPr id="1171" name="Изображение" descr="Изображени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705" t="1623" r="8026" b="7033"/>
          <a:stretch>
            <a:fillRect/>
          </a:stretch>
        </p:blipFill>
        <p:spPr>
          <a:xfrm>
            <a:off x="6291262" y="749298"/>
            <a:ext cx="4897438" cy="5359403"/>
          </a:xfrm>
          <a:prstGeom prst="rect">
            <a:avLst/>
          </a:prstGeom>
        </p:spPr>
      </p:pic>
      <p:sp>
        <p:nvSpPr>
          <p:cNvPr id="1172" name="Исключаем зависимость тестов;…"/>
          <p:cNvSpPr txBox="1"/>
          <p:nvPr>
            <p:ph type="body" sz="quarter" idx="1"/>
          </p:nvPr>
        </p:nvSpPr>
        <p:spPr>
          <a:xfrm>
            <a:off x="1003300" y="3670300"/>
            <a:ext cx="4483100" cy="666145"/>
          </a:xfrm>
          <a:prstGeom prst="rect">
            <a:avLst/>
          </a:prstGeom>
        </p:spPr>
        <p:txBody>
          <a:bodyPr/>
          <a:lstStyle/>
          <a:p>
            <a:pPr marL="285750" indent="-285750" algn="l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800">
                <a:latin typeface="+mn-lt"/>
                <a:ea typeface="+mn-ea"/>
                <a:cs typeface="+mn-cs"/>
                <a:sym typeface="SF Pro Text Light"/>
              </a:defRPr>
            </a:pPr>
            <a:r>
              <a:t>Исключаем зависимость тестов;</a:t>
            </a:r>
          </a:p>
          <a:p>
            <a:pPr marL="285750" indent="-285750" algn="l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pc="0" sz="1800">
                <a:latin typeface="+mn-lt"/>
                <a:ea typeface="+mn-ea"/>
                <a:cs typeface="+mn-cs"/>
                <a:sym typeface="SF Pro Text Light"/>
              </a:defRPr>
            </a:pPr>
            <a:r>
              <a:t>Ускоряем прогон.</a:t>
            </a:r>
          </a:p>
        </p:txBody>
      </p:sp>
      <p:sp>
        <p:nvSpPr>
          <p:cNvPr id="1173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6213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7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Стабилизация тестов за счет…"/>
          <p:cNvSpPr txBox="1"/>
          <p:nvPr>
            <p:ph type="title"/>
          </p:nvPr>
        </p:nvSpPr>
        <p:spPr>
          <a:xfrm>
            <a:off x="984250" y="4409094"/>
            <a:ext cx="7270402" cy="1828194"/>
          </a:xfrm>
          <a:prstGeom prst="rect">
            <a:avLst/>
          </a:prstGeom>
        </p:spPr>
        <p:txBody>
          <a:bodyPr/>
          <a:lstStyle/>
          <a:p>
            <a:pPr defTabSz="832104">
              <a:defRPr sz="6006"/>
            </a:pPr>
            <a:r>
              <a:t>Тёмная </a:t>
            </a:r>
            <a:br/>
            <a:r>
              <a:t>сторона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Wait’ы"/>
          <p:cNvSpPr txBox="1"/>
          <p:nvPr>
            <p:ph type="title"/>
          </p:nvPr>
        </p:nvSpPr>
        <p:spPr>
          <a:xfrm>
            <a:off x="982662" y="1362075"/>
            <a:ext cx="3335338" cy="126000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Wait’ы</a:t>
            </a:r>
          </a:p>
        </p:txBody>
      </p:sp>
      <p:sp>
        <p:nvSpPr>
          <p:cNvPr id="1180" name="Если увлечься их использованием, можно ненароком замедлить прогоны тестов;…"/>
          <p:cNvSpPr txBox="1"/>
          <p:nvPr>
            <p:ph type="body" sz="quarter" idx="1"/>
          </p:nvPr>
        </p:nvSpPr>
        <p:spPr>
          <a:xfrm>
            <a:off x="4745039" y="1362075"/>
            <a:ext cx="6096000" cy="1312863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</a:pPr>
            <a:r>
              <a:t>Если увлечься их использованием, можно ненароком замедлить прогоны тестов;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</a:pPr>
            <a:r>
              <a:t>В документации Selenium не рекомендуется использовать одновременно implicit и explicit ожидания.</a:t>
            </a:r>
          </a:p>
        </p:txBody>
      </p:sp>
      <p:sp>
        <p:nvSpPr>
          <p:cNvPr id="1181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0109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8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83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Wait’ы"/>
          <p:cNvSpPr txBox="1"/>
          <p:nvPr>
            <p:ph type="title"/>
          </p:nvPr>
        </p:nvSpPr>
        <p:spPr>
          <a:xfrm>
            <a:off x="982662" y="1362075"/>
            <a:ext cx="3335338" cy="126000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Wait’ы</a:t>
            </a:r>
          </a:p>
        </p:txBody>
      </p:sp>
      <p:sp>
        <p:nvSpPr>
          <p:cNvPr id="1186" name="Если увлечься их использованием, можно ненароком замедлить прогоны тестов;…"/>
          <p:cNvSpPr txBox="1"/>
          <p:nvPr>
            <p:ph type="body" sz="quarter" idx="1"/>
          </p:nvPr>
        </p:nvSpPr>
        <p:spPr>
          <a:xfrm>
            <a:off x="4745039" y="1362075"/>
            <a:ext cx="6096000" cy="1312863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</a:pPr>
            <a:r>
              <a:t>Если увлечься их использованием, можно ненароком замедлить прогоны тестов;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</a:pPr>
            <a:r>
              <a:t>В документации Selenium не рекомендуется использовать одновременно implicit и explicit ожидания.</a:t>
            </a:r>
          </a:p>
        </p:txBody>
      </p:sp>
      <p:grpSp>
        <p:nvGrpSpPr>
          <p:cNvPr id="1189" name="Wait’ы"/>
          <p:cNvGrpSpPr/>
          <p:nvPr/>
        </p:nvGrpSpPr>
        <p:grpSpPr>
          <a:xfrm>
            <a:off x="982662" y="2792553"/>
            <a:ext cx="3335339" cy="1260001"/>
            <a:chOff x="0" y="0"/>
            <a:chExt cx="3335337" cy="1260000"/>
          </a:xfrm>
        </p:grpSpPr>
        <p:sp>
          <p:nvSpPr>
            <p:cNvPr id="1187" name="Прямоугольник"/>
            <p:cNvSpPr/>
            <p:nvPr/>
          </p:nvSpPr>
          <p:spPr>
            <a:xfrm>
              <a:off x="-1" y="-1"/>
              <a:ext cx="3335339" cy="12600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3200">
                  <a:solidFill>
                    <a:srgbClr val="FFFFFF"/>
                  </a:solidFill>
                  <a:latin typeface="VK Sans Display Medium"/>
                  <a:ea typeface="VK Sans Display Medium"/>
                  <a:cs typeface="VK Sans Display Medium"/>
                  <a:sym typeface="VK Sans Display Medium"/>
                </a:defRPr>
              </a:pPr>
            </a:p>
          </p:txBody>
        </p:sp>
        <p:sp>
          <p:nvSpPr>
            <p:cNvPr id="1188" name="Soft Asserts"/>
            <p:cNvSpPr txBox="1"/>
            <p:nvPr/>
          </p:nvSpPr>
          <p:spPr>
            <a:xfrm>
              <a:off x="-1" y="376000"/>
              <a:ext cx="333533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3200">
                  <a:solidFill>
                    <a:srgbClr val="FFFFFF"/>
                  </a:solidFill>
                  <a:latin typeface="VK Sans Display Medium"/>
                  <a:ea typeface="VK Sans Display Medium"/>
                  <a:cs typeface="VK Sans Display Medium"/>
                  <a:sym typeface="VK Sans Display Medium"/>
                </a:defRPr>
              </a:lvl1pPr>
            </a:lstStyle>
            <a:p>
              <a:pPr/>
              <a:r>
                <a:t>Soft Asserts</a:t>
              </a:r>
            </a:p>
          </p:txBody>
        </p:sp>
      </p:grpSp>
      <p:sp>
        <p:nvSpPr>
          <p:cNvPr id="1190" name="Если увлечься их использованием, можно ненароком замедлить прогоны тестов;…"/>
          <p:cNvSpPr txBox="1"/>
          <p:nvPr/>
        </p:nvSpPr>
        <p:spPr>
          <a:xfrm>
            <a:off x="4745039" y="2907507"/>
            <a:ext cx="6096000" cy="112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Могут пропустить реальный баг, если не использовать </a:t>
            </a:r>
            <a:r>
              <a:t>AssertAll();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Нужно расставлять, понимая риски.</a:t>
            </a:r>
          </a:p>
        </p:txBody>
      </p:sp>
      <p:sp>
        <p:nvSpPr>
          <p:cNvPr id="1191" name="Прямоугольник 1"/>
          <p:cNvSpPr/>
          <p:nvPr/>
        </p:nvSpPr>
        <p:spPr>
          <a:xfrm>
            <a:off x="736600" y="1079500"/>
            <a:ext cx="10629900" cy="1595438"/>
          </a:xfrm>
          <a:prstGeom prst="rect">
            <a:avLst/>
          </a:prstGeom>
          <a:solidFill>
            <a:srgbClr val="FFFFFF">
              <a:alpha val="7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4301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9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9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Wait’ы"/>
          <p:cNvSpPr txBox="1"/>
          <p:nvPr>
            <p:ph type="title"/>
          </p:nvPr>
        </p:nvSpPr>
        <p:spPr>
          <a:xfrm>
            <a:off x="982662" y="1362075"/>
            <a:ext cx="3335338" cy="126000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Wait’ы</a:t>
            </a:r>
          </a:p>
        </p:txBody>
      </p:sp>
      <p:sp>
        <p:nvSpPr>
          <p:cNvPr id="1197" name="Если увлечься их использованием, можно ненароком замедлить прогоны тестов;…"/>
          <p:cNvSpPr txBox="1"/>
          <p:nvPr>
            <p:ph type="body" sz="quarter" idx="1"/>
          </p:nvPr>
        </p:nvSpPr>
        <p:spPr>
          <a:xfrm>
            <a:off x="4745039" y="1362075"/>
            <a:ext cx="6096000" cy="1312863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</a:pPr>
            <a:r>
              <a:t>Если увлечься их использованием, можно ненароком замедлить прогоны тестов;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</a:pPr>
            <a:r>
              <a:t>В документации Selenium не рекомендуется использовать одновременно implicit и explicit ожидания.</a:t>
            </a:r>
          </a:p>
        </p:txBody>
      </p:sp>
      <p:grpSp>
        <p:nvGrpSpPr>
          <p:cNvPr id="1200" name="Wait’ы"/>
          <p:cNvGrpSpPr/>
          <p:nvPr/>
        </p:nvGrpSpPr>
        <p:grpSpPr>
          <a:xfrm>
            <a:off x="982662" y="2792553"/>
            <a:ext cx="3335339" cy="1260001"/>
            <a:chOff x="0" y="0"/>
            <a:chExt cx="3335337" cy="1260000"/>
          </a:xfrm>
        </p:grpSpPr>
        <p:sp>
          <p:nvSpPr>
            <p:cNvPr id="1198" name="Прямоугольник"/>
            <p:cNvSpPr/>
            <p:nvPr/>
          </p:nvSpPr>
          <p:spPr>
            <a:xfrm>
              <a:off x="-1" y="-1"/>
              <a:ext cx="3335339" cy="12600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3200">
                  <a:solidFill>
                    <a:srgbClr val="FFFFFF"/>
                  </a:solidFill>
                  <a:latin typeface="VK Sans Display Medium"/>
                  <a:ea typeface="VK Sans Display Medium"/>
                  <a:cs typeface="VK Sans Display Medium"/>
                  <a:sym typeface="VK Sans Display Medium"/>
                </a:defRPr>
              </a:pPr>
            </a:p>
          </p:txBody>
        </p:sp>
        <p:sp>
          <p:nvSpPr>
            <p:cNvPr id="1199" name="Soft Asserts"/>
            <p:cNvSpPr txBox="1"/>
            <p:nvPr/>
          </p:nvSpPr>
          <p:spPr>
            <a:xfrm>
              <a:off x="-1" y="376000"/>
              <a:ext cx="333533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3200">
                  <a:solidFill>
                    <a:srgbClr val="FFFFFF"/>
                  </a:solidFill>
                  <a:latin typeface="VK Sans Display Medium"/>
                  <a:ea typeface="VK Sans Display Medium"/>
                  <a:cs typeface="VK Sans Display Medium"/>
                  <a:sym typeface="VK Sans Display Medium"/>
                </a:defRPr>
              </a:lvl1pPr>
            </a:lstStyle>
            <a:p>
              <a:pPr/>
              <a:r>
                <a:t>Soft Asserts</a:t>
              </a:r>
            </a:p>
          </p:txBody>
        </p:sp>
      </p:grpSp>
      <p:sp>
        <p:nvSpPr>
          <p:cNvPr id="1201" name="Если увлечься их использованием, можно ненароком замедлить прогоны тестов;…"/>
          <p:cNvSpPr txBox="1"/>
          <p:nvPr/>
        </p:nvSpPr>
        <p:spPr>
          <a:xfrm>
            <a:off x="4745039" y="2907507"/>
            <a:ext cx="6096000" cy="112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Могут пропустить реальный баг, если не использовать </a:t>
            </a:r>
            <a:r>
              <a:t>AssertAll();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Нужно расставлять, понимая риски.</a:t>
            </a:r>
          </a:p>
        </p:txBody>
      </p:sp>
      <p:grpSp>
        <p:nvGrpSpPr>
          <p:cNvPr id="1204" name="Wait’ы"/>
          <p:cNvGrpSpPr/>
          <p:nvPr/>
        </p:nvGrpSpPr>
        <p:grpSpPr>
          <a:xfrm>
            <a:off x="982662" y="4223032"/>
            <a:ext cx="3335339" cy="1260001"/>
            <a:chOff x="0" y="0"/>
            <a:chExt cx="3335337" cy="1260000"/>
          </a:xfrm>
        </p:grpSpPr>
        <p:sp>
          <p:nvSpPr>
            <p:cNvPr id="1202" name="Прямоугольник"/>
            <p:cNvSpPr/>
            <p:nvPr/>
          </p:nvSpPr>
          <p:spPr>
            <a:xfrm>
              <a:off x="-1" y="-1"/>
              <a:ext cx="3335339" cy="12600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3600">
                  <a:solidFill>
                    <a:schemeClr val="accent1"/>
                  </a:solidFill>
                  <a:latin typeface="VK Sans Display Medium"/>
                  <a:ea typeface="VK Sans Display Medium"/>
                  <a:cs typeface="VK Sans Display Medium"/>
                  <a:sym typeface="VK Sans Display Medium"/>
                </a:defRPr>
              </a:pPr>
            </a:p>
          </p:txBody>
        </p:sp>
        <p:sp>
          <p:nvSpPr>
            <p:cNvPr id="1203" name="JS-скрипты"/>
            <p:cNvSpPr txBox="1"/>
            <p:nvPr/>
          </p:nvSpPr>
          <p:spPr>
            <a:xfrm>
              <a:off x="-1" y="376000"/>
              <a:ext cx="333533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3200">
                  <a:solidFill>
                    <a:srgbClr val="FFFFFF"/>
                  </a:solidFill>
                  <a:latin typeface="VK Sans Display Medium"/>
                  <a:ea typeface="VK Sans Display Medium"/>
                  <a:cs typeface="VK Sans Display Medium"/>
                  <a:sym typeface="VK Sans Display Medium"/>
                </a:defRPr>
              </a:pPr>
              <a:r>
                <a:t>JS-</a:t>
              </a:r>
              <a:r>
                <a:t>скрипты</a:t>
              </a:r>
            </a:p>
          </p:txBody>
        </p:sp>
      </p:grpSp>
      <p:sp>
        <p:nvSpPr>
          <p:cNvPr id="1205" name="Если увлечься их использованием, можно ненароком замедлить прогоны тестов;…"/>
          <p:cNvSpPr txBox="1"/>
          <p:nvPr/>
        </p:nvSpPr>
        <p:spPr>
          <a:xfrm>
            <a:off x="4745039" y="4366393"/>
            <a:ext cx="6197600" cy="97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Могут пропустить реальный баг, потому что взаимодействуют с браузером не совсем так, </a:t>
            </a:r>
            <a:br/>
            <a:r>
              <a:t>как пользователь.</a:t>
            </a:r>
          </a:p>
        </p:txBody>
      </p:sp>
      <p:sp>
        <p:nvSpPr>
          <p:cNvPr id="1206" name="Прямоугольник 7"/>
          <p:cNvSpPr/>
          <p:nvPr/>
        </p:nvSpPr>
        <p:spPr>
          <a:xfrm>
            <a:off x="736600" y="1079498"/>
            <a:ext cx="10629900" cy="3143535"/>
          </a:xfrm>
          <a:prstGeom prst="rect">
            <a:avLst/>
          </a:prstGeom>
          <a:solidFill>
            <a:srgbClr val="FFFFFF">
              <a:alpha val="7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7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978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0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209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Стабилизация тестов за счет…"/>
          <p:cNvSpPr txBox="1"/>
          <p:nvPr>
            <p:ph type="title"/>
          </p:nvPr>
        </p:nvSpPr>
        <p:spPr>
          <a:xfrm>
            <a:off x="984250" y="5044094"/>
            <a:ext cx="7270402" cy="914097"/>
          </a:xfrm>
          <a:prstGeom prst="rect">
            <a:avLst/>
          </a:prstGeom>
        </p:spPr>
        <p:txBody>
          <a:bodyPr/>
          <a:lstStyle>
            <a:lvl1pPr defTabSz="795527">
              <a:defRPr sz="5742"/>
            </a:lvl1pPr>
          </a:lstStyle>
          <a:p>
            <a:pPr/>
            <a:r>
              <a:t>Выводы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4" name="Выводы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Выводы</a:t>
            </a:r>
          </a:p>
        </p:txBody>
      </p:sp>
      <p:pic>
        <p:nvPicPr>
          <p:cNvPr id="121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237" t="1623" r="2237" b="6384"/>
          <a:stretch>
            <a:fillRect/>
          </a:stretch>
        </p:blipFill>
        <p:spPr>
          <a:xfrm>
            <a:off x="6095999" y="1147898"/>
            <a:ext cx="5113339" cy="50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1216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8212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1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218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1" name="Выводы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Выводы</a:t>
            </a:r>
          </a:p>
        </p:txBody>
      </p:sp>
      <p:pic>
        <p:nvPicPr>
          <p:cNvPr id="122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237" t="1623" r="2237" b="6384"/>
          <a:stretch>
            <a:fillRect/>
          </a:stretch>
        </p:blipFill>
        <p:spPr>
          <a:xfrm>
            <a:off x="6095999" y="1147898"/>
            <a:ext cx="5113339" cy="50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1223" name="Прямоугольник 4"/>
          <p:cNvSpPr txBox="1"/>
          <p:nvPr/>
        </p:nvSpPr>
        <p:spPr>
          <a:xfrm>
            <a:off x="982664" y="1773238"/>
            <a:ext cx="4694238" cy="446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lvl1pPr>
          </a:lstStyle>
          <a:p>
            <a:pPr/>
            <a:r>
              <a:t>Стабильность автотестов - один из важнейших критериев их пригодности;</a:t>
            </a:r>
          </a:p>
        </p:txBody>
      </p:sp>
      <p:sp>
        <p:nvSpPr>
          <p:cNvPr id="1224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2850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2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226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9" name="Выводы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Выводы</a:t>
            </a:r>
          </a:p>
        </p:txBody>
      </p:sp>
      <p:pic>
        <p:nvPicPr>
          <p:cNvPr id="123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237" t="1623" r="2237" b="6384"/>
          <a:stretch>
            <a:fillRect/>
          </a:stretch>
        </p:blipFill>
        <p:spPr>
          <a:xfrm>
            <a:off x="6095999" y="1147898"/>
            <a:ext cx="5113339" cy="50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1231" name="Прямоугольник 4"/>
          <p:cNvSpPr txBox="1"/>
          <p:nvPr/>
        </p:nvSpPr>
        <p:spPr>
          <a:xfrm>
            <a:off x="982664" y="1773238"/>
            <a:ext cx="4694238" cy="446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Стабильность автотестов - один из важнейших критериев их пригодности;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Тесты не должны вводить в заблуждение;</a:t>
            </a:r>
          </a:p>
        </p:txBody>
      </p:sp>
      <p:sp>
        <p:nvSpPr>
          <p:cNvPr id="1232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9236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3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234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5" name="Зачем мы автоматизируем?"/>
          <p:cNvSpPr txBox="1"/>
          <p:nvPr>
            <p:ph type="title"/>
          </p:nvPr>
        </p:nvSpPr>
        <p:spPr>
          <a:xfrm>
            <a:off x="685031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Что может помешать?</a:t>
            </a:r>
          </a:p>
        </p:txBody>
      </p:sp>
      <p:pic>
        <p:nvPicPr>
          <p:cNvPr id="71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0" r="66962" b="0"/>
          <a:stretch>
            <a:fillRect/>
          </a:stretch>
        </p:blipFill>
        <p:spPr>
          <a:xfrm>
            <a:off x="1341050" y="1773238"/>
            <a:ext cx="4754950" cy="3286279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78296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1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7" name="Выводы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Выводы</a:t>
            </a:r>
          </a:p>
        </p:txBody>
      </p:sp>
      <p:pic>
        <p:nvPicPr>
          <p:cNvPr id="123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237" t="1623" r="2237" b="6384"/>
          <a:stretch>
            <a:fillRect/>
          </a:stretch>
        </p:blipFill>
        <p:spPr>
          <a:xfrm>
            <a:off x="6095999" y="1147898"/>
            <a:ext cx="5113339" cy="50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1239" name="Прямоугольник 4"/>
          <p:cNvSpPr txBox="1"/>
          <p:nvPr/>
        </p:nvSpPr>
        <p:spPr>
          <a:xfrm>
            <a:off x="982664" y="1773238"/>
            <a:ext cx="4694238" cy="446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Стабильность автотестов - один из важнейших критериев их пригодности;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Тесты не должны вводить в заблуждение;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Помимо широко известной работы с ожиданиями, есть довольно много хороших способов стабилизировать автотесты;</a:t>
            </a:r>
          </a:p>
        </p:txBody>
      </p:sp>
      <p:sp>
        <p:nvSpPr>
          <p:cNvPr id="1240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78259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4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242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5" name="Выводы"/>
          <p:cNvSpPr txBox="1"/>
          <p:nvPr>
            <p:ph type="title"/>
          </p:nvPr>
        </p:nvSpPr>
        <p:spPr>
          <a:xfrm>
            <a:off x="982663" y="800100"/>
            <a:ext cx="10226676" cy="644242"/>
          </a:xfrm>
          <a:prstGeom prst="rect">
            <a:avLst/>
          </a:prstGeom>
        </p:spPr>
        <p:txBody>
          <a:bodyPr/>
          <a:lstStyle/>
          <a:p>
            <a:pPr/>
            <a:r>
              <a:t>Выводы</a:t>
            </a:r>
          </a:p>
        </p:txBody>
      </p:sp>
      <p:pic>
        <p:nvPicPr>
          <p:cNvPr id="124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237" t="1623" r="2237" b="6384"/>
          <a:stretch>
            <a:fillRect/>
          </a:stretch>
        </p:blipFill>
        <p:spPr>
          <a:xfrm>
            <a:off x="6095999" y="1147898"/>
            <a:ext cx="5113339" cy="50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1247" name="Прямоугольник 4"/>
          <p:cNvSpPr txBox="1"/>
          <p:nvPr/>
        </p:nvSpPr>
        <p:spPr>
          <a:xfrm>
            <a:off x="982664" y="1773238"/>
            <a:ext cx="4694238" cy="446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Стабильность автотестов - один из важнейших критериев их пригодности;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Тесты не должны вводить в заблуждение;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Помимо широко известной работы с ожиданиями, есть довольно много хороших способов стабилизировать автотесты;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1700"/>
            </a:pPr>
            <a:r>
              <a:t>Идеально начать со стабилизации самого приложения и логики запуска; затем применять возможности инструментов автоматизации; затем использовать «хаки» и хитрости.</a:t>
            </a:r>
          </a:p>
        </p:txBody>
      </p:sp>
      <p:sp>
        <p:nvSpPr>
          <p:cNvPr id="1248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251897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4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796150"/>
            <a:ext cx="849829" cy="752061"/>
          </a:xfrm>
          <a:prstGeom prst="rect">
            <a:avLst/>
          </a:prstGeom>
          <a:ln w="12700">
            <a:miter lim="400000"/>
          </a:ln>
        </p:spPr>
      </p:pic>
      <p:sp>
        <p:nvSpPr>
          <p:cNvPr id="1250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Спасибо за внимание!"/>
          <p:cNvSpPr txBox="1"/>
          <p:nvPr>
            <p:ph type="title"/>
          </p:nvPr>
        </p:nvSpPr>
        <p:spPr>
          <a:xfrm>
            <a:off x="989012" y="3602973"/>
            <a:ext cx="10220326" cy="914097"/>
          </a:xfrm>
          <a:prstGeom prst="rect">
            <a:avLst/>
          </a:prstGeom>
        </p:spPr>
        <p:txBody>
          <a:bodyPr anchor="ctr"/>
          <a:lstStyle>
            <a:lvl1pPr defTabSz="795527">
              <a:defRPr sz="5742"/>
            </a:lvl1pPr>
          </a:lstStyle>
          <a:p>
            <a:pPr/>
            <a:r>
              <a:t>Будем ВКонтакте!</a:t>
            </a:r>
          </a:p>
        </p:txBody>
      </p:sp>
      <p:sp>
        <p:nvSpPr>
          <p:cNvPr id="1253" name="Полезные материалы по теме:"/>
          <p:cNvSpPr txBox="1"/>
          <p:nvPr>
            <p:ph type="body" sz="quarter" idx="4294967295"/>
          </p:nvPr>
        </p:nvSpPr>
        <p:spPr>
          <a:xfrm>
            <a:off x="989012" y="4777466"/>
            <a:ext cx="6157915" cy="415926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FFFFFF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Полезные материалы по теме:</a:t>
            </a:r>
          </a:p>
        </p:txBody>
      </p:sp>
      <p:sp>
        <p:nvSpPr>
          <p:cNvPr id="1254" name="Мои контакты:"/>
          <p:cNvSpPr txBox="1"/>
          <p:nvPr/>
        </p:nvSpPr>
        <p:spPr>
          <a:xfrm>
            <a:off x="6763190" y="4777082"/>
            <a:ext cx="6158262" cy="41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normAutofit fontScale="100000" lnSpcReduction="0"/>
          </a:bodyPr>
          <a:lstStyle>
            <a:lvl1pPr defTabSz="792479">
              <a:defRPr>
                <a:solidFill>
                  <a:srgbClr val="FFFFFF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lvl1pPr>
          </a:lstStyle>
          <a:p>
            <a:pPr/>
            <a:r>
              <a:t>Мои контакты:</a:t>
            </a:r>
          </a:p>
        </p:txBody>
      </p:sp>
      <p:sp>
        <p:nvSpPr>
          <p:cNvPr id="1255" name="aozherelyeva@gmail.com…"/>
          <p:cNvSpPr txBox="1"/>
          <p:nvPr/>
        </p:nvSpPr>
        <p:spPr>
          <a:xfrm>
            <a:off x="6763190" y="5173399"/>
            <a:ext cx="216315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uFill>
                  <a:solidFill>
                    <a:srgbClr val="3E8ADF"/>
                  </a:solidFill>
                </a:uFill>
                <a:hlinkClick r:id="rId2" invalidUrl="" action="" tgtFrame="" tooltip="" history="1" highlightClick="0" endSnd="0"/>
              </a:rPr>
              <a:t>aozherelyeva@gmail.com</a:t>
            </a:r>
            <a:endParaRPr sz="3100"/>
          </a:p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uFill>
                  <a:solidFill>
                    <a:srgbClr val="3E8ADF"/>
                  </a:solidFill>
                </a:uFill>
                <a:hlinkClick r:id="rId3" invalidUrl="" action="" tgtFrame="" tooltip="" history="1" highlightClick="0" endSnd="0"/>
              </a:rPr>
              <a:t>t.me/aozherelyeva</a:t>
            </a:r>
          </a:p>
        </p:txBody>
      </p:sp>
      <p:sp>
        <p:nvSpPr>
          <p:cNvPr id="1256" name="https://vk.cc/c0tXfO…"/>
          <p:cNvSpPr txBox="1"/>
          <p:nvPr/>
        </p:nvSpPr>
        <p:spPr>
          <a:xfrm>
            <a:off x="982662" y="5173399"/>
            <a:ext cx="328517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uFill>
                  <a:solidFill>
                    <a:srgbClr val="3E8ADF"/>
                  </a:solidFill>
                </a:uFill>
                <a:hlinkClick r:id="rId4" invalidUrl="" action="" tgtFrame="" tooltip="" history="1" highlightClick="0" endSnd="0"/>
              </a:rPr>
              <a:t>https://vk.cc/c0tXfO</a:t>
            </a:r>
            <a:endParaRPr sz="3100"/>
          </a:p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uFill>
                  <a:solidFill>
                    <a:srgbClr val="3E8ADF"/>
                  </a:solidFill>
                </a:uFill>
                <a:hlinkClick r:id="rId5" invalidUrl="" action="" tgtFrame="" tooltip="" history="1" highlightClick="0" endSnd="0"/>
              </a:rPr>
              <a:t>https://vk.cc/98aCtn</a:t>
            </a:r>
            <a:endParaRPr sz="3100"/>
          </a:p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uFill>
                  <a:solidFill>
                    <a:srgbClr val="3E8ADF"/>
                  </a:solidFill>
                </a:uFill>
                <a:hlinkClick r:id="rId6" invalidUrl="" action="" tgtFrame="" tooltip="" history="1" highlightClick="0" endSnd="0"/>
              </a:rPr>
              <a:t>https://ru.selenide.org/quick-start.html</a:t>
            </a:r>
            <a:endParaRPr sz="3100"/>
          </a:p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uFill>
                  <a:solidFill>
                    <a:srgbClr val="3E8ADF"/>
                  </a:solidFill>
                </a:uFill>
                <a:hlinkClick r:id="rId7" invalidUrl="" action="" tgtFrame="" tooltip="" history="1" highlightClick="0" endSnd="0"/>
              </a:rPr>
              <a:t>https://vk.cc/c0tXz0</a:t>
            </a:r>
            <a:endParaRPr sz="3100"/>
          </a:p>
          <a:p>
            <a:pPr>
              <a:defRPr sz="1400" u="sng">
                <a:solidFill>
                  <a:srgbClr val="FFFFFF"/>
                </a:solidFill>
              </a:defRPr>
            </a:pPr>
            <a:r>
              <a:rPr>
                <a:uFill>
                  <a:solidFill>
                    <a:srgbClr val="3E8ADF"/>
                  </a:solidFill>
                </a:uFill>
                <a:hlinkClick r:id="rId8" invalidUrl="" action="" tgtFrame="" tooltip="" history="1" highlightClick="0" endSnd="0"/>
              </a:rPr>
              <a:t>https://github.com/awaitility/awaitility</a:t>
            </a:r>
            <a:r>
              <a:rPr u="none"/>
              <a:t>  </a:t>
            </a:r>
          </a:p>
        </p:txBody>
      </p:sp>
      <p:sp>
        <p:nvSpPr>
          <p:cNvPr id="1257" name="Работа в ВК:"/>
          <p:cNvSpPr txBox="1"/>
          <p:nvPr/>
        </p:nvSpPr>
        <p:spPr>
          <a:xfrm>
            <a:off x="982663" y="2548443"/>
            <a:ext cx="1623652" cy="41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 algn="ctr" defTabSz="792479">
              <a:defRPr spc="-100" sz="2000">
                <a:solidFill>
                  <a:srgbClr val="FFFFFF"/>
                </a:solidFill>
                <a:latin typeface="VK Sans Display Medium"/>
                <a:ea typeface="VK Sans Display Medium"/>
                <a:cs typeface="VK Sans Display Medium"/>
                <a:sym typeface="VK Sans Display Medium"/>
              </a:defRPr>
            </a:pPr>
            <a:r>
              <a:t>Работа в </a:t>
            </a:r>
            <a:r>
              <a:t>VK</a:t>
            </a:r>
          </a:p>
        </p:txBody>
      </p:sp>
      <p:pic>
        <p:nvPicPr>
          <p:cNvPr id="1258" name="qr_jobsvkt.png" descr="qr_jobsvkt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2662" y="800100"/>
            <a:ext cx="1623653" cy="1623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2" name="Зачем мы автоматизируем?"/>
          <p:cNvSpPr txBox="1"/>
          <p:nvPr>
            <p:ph type="title"/>
          </p:nvPr>
        </p:nvSpPr>
        <p:spPr>
          <a:xfrm>
            <a:off x="685031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Что может помешать?</a:t>
            </a:r>
          </a:p>
        </p:txBody>
      </p:sp>
      <p:sp>
        <p:nvSpPr>
          <p:cNvPr id="723" name="Прямоугольник 4"/>
          <p:cNvSpPr txBox="1"/>
          <p:nvPr/>
        </p:nvSpPr>
        <p:spPr>
          <a:xfrm>
            <a:off x="6896033" y="3119473"/>
            <a:ext cx="355191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lvl1pPr>
          </a:lstStyle>
          <a:p>
            <a:pPr/>
            <a:r>
              <a:t>False positives</a:t>
            </a:r>
          </a:p>
        </p:txBody>
      </p:sp>
      <p:pic>
        <p:nvPicPr>
          <p:cNvPr id="72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0" r="66962" b="0"/>
          <a:stretch>
            <a:fillRect/>
          </a:stretch>
        </p:blipFill>
        <p:spPr>
          <a:xfrm>
            <a:off x="1341050" y="1773238"/>
            <a:ext cx="4754950" cy="3286279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89018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2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Текст 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0" name="Зачем мы автоматизируем?"/>
          <p:cNvSpPr txBox="1"/>
          <p:nvPr>
            <p:ph type="title"/>
          </p:nvPr>
        </p:nvSpPr>
        <p:spPr>
          <a:xfrm>
            <a:off x="6850312" y="1895830"/>
            <a:ext cx="4357688" cy="973139"/>
          </a:xfrm>
          <a:prstGeom prst="rect">
            <a:avLst/>
          </a:prstGeom>
        </p:spPr>
        <p:txBody>
          <a:bodyPr/>
          <a:lstStyle>
            <a:lvl1pPr defTabSz="1821484">
              <a:defRPr sz="3239"/>
            </a:lvl1pPr>
          </a:lstStyle>
          <a:p>
            <a:pPr/>
            <a:r>
              <a:t>Что может помешать?</a:t>
            </a:r>
          </a:p>
        </p:txBody>
      </p:sp>
      <p:sp>
        <p:nvSpPr>
          <p:cNvPr id="731" name="Прямоугольник 4"/>
          <p:cNvSpPr txBox="1"/>
          <p:nvPr/>
        </p:nvSpPr>
        <p:spPr>
          <a:xfrm>
            <a:off x="6896033" y="3119473"/>
            <a:ext cx="3551915" cy="67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False positives</a:t>
            </a:r>
            <a:endParaRPr sz="400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285750" indent="-285750" defTabSz="1109444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/>
            </a:pPr>
            <a:r>
              <a:t>False negatives</a:t>
            </a:r>
          </a:p>
        </p:txBody>
      </p:sp>
      <p:pic>
        <p:nvPicPr>
          <p:cNvPr id="73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0" r="66962" b="0"/>
          <a:stretch>
            <a:fillRect/>
          </a:stretch>
        </p:blipFill>
        <p:spPr>
          <a:xfrm>
            <a:off x="1341050" y="1773238"/>
            <a:ext cx="4754950" cy="3286279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Номер слайда"/>
          <p:cNvSpPr txBox="1"/>
          <p:nvPr>
            <p:ph type="sldNum" sz="quarter" idx="4294967295"/>
          </p:nvPr>
        </p:nvSpPr>
        <p:spPr>
          <a:xfrm>
            <a:off x="11361094" y="6336078"/>
            <a:ext cx="188534" cy="26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t"/>
          <a:lstStyle>
            <a:lvl1pPr algn="l"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3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905" y="5652731"/>
            <a:ext cx="1011892" cy="895480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QA days 28 — 2021"/>
          <p:cNvSpPr txBox="1"/>
          <p:nvPr/>
        </p:nvSpPr>
        <p:spPr>
          <a:xfrm>
            <a:off x="9373770" y="6336078"/>
            <a:ext cx="1696683" cy="2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6000" tIns="36000" rIns="36000" bIns="36000">
            <a:spAutoFit/>
          </a:bodyPr>
          <a:lstStyle>
            <a:lvl1pPr defTabSz="457200"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SQA days 28 —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VK Гзвфеув">
  <a:themeElements>
    <a:clrScheme name="VK Гзвфеув">
      <a:dk1>
        <a:srgbClr val="000000"/>
      </a:dk1>
      <a:lt1>
        <a:srgbClr val="2787F5"/>
      </a:lt1>
      <a:dk2>
        <a:srgbClr val="A7A7A7"/>
      </a:dk2>
      <a:lt2>
        <a:srgbClr val="535353"/>
      </a:lt2>
      <a:accent1>
        <a:srgbClr val="2787F5"/>
      </a:accent1>
      <a:accent2>
        <a:srgbClr val="FF7C95"/>
      </a:accent2>
      <a:accent3>
        <a:srgbClr val="FE8700"/>
      </a:accent3>
      <a:accent4>
        <a:srgbClr val="FE323D"/>
      </a:accent4>
      <a:accent5>
        <a:srgbClr val="6D42FF"/>
      </a:accent5>
      <a:accent6>
        <a:srgbClr val="3EBBBC"/>
      </a:accent6>
      <a:hlink>
        <a:srgbClr val="0000FF"/>
      </a:hlink>
      <a:folHlink>
        <a:srgbClr val="FF00FF"/>
      </a:folHlink>
    </a:clrScheme>
    <a:fontScheme name="VK Гзвфеув">
      <a:majorFont>
        <a:latin typeface="Helvetica"/>
        <a:ea typeface="Helvetica"/>
        <a:cs typeface="Helvetica"/>
      </a:majorFont>
      <a:minorFont>
        <a:latin typeface="SF Pro Text Light"/>
        <a:ea typeface="SF Pro Text Light"/>
        <a:cs typeface="SF Pro Text Light"/>
      </a:minorFont>
    </a:fontScheme>
    <a:fmtScheme name="VK Гзвфеув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F Pro Tex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F Pro Tex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K Гзвфеув">
  <a:themeElements>
    <a:clrScheme name="VK Гзвфеув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787F5"/>
      </a:accent1>
      <a:accent2>
        <a:srgbClr val="FF7C95"/>
      </a:accent2>
      <a:accent3>
        <a:srgbClr val="FE8700"/>
      </a:accent3>
      <a:accent4>
        <a:srgbClr val="FE323D"/>
      </a:accent4>
      <a:accent5>
        <a:srgbClr val="6D42FF"/>
      </a:accent5>
      <a:accent6>
        <a:srgbClr val="3EBBBC"/>
      </a:accent6>
      <a:hlink>
        <a:srgbClr val="0000FF"/>
      </a:hlink>
      <a:folHlink>
        <a:srgbClr val="FF00FF"/>
      </a:folHlink>
    </a:clrScheme>
    <a:fontScheme name="VK Гзвфеув">
      <a:majorFont>
        <a:latin typeface="Helvetica"/>
        <a:ea typeface="Helvetica"/>
        <a:cs typeface="Helvetica"/>
      </a:majorFont>
      <a:minorFont>
        <a:latin typeface="SF Pro Text Light"/>
        <a:ea typeface="SF Pro Text Light"/>
        <a:cs typeface="SF Pro Text Light"/>
      </a:minorFont>
    </a:fontScheme>
    <a:fmtScheme name="VK Гзвфеув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F Pro Tex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F Pro Tex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