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3"/>
  </p:notesMasterIdLst>
  <p:sldIdLst>
    <p:sldId id="320" r:id="rId2"/>
    <p:sldId id="338" r:id="rId3"/>
    <p:sldId id="342" r:id="rId4"/>
    <p:sldId id="340" r:id="rId5"/>
    <p:sldId id="343" r:id="rId6"/>
    <p:sldId id="344" r:id="rId7"/>
    <p:sldId id="370" r:id="rId8"/>
    <p:sldId id="371" r:id="rId9"/>
    <p:sldId id="346" r:id="rId10"/>
    <p:sldId id="353" r:id="rId11"/>
    <p:sldId id="354" r:id="rId12"/>
    <p:sldId id="402" r:id="rId13"/>
    <p:sldId id="579" r:id="rId14"/>
    <p:sldId id="412" r:id="rId15"/>
    <p:sldId id="405" r:id="rId16"/>
    <p:sldId id="394" r:id="rId17"/>
    <p:sldId id="397" r:id="rId18"/>
    <p:sldId id="358" r:id="rId19"/>
    <p:sldId id="406" r:id="rId20"/>
    <p:sldId id="395" r:id="rId21"/>
    <p:sldId id="407" r:id="rId22"/>
    <p:sldId id="367" r:id="rId23"/>
    <p:sldId id="360" r:id="rId24"/>
    <p:sldId id="361" r:id="rId25"/>
    <p:sldId id="391" r:id="rId26"/>
    <p:sldId id="408" r:id="rId27"/>
    <p:sldId id="578" r:id="rId28"/>
    <p:sldId id="403" r:id="rId29"/>
    <p:sldId id="409" r:id="rId30"/>
    <p:sldId id="582" r:id="rId31"/>
    <p:sldId id="583" r:id="rId32"/>
    <p:sldId id="581" r:id="rId33"/>
    <p:sldId id="374" r:id="rId34"/>
    <p:sldId id="375" r:id="rId35"/>
    <p:sldId id="376" r:id="rId36"/>
    <p:sldId id="377" r:id="rId37"/>
    <p:sldId id="378" r:id="rId38"/>
    <p:sldId id="379" r:id="rId39"/>
    <p:sldId id="415" r:id="rId40"/>
    <p:sldId id="381" r:id="rId41"/>
    <p:sldId id="382" r:id="rId42"/>
    <p:sldId id="580" r:id="rId43"/>
    <p:sldId id="384" r:id="rId44"/>
    <p:sldId id="413" r:id="rId45"/>
    <p:sldId id="385" r:id="rId46"/>
    <p:sldId id="386" r:id="rId47"/>
    <p:sldId id="414" r:id="rId48"/>
    <p:sldId id="387" r:id="rId49"/>
    <p:sldId id="388" r:id="rId50"/>
    <p:sldId id="411" r:id="rId51"/>
    <p:sldId id="390" r:id="rId52"/>
  </p:sldIdLst>
  <p:sldSz cx="17337088" cy="9752013"/>
  <p:notesSz cx="6858000" cy="9144000"/>
  <p:defaultTextStyle>
    <a:defPPr>
      <a:defRPr lang="ru-RU"/>
    </a:defPPr>
    <a:lvl1pPr marL="0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042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083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125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167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209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0250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0292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0334" algn="l" defTabSz="1300083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1">
          <p15:clr>
            <a:srgbClr val="A4A3A4"/>
          </p15:clr>
        </p15:guide>
        <p15:guide id="2" pos="54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anyan Ani" initials="SA" lastIdx="1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FF"/>
    <a:srgbClr val="A3BFFC"/>
    <a:srgbClr val="99DAFF"/>
    <a:srgbClr val="0038DE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/>
    <p:restoredTop sz="94643"/>
  </p:normalViewPr>
  <p:slideViewPr>
    <p:cSldViewPr snapToGrid="0" snapToObjects="1" showGuides="1">
      <p:cViewPr varScale="1">
        <p:scale>
          <a:sx n="75" d="100"/>
          <a:sy n="75" d="100"/>
        </p:scale>
        <p:origin x="192" y="696"/>
      </p:cViewPr>
      <p:guideLst>
        <p:guide orient="horz" pos="3071"/>
        <p:guide pos="54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CD56FB6-65F2-3649-84D3-26727DF64DA2}" type="datetimeFigureOut">
              <a:rPr lang="ru-RU" smtClean="0"/>
              <a:pPr/>
              <a:t>10.09.2020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3E5D75E-72D6-CD44-994A-C15A26A8438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6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083" rtl="0" eaLnBrk="1" latinLnBrk="0" hangingPunct="1">
      <a:defRPr sz="1706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50042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2pPr>
    <a:lvl3pPr marL="1300083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3pPr>
    <a:lvl4pPr marL="1950125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4pPr>
    <a:lvl5pPr marL="2600167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5pPr>
    <a:lvl6pPr marL="3250209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6pPr>
    <a:lvl7pPr marL="3900250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7pPr>
    <a:lvl8pPr marL="4550292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8pPr>
    <a:lvl9pPr marL="5200334" algn="l" defTabSz="1300083" rtl="0" eaLnBrk="1" latinLnBrk="0" hangingPunct="1">
      <a:defRPr sz="17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6114" y="2568575"/>
            <a:ext cx="13488986" cy="3527426"/>
          </a:xfrm>
          <a:prstGeom prst="rect">
            <a:avLst/>
          </a:prstGeom>
        </p:spPr>
        <p:txBody>
          <a:bodyPr tIns="0" bIns="72000" anchor="b">
            <a:noAutofit/>
          </a:bodyPr>
          <a:lstStyle>
            <a:lvl1pPr algn="l">
              <a:defRPr sz="82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6114" y="6416675"/>
            <a:ext cx="13488986" cy="1922463"/>
          </a:xfrm>
        </p:spPr>
        <p:txBody>
          <a:bodyPr tIns="144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Имя и фамилия спикера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57309-993C-9C48-845A-4A7160452E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6112" y="1275228"/>
            <a:ext cx="3042780" cy="6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5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7270" y="2889185"/>
            <a:ext cx="7380001" cy="5767458"/>
          </a:xfrm>
        </p:spPr>
        <p:txBody>
          <a:bodyPr tIns="108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1523B33-BEDA-A047-9271-399DDE7CD8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992804" y="2889250"/>
            <a:ext cx="7380001" cy="5767388"/>
          </a:xfrm>
        </p:spPr>
        <p:txBody>
          <a:bodyPr/>
          <a:lstStyle>
            <a:lvl1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1pPr>
            <a:lvl2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  <a:lvl3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Системный шрифт"/>
              <a:buChar char="—"/>
              <a:tabLst/>
              <a:defRPr/>
            </a:lvl3pPr>
            <a:lvl4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Образец текста</a:t>
            </a:r>
          </a:p>
          <a:p>
            <a:pPr marL="0" marR="0" lvl="1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Второй уровень</a:t>
            </a:r>
          </a:p>
          <a:p>
            <a:pPr marL="647935" marR="0" lvl="2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Системный шрифт"/>
              <a:buChar char="—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Третий уровень</a:t>
            </a:r>
          </a:p>
          <a:p>
            <a:pPr marL="647935" marR="0" lvl="3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Четвертый уровень</a:t>
            </a:r>
          </a:p>
          <a:p>
            <a:pPr marL="0" marR="0" lvl="4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7819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7266" y="2889185"/>
            <a:ext cx="4822822" cy="5767458"/>
          </a:xfrm>
        </p:spPr>
        <p:txBody>
          <a:bodyPr tIns="108000"/>
          <a:lstStyle>
            <a:lvl1pPr>
              <a:defRPr sz="34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1523B33-BEDA-A047-9271-399DDE7CD8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852" y="2889250"/>
            <a:ext cx="9952950" cy="5767388"/>
          </a:xfrm>
        </p:spPr>
        <p:txBody>
          <a:bodyPr/>
          <a:lstStyle>
            <a:lvl1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1pPr>
            <a:lvl2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  <a:lvl3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Системный шрифт"/>
              <a:buChar char="—"/>
              <a:tabLst/>
              <a:defRPr/>
            </a:lvl3pPr>
            <a:lvl4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Образец текста</a:t>
            </a:r>
          </a:p>
          <a:p>
            <a:pPr marL="0" marR="0" lvl="1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Второй уровень</a:t>
            </a:r>
          </a:p>
          <a:p>
            <a:pPr marL="647935" marR="0" lvl="2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Системный шрифт"/>
              <a:buChar char="—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Третий уровень</a:t>
            </a:r>
          </a:p>
          <a:p>
            <a:pPr marL="647935" marR="0" lvl="3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Четвертый уровень</a:t>
            </a:r>
          </a:p>
          <a:p>
            <a:pPr marL="0" marR="0" lvl="4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8798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8">
            <a:extLst>
              <a:ext uri="{FF2B5EF4-FFF2-40B4-BE49-F238E27FC236}">
                <a16:creationId xmlns:a16="http://schemas.microsoft.com/office/drawing/2014/main" id="{390139F2-A108-E742-A367-21FDE46BE88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81583" y="2889250"/>
            <a:ext cx="4798511" cy="5767388"/>
          </a:xfrm>
        </p:spPr>
        <p:txBody>
          <a:bodyPr/>
          <a:lstStyle>
            <a:lvl1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1pPr>
            <a:lvl2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  <a:lvl3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Системный шрифт"/>
              <a:buChar char="—"/>
              <a:tabLst/>
              <a:defRPr/>
            </a:lvl3pPr>
            <a:lvl4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Образец текста</a:t>
            </a:r>
          </a:p>
          <a:p>
            <a:pPr marL="0" marR="0" lvl="1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Второй уровень</a:t>
            </a:r>
          </a:p>
          <a:p>
            <a:pPr marL="647935" marR="0" lvl="2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Системный шрифт"/>
              <a:buChar char="—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Третий уровень</a:t>
            </a:r>
          </a:p>
          <a:p>
            <a:pPr marL="647935" marR="0" lvl="3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Четвертый уровень</a:t>
            </a:r>
          </a:p>
          <a:p>
            <a:pPr marL="0" marR="0" lvl="4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1523B33-BEDA-A047-9271-399DDE7CD8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19852" y="2889250"/>
            <a:ext cx="9952950" cy="5767388"/>
          </a:xfrm>
        </p:spPr>
        <p:txBody>
          <a:bodyPr/>
          <a:lstStyle>
            <a:lvl1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1pPr>
            <a:lvl2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  <a:lvl3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Системный шрифт"/>
              <a:buChar char="—"/>
              <a:tabLst/>
              <a:defRPr/>
            </a:lvl3pPr>
            <a:lvl4pPr marL="647935" marR="0" indent="-647935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 typeface="+mj-lt"/>
              <a:buAutoNum type="arabicPeriod"/>
              <a:tabLst/>
              <a:defRPr/>
            </a:lvl4pPr>
            <a:lvl5pPr marL="0" marR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lvl5pPr>
          </a:lstStyle>
          <a:p>
            <a:pPr marL="0" marR="0" lvl="0" indent="0" algn="l" defTabSz="1300148" rtl="0" eaLnBrk="1" fontAlgn="auto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996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D6591B-7799-A34C-AF6C-B3CFFAC374EF}"/>
              </a:ext>
            </a:extLst>
          </p:cNvPr>
          <p:cNvSpPr/>
          <p:nvPr userDrawn="1"/>
        </p:nvSpPr>
        <p:spPr>
          <a:xfrm>
            <a:off x="0" y="0"/>
            <a:ext cx="5780087" cy="9752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1" tIns="45720" rIns="91441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8" y="2241555"/>
            <a:ext cx="4505320" cy="2562225"/>
          </a:xfrm>
          <a:prstGeom prst="rect">
            <a:avLst/>
          </a:prstGeom>
        </p:spPr>
        <p:txBody>
          <a:bodyPr tIns="251999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19854" y="8985251"/>
            <a:ext cx="7388225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9850" y="2889250"/>
            <a:ext cx="9945416" cy="5767393"/>
          </a:xfrm>
        </p:spPr>
        <p:txBody>
          <a:bodyPr tIns="108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38963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266" y="3865260"/>
            <a:ext cx="4500000" cy="4788000"/>
          </a:xfrm>
          <a:noFill/>
        </p:spPr>
        <p:txBody>
          <a:bodyPr/>
          <a:lstStyle/>
          <a:p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1580" y="3865260"/>
            <a:ext cx="4500000" cy="4788000"/>
          </a:xfrm>
          <a:noFill/>
        </p:spPr>
        <p:txBody>
          <a:bodyPr/>
          <a:lstStyle/>
          <a:p>
            <a:r>
              <a:rPr lang="ru-RU" dirty="0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62014" y="3865260"/>
            <a:ext cx="4500000" cy="4788000"/>
          </a:xfrm>
          <a:noFill/>
        </p:spPr>
        <p:txBody>
          <a:bodyPr/>
          <a:lstStyle/>
          <a:p>
            <a:r>
              <a:rPr lang="ru-RU" dirty="0"/>
              <a:t>Образец текста
</a:t>
            </a:r>
          </a:p>
        </p:txBody>
      </p:sp>
    </p:spTree>
    <p:extLst>
      <p:ext uri="{BB962C8B-B14F-4D97-AF65-F5344CB8AC3E}">
        <p14:creationId xmlns:p14="http://schemas.microsoft.com/office/powerpoint/2010/main" val="3221781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264" y="5127625"/>
            <a:ext cx="4516224" cy="2251076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1575" y="5127625"/>
            <a:ext cx="4492352" cy="2251076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62013" y="5127625"/>
            <a:ext cx="4503525" cy="2251076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текста
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57601" y="3473020"/>
            <a:ext cx="1695599" cy="1296001"/>
          </a:xfrm>
        </p:spPr>
        <p:txBody>
          <a:bodyPr/>
          <a:lstStyle>
            <a:lvl1pPr algn="ctr">
              <a:defRPr sz="2400"/>
            </a:lvl1pPr>
          </a:lstStyle>
          <a:p>
            <a:endParaRPr lang="ru-RU" dirty="0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44666" y="3473020"/>
            <a:ext cx="1695599" cy="1296001"/>
          </a:xfrm>
        </p:spPr>
        <p:txBody>
          <a:bodyPr/>
          <a:lstStyle>
            <a:lvl1pPr algn="ctr">
              <a:defRPr sz="2400"/>
            </a:lvl1pPr>
          </a:lstStyle>
          <a:p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1915024" y="3473020"/>
            <a:ext cx="1695599" cy="1296001"/>
          </a:xfrm>
        </p:spPr>
        <p:txBody>
          <a:bodyPr/>
          <a:lstStyle>
            <a:lvl1pPr algn="ctr">
              <a:defRPr sz="24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666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607" y="5127625"/>
            <a:ext cx="3214344" cy="2251076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7366" y="5127625"/>
            <a:ext cx="3215384" cy="2251076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24630" y="5127625"/>
            <a:ext cx="3202734" cy="2251076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текста
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57601" y="3473020"/>
            <a:ext cx="1695599" cy="1296001"/>
          </a:xfrm>
        </p:spPr>
        <p:txBody>
          <a:bodyPr/>
          <a:lstStyle>
            <a:lvl1pPr algn="ctr">
              <a:defRPr sz="2400"/>
            </a:lvl1pPr>
          </a:lstStyle>
          <a:p>
            <a:endParaRPr lang="ru-RU" dirty="0"/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817367" y="3473020"/>
            <a:ext cx="1695599" cy="1296001"/>
          </a:xfrm>
        </p:spPr>
        <p:txBody>
          <a:bodyPr/>
          <a:lstStyle>
            <a:lvl1pPr algn="ctr">
              <a:defRPr sz="2400"/>
            </a:lvl1pPr>
          </a:lstStyle>
          <a:p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2524624" y="3473020"/>
            <a:ext cx="1695599" cy="1296001"/>
          </a:xfrm>
        </p:spPr>
        <p:txBody>
          <a:bodyPr/>
          <a:lstStyle>
            <a:lvl1pPr algn="ctr">
              <a:defRPr sz="2400"/>
            </a:lvl1pPr>
          </a:lstStyle>
          <a:p>
            <a:endParaRPr lang="ru-RU" dirty="0"/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E4B3EA87-6CD3-3D43-B688-58E3609A913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678166" y="3473020"/>
            <a:ext cx="1695599" cy="1296001"/>
          </a:xfrm>
        </p:spPr>
        <p:txBody>
          <a:bodyPr/>
          <a:lstStyle>
            <a:lvl1pPr algn="ctr">
              <a:defRPr sz="2400"/>
            </a:lvl1pPr>
          </a:lstStyle>
          <a:p>
            <a:endParaRPr lang="ru-RU" dirty="0"/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754909FF-3555-D944-93AE-CF575F47B5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8166" y="5127625"/>
            <a:ext cx="3199509" cy="2251076"/>
          </a:xfrm>
          <a:noFill/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Образец текста
</a:t>
            </a:r>
          </a:p>
        </p:txBody>
      </p:sp>
    </p:spTree>
    <p:extLst>
      <p:ext uri="{BB962C8B-B14F-4D97-AF65-F5344CB8AC3E}">
        <p14:creationId xmlns:p14="http://schemas.microsoft.com/office/powerpoint/2010/main" val="3560475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28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293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25" y="519205"/>
            <a:ext cx="14953238" cy="18849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90561F-0F9D-8942-A2C7-AAB357E1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218F30-D9F6-9B46-91D8-9F4A4A33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93955" y="8985249"/>
            <a:ext cx="1273174" cy="320399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6114" y="2568575"/>
            <a:ext cx="13488986" cy="3527426"/>
          </a:xfrm>
          <a:prstGeom prst="rect">
            <a:avLst/>
          </a:prstGeom>
        </p:spPr>
        <p:txBody>
          <a:bodyPr tIns="0" bIns="72000" anchor="b">
            <a:noAutofit/>
          </a:bodyPr>
          <a:lstStyle>
            <a:lvl1pPr algn="l">
              <a:defRPr sz="8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6114" y="6416675"/>
            <a:ext cx="13488986" cy="1922463"/>
          </a:xfrm>
        </p:spPr>
        <p:txBody>
          <a:bodyPr tIns="144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bg1"/>
                </a:solidFill>
              </a:defRPr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Имя и фамилия спикера</a:t>
            </a:r>
          </a:p>
          <a:p>
            <a:r>
              <a:rPr lang="ru-RU" dirty="0"/>
              <a:t>должность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57309-993C-9C48-845A-4A7160452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916112" y="1275228"/>
            <a:ext cx="3042780" cy="661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593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6114" y="2568575"/>
            <a:ext cx="13488986" cy="3527426"/>
          </a:xfrm>
          <a:prstGeom prst="rect">
            <a:avLst/>
          </a:prstGeom>
        </p:spPr>
        <p:txBody>
          <a:bodyPr tIns="0" bIns="72000" anchor="b">
            <a:noAutofit/>
          </a:bodyPr>
          <a:lstStyle>
            <a:lvl1pPr algn="l">
              <a:defRPr sz="8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6114" y="6418264"/>
            <a:ext cx="13488986" cy="1920874"/>
          </a:xfrm>
        </p:spPr>
        <p:txBody>
          <a:bodyPr tIns="144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bg1"/>
                </a:solidFill>
              </a:defRPr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5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-разделител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6114" y="2568575"/>
            <a:ext cx="13488986" cy="3527426"/>
          </a:xfrm>
          <a:prstGeom prst="rect">
            <a:avLst/>
          </a:prstGeom>
        </p:spPr>
        <p:txBody>
          <a:bodyPr tIns="0" bIns="72000" anchor="b">
            <a:noAutofit/>
          </a:bodyPr>
          <a:lstStyle>
            <a:lvl1pPr algn="l">
              <a:defRPr sz="8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16114" y="6418264"/>
            <a:ext cx="13488986" cy="1920874"/>
          </a:xfrm>
        </p:spPr>
        <p:txBody>
          <a:bodyPr tIns="144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bg1"/>
                </a:solidFill>
              </a:defRPr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1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лайд с тезисом,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53A0C6-ADFF-A748-B718-7794B6A5A6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7663" y="3508376"/>
            <a:ext cx="12517436" cy="3870325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l">
              <a:lnSpc>
                <a:spcPct val="100000"/>
              </a:lnSpc>
              <a:defRPr sz="8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Текст тезиса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AC33B1A-2A2E-4C47-BCF7-6A313579AC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7662" y="7696204"/>
            <a:ext cx="12517438" cy="64293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Подпись под тезисом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09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лайд с тезисом,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5">
            <a:extLst>
              <a:ext uri="{FF2B5EF4-FFF2-40B4-BE49-F238E27FC236}">
                <a16:creationId xmlns:a16="http://schemas.microsoft.com/office/drawing/2014/main" id="{EE315150-5A46-A440-80F6-97726C4E5E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rot="20460794">
            <a:off x="1881432" y="2501404"/>
            <a:ext cx="2418078" cy="180466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algn="ctr">
              <a:defRPr sz="2000">
                <a:solidFill>
                  <a:schemeClr val="accent3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8041E85-EFAD-DA45-A993-F0ABA80C56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7663" y="3508376"/>
            <a:ext cx="12517436" cy="3870325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l">
              <a:lnSpc>
                <a:spcPct val="100000"/>
              </a:lnSpc>
              <a:defRPr sz="8200" b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Текст тезиса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4B57B7-63D2-B541-BBA2-6C31B917C8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7662" y="7696204"/>
            <a:ext cx="12517438" cy="64293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Подпись под тезисом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6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тезисом, цитатой">
    <p:bg>
      <p:bgPr>
        <a:solidFill>
          <a:srgbClr val="005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5">
            <a:extLst>
              <a:ext uri="{FF2B5EF4-FFF2-40B4-BE49-F238E27FC236}">
                <a16:creationId xmlns:a16="http://schemas.microsoft.com/office/drawing/2014/main" id="{D8FDFB9E-A442-8445-BB80-F08AD893F0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460794">
            <a:off x="1881433" y="2485360"/>
            <a:ext cx="2418078" cy="180466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 algn="ctr">
              <a:defRPr sz="20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87662" y="7696204"/>
            <a:ext cx="12517438" cy="64293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Подпись под тезисом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87663" y="3508376"/>
            <a:ext cx="12517436" cy="3870325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l">
              <a:lnSpc>
                <a:spcPct val="100000"/>
              </a:lnSpc>
              <a:defRPr sz="8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тезиса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9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лайд с тезисом,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6114" y="1600201"/>
            <a:ext cx="13488986" cy="546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8200" b="0"/>
            </a:lvl1pPr>
          </a:lstStyle>
          <a:p>
            <a:r>
              <a:rPr lang="ru-RU" dirty="0"/>
              <a:t>Текст тезиса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6112" y="7696204"/>
            <a:ext cx="13488986" cy="642939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650074" indent="0" algn="ctr">
              <a:buNone/>
              <a:defRPr sz="2844"/>
            </a:lvl2pPr>
            <a:lvl3pPr marL="1300148" indent="0" algn="ctr">
              <a:buNone/>
              <a:defRPr sz="2560"/>
            </a:lvl3pPr>
            <a:lvl4pPr marL="1950222" indent="0" algn="ctr">
              <a:buNone/>
              <a:defRPr sz="2275"/>
            </a:lvl4pPr>
            <a:lvl5pPr marL="2600296" indent="0" algn="ctr">
              <a:buNone/>
              <a:defRPr sz="2275"/>
            </a:lvl5pPr>
            <a:lvl6pPr marL="3250370" indent="0" algn="ctr">
              <a:buNone/>
              <a:defRPr sz="2275"/>
            </a:lvl6pPr>
            <a:lvl7pPr marL="3900444" indent="0" algn="ctr">
              <a:buNone/>
              <a:defRPr sz="2275"/>
            </a:lvl7pPr>
            <a:lvl8pPr marL="4550518" indent="0" algn="ctr">
              <a:buNone/>
              <a:defRPr sz="2275"/>
            </a:lvl8pPr>
            <a:lvl9pPr marL="5200591" indent="0" algn="ctr">
              <a:buNone/>
              <a:defRPr sz="2275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5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  <a:prstGeom prst="rect">
            <a:avLst/>
          </a:prstGeom>
        </p:spPr>
        <p:txBody>
          <a:bodyPr tIns="251999" rIns="0" bIns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57266" y="8985251"/>
            <a:ext cx="12850809" cy="320399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7267" y="2889250"/>
            <a:ext cx="12852000" cy="5767393"/>
          </a:xfrm>
        </p:spPr>
        <p:txBody>
          <a:bodyPr tIns="10800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359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093955" y="8985249"/>
            <a:ext cx="1273174" cy="320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79D26DF-754D-9F43-9AED-8751096E45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89D77A0-8C85-CF4C-9AF0-9BCF1207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01" y="320406"/>
            <a:ext cx="15407999" cy="1598399"/>
          </a:xfrm>
          <a:prstGeom prst="rect">
            <a:avLst/>
          </a:prstGeom>
        </p:spPr>
        <p:txBody>
          <a:bodyPr vert="horz" lIns="0" tIns="251999" rIns="0" bIns="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8587647A-6151-A94A-9B85-1DB20E38E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7264" y="8985600"/>
            <a:ext cx="12852030" cy="3203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270" y="2889250"/>
            <a:ext cx="12852028" cy="5770100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/>
          <a:p>
            <a:pPr lvl="0"/>
            <a:r>
              <a:rPr lang="en-US" dirty="0"/>
              <a:t>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</a:t>
            </a:r>
            <a:r>
              <a:rPr lang="ru-RU" dirty="0"/>
              <a:t> </a:t>
            </a:r>
            <a:r>
              <a:rPr lang="en-US" dirty="0"/>
              <a:t> level</a:t>
            </a:r>
          </a:p>
          <a:p>
            <a:pPr lvl="7"/>
            <a:r>
              <a:rPr lang="en-US" dirty="0" err="1"/>
              <a:t>Eigth</a:t>
            </a:r>
            <a:r>
              <a:rPr lang="en-US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42564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73" r:id="rId3"/>
    <p:sldLayoutId id="2147483685" r:id="rId4"/>
    <p:sldLayoutId id="2147483672" r:id="rId5"/>
    <p:sldLayoutId id="2147483679" r:id="rId6"/>
    <p:sldLayoutId id="2147483671" r:id="rId7"/>
    <p:sldLayoutId id="2147483670" r:id="rId8"/>
    <p:sldLayoutId id="2147483662" r:id="rId9"/>
    <p:sldLayoutId id="2147483674" r:id="rId10"/>
    <p:sldLayoutId id="2147483683" r:id="rId11"/>
    <p:sldLayoutId id="2147483684" r:id="rId12"/>
    <p:sldLayoutId id="2147483682" r:id="rId13"/>
    <p:sldLayoutId id="2147483676" r:id="rId14"/>
    <p:sldLayoutId id="2147483678" r:id="rId15"/>
    <p:sldLayoutId id="2147483680" r:id="rId16"/>
    <p:sldLayoutId id="2147483675" r:id="rId17"/>
    <p:sldLayoutId id="2147483667" r:id="rId18"/>
    <p:sldLayoutId id="2147483666" r:id="rId19"/>
  </p:sldLayoutIdLst>
  <p:hf hdr="0" dt="0"/>
  <p:txStyles>
    <p:titleStyle>
      <a:lvl1pPr algn="l" defTabSz="1300148" rtl="0" eaLnBrk="1" latinLnBrk="0" hangingPunct="1">
        <a:lnSpc>
          <a:spcPct val="90000"/>
        </a:lnSpc>
        <a:spcBef>
          <a:spcPct val="0"/>
        </a:spcBef>
        <a:buNone/>
        <a:defRPr sz="63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00148" rtl="0" eaLnBrk="1" latinLnBrk="0" hangingPunct="1">
        <a:lnSpc>
          <a:spcPct val="100000"/>
        </a:lnSpc>
        <a:spcBef>
          <a:spcPts val="1261"/>
        </a:spcBef>
        <a:spcAft>
          <a:spcPts val="1261"/>
        </a:spcAft>
        <a:buFontTx/>
        <a:buNone/>
        <a:defRPr sz="4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1300148" rtl="0" eaLnBrk="1" latinLnBrk="0" hangingPunct="1">
        <a:lnSpc>
          <a:spcPct val="100000"/>
        </a:lnSpc>
        <a:spcBef>
          <a:spcPts val="1261"/>
        </a:spcBef>
        <a:spcAft>
          <a:spcPts val="0"/>
        </a:spcAft>
        <a:buFontTx/>
        <a:buNone/>
        <a:defRPr sz="42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7935" indent="-647935" algn="l" defTabSz="1300148" rtl="0" eaLnBrk="1" latinLnBrk="0" hangingPunct="1">
        <a:lnSpc>
          <a:spcPct val="100000"/>
        </a:lnSpc>
        <a:spcBef>
          <a:spcPts val="1261"/>
        </a:spcBef>
        <a:spcAft>
          <a:spcPts val="1261"/>
        </a:spcAft>
        <a:buFont typeface="Системный шрифт"/>
        <a:buChar char="—"/>
        <a:defRPr sz="4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47935" indent="-647935" algn="l" defTabSz="1300148" rtl="0" eaLnBrk="1" latinLnBrk="0" hangingPunct="1">
        <a:lnSpc>
          <a:spcPct val="100000"/>
        </a:lnSpc>
        <a:spcBef>
          <a:spcPts val="1261"/>
        </a:spcBef>
        <a:spcAft>
          <a:spcPts val="1261"/>
        </a:spcAft>
        <a:buFont typeface="+mj-lt"/>
        <a:buAutoNum type="arabicPeriod"/>
        <a:defRPr sz="4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0" indent="0" algn="l" defTabSz="1300148" rtl="0" eaLnBrk="1" latinLnBrk="0" hangingPunct="1">
        <a:lnSpc>
          <a:spcPct val="100000"/>
        </a:lnSpc>
        <a:spcBef>
          <a:spcPts val="1261"/>
        </a:spcBef>
        <a:spcAft>
          <a:spcPts val="1261"/>
        </a:spcAft>
        <a:buFontTx/>
        <a:buNone/>
        <a:defRPr sz="4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0" indent="0" algn="l" defTabSz="1300148" rtl="0" eaLnBrk="1" latinLnBrk="0" hangingPunct="1">
        <a:lnSpc>
          <a:spcPct val="100000"/>
        </a:lnSpc>
        <a:spcBef>
          <a:spcPts val="1261"/>
        </a:spcBef>
        <a:spcAft>
          <a:spcPts val="1261"/>
        </a:spcAft>
        <a:buFontTx/>
        <a:buNone/>
        <a:defRPr sz="3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503951" indent="-503951" algn="l" defTabSz="1300148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Системный шрифт"/>
        <a:buChar char="—"/>
        <a:defRPr sz="3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503951" indent="-503951" algn="l" defTabSz="1300148" rtl="0" eaLnBrk="1" latinLnBrk="0" hangingPunct="1">
        <a:lnSpc>
          <a:spcPct val="100000"/>
        </a:lnSpc>
        <a:spcBef>
          <a:spcPts val="1261"/>
        </a:spcBef>
        <a:spcAft>
          <a:spcPts val="1261"/>
        </a:spcAft>
        <a:buFont typeface="+mj-lt"/>
        <a:buAutoNum type="arabicPeriod"/>
        <a:defRPr sz="3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0" indent="0" algn="l" defTabSz="1300148" rtl="0" eaLnBrk="1" latinLnBrk="0" hangingPunct="1">
        <a:lnSpc>
          <a:spcPts val="4080"/>
        </a:lnSpc>
        <a:spcBef>
          <a:spcPts val="1261"/>
        </a:spcBef>
        <a:spcAft>
          <a:spcPts val="1261"/>
        </a:spcAft>
        <a:buFontTx/>
        <a:buNone/>
        <a:defRPr sz="3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074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48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22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296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370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444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518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0591" algn="l" defTabSz="130014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7" userDrawn="1">
          <p15:clr>
            <a:srgbClr val="F26B43"/>
          </p15:clr>
        </p15:guide>
        <p15:guide id="2" pos="5461" userDrawn="1">
          <p15:clr>
            <a:srgbClr val="F26B43"/>
          </p15:clr>
        </p15:guide>
        <p15:guide id="3" pos="804" userDrawn="1">
          <p15:clr>
            <a:srgbClr val="F26B43"/>
          </p15:clr>
        </p15:guide>
        <p15:guide id="5" pos="1007" userDrawn="1">
          <p15:clr>
            <a:srgbClr val="F26B43"/>
          </p15:clr>
        </p15:guide>
        <p15:guide id="6" pos="1413" userDrawn="1">
          <p15:clr>
            <a:srgbClr val="F26B43"/>
          </p15:clr>
        </p15:guide>
        <p15:guide id="7" pos="2019" userDrawn="1">
          <p15:clr>
            <a:srgbClr val="F26B43"/>
          </p15:clr>
        </p15:guide>
        <p15:guide id="8" pos="2218" userDrawn="1">
          <p15:clr>
            <a:srgbClr val="F26B43"/>
          </p15:clr>
        </p15:guide>
        <p15:guide id="9" pos="2425" userDrawn="1">
          <p15:clr>
            <a:srgbClr val="F26B43"/>
          </p15:clr>
        </p15:guide>
        <p15:guide id="10" pos="3030" userDrawn="1">
          <p15:clr>
            <a:srgbClr val="F26B43"/>
          </p15:clr>
        </p15:guide>
        <p15:guide id="11" pos="3233" userDrawn="1">
          <p15:clr>
            <a:srgbClr val="F26B43"/>
          </p15:clr>
        </p15:guide>
        <p15:guide id="12" pos="5060" userDrawn="1">
          <p15:clr>
            <a:srgbClr val="F26B43"/>
          </p15:clr>
        </p15:guide>
        <p15:guide id="15" pos="5258" userDrawn="1">
          <p15:clr>
            <a:srgbClr val="F26B43"/>
          </p15:clr>
        </p15:guide>
        <p15:guide id="17" pos="6063" userDrawn="1">
          <p15:clr>
            <a:srgbClr val="F26B43"/>
          </p15:clr>
        </p15:guide>
        <p15:guide id="22" pos="6266" userDrawn="1">
          <p15:clr>
            <a:srgbClr val="F26B43"/>
          </p15:clr>
        </p15:guide>
        <p15:guide id="24" pos="8293" userDrawn="1">
          <p15:clr>
            <a:srgbClr val="F26B43"/>
          </p15:clr>
        </p15:guide>
        <p15:guide id="26" pos="8498" userDrawn="1">
          <p15:clr>
            <a:srgbClr val="F26B43"/>
          </p15:clr>
        </p15:guide>
        <p15:guide id="27" orient="horz" pos="394" userDrawn="1">
          <p15:clr>
            <a:srgbClr val="F26B43"/>
          </p15:clr>
        </p15:guide>
        <p15:guide id="28" orient="horz" pos="804" userDrawn="1">
          <p15:clr>
            <a:srgbClr val="F26B43"/>
          </p15:clr>
        </p15:guide>
        <p15:guide id="29" orient="horz" pos="1212" userDrawn="1">
          <p15:clr>
            <a:srgbClr val="F26B43"/>
          </p15:clr>
        </p15:guide>
        <p15:guide id="30" orient="horz" pos="5254" userDrawn="1">
          <p15:clr>
            <a:srgbClr val="F26B43"/>
          </p15:clr>
        </p15:guide>
        <p15:guide id="31" orient="horz" pos="5660" userDrawn="1">
          <p15:clr>
            <a:srgbClr val="F26B43"/>
          </p15:clr>
        </p15:guide>
        <p15:guide id="33" pos="3441" userDrawn="1">
          <p15:clr>
            <a:srgbClr val="F26B43"/>
          </p15:clr>
        </p15:guide>
        <p15:guide id="34" pos="3841" userDrawn="1">
          <p15:clr>
            <a:srgbClr val="F26B43"/>
          </p15:clr>
        </p15:guide>
        <p15:guide id="35" pos="4247" userDrawn="1">
          <p15:clr>
            <a:srgbClr val="F26B43"/>
          </p15:clr>
        </p15:guide>
        <p15:guide id="36" pos="5660" userDrawn="1">
          <p15:clr>
            <a:srgbClr val="F26B43"/>
          </p15:clr>
        </p15:guide>
        <p15:guide id="37" pos="4651" userDrawn="1">
          <p15:clr>
            <a:srgbClr val="F26B43"/>
          </p15:clr>
        </p15:guide>
        <p15:guide id="38" pos="6674" userDrawn="1">
          <p15:clr>
            <a:srgbClr val="F26B43"/>
          </p15:clr>
        </p15:guide>
        <p15:guide id="39" pos="6873" userDrawn="1">
          <p15:clr>
            <a:srgbClr val="F26B43"/>
          </p15:clr>
        </p15:guide>
        <p15:guide id="40" pos="7080" userDrawn="1">
          <p15:clr>
            <a:srgbClr val="F26B43"/>
          </p15:clr>
        </p15:guide>
        <p15:guide id="41" pos="7279" userDrawn="1">
          <p15:clr>
            <a:srgbClr val="F26B43"/>
          </p15:clr>
        </p15:guide>
        <p15:guide id="42" pos="7482" userDrawn="1">
          <p15:clr>
            <a:srgbClr val="F26B43"/>
          </p15:clr>
        </p15:guide>
        <p15:guide id="43" pos="7683" userDrawn="1">
          <p15:clr>
            <a:srgbClr val="F26B43"/>
          </p15:clr>
        </p15:guide>
        <p15:guide id="44" pos="7885" userDrawn="1">
          <p15:clr>
            <a:srgbClr val="F26B43"/>
          </p15:clr>
        </p15:guide>
        <p15:guide id="45" pos="8088" userDrawn="1">
          <p15:clr>
            <a:srgbClr val="F26B43"/>
          </p15:clr>
        </p15:guide>
        <p15:guide id="46" pos="8699" userDrawn="1">
          <p15:clr>
            <a:srgbClr val="F26B43"/>
          </p15:clr>
        </p15:guide>
        <p15:guide id="47" pos="10310" userDrawn="1">
          <p15:clr>
            <a:srgbClr val="F26B43"/>
          </p15:clr>
        </p15:guide>
        <p15:guide id="48" orient="horz" pos="4848" userDrawn="1">
          <p15:clr>
            <a:srgbClr val="F26B43"/>
          </p15:clr>
        </p15:guide>
        <p15:guide id="49" orient="horz" pos="4448" userDrawn="1">
          <p15:clr>
            <a:srgbClr val="F26B43"/>
          </p15:clr>
        </p15:guide>
        <p15:guide id="50" orient="horz" pos="4042" userDrawn="1">
          <p15:clr>
            <a:srgbClr val="F26B43"/>
          </p15:clr>
        </p15:guide>
        <p15:guide id="51" orient="horz" pos="3839" userDrawn="1">
          <p15:clr>
            <a:srgbClr val="F26B43"/>
          </p15:clr>
        </p15:guide>
        <p15:guide id="52" orient="horz" pos="3231" userDrawn="1">
          <p15:clr>
            <a:srgbClr val="F26B43"/>
          </p15:clr>
        </p15:guide>
        <p15:guide id="53" orient="horz" pos="2425" userDrawn="1">
          <p15:clr>
            <a:srgbClr val="F26B43"/>
          </p15:clr>
        </p15:guide>
        <p15:guide id="54" orient="horz" pos="2017" userDrawn="1">
          <p15:clr>
            <a:srgbClr val="F26B43"/>
          </p15:clr>
        </p15:guide>
        <p15:guide id="55" orient="horz" pos="1617" userDrawn="1">
          <p15:clr>
            <a:srgbClr val="F26B43"/>
          </p15:clr>
        </p15:guide>
        <p15:guide id="56" pos="396" userDrawn="1">
          <p15:clr>
            <a:srgbClr val="F26B43"/>
          </p15:clr>
        </p15:guide>
        <p15:guide id="57" orient="horz" pos="199" userDrawn="1">
          <p15:clr>
            <a:srgbClr val="F26B43"/>
          </p15:clr>
        </p15:guide>
        <p15:guide id="58" orient="horz" pos="599" userDrawn="1">
          <p15:clr>
            <a:srgbClr val="F26B43"/>
          </p15:clr>
        </p15:guide>
        <p15:guide id="59" orient="horz" pos="1009" userDrawn="1">
          <p15:clr>
            <a:srgbClr val="F26B43"/>
          </p15:clr>
        </p15:guide>
        <p15:guide id="60" orient="horz" pos="1413" userDrawn="1">
          <p15:clr>
            <a:srgbClr val="F26B43"/>
          </p15:clr>
        </p15:guide>
        <p15:guide id="61" orient="horz" pos="1820" userDrawn="1">
          <p15:clr>
            <a:srgbClr val="F26B43"/>
          </p15:clr>
        </p15:guide>
        <p15:guide id="62" orient="horz" pos="2211" userDrawn="1">
          <p15:clr>
            <a:srgbClr val="F26B43"/>
          </p15:clr>
        </p15:guide>
        <p15:guide id="63" orient="horz" pos="2628" userDrawn="1">
          <p15:clr>
            <a:srgbClr val="F26B43"/>
          </p15:clr>
        </p15:guide>
        <p15:guide id="64" orient="horz" pos="3026" userDrawn="1">
          <p15:clr>
            <a:srgbClr val="F26B43"/>
          </p15:clr>
        </p15:guide>
        <p15:guide id="65" orient="horz" pos="3434" userDrawn="1">
          <p15:clr>
            <a:srgbClr val="F26B43"/>
          </p15:clr>
        </p15:guide>
        <p15:guide id="66" orient="horz" pos="3633" userDrawn="1">
          <p15:clr>
            <a:srgbClr val="F26B43"/>
          </p15:clr>
        </p15:guide>
        <p15:guide id="67" orient="horz" pos="4243" userDrawn="1">
          <p15:clr>
            <a:srgbClr val="F26B43"/>
          </p15:clr>
        </p15:guide>
        <p15:guide id="68" orient="horz" pos="4647" userDrawn="1">
          <p15:clr>
            <a:srgbClr val="F26B43"/>
          </p15:clr>
        </p15:guide>
        <p15:guide id="69" orient="horz" pos="5053" userDrawn="1">
          <p15:clr>
            <a:srgbClr val="F26B43"/>
          </p15:clr>
        </p15:guide>
        <p15:guide id="70" orient="horz" pos="5453" userDrawn="1">
          <p15:clr>
            <a:srgbClr val="F26B43"/>
          </p15:clr>
        </p15:guide>
        <p15:guide id="71" orient="horz" pos="5864" userDrawn="1">
          <p15:clr>
            <a:srgbClr val="F26B43"/>
          </p15:clr>
        </p15:guide>
        <p15:guide id="72" pos="5861" userDrawn="1">
          <p15:clr>
            <a:srgbClr val="F26B43"/>
          </p15:clr>
        </p15:guide>
        <p15:guide id="73" pos="6465" userDrawn="1">
          <p15:clr>
            <a:srgbClr val="F26B43"/>
          </p15:clr>
        </p15:guide>
        <p15:guide id="74" pos="8898" userDrawn="1">
          <p15:clr>
            <a:srgbClr val="F26B43"/>
          </p15:clr>
        </p15:guide>
        <p15:guide id="75" pos="9099" userDrawn="1">
          <p15:clr>
            <a:srgbClr val="F26B43"/>
          </p15:clr>
        </p15:guide>
        <p15:guide id="76" pos="9298" userDrawn="1">
          <p15:clr>
            <a:srgbClr val="F26B43"/>
          </p15:clr>
        </p15:guide>
        <p15:guide id="77" pos="9497" userDrawn="1">
          <p15:clr>
            <a:srgbClr val="F26B43"/>
          </p15:clr>
        </p15:guide>
        <p15:guide id="78" pos="9704" userDrawn="1">
          <p15:clr>
            <a:srgbClr val="F26B43"/>
          </p15:clr>
        </p15:guide>
        <p15:guide id="79" pos="9907" userDrawn="1">
          <p15:clr>
            <a:srgbClr val="F26B43"/>
          </p15:clr>
        </p15:guide>
        <p15:guide id="80" pos="10110" userDrawn="1">
          <p15:clr>
            <a:srgbClr val="F26B43"/>
          </p15:clr>
        </p15:guide>
        <p15:guide id="81" pos="10513" userDrawn="1">
          <p15:clr>
            <a:srgbClr val="F26B43"/>
          </p15:clr>
        </p15:guide>
        <p15:guide id="82" pos="10716" userDrawn="1">
          <p15:clr>
            <a:srgbClr val="F26B43"/>
          </p15:clr>
        </p15:guide>
        <p15:guide id="83" pos="4854" userDrawn="1">
          <p15:clr>
            <a:srgbClr val="F26B43"/>
          </p15:clr>
        </p15:guide>
        <p15:guide id="84" pos="4446" userDrawn="1">
          <p15:clr>
            <a:srgbClr val="F26B43"/>
          </p15:clr>
        </p15:guide>
        <p15:guide id="85" pos="4044" userDrawn="1">
          <p15:clr>
            <a:srgbClr val="F26B43"/>
          </p15:clr>
        </p15:guide>
        <p15:guide id="86" pos="3640" userDrawn="1">
          <p15:clr>
            <a:srgbClr val="F26B43"/>
          </p15:clr>
        </p15:guide>
        <p15:guide id="87" pos="2628" userDrawn="1">
          <p15:clr>
            <a:srgbClr val="F26B43"/>
          </p15:clr>
        </p15:guide>
        <p15:guide id="88" pos="2829" userDrawn="1">
          <p15:clr>
            <a:srgbClr val="F26B43"/>
          </p15:clr>
        </p15:guide>
        <p15:guide id="89" pos="1818" userDrawn="1">
          <p15:clr>
            <a:srgbClr val="F26B43"/>
          </p15:clr>
        </p15:guide>
        <p15:guide id="90" pos="1615" userDrawn="1">
          <p15:clr>
            <a:srgbClr val="F26B43"/>
          </p15:clr>
        </p15:guide>
        <p15:guide id="91" pos="1208" userDrawn="1">
          <p15:clr>
            <a:srgbClr val="F26B43"/>
          </p15:clr>
        </p15:guide>
        <p15:guide id="92" pos="603" userDrawn="1">
          <p15:clr>
            <a:srgbClr val="F26B43"/>
          </p15:clr>
        </p15:guide>
        <p15:guide id="93" pos="1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19E0C776-3ABE-374C-851C-56E77B0AD29F}"/>
              </a:ext>
            </a:extLst>
          </p:cNvPr>
          <p:cNvSpPr/>
          <p:nvPr/>
        </p:nvSpPr>
        <p:spPr>
          <a:xfrm>
            <a:off x="5662864" y="1255775"/>
            <a:ext cx="11674224" cy="8496237"/>
          </a:xfrm>
          <a:prstGeom prst="triangle">
            <a:avLst>
              <a:gd name="adj" fmla="val 38247"/>
            </a:avLst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398C51-7998-B74A-84D1-21D1DFA67E78}"/>
              </a:ext>
            </a:extLst>
          </p:cNvPr>
          <p:cNvSpPr/>
          <p:nvPr/>
        </p:nvSpPr>
        <p:spPr>
          <a:xfrm>
            <a:off x="7278624" y="0"/>
            <a:ext cx="5096256" cy="288925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004AE4-7468-834A-8611-E4E41EDF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205" y="1255776"/>
            <a:ext cx="18036366" cy="65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6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CBBFE67-A462-BC42-B692-BAFF47C89EBC}"/>
              </a:ext>
            </a:extLst>
          </p:cNvPr>
          <p:cNvSpPr txBox="1">
            <a:spLocks/>
          </p:cNvSpPr>
          <p:nvPr/>
        </p:nvSpPr>
        <p:spPr>
          <a:xfrm>
            <a:off x="957266" y="3673206"/>
            <a:ext cx="15407999" cy="1598399"/>
          </a:xfrm>
          <a:prstGeom prst="rect">
            <a:avLst/>
          </a:prstGeom>
        </p:spPr>
        <p:txBody>
          <a:bodyPr vert="horz" lIns="0" tIns="251999" rIns="0" bIns="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9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 </a:t>
            </a:r>
            <a:r>
              <a:rPr lang="ru-RU" dirty="0"/>
              <a:t>Релизы раз в неделю</a:t>
            </a:r>
            <a:r>
              <a:rPr lang="en-US" dirty="0"/>
              <a:t>!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405BB9-CE6C-CE40-A1A1-E2D23A38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58"/>
          <a:stretch/>
        </p:blipFill>
        <p:spPr>
          <a:xfrm>
            <a:off x="17718088" y="473764"/>
            <a:ext cx="9194800" cy="9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15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C22A16-12B7-9F4C-9AC1-373737FAD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378"/>
          <a:stretch/>
        </p:blipFill>
        <p:spPr>
          <a:xfrm>
            <a:off x="5571325" y="2596663"/>
            <a:ext cx="6352949" cy="715535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4D2399-0692-FA41-B220-6696847442E0}"/>
              </a:ext>
            </a:extLst>
          </p:cNvPr>
          <p:cNvSpPr txBox="1">
            <a:spLocks/>
          </p:cNvSpPr>
          <p:nvPr/>
        </p:nvSpPr>
        <p:spPr>
          <a:xfrm>
            <a:off x="957267" y="3673206"/>
            <a:ext cx="5291134" cy="1598399"/>
          </a:xfrm>
          <a:prstGeom prst="rect">
            <a:avLst/>
          </a:prstGeom>
        </p:spPr>
        <p:txBody>
          <a:bodyPr vert="horz" lIns="0" tIns="251999" rIns="0" bIns="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9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alpha val="0"/>
                  </a:schemeClr>
                </a:solidFill>
              </a:rPr>
              <a:t>— </a:t>
            </a:r>
            <a:r>
              <a:rPr lang="ru-RU" sz="2400" dirty="0">
                <a:solidFill>
                  <a:schemeClr val="tx1">
                    <a:alpha val="0"/>
                  </a:schemeClr>
                </a:solidFill>
              </a:rPr>
              <a:t>Релизы раз в неделю</a:t>
            </a:r>
            <a:r>
              <a:rPr lang="en-US" sz="2400" dirty="0">
                <a:solidFill>
                  <a:schemeClr val="tx1">
                    <a:alpha val="0"/>
                  </a:schemeClr>
                </a:solidFill>
              </a:rPr>
              <a:t>!</a:t>
            </a:r>
            <a:br>
              <a:rPr lang="ru-RU" sz="2400" dirty="0">
                <a:solidFill>
                  <a:schemeClr val="tx1">
                    <a:alpha val="0"/>
                  </a:schemeClr>
                </a:solidFill>
              </a:rPr>
            </a:br>
            <a:endParaRPr lang="ru-RU" sz="2400" dirty="0">
              <a:solidFill>
                <a:schemeClr val="tx1">
                  <a:alpha val="0"/>
                </a:schemeClr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B140357-7950-8C4D-A9BF-839EA4593DFE}"/>
              </a:ext>
            </a:extLst>
          </p:cNvPr>
          <p:cNvGrpSpPr/>
          <p:nvPr/>
        </p:nvGrpSpPr>
        <p:grpSpPr>
          <a:xfrm>
            <a:off x="9297194" y="2174536"/>
            <a:ext cx="3619500" cy="2006600"/>
            <a:chOff x="9297194" y="2174536"/>
            <a:chExt cx="3619500" cy="20066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397C98D-44FD-7140-BCC1-4898571B4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7194" y="2174536"/>
              <a:ext cx="3619500" cy="2006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E40DDF-433C-EF46-88FE-6F6C1BBD9A12}"/>
                </a:ext>
              </a:extLst>
            </p:cNvPr>
            <p:cNvSpPr txBox="1"/>
            <p:nvPr/>
          </p:nvSpPr>
          <p:spPr>
            <a:xfrm>
              <a:off x="10787531" y="2907219"/>
              <a:ext cx="1480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Но…</a:t>
              </a:r>
              <a:endParaRPr lang="en-US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1D180E2-95E0-DF47-9EA8-4AC63DE92683}"/>
              </a:ext>
            </a:extLst>
          </p:cNvPr>
          <p:cNvGrpSpPr/>
          <p:nvPr/>
        </p:nvGrpSpPr>
        <p:grpSpPr>
          <a:xfrm>
            <a:off x="10121784" y="4603263"/>
            <a:ext cx="2298700" cy="1346200"/>
            <a:chOff x="10121784" y="4603263"/>
            <a:chExt cx="2298700" cy="13462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C32A81F-2D81-4B48-AD08-D0862329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1784" y="4603263"/>
              <a:ext cx="2298700" cy="1346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FD2BD7-B044-2945-AE20-66C5BB30BBC2}"/>
                </a:ext>
              </a:extLst>
            </p:cNvPr>
            <p:cNvSpPr txBox="1"/>
            <p:nvPr/>
          </p:nvSpPr>
          <p:spPr>
            <a:xfrm>
              <a:off x="10798860" y="5021884"/>
              <a:ext cx="1480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Но…</a:t>
              </a:r>
              <a:endParaRPr lang="en-US" sz="3200" b="1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5E889D8-E073-FE44-8959-2499D1934910}"/>
              </a:ext>
            </a:extLst>
          </p:cNvPr>
          <p:cNvGrpSpPr/>
          <p:nvPr/>
        </p:nvGrpSpPr>
        <p:grpSpPr>
          <a:xfrm>
            <a:off x="7609908" y="340900"/>
            <a:ext cx="2857500" cy="2044700"/>
            <a:chOff x="7609908" y="340900"/>
            <a:chExt cx="2857500" cy="20447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64223B3-730B-624C-85F9-34594EE71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9908" y="340900"/>
              <a:ext cx="2857500" cy="20447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E9A6C4-DC69-9747-BB99-CABB2DC96B7D}"/>
                </a:ext>
              </a:extLst>
            </p:cNvPr>
            <p:cNvSpPr txBox="1"/>
            <p:nvPr/>
          </p:nvSpPr>
          <p:spPr>
            <a:xfrm>
              <a:off x="8504131" y="977309"/>
              <a:ext cx="1480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Но…</a:t>
              </a:r>
              <a:endParaRPr lang="en-US" sz="3200" b="1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8CCB6A3-20A2-2A43-9E1A-EF3B2CDB2B34}"/>
              </a:ext>
            </a:extLst>
          </p:cNvPr>
          <p:cNvGrpSpPr/>
          <p:nvPr/>
        </p:nvGrpSpPr>
        <p:grpSpPr>
          <a:xfrm>
            <a:off x="4509055" y="1350550"/>
            <a:ext cx="2717800" cy="2070100"/>
            <a:chOff x="4509055" y="1350550"/>
            <a:chExt cx="2717800" cy="20701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686F0A2-2B8C-A246-8745-B2C574D37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9055" y="1350550"/>
              <a:ext cx="2717800" cy="20701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10506E-59F5-E04A-A2FF-FC2FA403942D}"/>
                </a:ext>
              </a:extLst>
            </p:cNvPr>
            <p:cNvSpPr txBox="1"/>
            <p:nvPr/>
          </p:nvSpPr>
          <p:spPr>
            <a:xfrm>
              <a:off x="5345234" y="1968346"/>
              <a:ext cx="1480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Но…</a:t>
              </a:r>
              <a:endParaRPr lang="en-US" sz="3200" b="1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9A4208D-743D-0846-872D-F5188ADE8FE1}"/>
              </a:ext>
            </a:extLst>
          </p:cNvPr>
          <p:cNvGrpSpPr/>
          <p:nvPr/>
        </p:nvGrpSpPr>
        <p:grpSpPr>
          <a:xfrm>
            <a:off x="4578905" y="3825607"/>
            <a:ext cx="2578100" cy="1346200"/>
            <a:chOff x="4578905" y="3825607"/>
            <a:chExt cx="2578100" cy="13462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468D327-99E5-F54F-934A-A4C702D21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8905" y="3825607"/>
              <a:ext cx="2578100" cy="1346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69AA3B-930B-1547-97A4-F0C50DC60E28}"/>
                </a:ext>
              </a:extLst>
            </p:cNvPr>
            <p:cNvSpPr txBox="1"/>
            <p:nvPr/>
          </p:nvSpPr>
          <p:spPr>
            <a:xfrm>
              <a:off x="5149448" y="4214906"/>
              <a:ext cx="1480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/>
                <a:t>Но…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7074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DD63574-A2B8-1743-BD3B-0AB722813805}"/>
              </a:ext>
            </a:extLst>
          </p:cNvPr>
          <p:cNvGrpSpPr/>
          <p:nvPr/>
        </p:nvGrpSpPr>
        <p:grpSpPr>
          <a:xfrm>
            <a:off x="16365265" y="836579"/>
            <a:ext cx="8902629" cy="8915434"/>
            <a:chOff x="5708316" y="836579"/>
            <a:chExt cx="8902629" cy="891543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53F565A-9EEC-BE47-8815-20C347180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0" t="-841" r="-650" b="31095"/>
            <a:stretch/>
          </p:blipFill>
          <p:spPr>
            <a:xfrm>
              <a:off x="5708316" y="1320800"/>
              <a:ext cx="7821453" cy="8431213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37CDB8E-4865-CA4A-AFA6-D492BB8A69D4}"/>
                </a:ext>
              </a:extLst>
            </p:cNvPr>
            <p:cNvSpPr/>
            <p:nvPr/>
          </p:nvSpPr>
          <p:spPr>
            <a:xfrm>
              <a:off x="9144000" y="836579"/>
              <a:ext cx="5466945" cy="4039427"/>
            </a:xfrm>
            <a:prstGeom prst="rect">
              <a:avLst/>
            </a:prstGeom>
            <a:solidFill>
              <a:schemeClr val="bg1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CBBFE67-A462-BC42-B692-BAFF47C89EBC}"/>
              </a:ext>
            </a:extLst>
          </p:cNvPr>
          <p:cNvSpPr txBox="1">
            <a:spLocks/>
          </p:cNvSpPr>
          <p:nvPr/>
        </p:nvSpPr>
        <p:spPr>
          <a:xfrm>
            <a:off x="957266" y="3673206"/>
            <a:ext cx="15407999" cy="1598399"/>
          </a:xfrm>
          <a:prstGeom prst="rect">
            <a:avLst/>
          </a:prstGeom>
        </p:spPr>
        <p:txBody>
          <a:bodyPr vert="horz" lIns="0" tIns="251999" rIns="0" bIns="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9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200" dirty="0"/>
              <a:t>— </a:t>
            </a:r>
            <a:r>
              <a:rPr lang="ru-RU" sz="8200" dirty="0"/>
              <a:t>Релизы раз в неделю</a:t>
            </a:r>
            <a:r>
              <a:rPr lang="en-US" sz="8200" dirty="0"/>
              <a:t>!</a:t>
            </a:r>
            <a:br>
              <a:rPr lang="ru-RU" sz="8200" dirty="0"/>
            </a:br>
            <a:endParaRPr lang="ru-RU" sz="8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405BB9-CE6C-CE40-A1A1-E2D23A38B8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b="29358"/>
          <a:stretch/>
        </p:blipFill>
        <p:spPr>
          <a:xfrm>
            <a:off x="17718088" y="473764"/>
            <a:ext cx="9194800" cy="92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7B40CD-49CE-5643-8EAD-A06B0F128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519"/>
          <a:stretch/>
        </p:blipFill>
        <p:spPr>
          <a:xfrm>
            <a:off x="5572077" y="2596663"/>
            <a:ext cx="6367089" cy="715535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4D2399-0692-FA41-B220-6696847442E0}"/>
              </a:ext>
            </a:extLst>
          </p:cNvPr>
          <p:cNvSpPr txBox="1">
            <a:spLocks/>
          </p:cNvSpPr>
          <p:nvPr/>
        </p:nvSpPr>
        <p:spPr>
          <a:xfrm>
            <a:off x="957267" y="3673206"/>
            <a:ext cx="5291134" cy="1598399"/>
          </a:xfrm>
          <a:prstGeom prst="rect">
            <a:avLst/>
          </a:prstGeom>
        </p:spPr>
        <p:txBody>
          <a:bodyPr vert="horz" lIns="0" tIns="251999" rIns="0" bIns="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9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alpha val="0"/>
                  </a:schemeClr>
                </a:solidFill>
              </a:rPr>
              <a:t>— </a:t>
            </a:r>
            <a:r>
              <a:rPr lang="ru-RU" sz="2400" dirty="0">
                <a:solidFill>
                  <a:schemeClr val="tx1">
                    <a:alpha val="0"/>
                  </a:schemeClr>
                </a:solidFill>
              </a:rPr>
              <a:t>Релизы раз в неделю</a:t>
            </a:r>
            <a:r>
              <a:rPr lang="en-US" sz="2400" dirty="0">
                <a:solidFill>
                  <a:schemeClr val="tx1">
                    <a:alpha val="0"/>
                  </a:schemeClr>
                </a:solidFill>
              </a:rPr>
              <a:t>!</a:t>
            </a:r>
            <a:br>
              <a:rPr lang="ru-RU" sz="2400" dirty="0">
                <a:solidFill>
                  <a:schemeClr val="tx1">
                    <a:alpha val="0"/>
                  </a:schemeClr>
                </a:solidFill>
              </a:rPr>
            </a:br>
            <a:endParaRPr lang="ru-RU" sz="2400" dirty="0">
              <a:solidFill>
                <a:schemeClr val="tx1">
                  <a:alpha val="0"/>
                </a:schemeClr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6945B55-0268-9C4E-B34A-ADA0F89075E2}"/>
              </a:ext>
            </a:extLst>
          </p:cNvPr>
          <p:cNvGrpSpPr/>
          <p:nvPr/>
        </p:nvGrpSpPr>
        <p:grpSpPr>
          <a:xfrm>
            <a:off x="9399701" y="2618205"/>
            <a:ext cx="3937000" cy="1854200"/>
            <a:chOff x="9399701" y="2618205"/>
            <a:chExt cx="3937000" cy="18542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75F41C1-5AE5-644C-A456-2245B577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9701" y="2618205"/>
              <a:ext cx="3937000" cy="18542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A4741D-A84D-DE4D-9BE7-0D14029553BC}"/>
                </a:ext>
              </a:extLst>
            </p:cNvPr>
            <p:cNvSpPr txBox="1"/>
            <p:nvPr/>
          </p:nvSpPr>
          <p:spPr>
            <a:xfrm>
              <a:off x="11242430" y="3315505"/>
              <a:ext cx="1480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Okay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108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00370-3FEE-7E4D-AEC6-D5AB2522A37B}"/>
              </a:ext>
            </a:extLst>
          </p:cNvPr>
          <p:cNvSpPr/>
          <p:nvPr/>
        </p:nvSpPr>
        <p:spPr>
          <a:xfrm rot="21420000">
            <a:off x="1639793" y="4793838"/>
            <a:ext cx="10926755" cy="1295587"/>
          </a:xfrm>
          <a:prstGeom prst="rect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181DF6-1361-1448-917F-8115FC75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700" y="4803775"/>
            <a:ext cx="13487400" cy="2892425"/>
          </a:xfrm>
        </p:spPr>
        <p:txBody>
          <a:bodyPr anchor="t"/>
          <a:lstStyle/>
          <a:p>
            <a:r>
              <a:rPr lang="ru-RU" sz="8800" dirty="0"/>
              <a:t>Как мы к этому шли</a:t>
            </a:r>
            <a:r>
              <a:rPr lang="en-US" sz="8800" dirty="0"/>
              <a:t>?</a:t>
            </a:r>
            <a:endParaRPr lang="ru-RU" sz="8800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6FCE4158-6712-EE41-93FE-5FB1D5522C62}"/>
              </a:ext>
            </a:extLst>
          </p:cNvPr>
          <p:cNvSpPr txBox="1">
            <a:spLocks/>
          </p:cNvSpPr>
          <p:nvPr/>
        </p:nvSpPr>
        <p:spPr>
          <a:xfrm>
            <a:off x="1860524" y="1917897"/>
            <a:ext cx="4399491" cy="1928811"/>
          </a:xfrm>
          <a:prstGeom prst="rect">
            <a:avLst/>
          </a:prstGeom>
        </p:spPr>
        <p:txBody>
          <a:bodyPr vert="horz" lIns="0" tIns="72000" rIns="0" bIns="7200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200" b="1" dirty="0"/>
              <a:t>3</a:t>
            </a:r>
            <a:endParaRPr lang="ru-RU" sz="24200" b="1" dirty="0"/>
          </a:p>
        </p:txBody>
      </p:sp>
    </p:spTree>
    <p:extLst>
      <p:ext uri="{BB962C8B-B14F-4D97-AF65-F5344CB8AC3E}">
        <p14:creationId xmlns:p14="http://schemas.microsoft.com/office/powerpoint/2010/main" val="323737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пробовали?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>
            <a:off x="957266" y="2620854"/>
            <a:ext cx="15280724" cy="0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971133" y="2019996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45B4A-A792-674C-AFDC-5496F771453F}"/>
              </a:ext>
            </a:extLst>
          </p:cNvPr>
          <p:cNvSpPr/>
          <p:nvPr/>
        </p:nvSpPr>
        <p:spPr>
          <a:xfrm>
            <a:off x="957266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3583056" y="2019996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8D2176-0638-B840-887D-2C890F408A99}"/>
              </a:ext>
            </a:extLst>
          </p:cNvPr>
          <p:cNvSpPr/>
          <p:nvPr/>
        </p:nvSpPr>
        <p:spPr>
          <a:xfrm>
            <a:off x="3168214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5854343" y="2019996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002535-D8F8-ED4E-9E7E-FC8350892FEB}"/>
              </a:ext>
            </a:extLst>
          </p:cNvPr>
          <p:cNvSpPr/>
          <p:nvPr/>
        </p:nvSpPr>
        <p:spPr>
          <a:xfrm>
            <a:off x="5379162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7988491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B6C141-C108-254B-9B7C-5891F01521B3}"/>
              </a:ext>
            </a:extLst>
          </p:cNvPr>
          <p:cNvSpPr/>
          <p:nvPr/>
        </p:nvSpPr>
        <p:spPr>
          <a:xfrm>
            <a:off x="7590110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10199439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92F5BF-9C92-4140-B1C8-A82963C5AB38}"/>
              </a:ext>
            </a:extLst>
          </p:cNvPr>
          <p:cNvSpPr/>
          <p:nvPr/>
        </p:nvSpPr>
        <p:spPr>
          <a:xfrm>
            <a:off x="9801058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BF22B63C-D049-B040-88BB-31756039E4C7}"/>
              </a:ext>
            </a:extLst>
          </p:cNvPr>
          <p:cNvSpPr txBox="1">
            <a:spLocks/>
          </p:cNvSpPr>
          <p:nvPr/>
        </p:nvSpPr>
        <p:spPr>
          <a:xfrm>
            <a:off x="12410387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Суббота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7E8D2-8AA6-1C4A-AC0D-A6FA0FDA007F}"/>
              </a:ext>
            </a:extLst>
          </p:cNvPr>
          <p:cNvSpPr/>
          <p:nvPr/>
        </p:nvSpPr>
        <p:spPr>
          <a:xfrm>
            <a:off x="1201200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4">
            <a:extLst>
              <a:ext uri="{FF2B5EF4-FFF2-40B4-BE49-F238E27FC236}">
                <a16:creationId xmlns:a16="http://schemas.microsoft.com/office/drawing/2014/main" id="{E68C189F-50F5-8E4A-B41D-5E4AD1333BEF}"/>
              </a:ext>
            </a:extLst>
          </p:cNvPr>
          <p:cNvSpPr txBox="1">
            <a:spLocks/>
          </p:cNvSpPr>
          <p:nvPr/>
        </p:nvSpPr>
        <p:spPr>
          <a:xfrm>
            <a:off x="14320173" y="2019996"/>
            <a:ext cx="18206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Воскресенье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BCE2F3-0B5E-F84B-BB3F-D73AD7E8DC7D}"/>
              </a:ext>
            </a:extLst>
          </p:cNvPr>
          <p:cNvSpPr/>
          <p:nvPr/>
        </p:nvSpPr>
        <p:spPr>
          <a:xfrm>
            <a:off x="1422295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44600C-875F-2444-8C71-3C85249A2DF0}"/>
              </a:ext>
            </a:extLst>
          </p:cNvPr>
          <p:cNvSpPr/>
          <p:nvPr/>
        </p:nvSpPr>
        <p:spPr>
          <a:xfrm>
            <a:off x="957266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438D9B3-FAC6-3E4F-BC26-27FC2FB8F74D}"/>
              </a:ext>
            </a:extLst>
          </p:cNvPr>
          <p:cNvSpPr/>
          <p:nvPr/>
        </p:nvSpPr>
        <p:spPr>
          <a:xfrm>
            <a:off x="3168214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3B9819B-662D-E94E-8EE5-F2D518BDF875}"/>
              </a:ext>
            </a:extLst>
          </p:cNvPr>
          <p:cNvSpPr/>
          <p:nvPr/>
        </p:nvSpPr>
        <p:spPr>
          <a:xfrm>
            <a:off x="5379162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D003F31-9BF5-E04A-BADF-7B7C831021D6}"/>
              </a:ext>
            </a:extLst>
          </p:cNvPr>
          <p:cNvSpPr/>
          <p:nvPr/>
        </p:nvSpPr>
        <p:spPr>
          <a:xfrm>
            <a:off x="7590110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F30DBF-F531-204A-B1BF-339EBA53D3B6}"/>
              </a:ext>
            </a:extLst>
          </p:cNvPr>
          <p:cNvSpPr/>
          <p:nvPr/>
        </p:nvSpPr>
        <p:spPr>
          <a:xfrm>
            <a:off x="9801058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5453CA-E4B9-8746-86E3-34342AC3D192}"/>
              </a:ext>
            </a:extLst>
          </p:cNvPr>
          <p:cNvSpPr/>
          <p:nvPr/>
        </p:nvSpPr>
        <p:spPr>
          <a:xfrm>
            <a:off x="1201200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CB1A81-7B13-654F-9382-D25382FD4636}"/>
              </a:ext>
            </a:extLst>
          </p:cNvPr>
          <p:cNvSpPr/>
          <p:nvPr/>
        </p:nvSpPr>
        <p:spPr>
          <a:xfrm>
            <a:off x="1422295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F3FD35-81BB-F247-853A-62D753028097}"/>
              </a:ext>
            </a:extLst>
          </p:cNvPr>
          <p:cNvSpPr/>
          <p:nvPr/>
        </p:nvSpPr>
        <p:spPr>
          <a:xfrm>
            <a:off x="957266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AA34BBF-4A94-3D41-9507-3EFC3900E621}"/>
              </a:ext>
            </a:extLst>
          </p:cNvPr>
          <p:cNvSpPr/>
          <p:nvPr/>
        </p:nvSpPr>
        <p:spPr>
          <a:xfrm>
            <a:off x="3168214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B400C9D-C05E-5348-A60E-C053CA2C7175}"/>
              </a:ext>
            </a:extLst>
          </p:cNvPr>
          <p:cNvSpPr/>
          <p:nvPr/>
        </p:nvSpPr>
        <p:spPr>
          <a:xfrm>
            <a:off x="5379162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03001F1-EAA6-5B44-94DC-213ADBF086CD}"/>
              </a:ext>
            </a:extLst>
          </p:cNvPr>
          <p:cNvSpPr/>
          <p:nvPr/>
        </p:nvSpPr>
        <p:spPr>
          <a:xfrm>
            <a:off x="7590110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20C79E-EB8C-9345-999D-A5ED1EBDBC30}"/>
              </a:ext>
            </a:extLst>
          </p:cNvPr>
          <p:cNvSpPr/>
          <p:nvPr/>
        </p:nvSpPr>
        <p:spPr>
          <a:xfrm>
            <a:off x="9801058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D7F724F-25FB-7B48-856D-DBDF0DA6CC87}"/>
              </a:ext>
            </a:extLst>
          </p:cNvPr>
          <p:cNvSpPr/>
          <p:nvPr/>
        </p:nvSpPr>
        <p:spPr>
          <a:xfrm>
            <a:off x="1201200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3F7BF27-3C66-7E4D-B73E-C5D8F78743EC}"/>
              </a:ext>
            </a:extLst>
          </p:cNvPr>
          <p:cNvSpPr/>
          <p:nvPr/>
        </p:nvSpPr>
        <p:spPr>
          <a:xfrm>
            <a:off x="1422295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A036DD-B7FE-8B4F-AA9D-C077DD1FE3A6}"/>
              </a:ext>
            </a:extLst>
          </p:cNvPr>
          <p:cNvSpPr/>
          <p:nvPr/>
        </p:nvSpPr>
        <p:spPr>
          <a:xfrm>
            <a:off x="957266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24A4142-1D08-7249-A343-82E47CC06D1F}"/>
              </a:ext>
            </a:extLst>
          </p:cNvPr>
          <p:cNvSpPr/>
          <p:nvPr/>
        </p:nvSpPr>
        <p:spPr>
          <a:xfrm>
            <a:off x="3168214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4D55B4-7093-9740-81FF-AB14E659E846}"/>
              </a:ext>
            </a:extLst>
          </p:cNvPr>
          <p:cNvSpPr/>
          <p:nvPr/>
        </p:nvSpPr>
        <p:spPr>
          <a:xfrm>
            <a:off x="5379162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EE8C74-598A-BD42-89BB-3F06F67FA955}"/>
              </a:ext>
            </a:extLst>
          </p:cNvPr>
          <p:cNvSpPr/>
          <p:nvPr/>
        </p:nvSpPr>
        <p:spPr>
          <a:xfrm>
            <a:off x="7590110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046A87-2242-F940-B8C6-942947C37FA5}"/>
              </a:ext>
            </a:extLst>
          </p:cNvPr>
          <p:cNvSpPr/>
          <p:nvPr/>
        </p:nvSpPr>
        <p:spPr>
          <a:xfrm>
            <a:off x="9801058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3949AC-CB6C-304B-A575-310E418C477B}"/>
              </a:ext>
            </a:extLst>
          </p:cNvPr>
          <p:cNvSpPr/>
          <p:nvPr/>
        </p:nvSpPr>
        <p:spPr>
          <a:xfrm>
            <a:off x="1201200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E67712C-B5F4-6B42-B280-BDCD237CD697}"/>
              </a:ext>
            </a:extLst>
          </p:cNvPr>
          <p:cNvSpPr/>
          <p:nvPr/>
        </p:nvSpPr>
        <p:spPr>
          <a:xfrm>
            <a:off x="1422295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3839109-AFE3-8E4C-A466-EAE74A4AD6FD}"/>
              </a:ext>
            </a:extLst>
          </p:cNvPr>
          <p:cNvSpPr/>
          <p:nvPr/>
        </p:nvSpPr>
        <p:spPr>
          <a:xfrm>
            <a:off x="956637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0A18730-7905-144B-98ED-2440BB24C19C}"/>
              </a:ext>
            </a:extLst>
          </p:cNvPr>
          <p:cNvSpPr/>
          <p:nvPr/>
        </p:nvSpPr>
        <p:spPr>
          <a:xfrm>
            <a:off x="3167585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1AC3141-A2FB-6443-BEF7-0013679A01C6}"/>
              </a:ext>
            </a:extLst>
          </p:cNvPr>
          <p:cNvSpPr/>
          <p:nvPr/>
        </p:nvSpPr>
        <p:spPr>
          <a:xfrm>
            <a:off x="5378533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4C4F3BF-100F-4B42-A260-E97F7F30D5E8}"/>
              </a:ext>
            </a:extLst>
          </p:cNvPr>
          <p:cNvGrpSpPr/>
          <p:nvPr/>
        </p:nvGrpSpPr>
        <p:grpSpPr>
          <a:xfrm>
            <a:off x="1116180" y="2937610"/>
            <a:ext cx="13674892" cy="470288"/>
            <a:chOff x="1116180" y="2937610"/>
            <a:chExt cx="13674892" cy="470288"/>
          </a:xfrm>
        </p:grpSpPr>
        <p:sp>
          <p:nvSpPr>
            <p:cNvPr id="63" name="Объект 4">
              <a:extLst>
                <a:ext uri="{FF2B5EF4-FFF2-40B4-BE49-F238E27FC236}">
                  <a16:creationId xmlns:a16="http://schemas.microsoft.com/office/drawing/2014/main" id="{779C6051-E48E-2945-8516-1C0A3E449519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4" name="Объект 4">
              <a:extLst>
                <a:ext uri="{FF2B5EF4-FFF2-40B4-BE49-F238E27FC236}">
                  <a16:creationId xmlns:a16="http://schemas.microsoft.com/office/drawing/2014/main" id="{515BF7CD-0EE8-5C45-A332-EACDAF0C8E62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5" name="Объект 4">
              <a:extLst>
                <a:ext uri="{FF2B5EF4-FFF2-40B4-BE49-F238E27FC236}">
                  <a16:creationId xmlns:a16="http://schemas.microsoft.com/office/drawing/2014/main" id="{8BAD1A58-06D2-3541-9E1F-25A94CE64076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6" name="Объект 4">
              <a:extLst>
                <a:ext uri="{FF2B5EF4-FFF2-40B4-BE49-F238E27FC236}">
                  <a16:creationId xmlns:a16="http://schemas.microsoft.com/office/drawing/2014/main" id="{919A3A50-7027-2444-A7BC-ABDC76B65EE8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7" name="Объект 4">
              <a:extLst>
                <a:ext uri="{FF2B5EF4-FFF2-40B4-BE49-F238E27FC236}">
                  <a16:creationId xmlns:a16="http://schemas.microsoft.com/office/drawing/2014/main" id="{72286D30-C335-AD4D-AEDB-2EA5268DADF2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8" name="Объект 4">
              <a:extLst>
                <a:ext uri="{FF2B5EF4-FFF2-40B4-BE49-F238E27FC236}">
                  <a16:creationId xmlns:a16="http://schemas.microsoft.com/office/drawing/2014/main" id="{E3C8DA68-3FDC-9145-ACBC-B2C061A503AD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69" name="Объект 4">
              <a:extLst>
                <a:ext uri="{FF2B5EF4-FFF2-40B4-BE49-F238E27FC236}">
                  <a16:creationId xmlns:a16="http://schemas.microsoft.com/office/drawing/2014/main" id="{852C5991-2C77-434D-94A3-8DF305534839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FEA6112-9A91-D44A-A63E-290965C0FB85}"/>
              </a:ext>
            </a:extLst>
          </p:cNvPr>
          <p:cNvGrpSpPr/>
          <p:nvPr/>
        </p:nvGrpSpPr>
        <p:grpSpPr>
          <a:xfrm>
            <a:off x="1116180" y="4242823"/>
            <a:ext cx="13674892" cy="470288"/>
            <a:chOff x="1116180" y="2937610"/>
            <a:chExt cx="13674892" cy="470288"/>
          </a:xfrm>
        </p:grpSpPr>
        <p:sp>
          <p:nvSpPr>
            <p:cNvPr id="71" name="Объект 4">
              <a:extLst>
                <a:ext uri="{FF2B5EF4-FFF2-40B4-BE49-F238E27FC236}">
                  <a16:creationId xmlns:a16="http://schemas.microsoft.com/office/drawing/2014/main" id="{4D0AD857-2AE6-DF45-955D-7ECE6F5EB3E4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2" name="Объект 4">
              <a:extLst>
                <a:ext uri="{FF2B5EF4-FFF2-40B4-BE49-F238E27FC236}">
                  <a16:creationId xmlns:a16="http://schemas.microsoft.com/office/drawing/2014/main" id="{EA641EA9-C3AF-A340-A1FB-C1927A702ED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9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3" name="Объект 4">
              <a:extLst>
                <a:ext uri="{FF2B5EF4-FFF2-40B4-BE49-F238E27FC236}">
                  <a16:creationId xmlns:a16="http://schemas.microsoft.com/office/drawing/2014/main" id="{80A47A7B-FF09-1344-8D55-E6A69BD9EB91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10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4" name="Объект 4">
              <a:extLst>
                <a:ext uri="{FF2B5EF4-FFF2-40B4-BE49-F238E27FC236}">
                  <a16:creationId xmlns:a16="http://schemas.microsoft.com/office/drawing/2014/main" id="{5FFB7365-588A-8347-994B-9F43CB535C79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5" name="Объект 4">
              <a:extLst>
                <a:ext uri="{FF2B5EF4-FFF2-40B4-BE49-F238E27FC236}">
                  <a16:creationId xmlns:a16="http://schemas.microsoft.com/office/drawing/2014/main" id="{A52868D4-F08D-4F48-BB88-E5397B177BE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6" name="Объект 4">
              <a:extLst>
                <a:ext uri="{FF2B5EF4-FFF2-40B4-BE49-F238E27FC236}">
                  <a16:creationId xmlns:a16="http://schemas.microsoft.com/office/drawing/2014/main" id="{0CF710C2-C27A-1446-B595-C5A757D7AE9A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13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7" name="Объект 4">
              <a:extLst>
                <a:ext uri="{FF2B5EF4-FFF2-40B4-BE49-F238E27FC236}">
                  <a16:creationId xmlns:a16="http://schemas.microsoft.com/office/drawing/2014/main" id="{F36F869E-F37A-9F45-90BB-D3645EE8E71F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14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CECCC2E-360B-D047-8F31-62BDC4CE3AD9}"/>
              </a:ext>
            </a:extLst>
          </p:cNvPr>
          <p:cNvGrpSpPr/>
          <p:nvPr/>
        </p:nvGrpSpPr>
        <p:grpSpPr>
          <a:xfrm>
            <a:off x="1116180" y="5510897"/>
            <a:ext cx="13674892" cy="470288"/>
            <a:chOff x="1116180" y="2937610"/>
            <a:chExt cx="13674892" cy="470288"/>
          </a:xfrm>
        </p:grpSpPr>
        <p:sp>
          <p:nvSpPr>
            <p:cNvPr id="79" name="Объект 4">
              <a:extLst>
                <a:ext uri="{FF2B5EF4-FFF2-40B4-BE49-F238E27FC236}">
                  <a16:creationId xmlns:a16="http://schemas.microsoft.com/office/drawing/2014/main" id="{B5CA1DE3-11C8-2F49-B701-9F80E3824E60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0" name="Объект 4">
              <a:extLst>
                <a:ext uri="{FF2B5EF4-FFF2-40B4-BE49-F238E27FC236}">
                  <a16:creationId xmlns:a16="http://schemas.microsoft.com/office/drawing/2014/main" id="{EBE78929-A9EC-0944-B631-761275CF6FA4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1" name="Объект 4">
              <a:extLst>
                <a:ext uri="{FF2B5EF4-FFF2-40B4-BE49-F238E27FC236}">
                  <a16:creationId xmlns:a16="http://schemas.microsoft.com/office/drawing/2014/main" id="{59D589D0-0A9E-A945-B0F1-30B1E6C0C942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17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2" name="Объект 4">
              <a:extLst>
                <a:ext uri="{FF2B5EF4-FFF2-40B4-BE49-F238E27FC236}">
                  <a16:creationId xmlns:a16="http://schemas.microsoft.com/office/drawing/2014/main" id="{98A894D0-5401-C542-82A9-5AD295410944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3" name="Объект 4">
              <a:extLst>
                <a:ext uri="{FF2B5EF4-FFF2-40B4-BE49-F238E27FC236}">
                  <a16:creationId xmlns:a16="http://schemas.microsoft.com/office/drawing/2014/main" id="{2F59AD8C-3DBF-AE4D-8BAB-A2C8A09CB791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4" name="Объект 4">
              <a:extLst>
                <a:ext uri="{FF2B5EF4-FFF2-40B4-BE49-F238E27FC236}">
                  <a16:creationId xmlns:a16="http://schemas.microsoft.com/office/drawing/2014/main" id="{1A942051-79F4-4943-AAAB-04C79A59C342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20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5" name="Объект 4">
              <a:extLst>
                <a:ext uri="{FF2B5EF4-FFF2-40B4-BE49-F238E27FC236}">
                  <a16:creationId xmlns:a16="http://schemas.microsoft.com/office/drawing/2014/main" id="{CA406214-CB29-A74B-B579-0751FC7CF48E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21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BE4E855A-406F-B942-84D2-64599CEB4941}"/>
              </a:ext>
            </a:extLst>
          </p:cNvPr>
          <p:cNvGrpSpPr/>
          <p:nvPr/>
        </p:nvGrpSpPr>
        <p:grpSpPr>
          <a:xfrm>
            <a:off x="1128556" y="6773521"/>
            <a:ext cx="13674892" cy="470288"/>
            <a:chOff x="1116180" y="2937610"/>
            <a:chExt cx="13674892" cy="470288"/>
          </a:xfrm>
        </p:grpSpPr>
        <p:sp>
          <p:nvSpPr>
            <p:cNvPr id="87" name="Объект 4">
              <a:extLst>
                <a:ext uri="{FF2B5EF4-FFF2-40B4-BE49-F238E27FC236}">
                  <a16:creationId xmlns:a16="http://schemas.microsoft.com/office/drawing/2014/main" id="{4C5369C4-A7FC-BB49-8F88-8DD08E9A8027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8" name="Объект 4">
              <a:extLst>
                <a:ext uri="{FF2B5EF4-FFF2-40B4-BE49-F238E27FC236}">
                  <a16:creationId xmlns:a16="http://schemas.microsoft.com/office/drawing/2014/main" id="{CD2B2D37-F6F1-A748-85AE-879E3698854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9" name="Объект 4">
              <a:extLst>
                <a:ext uri="{FF2B5EF4-FFF2-40B4-BE49-F238E27FC236}">
                  <a16:creationId xmlns:a16="http://schemas.microsoft.com/office/drawing/2014/main" id="{89A7C1D0-5EB4-FA4C-9123-429B68C84568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0" name="Объект 4">
              <a:extLst>
                <a:ext uri="{FF2B5EF4-FFF2-40B4-BE49-F238E27FC236}">
                  <a16:creationId xmlns:a16="http://schemas.microsoft.com/office/drawing/2014/main" id="{812A7D70-344C-6046-AED1-FD26C02EFCCB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1" name="Объект 4">
              <a:extLst>
                <a:ext uri="{FF2B5EF4-FFF2-40B4-BE49-F238E27FC236}">
                  <a16:creationId xmlns:a16="http://schemas.microsoft.com/office/drawing/2014/main" id="{31FB15F7-7EFB-1346-8644-7F472757746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2" name="Объект 4">
              <a:extLst>
                <a:ext uri="{FF2B5EF4-FFF2-40B4-BE49-F238E27FC236}">
                  <a16:creationId xmlns:a16="http://schemas.microsoft.com/office/drawing/2014/main" id="{18386387-BF6C-F144-BB03-8F2CB5F20923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3" name="Объект 4">
              <a:extLst>
                <a:ext uri="{FF2B5EF4-FFF2-40B4-BE49-F238E27FC236}">
                  <a16:creationId xmlns:a16="http://schemas.microsoft.com/office/drawing/2014/main" id="{B4AE0CE4-EBA8-9C47-8F29-4FFE42AA44E4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28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94" name="Объект 4">
            <a:extLst>
              <a:ext uri="{FF2B5EF4-FFF2-40B4-BE49-F238E27FC236}">
                <a16:creationId xmlns:a16="http://schemas.microsoft.com/office/drawing/2014/main" id="{C63D2666-A7DB-7C4F-B1CB-6DEACD19DE3E}"/>
              </a:ext>
            </a:extLst>
          </p:cNvPr>
          <p:cNvSpPr txBox="1">
            <a:spLocks/>
          </p:cNvSpPr>
          <p:nvPr/>
        </p:nvSpPr>
        <p:spPr>
          <a:xfrm>
            <a:off x="1116180" y="8087984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29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5" name="Объект 4">
            <a:extLst>
              <a:ext uri="{FF2B5EF4-FFF2-40B4-BE49-F238E27FC236}">
                <a16:creationId xmlns:a16="http://schemas.microsoft.com/office/drawing/2014/main" id="{74C36757-4E6D-9347-9A6D-8BABB592DBC7}"/>
              </a:ext>
            </a:extLst>
          </p:cNvPr>
          <p:cNvSpPr txBox="1">
            <a:spLocks/>
          </p:cNvSpPr>
          <p:nvPr/>
        </p:nvSpPr>
        <p:spPr>
          <a:xfrm>
            <a:off x="3312629" y="8087983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30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6" name="Объект 4">
            <a:extLst>
              <a:ext uri="{FF2B5EF4-FFF2-40B4-BE49-F238E27FC236}">
                <a16:creationId xmlns:a16="http://schemas.microsoft.com/office/drawing/2014/main" id="{C3860AC6-CFF2-BA4F-B073-0734F8BE158F}"/>
              </a:ext>
            </a:extLst>
          </p:cNvPr>
          <p:cNvSpPr txBox="1">
            <a:spLocks/>
          </p:cNvSpPr>
          <p:nvPr/>
        </p:nvSpPr>
        <p:spPr>
          <a:xfrm>
            <a:off x="5532246" y="8089468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31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62ECA2C-2993-DF40-86DF-B67B9864384D}"/>
              </a:ext>
            </a:extLst>
          </p:cNvPr>
          <p:cNvGrpSpPr/>
          <p:nvPr/>
        </p:nvGrpSpPr>
        <p:grpSpPr>
          <a:xfrm>
            <a:off x="957266" y="2937160"/>
            <a:ext cx="13846182" cy="4965511"/>
            <a:chOff x="957266" y="2937160"/>
            <a:chExt cx="13846182" cy="496551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10EC919-35AC-7E45-B1C2-08758298460E}"/>
                </a:ext>
              </a:extLst>
            </p:cNvPr>
            <p:cNvGrpSpPr/>
            <p:nvPr/>
          </p:nvGrpSpPr>
          <p:grpSpPr>
            <a:xfrm>
              <a:off x="957266" y="2937160"/>
              <a:ext cx="13846182" cy="4965511"/>
              <a:chOff x="957266" y="2937160"/>
              <a:chExt cx="13846182" cy="4965511"/>
            </a:xfrm>
          </p:grpSpPr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id="{1374D27D-4729-9144-A5EF-EBD43DC32481}"/>
                  </a:ext>
                </a:extLst>
              </p:cNvPr>
              <p:cNvSpPr/>
              <p:nvPr/>
            </p:nvSpPr>
            <p:spPr>
              <a:xfrm>
                <a:off x="957266" y="297981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рямоугольник 101">
                <a:extLst>
                  <a:ext uri="{FF2B5EF4-FFF2-40B4-BE49-F238E27FC236}">
                    <a16:creationId xmlns:a16="http://schemas.microsoft.com/office/drawing/2014/main" id="{D759736D-D201-3146-B1F0-709BDE549D0A}"/>
                  </a:ext>
                </a:extLst>
              </p:cNvPr>
              <p:cNvSpPr/>
              <p:nvPr/>
            </p:nvSpPr>
            <p:spPr>
              <a:xfrm>
                <a:off x="3168214" y="297981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:a16="http://schemas.microsoft.com/office/drawing/2014/main" id="{0C9FDD83-7262-F34E-A223-1DF57ACC4E9C}"/>
                  </a:ext>
                </a:extLst>
              </p:cNvPr>
              <p:cNvSpPr/>
              <p:nvPr/>
            </p:nvSpPr>
            <p:spPr>
              <a:xfrm>
                <a:off x="5379162" y="297981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Прямоугольник 103">
                <a:extLst>
                  <a:ext uri="{FF2B5EF4-FFF2-40B4-BE49-F238E27FC236}">
                    <a16:creationId xmlns:a16="http://schemas.microsoft.com/office/drawing/2014/main" id="{475B4468-1FED-D541-B3D6-D72C941FFFF0}"/>
                  </a:ext>
                </a:extLst>
              </p:cNvPr>
              <p:cNvSpPr/>
              <p:nvPr/>
            </p:nvSpPr>
            <p:spPr>
              <a:xfrm>
                <a:off x="7590110" y="297981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>
                <a:extLst>
                  <a:ext uri="{FF2B5EF4-FFF2-40B4-BE49-F238E27FC236}">
                    <a16:creationId xmlns:a16="http://schemas.microsoft.com/office/drawing/2014/main" id="{ADAD5700-3478-1243-B269-88CC0DCCD6FD}"/>
                  </a:ext>
                </a:extLst>
              </p:cNvPr>
              <p:cNvSpPr/>
              <p:nvPr/>
            </p:nvSpPr>
            <p:spPr>
              <a:xfrm>
                <a:off x="9801058" y="2974713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Прямоугольник 105">
                <a:extLst>
                  <a:ext uri="{FF2B5EF4-FFF2-40B4-BE49-F238E27FC236}">
                    <a16:creationId xmlns:a16="http://schemas.microsoft.com/office/drawing/2014/main" id="{A55765C3-3E9F-C14F-9F90-2F20C02BDC6A}"/>
                  </a:ext>
                </a:extLst>
              </p:cNvPr>
              <p:cNvSpPr/>
              <p:nvPr/>
            </p:nvSpPr>
            <p:spPr>
              <a:xfrm>
                <a:off x="957266" y="426548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id="{B3669915-C3A1-1A4F-BA5D-117B92DC8049}"/>
                  </a:ext>
                </a:extLst>
              </p:cNvPr>
              <p:cNvSpPr/>
              <p:nvPr/>
            </p:nvSpPr>
            <p:spPr>
              <a:xfrm>
                <a:off x="3168214" y="426548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рямоугольник 107">
                <a:extLst>
                  <a:ext uri="{FF2B5EF4-FFF2-40B4-BE49-F238E27FC236}">
                    <a16:creationId xmlns:a16="http://schemas.microsoft.com/office/drawing/2014/main" id="{D7D1F855-0CE4-664D-8C70-DDA7791C842F}"/>
                  </a:ext>
                </a:extLst>
              </p:cNvPr>
              <p:cNvSpPr/>
              <p:nvPr/>
            </p:nvSpPr>
            <p:spPr>
              <a:xfrm>
                <a:off x="5379162" y="426548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id="{8BCC45DE-8316-6940-B85B-9C4FFFA80786}"/>
                  </a:ext>
                </a:extLst>
              </p:cNvPr>
              <p:cNvSpPr/>
              <p:nvPr/>
            </p:nvSpPr>
            <p:spPr>
              <a:xfrm>
                <a:off x="7590110" y="426548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Прямоугольник 109">
                <a:extLst>
                  <a:ext uri="{FF2B5EF4-FFF2-40B4-BE49-F238E27FC236}">
                    <a16:creationId xmlns:a16="http://schemas.microsoft.com/office/drawing/2014/main" id="{22991EF0-10B5-1E44-896F-67DA29F87535}"/>
                  </a:ext>
                </a:extLst>
              </p:cNvPr>
              <p:cNvSpPr/>
              <p:nvPr/>
            </p:nvSpPr>
            <p:spPr>
              <a:xfrm>
                <a:off x="9801058" y="4260384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>
                <a:extLst>
                  <a:ext uri="{FF2B5EF4-FFF2-40B4-BE49-F238E27FC236}">
                    <a16:creationId xmlns:a16="http://schemas.microsoft.com/office/drawing/2014/main" id="{3761566C-0B08-014E-A07B-7A1218C164F9}"/>
                  </a:ext>
                </a:extLst>
              </p:cNvPr>
              <p:cNvSpPr/>
              <p:nvPr/>
            </p:nvSpPr>
            <p:spPr>
              <a:xfrm>
                <a:off x="957266" y="553326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Прямоугольник 111">
                <a:extLst>
                  <a:ext uri="{FF2B5EF4-FFF2-40B4-BE49-F238E27FC236}">
                    <a16:creationId xmlns:a16="http://schemas.microsoft.com/office/drawing/2014/main" id="{63DA1DFA-8E88-CA41-B9C7-7B6B2D3001DD}"/>
                  </a:ext>
                </a:extLst>
              </p:cNvPr>
              <p:cNvSpPr/>
              <p:nvPr/>
            </p:nvSpPr>
            <p:spPr>
              <a:xfrm>
                <a:off x="3168214" y="553326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Прямоугольник 112">
                <a:extLst>
                  <a:ext uri="{FF2B5EF4-FFF2-40B4-BE49-F238E27FC236}">
                    <a16:creationId xmlns:a16="http://schemas.microsoft.com/office/drawing/2014/main" id="{06EA52A2-9857-4843-AFC3-667BFF951288}"/>
                  </a:ext>
                </a:extLst>
              </p:cNvPr>
              <p:cNvSpPr/>
              <p:nvPr/>
            </p:nvSpPr>
            <p:spPr>
              <a:xfrm>
                <a:off x="5379162" y="553326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0E16AD35-AC61-B74E-9156-905D0805E4E9}"/>
                  </a:ext>
                </a:extLst>
              </p:cNvPr>
              <p:cNvSpPr/>
              <p:nvPr/>
            </p:nvSpPr>
            <p:spPr>
              <a:xfrm>
                <a:off x="7590110" y="5533267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Прямоугольник 114">
                <a:extLst>
                  <a:ext uri="{FF2B5EF4-FFF2-40B4-BE49-F238E27FC236}">
                    <a16:creationId xmlns:a16="http://schemas.microsoft.com/office/drawing/2014/main" id="{4055947B-12C9-8B49-8ED1-436DE285A812}"/>
                  </a:ext>
                </a:extLst>
              </p:cNvPr>
              <p:cNvSpPr/>
              <p:nvPr/>
            </p:nvSpPr>
            <p:spPr>
              <a:xfrm>
                <a:off x="9801058" y="5528163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Прямоугольник 115">
                <a:extLst>
                  <a:ext uri="{FF2B5EF4-FFF2-40B4-BE49-F238E27FC236}">
                    <a16:creationId xmlns:a16="http://schemas.microsoft.com/office/drawing/2014/main" id="{B49DE286-5AB0-9546-BA0E-86A3767532A9}"/>
                  </a:ext>
                </a:extLst>
              </p:cNvPr>
              <p:cNvSpPr/>
              <p:nvPr/>
            </p:nvSpPr>
            <p:spPr>
              <a:xfrm>
                <a:off x="957266" y="681893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Прямоугольник 116">
                <a:extLst>
                  <a:ext uri="{FF2B5EF4-FFF2-40B4-BE49-F238E27FC236}">
                    <a16:creationId xmlns:a16="http://schemas.microsoft.com/office/drawing/2014/main" id="{C202E0C5-DB4C-A440-B4C7-E247CA94C228}"/>
                  </a:ext>
                </a:extLst>
              </p:cNvPr>
              <p:cNvSpPr/>
              <p:nvPr/>
            </p:nvSpPr>
            <p:spPr>
              <a:xfrm>
                <a:off x="3168214" y="681893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Прямоугольник 117">
                <a:extLst>
                  <a:ext uri="{FF2B5EF4-FFF2-40B4-BE49-F238E27FC236}">
                    <a16:creationId xmlns:a16="http://schemas.microsoft.com/office/drawing/2014/main" id="{187F7C59-38E4-A44B-B8BC-A65A707024CE}"/>
                  </a:ext>
                </a:extLst>
              </p:cNvPr>
              <p:cNvSpPr/>
              <p:nvPr/>
            </p:nvSpPr>
            <p:spPr>
              <a:xfrm>
                <a:off x="5379162" y="681893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29D61307-1E66-D34C-9F21-CC5550A4EB1E}"/>
                  </a:ext>
                </a:extLst>
              </p:cNvPr>
              <p:cNvSpPr/>
              <p:nvPr/>
            </p:nvSpPr>
            <p:spPr>
              <a:xfrm>
                <a:off x="7590110" y="6818938"/>
                <a:ext cx="2015034" cy="1083733"/>
              </a:xfrm>
              <a:prstGeom prst="rect">
                <a:avLst/>
              </a:prstGeom>
              <a:solidFill>
                <a:schemeClr val="tx2"/>
              </a:solidFill>
              <a:ln w="25400" cap="rnd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Прямоугольник 119">
                <a:extLst>
                  <a:ext uri="{FF2B5EF4-FFF2-40B4-BE49-F238E27FC236}">
                    <a16:creationId xmlns:a16="http://schemas.microsoft.com/office/drawing/2014/main" id="{F4AD6732-E051-6E4F-8F53-B39954FE729B}"/>
                  </a:ext>
                </a:extLst>
              </p:cNvPr>
              <p:cNvSpPr/>
              <p:nvPr/>
            </p:nvSpPr>
            <p:spPr>
              <a:xfrm>
                <a:off x="9801058" y="6813834"/>
                <a:ext cx="2015034" cy="1083733"/>
              </a:xfrm>
              <a:prstGeom prst="rect">
                <a:avLst/>
              </a:prstGeom>
              <a:solidFill>
                <a:schemeClr val="accent6"/>
              </a:solidFill>
              <a:ln w="25400" cap="rnd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D7DEBEF4-BF5B-C541-8F9C-CD8AB44DABE0}"/>
                  </a:ext>
                </a:extLst>
              </p:cNvPr>
              <p:cNvGrpSpPr/>
              <p:nvPr/>
            </p:nvGrpSpPr>
            <p:grpSpPr>
              <a:xfrm>
                <a:off x="1116180" y="2937160"/>
                <a:ext cx="13674892" cy="470288"/>
                <a:chOff x="1116180" y="2937610"/>
                <a:chExt cx="13674892" cy="470288"/>
              </a:xfrm>
            </p:grpSpPr>
            <p:sp>
              <p:nvSpPr>
                <p:cNvPr id="122" name="Объект 4">
                  <a:extLst>
                    <a:ext uri="{FF2B5EF4-FFF2-40B4-BE49-F238E27FC236}">
                      <a16:creationId xmlns:a16="http://schemas.microsoft.com/office/drawing/2014/main" id="{B7F61888-5D78-D347-AAE1-66F00ADC68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6180" y="2952167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1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Объект 4">
                  <a:extLst>
                    <a:ext uri="{FF2B5EF4-FFF2-40B4-BE49-F238E27FC236}">
                      <a16:creationId xmlns:a16="http://schemas.microsoft.com/office/drawing/2014/main" id="{A696C48C-99E1-2347-B7E0-A30112C5C6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12629" y="2952166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2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Объект 4">
                  <a:extLst>
                    <a:ext uri="{FF2B5EF4-FFF2-40B4-BE49-F238E27FC236}">
                      <a16:creationId xmlns:a16="http://schemas.microsoft.com/office/drawing/2014/main" id="{0F917E5F-97B5-A54A-9321-CA64026276C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32246" y="2953651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3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Объект 4">
                  <a:extLst>
                    <a:ext uri="{FF2B5EF4-FFF2-40B4-BE49-F238E27FC236}">
                      <a16:creationId xmlns:a16="http://schemas.microsoft.com/office/drawing/2014/main" id="{822C6947-1985-4C4C-A3FF-D57E8BB3F15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7440" y="2947173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4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Объект 4">
                  <a:extLst>
                    <a:ext uri="{FF2B5EF4-FFF2-40B4-BE49-F238E27FC236}">
                      <a16:creationId xmlns:a16="http://schemas.microsoft.com/office/drawing/2014/main" id="{A18B2891-1DA2-0D4D-8455-D684272FA3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51265" y="2942051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5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Объект 4">
                  <a:extLst>
                    <a:ext uri="{FF2B5EF4-FFF2-40B4-BE49-F238E27FC236}">
                      <a16:creationId xmlns:a16="http://schemas.microsoft.com/office/drawing/2014/main" id="{F38B63BB-3EF2-F84D-9668-6A8C1B379FE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142606" y="2937610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tx2"/>
                      </a:solidFill>
                    </a:rPr>
                    <a:t>6</a:t>
                  </a:r>
                </a:p>
                <a:p>
                  <a:endParaRPr lang="ru-RU" sz="18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28" name="Объект 4">
                  <a:extLst>
                    <a:ext uri="{FF2B5EF4-FFF2-40B4-BE49-F238E27FC236}">
                      <a16:creationId xmlns:a16="http://schemas.microsoft.com/office/drawing/2014/main" id="{55580F47-7B1F-D447-8CE2-99A8E5DF2CC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333947" y="2946478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tx2"/>
                      </a:solidFill>
                    </a:rPr>
                    <a:t>7</a:t>
                  </a:r>
                </a:p>
                <a:p>
                  <a:endParaRPr lang="ru-RU" sz="1800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29" name="Группа 128">
                <a:extLst>
                  <a:ext uri="{FF2B5EF4-FFF2-40B4-BE49-F238E27FC236}">
                    <a16:creationId xmlns:a16="http://schemas.microsoft.com/office/drawing/2014/main" id="{FAF96A81-B37B-0649-A603-1439B7B998DB}"/>
                  </a:ext>
                </a:extLst>
              </p:cNvPr>
              <p:cNvGrpSpPr/>
              <p:nvPr/>
            </p:nvGrpSpPr>
            <p:grpSpPr>
              <a:xfrm>
                <a:off x="1116180" y="4242373"/>
                <a:ext cx="13674892" cy="470288"/>
                <a:chOff x="1116180" y="2937610"/>
                <a:chExt cx="13674892" cy="470288"/>
              </a:xfrm>
            </p:grpSpPr>
            <p:sp>
              <p:nvSpPr>
                <p:cNvPr id="130" name="Объект 4">
                  <a:extLst>
                    <a:ext uri="{FF2B5EF4-FFF2-40B4-BE49-F238E27FC236}">
                      <a16:creationId xmlns:a16="http://schemas.microsoft.com/office/drawing/2014/main" id="{3F64A6A7-1A9A-104A-BC84-872ED490BD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6180" y="2952167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Объект 4">
                  <a:extLst>
                    <a:ext uri="{FF2B5EF4-FFF2-40B4-BE49-F238E27FC236}">
                      <a16:creationId xmlns:a16="http://schemas.microsoft.com/office/drawing/2014/main" id="{604EFBD1-C84C-A24A-BF8D-77FFF69FA8D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12629" y="2952166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9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Объект 4">
                  <a:extLst>
                    <a:ext uri="{FF2B5EF4-FFF2-40B4-BE49-F238E27FC236}">
                      <a16:creationId xmlns:a16="http://schemas.microsoft.com/office/drawing/2014/main" id="{2FA31017-CA66-7941-88C8-3AF5EAA1EDE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32246" y="2953651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10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Объект 4">
                  <a:extLst>
                    <a:ext uri="{FF2B5EF4-FFF2-40B4-BE49-F238E27FC236}">
                      <a16:creationId xmlns:a16="http://schemas.microsoft.com/office/drawing/2014/main" id="{EED60C93-B829-4E49-83FC-F7B22573DEF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7440" y="2947173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11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Объект 4">
                  <a:extLst>
                    <a:ext uri="{FF2B5EF4-FFF2-40B4-BE49-F238E27FC236}">
                      <a16:creationId xmlns:a16="http://schemas.microsoft.com/office/drawing/2014/main" id="{0860BEE6-5E38-5141-87C9-EA836F54B40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51265" y="2942051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12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Объект 4">
                  <a:extLst>
                    <a:ext uri="{FF2B5EF4-FFF2-40B4-BE49-F238E27FC236}">
                      <a16:creationId xmlns:a16="http://schemas.microsoft.com/office/drawing/2014/main" id="{D54C0A7B-448D-B34C-83CC-FED1FE7AC2F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142606" y="2937610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tx2"/>
                      </a:solidFill>
                    </a:rPr>
                    <a:t>13</a:t>
                  </a:r>
                </a:p>
                <a:p>
                  <a:endParaRPr lang="ru-RU" sz="18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36" name="Объект 4">
                  <a:extLst>
                    <a:ext uri="{FF2B5EF4-FFF2-40B4-BE49-F238E27FC236}">
                      <a16:creationId xmlns:a16="http://schemas.microsoft.com/office/drawing/2014/main" id="{C2CF11BE-A4BD-DF46-92A8-9C0099E2FB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333947" y="2946478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tx2"/>
                      </a:solidFill>
                    </a:rPr>
                    <a:t>14</a:t>
                  </a:r>
                </a:p>
                <a:p>
                  <a:endParaRPr lang="ru-RU" sz="1800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37" name="Группа 136">
                <a:extLst>
                  <a:ext uri="{FF2B5EF4-FFF2-40B4-BE49-F238E27FC236}">
                    <a16:creationId xmlns:a16="http://schemas.microsoft.com/office/drawing/2014/main" id="{442121D7-DA68-874F-8763-F768FFDC8333}"/>
                  </a:ext>
                </a:extLst>
              </p:cNvPr>
              <p:cNvGrpSpPr/>
              <p:nvPr/>
            </p:nvGrpSpPr>
            <p:grpSpPr>
              <a:xfrm>
                <a:off x="1128556" y="6773071"/>
                <a:ext cx="13674892" cy="470288"/>
                <a:chOff x="1116180" y="2937610"/>
                <a:chExt cx="13674892" cy="470288"/>
              </a:xfrm>
            </p:grpSpPr>
            <p:sp>
              <p:nvSpPr>
                <p:cNvPr id="138" name="Объект 4">
                  <a:extLst>
                    <a:ext uri="{FF2B5EF4-FFF2-40B4-BE49-F238E27FC236}">
                      <a16:creationId xmlns:a16="http://schemas.microsoft.com/office/drawing/2014/main" id="{83F24097-A22F-F54B-BAC0-B796F5C6AF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16180" y="2952167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22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Объект 4">
                  <a:extLst>
                    <a:ext uri="{FF2B5EF4-FFF2-40B4-BE49-F238E27FC236}">
                      <a16:creationId xmlns:a16="http://schemas.microsoft.com/office/drawing/2014/main" id="{29C96EA4-5F39-A048-986F-158ACE09FD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12629" y="2952166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23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Объект 4">
                  <a:extLst>
                    <a:ext uri="{FF2B5EF4-FFF2-40B4-BE49-F238E27FC236}">
                      <a16:creationId xmlns:a16="http://schemas.microsoft.com/office/drawing/2014/main" id="{F5B44079-C6B8-E14B-BDFD-89EC868D031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532246" y="2953651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24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Объект 4">
                  <a:extLst>
                    <a:ext uri="{FF2B5EF4-FFF2-40B4-BE49-F238E27FC236}">
                      <a16:creationId xmlns:a16="http://schemas.microsoft.com/office/drawing/2014/main" id="{C20162F3-4FA8-894F-BC60-31918106E2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37440" y="2947173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25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Объект 4">
                  <a:extLst>
                    <a:ext uri="{FF2B5EF4-FFF2-40B4-BE49-F238E27FC236}">
                      <a16:creationId xmlns:a16="http://schemas.microsoft.com/office/drawing/2014/main" id="{208CBBED-83B6-8B4D-83C6-04D52249C6A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51265" y="2942051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bg1"/>
                      </a:solidFill>
                    </a:rPr>
                    <a:t>26</a:t>
                  </a:r>
                </a:p>
                <a:p>
                  <a:endParaRPr lang="ru-RU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Объект 4">
                  <a:extLst>
                    <a:ext uri="{FF2B5EF4-FFF2-40B4-BE49-F238E27FC236}">
                      <a16:creationId xmlns:a16="http://schemas.microsoft.com/office/drawing/2014/main" id="{19D98FA2-4E24-B041-8796-705D426BF57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2142606" y="2937610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tx2"/>
                      </a:solidFill>
                    </a:rPr>
                    <a:t>27</a:t>
                  </a:r>
                </a:p>
                <a:p>
                  <a:endParaRPr lang="ru-RU" sz="18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4" name="Объект 4">
                  <a:extLst>
                    <a:ext uri="{FF2B5EF4-FFF2-40B4-BE49-F238E27FC236}">
                      <a16:creationId xmlns:a16="http://schemas.microsoft.com/office/drawing/2014/main" id="{E9F3B131-C324-BB4C-8D56-B018B2A82D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333947" y="2946478"/>
                  <a:ext cx="457125" cy="454247"/>
                </a:xfrm>
                <a:prstGeom prst="rect">
                  <a:avLst/>
                </a:prstGeom>
              </p:spPr>
              <p:txBody>
                <a:bodyPr vert="horz" lIns="0" tIns="108000" rIns="0" bIns="0" rtlCol="0">
                  <a:noAutofit/>
                </a:bodyPr>
                <a:lstStyle>
                  <a:lvl1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0"/>
                    </a:spcAft>
                    <a:buFontTx/>
                    <a:buNone/>
                    <a:defRPr sz="4200" b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Системный шрифт"/>
                    <a:buChar char="—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647935" indent="-647935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42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0" indent="0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Системный шрифт"/>
                    <a:buChar char="—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03951" indent="-503951" algn="l" defTabSz="1300148" rtl="0" eaLnBrk="1" latinLnBrk="0" hangingPunct="1">
                    <a:lnSpc>
                      <a:spcPct val="10000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 typeface="+mj-lt"/>
                    <a:buAutoNum type="arabicPeriod"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0" indent="0" algn="l" defTabSz="1300148" rtl="0" eaLnBrk="1" latinLnBrk="0" hangingPunct="1">
                    <a:lnSpc>
                      <a:spcPts val="4080"/>
                    </a:lnSpc>
                    <a:spcBef>
                      <a:spcPts val="1261"/>
                    </a:spcBef>
                    <a:spcAft>
                      <a:spcPts val="1261"/>
                    </a:spcAft>
                    <a:buFontTx/>
                    <a:buNone/>
                    <a:defRPr sz="3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ru-RU" sz="1800" dirty="0">
                      <a:solidFill>
                        <a:schemeClr val="tx2"/>
                      </a:solidFill>
                    </a:rPr>
                    <a:t>28</a:t>
                  </a:r>
                </a:p>
                <a:p>
                  <a:endParaRPr lang="ru-RU" sz="1800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F6C31105-46EE-D342-A4DC-9FF33889DDFA}"/>
                </a:ext>
              </a:extLst>
            </p:cNvPr>
            <p:cNvGrpSpPr/>
            <p:nvPr/>
          </p:nvGrpSpPr>
          <p:grpSpPr>
            <a:xfrm>
              <a:off x="1116180" y="5512104"/>
              <a:ext cx="13674892" cy="470288"/>
              <a:chOff x="1116180" y="2937610"/>
              <a:chExt cx="13674892" cy="470288"/>
            </a:xfrm>
          </p:grpSpPr>
          <p:sp>
            <p:nvSpPr>
              <p:cNvPr id="151" name="Объект 4">
                <a:extLst>
                  <a:ext uri="{FF2B5EF4-FFF2-40B4-BE49-F238E27FC236}">
                    <a16:creationId xmlns:a16="http://schemas.microsoft.com/office/drawing/2014/main" id="{DF808F6B-8239-8B4D-BD33-185096E810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6180" y="2952167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15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Объект 4">
                <a:extLst>
                  <a:ext uri="{FF2B5EF4-FFF2-40B4-BE49-F238E27FC236}">
                    <a16:creationId xmlns:a16="http://schemas.microsoft.com/office/drawing/2014/main" id="{E9C163DA-7267-F64A-BB13-45CEEF224C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2629" y="2952166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16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Объект 4">
                <a:extLst>
                  <a:ext uri="{FF2B5EF4-FFF2-40B4-BE49-F238E27FC236}">
                    <a16:creationId xmlns:a16="http://schemas.microsoft.com/office/drawing/2014/main" id="{FED0A116-C46D-6D45-9D2A-A21E00B3C1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2246" y="29536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17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Объект 4">
                <a:extLst>
                  <a:ext uri="{FF2B5EF4-FFF2-40B4-BE49-F238E27FC236}">
                    <a16:creationId xmlns:a16="http://schemas.microsoft.com/office/drawing/2014/main" id="{163AB155-4349-0B4B-8B52-B4429794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7440" y="2947173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18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Объект 4">
                <a:extLst>
                  <a:ext uri="{FF2B5EF4-FFF2-40B4-BE49-F238E27FC236}">
                    <a16:creationId xmlns:a16="http://schemas.microsoft.com/office/drawing/2014/main" id="{B64E4964-2545-694C-89FC-359DEAF017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265" y="29420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19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Объект 4">
                <a:extLst>
                  <a:ext uri="{FF2B5EF4-FFF2-40B4-BE49-F238E27FC236}">
                    <a16:creationId xmlns:a16="http://schemas.microsoft.com/office/drawing/2014/main" id="{ED4F70A1-989D-694D-B8D2-7066F5FCF6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42606" y="2937610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20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57" name="Объект 4">
                <a:extLst>
                  <a:ext uri="{FF2B5EF4-FFF2-40B4-BE49-F238E27FC236}">
                    <a16:creationId xmlns:a16="http://schemas.microsoft.com/office/drawing/2014/main" id="{00920FDA-DD12-D347-A8E8-0DE0386C6A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33947" y="2946478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21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147BE4CD-5E3A-8E48-B78B-82859184AD11}"/>
              </a:ext>
            </a:extLst>
          </p:cNvPr>
          <p:cNvGrpSpPr/>
          <p:nvPr/>
        </p:nvGrpSpPr>
        <p:grpSpPr>
          <a:xfrm>
            <a:off x="9150934" y="3506289"/>
            <a:ext cx="5785218" cy="1597170"/>
            <a:chOff x="6977308" y="3690256"/>
            <a:chExt cx="5785218" cy="1597170"/>
          </a:xfrm>
        </p:grpSpPr>
        <p:sp>
          <p:nvSpPr>
            <p:cNvPr id="146" name="Прямоугольник 145">
              <a:extLst>
                <a:ext uri="{FF2B5EF4-FFF2-40B4-BE49-F238E27FC236}">
                  <a16:creationId xmlns:a16="http://schemas.microsoft.com/office/drawing/2014/main" id="{1996FE3D-8D1A-3842-81BA-5396B0FD9ADA}"/>
                </a:ext>
              </a:extLst>
            </p:cNvPr>
            <p:cNvSpPr/>
            <p:nvPr/>
          </p:nvSpPr>
          <p:spPr>
            <a:xfrm rot="21480000">
              <a:off x="6977308" y="3690256"/>
              <a:ext cx="5543172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94D5C62C-AF47-F44E-9743-B2828A29E4CD}"/>
                </a:ext>
              </a:extLst>
            </p:cNvPr>
            <p:cNvSpPr/>
            <p:nvPr/>
          </p:nvSpPr>
          <p:spPr>
            <a:xfrm rot="21480000">
              <a:off x="7219354" y="4416397"/>
              <a:ext cx="5543172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8" name="Объект 4">
            <a:extLst>
              <a:ext uri="{FF2B5EF4-FFF2-40B4-BE49-F238E27FC236}">
                <a16:creationId xmlns:a16="http://schemas.microsoft.com/office/drawing/2014/main" id="{5BD5BD53-F2F2-7C4F-A71A-9335AC6C62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26429" y="3509652"/>
            <a:ext cx="5259635" cy="193037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Регулярные релизы к определённой дате</a:t>
            </a:r>
          </a:p>
          <a:p>
            <a:endParaRPr lang="ru-RU" dirty="0"/>
          </a:p>
        </p:txBody>
      </p:sp>
      <p:sp>
        <p:nvSpPr>
          <p:cNvPr id="149" name="Дуга 148">
            <a:extLst>
              <a:ext uri="{FF2B5EF4-FFF2-40B4-BE49-F238E27FC236}">
                <a16:creationId xmlns:a16="http://schemas.microsoft.com/office/drawing/2014/main" id="{900B5016-47DF-8C4B-A8BE-15F78975AAFC}"/>
              </a:ext>
            </a:extLst>
          </p:cNvPr>
          <p:cNvSpPr/>
          <p:nvPr/>
        </p:nvSpPr>
        <p:spPr>
          <a:xfrm>
            <a:off x="8160003" y="3417520"/>
            <a:ext cx="4306370" cy="4048724"/>
          </a:xfrm>
          <a:prstGeom prst="arc">
            <a:avLst>
              <a:gd name="adj1" fmla="val 20813875"/>
              <a:gd name="adj2" fmla="val 4752049"/>
            </a:avLst>
          </a:prstGeom>
          <a:ln w="47625">
            <a:solidFill>
              <a:schemeClr val="accent3"/>
            </a:solidFill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2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build="p"/>
      <p:bldP spid="1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Релизы за месяц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>
            <a:off x="957266" y="2620854"/>
            <a:ext cx="15280724" cy="0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971133" y="2019996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45B4A-A792-674C-AFDC-5496F771453F}"/>
              </a:ext>
            </a:extLst>
          </p:cNvPr>
          <p:cNvSpPr/>
          <p:nvPr/>
        </p:nvSpPr>
        <p:spPr>
          <a:xfrm>
            <a:off x="957266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3583056" y="2019996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8D2176-0638-B840-887D-2C890F408A99}"/>
              </a:ext>
            </a:extLst>
          </p:cNvPr>
          <p:cNvSpPr/>
          <p:nvPr/>
        </p:nvSpPr>
        <p:spPr>
          <a:xfrm>
            <a:off x="3168214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5854343" y="2019996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002535-D8F8-ED4E-9E7E-FC8350892FEB}"/>
              </a:ext>
            </a:extLst>
          </p:cNvPr>
          <p:cNvSpPr/>
          <p:nvPr/>
        </p:nvSpPr>
        <p:spPr>
          <a:xfrm>
            <a:off x="5379162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7988491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B6C141-C108-254B-9B7C-5891F01521B3}"/>
              </a:ext>
            </a:extLst>
          </p:cNvPr>
          <p:cNvSpPr/>
          <p:nvPr/>
        </p:nvSpPr>
        <p:spPr>
          <a:xfrm>
            <a:off x="7590110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10199439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92F5BF-9C92-4140-B1C8-A82963C5AB38}"/>
              </a:ext>
            </a:extLst>
          </p:cNvPr>
          <p:cNvSpPr/>
          <p:nvPr/>
        </p:nvSpPr>
        <p:spPr>
          <a:xfrm>
            <a:off x="9801058" y="2975163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BF22B63C-D049-B040-88BB-31756039E4C7}"/>
              </a:ext>
            </a:extLst>
          </p:cNvPr>
          <p:cNvSpPr txBox="1">
            <a:spLocks/>
          </p:cNvSpPr>
          <p:nvPr/>
        </p:nvSpPr>
        <p:spPr>
          <a:xfrm>
            <a:off x="12410387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Суббота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7E8D2-8AA6-1C4A-AC0D-A6FA0FDA007F}"/>
              </a:ext>
            </a:extLst>
          </p:cNvPr>
          <p:cNvSpPr/>
          <p:nvPr/>
        </p:nvSpPr>
        <p:spPr>
          <a:xfrm>
            <a:off x="1201200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4">
            <a:extLst>
              <a:ext uri="{FF2B5EF4-FFF2-40B4-BE49-F238E27FC236}">
                <a16:creationId xmlns:a16="http://schemas.microsoft.com/office/drawing/2014/main" id="{E68C189F-50F5-8E4A-B41D-5E4AD1333BEF}"/>
              </a:ext>
            </a:extLst>
          </p:cNvPr>
          <p:cNvSpPr txBox="1">
            <a:spLocks/>
          </p:cNvSpPr>
          <p:nvPr/>
        </p:nvSpPr>
        <p:spPr>
          <a:xfrm>
            <a:off x="14320173" y="2019996"/>
            <a:ext cx="18206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Воскресенье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BCE2F3-0B5E-F84B-BB3F-D73AD7E8DC7D}"/>
              </a:ext>
            </a:extLst>
          </p:cNvPr>
          <p:cNvSpPr/>
          <p:nvPr/>
        </p:nvSpPr>
        <p:spPr>
          <a:xfrm>
            <a:off x="1422295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44600C-875F-2444-8C71-3C85249A2DF0}"/>
              </a:ext>
            </a:extLst>
          </p:cNvPr>
          <p:cNvSpPr/>
          <p:nvPr/>
        </p:nvSpPr>
        <p:spPr>
          <a:xfrm>
            <a:off x="957266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438D9B3-FAC6-3E4F-BC26-27FC2FB8F74D}"/>
              </a:ext>
            </a:extLst>
          </p:cNvPr>
          <p:cNvSpPr/>
          <p:nvPr/>
        </p:nvSpPr>
        <p:spPr>
          <a:xfrm>
            <a:off x="3168214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3B9819B-662D-E94E-8EE5-F2D518BDF875}"/>
              </a:ext>
            </a:extLst>
          </p:cNvPr>
          <p:cNvSpPr/>
          <p:nvPr/>
        </p:nvSpPr>
        <p:spPr>
          <a:xfrm>
            <a:off x="5379162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D003F31-9BF5-E04A-BADF-7B7C831021D6}"/>
              </a:ext>
            </a:extLst>
          </p:cNvPr>
          <p:cNvSpPr/>
          <p:nvPr/>
        </p:nvSpPr>
        <p:spPr>
          <a:xfrm>
            <a:off x="7590110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F30DBF-F531-204A-B1BF-339EBA53D3B6}"/>
              </a:ext>
            </a:extLst>
          </p:cNvPr>
          <p:cNvSpPr/>
          <p:nvPr/>
        </p:nvSpPr>
        <p:spPr>
          <a:xfrm>
            <a:off x="9801058" y="4260834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5453CA-E4B9-8746-86E3-34342AC3D192}"/>
              </a:ext>
            </a:extLst>
          </p:cNvPr>
          <p:cNvSpPr/>
          <p:nvPr/>
        </p:nvSpPr>
        <p:spPr>
          <a:xfrm>
            <a:off x="1201200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CB1A81-7B13-654F-9382-D25382FD4636}"/>
              </a:ext>
            </a:extLst>
          </p:cNvPr>
          <p:cNvSpPr/>
          <p:nvPr/>
        </p:nvSpPr>
        <p:spPr>
          <a:xfrm>
            <a:off x="1422295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F3FD35-81BB-F247-853A-62D753028097}"/>
              </a:ext>
            </a:extLst>
          </p:cNvPr>
          <p:cNvSpPr/>
          <p:nvPr/>
        </p:nvSpPr>
        <p:spPr>
          <a:xfrm>
            <a:off x="957266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AA34BBF-4A94-3D41-9507-3EFC3900E621}"/>
              </a:ext>
            </a:extLst>
          </p:cNvPr>
          <p:cNvSpPr/>
          <p:nvPr/>
        </p:nvSpPr>
        <p:spPr>
          <a:xfrm>
            <a:off x="3168214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B400C9D-C05E-5348-A60E-C053CA2C7175}"/>
              </a:ext>
            </a:extLst>
          </p:cNvPr>
          <p:cNvSpPr/>
          <p:nvPr/>
        </p:nvSpPr>
        <p:spPr>
          <a:xfrm>
            <a:off x="5379162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03001F1-EAA6-5B44-94DC-213ADBF086CD}"/>
              </a:ext>
            </a:extLst>
          </p:cNvPr>
          <p:cNvSpPr/>
          <p:nvPr/>
        </p:nvSpPr>
        <p:spPr>
          <a:xfrm>
            <a:off x="7590110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20C79E-EB8C-9345-999D-A5ED1EBDBC30}"/>
              </a:ext>
            </a:extLst>
          </p:cNvPr>
          <p:cNvSpPr/>
          <p:nvPr/>
        </p:nvSpPr>
        <p:spPr>
          <a:xfrm>
            <a:off x="9801058" y="5528613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D7F724F-25FB-7B48-856D-DBDF0DA6CC87}"/>
              </a:ext>
            </a:extLst>
          </p:cNvPr>
          <p:cNvSpPr/>
          <p:nvPr/>
        </p:nvSpPr>
        <p:spPr>
          <a:xfrm>
            <a:off x="1201200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3F7BF27-3C66-7E4D-B73E-C5D8F78743EC}"/>
              </a:ext>
            </a:extLst>
          </p:cNvPr>
          <p:cNvSpPr/>
          <p:nvPr/>
        </p:nvSpPr>
        <p:spPr>
          <a:xfrm>
            <a:off x="1422295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A036DD-B7FE-8B4F-AA9D-C077DD1FE3A6}"/>
              </a:ext>
            </a:extLst>
          </p:cNvPr>
          <p:cNvSpPr/>
          <p:nvPr/>
        </p:nvSpPr>
        <p:spPr>
          <a:xfrm>
            <a:off x="957266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24A4142-1D08-7249-A343-82E47CC06D1F}"/>
              </a:ext>
            </a:extLst>
          </p:cNvPr>
          <p:cNvSpPr/>
          <p:nvPr/>
        </p:nvSpPr>
        <p:spPr>
          <a:xfrm>
            <a:off x="3168214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4D55B4-7093-9740-81FF-AB14E659E846}"/>
              </a:ext>
            </a:extLst>
          </p:cNvPr>
          <p:cNvSpPr/>
          <p:nvPr/>
        </p:nvSpPr>
        <p:spPr>
          <a:xfrm>
            <a:off x="5379162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EE8C74-598A-BD42-89BB-3F06F67FA955}"/>
              </a:ext>
            </a:extLst>
          </p:cNvPr>
          <p:cNvSpPr/>
          <p:nvPr/>
        </p:nvSpPr>
        <p:spPr>
          <a:xfrm>
            <a:off x="7590110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046A87-2242-F940-B8C6-942947C37FA5}"/>
              </a:ext>
            </a:extLst>
          </p:cNvPr>
          <p:cNvSpPr/>
          <p:nvPr/>
        </p:nvSpPr>
        <p:spPr>
          <a:xfrm>
            <a:off x="9801058" y="6814284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3949AC-CB6C-304B-A575-310E418C477B}"/>
              </a:ext>
            </a:extLst>
          </p:cNvPr>
          <p:cNvSpPr/>
          <p:nvPr/>
        </p:nvSpPr>
        <p:spPr>
          <a:xfrm>
            <a:off x="1201200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E67712C-B5F4-6B42-B280-BDCD237CD697}"/>
              </a:ext>
            </a:extLst>
          </p:cNvPr>
          <p:cNvSpPr/>
          <p:nvPr/>
        </p:nvSpPr>
        <p:spPr>
          <a:xfrm>
            <a:off x="1422295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3839109-AFE3-8E4C-A466-EAE74A4AD6FD}"/>
              </a:ext>
            </a:extLst>
          </p:cNvPr>
          <p:cNvSpPr/>
          <p:nvPr/>
        </p:nvSpPr>
        <p:spPr>
          <a:xfrm>
            <a:off x="956637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0A18730-7905-144B-98ED-2440BB24C19C}"/>
              </a:ext>
            </a:extLst>
          </p:cNvPr>
          <p:cNvSpPr/>
          <p:nvPr/>
        </p:nvSpPr>
        <p:spPr>
          <a:xfrm>
            <a:off x="3167585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1AC3141-A2FB-6443-BEF7-0013679A01C6}"/>
              </a:ext>
            </a:extLst>
          </p:cNvPr>
          <p:cNvSpPr/>
          <p:nvPr/>
        </p:nvSpPr>
        <p:spPr>
          <a:xfrm>
            <a:off x="5378533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4C4F3BF-100F-4B42-A260-E97F7F30D5E8}"/>
              </a:ext>
            </a:extLst>
          </p:cNvPr>
          <p:cNvGrpSpPr/>
          <p:nvPr/>
        </p:nvGrpSpPr>
        <p:grpSpPr>
          <a:xfrm>
            <a:off x="1116180" y="2937610"/>
            <a:ext cx="13674892" cy="470288"/>
            <a:chOff x="1116180" y="2937610"/>
            <a:chExt cx="13674892" cy="470288"/>
          </a:xfrm>
        </p:grpSpPr>
        <p:sp>
          <p:nvSpPr>
            <p:cNvPr id="63" name="Объект 4">
              <a:extLst>
                <a:ext uri="{FF2B5EF4-FFF2-40B4-BE49-F238E27FC236}">
                  <a16:creationId xmlns:a16="http://schemas.microsoft.com/office/drawing/2014/main" id="{779C6051-E48E-2945-8516-1C0A3E449519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4" name="Объект 4">
              <a:extLst>
                <a:ext uri="{FF2B5EF4-FFF2-40B4-BE49-F238E27FC236}">
                  <a16:creationId xmlns:a16="http://schemas.microsoft.com/office/drawing/2014/main" id="{515BF7CD-0EE8-5C45-A332-EACDAF0C8E62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5" name="Объект 4">
              <a:extLst>
                <a:ext uri="{FF2B5EF4-FFF2-40B4-BE49-F238E27FC236}">
                  <a16:creationId xmlns:a16="http://schemas.microsoft.com/office/drawing/2014/main" id="{8BAD1A58-06D2-3541-9E1F-25A94CE64076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6" name="Объект 4">
              <a:extLst>
                <a:ext uri="{FF2B5EF4-FFF2-40B4-BE49-F238E27FC236}">
                  <a16:creationId xmlns:a16="http://schemas.microsoft.com/office/drawing/2014/main" id="{919A3A50-7027-2444-A7BC-ABDC76B65EE8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7" name="Объект 4">
              <a:extLst>
                <a:ext uri="{FF2B5EF4-FFF2-40B4-BE49-F238E27FC236}">
                  <a16:creationId xmlns:a16="http://schemas.microsoft.com/office/drawing/2014/main" id="{72286D30-C335-AD4D-AEDB-2EA5268DADF2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8" name="Объект 4">
              <a:extLst>
                <a:ext uri="{FF2B5EF4-FFF2-40B4-BE49-F238E27FC236}">
                  <a16:creationId xmlns:a16="http://schemas.microsoft.com/office/drawing/2014/main" id="{E3C8DA68-3FDC-9145-ACBC-B2C061A503AD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69" name="Объект 4">
              <a:extLst>
                <a:ext uri="{FF2B5EF4-FFF2-40B4-BE49-F238E27FC236}">
                  <a16:creationId xmlns:a16="http://schemas.microsoft.com/office/drawing/2014/main" id="{852C5991-2C77-434D-94A3-8DF305534839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FEA6112-9A91-D44A-A63E-290965C0FB85}"/>
              </a:ext>
            </a:extLst>
          </p:cNvPr>
          <p:cNvGrpSpPr/>
          <p:nvPr/>
        </p:nvGrpSpPr>
        <p:grpSpPr>
          <a:xfrm>
            <a:off x="1116180" y="4242823"/>
            <a:ext cx="13674892" cy="470288"/>
            <a:chOff x="1116180" y="2937610"/>
            <a:chExt cx="13674892" cy="470288"/>
          </a:xfrm>
        </p:grpSpPr>
        <p:sp>
          <p:nvSpPr>
            <p:cNvPr id="71" name="Объект 4">
              <a:extLst>
                <a:ext uri="{FF2B5EF4-FFF2-40B4-BE49-F238E27FC236}">
                  <a16:creationId xmlns:a16="http://schemas.microsoft.com/office/drawing/2014/main" id="{4D0AD857-2AE6-DF45-955D-7ECE6F5EB3E4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2" name="Объект 4">
              <a:extLst>
                <a:ext uri="{FF2B5EF4-FFF2-40B4-BE49-F238E27FC236}">
                  <a16:creationId xmlns:a16="http://schemas.microsoft.com/office/drawing/2014/main" id="{EA641EA9-C3AF-A340-A1FB-C1927A702ED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3" name="Объект 4">
              <a:extLst>
                <a:ext uri="{FF2B5EF4-FFF2-40B4-BE49-F238E27FC236}">
                  <a16:creationId xmlns:a16="http://schemas.microsoft.com/office/drawing/2014/main" id="{80A47A7B-FF09-1344-8D55-E6A69BD9EB91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10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4" name="Объект 4">
              <a:extLst>
                <a:ext uri="{FF2B5EF4-FFF2-40B4-BE49-F238E27FC236}">
                  <a16:creationId xmlns:a16="http://schemas.microsoft.com/office/drawing/2014/main" id="{5FFB7365-588A-8347-994B-9F43CB535C79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5" name="Объект 4">
              <a:extLst>
                <a:ext uri="{FF2B5EF4-FFF2-40B4-BE49-F238E27FC236}">
                  <a16:creationId xmlns:a16="http://schemas.microsoft.com/office/drawing/2014/main" id="{A52868D4-F08D-4F48-BB88-E5397B177BE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6" name="Объект 4">
              <a:extLst>
                <a:ext uri="{FF2B5EF4-FFF2-40B4-BE49-F238E27FC236}">
                  <a16:creationId xmlns:a16="http://schemas.microsoft.com/office/drawing/2014/main" id="{0CF710C2-C27A-1446-B595-C5A757D7AE9A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13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7" name="Объект 4">
              <a:extLst>
                <a:ext uri="{FF2B5EF4-FFF2-40B4-BE49-F238E27FC236}">
                  <a16:creationId xmlns:a16="http://schemas.microsoft.com/office/drawing/2014/main" id="{F36F869E-F37A-9F45-90BB-D3645EE8E71F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14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CECCC2E-360B-D047-8F31-62BDC4CE3AD9}"/>
              </a:ext>
            </a:extLst>
          </p:cNvPr>
          <p:cNvGrpSpPr/>
          <p:nvPr/>
        </p:nvGrpSpPr>
        <p:grpSpPr>
          <a:xfrm>
            <a:off x="1116180" y="5510897"/>
            <a:ext cx="13674892" cy="470288"/>
            <a:chOff x="1116180" y="2937610"/>
            <a:chExt cx="13674892" cy="470288"/>
          </a:xfrm>
        </p:grpSpPr>
        <p:sp>
          <p:nvSpPr>
            <p:cNvPr id="79" name="Объект 4">
              <a:extLst>
                <a:ext uri="{FF2B5EF4-FFF2-40B4-BE49-F238E27FC236}">
                  <a16:creationId xmlns:a16="http://schemas.microsoft.com/office/drawing/2014/main" id="{B5CA1DE3-11C8-2F49-B701-9F80E3824E60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0" name="Объект 4">
              <a:extLst>
                <a:ext uri="{FF2B5EF4-FFF2-40B4-BE49-F238E27FC236}">
                  <a16:creationId xmlns:a16="http://schemas.microsoft.com/office/drawing/2014/main" id="{EBE78929-A9EC-0944-B631-761275CF6FA4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1" name="Объект 4">
              <a:extLst>
                <a:ext uri="{FF2B5EF4-FFF2-40B4-BE49-F238E27FC236}">
                  <a16:creationId xmlns:a16="http://schemas.microsoft.com/office/drawing/2014/main" id="{59D589D0-0A9E-A945-B0F1-30B1E6C0C942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17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2" name="Объект 4">
              <a:extLst>
                <a:ext uri="{FF2B5EF4-FFF2-40B4-BE49-F238E27FC236}">
                  <a16:creationId xmlns:a16="http://schemas.microsoft.com/office/drawing/2014/main" id="{98A894D0-5401-C542-82A9-5AD295410944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3" name="Объект 4">
              <a:extLst>
                <a:ext uri="{FF2B5EF4-FFF2-40B4-BE49-F238E27FC236}">
                  <a16:creationId xmlns:a16="http://schemas.microsoft.com/office/drawing/2014/main" id="{2F59AD8C-3DBF-AE4D-8BAB-A2C8A09CB791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4" name="Объект 4">
              <a:extLst>
                <a:ext uri="{FF2B5EF4-FFF2-40B4-BE49-F238E27FC236}">
                  <a16:creationId xmlns:a16="http://schemas.microsoft.com/office/drawing/2014/main" id="{1A942051-79F4-4943-AAAB-04C79A59C342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20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5" name="Объект 4">
              <a:extLst>
                <a:ext uri="{FF2B5EF4-FFF2-40B4-BE49-F238E27FC236}">
                  <a16:creationId xmlns:a16="http://schemas.microsoft.com/office/drawing/2014/main" id="{CA406214-CB29-A74B-B579-0751FC7CF48E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21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BE4E855A-406F-B942-84D2-64599CEB4941}"/>
              </a:ext>
            </a:extLst>
          </p:cNvPr>
          <p:cNvGrpSpPr/>
          <p:nvPr/>
        </p:nvGrpSpPr>
        <p:grpSpPr>
          <a:xfrm>
            <a:off x="1128556" y="6773521"/>
            <a:ext cx="13674892" cy="470288"/>
            <a:chOff x="1116180" y="2937610"/>
            <a:chExt cx="13674892" cy="470288"/>
          </a:xfrm>
        </p:grpSpPr>
        <p:sp>
          <p:nvSpPr>
            <p:cNvPr id="87" name="Объект 4">
              <a:extLst>
                <a:ext uri="{FF2B5EF4-FFF2-40B4-BE49-F238E27FC236}">
                  <a16:creationId xmlns:a16="http://schemas.microsoft.com/office/drawing/2014/main" id="{4C5369C4-A7FC-BB49-8F88-8DD08E9A8027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8" name="Объект 4">
              <a:extLst>
                <a:ext uri="{FF2B5EF4-FFF2-40B4-BE49-F238E27FC236}">
                  <a16:creationId xmlns:a16="http://schemas.microsoft.com/office/drawing/2014/main" id="{CD2B2D37-F6F1-A748-85AE-879E3698854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9" name="Объект 4">
              <a:extLst>
                <a:ext uri="{FF2B5EF4-FFF2-40B4-BE49-F238E27FC236}">
                  <a16:creationId xmlns:a16="http://schemas.microsoft.com/office/drawing/2014/main" id="{89A7C1D0-5EB4-FA4C-9123-429B68C84568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0" name="Объект 4">
              <a:extLst>
                <a:ext uri="{FF2B5EF4-FFF2-40B4-BE49-F238E27FC236}">
                  <a16:creationId xmlns:a16="http://schemas.microsoft.com/office/drawing/2014/main" id="{812A7D70-344C-6046-AED1-FD26C02EFCCB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1" name="Объект 4">
              <a:extLst>
                <a:ext uri="{FF2B5EF4-FFF2-40B4-BE49-F238E27FC236}">
                  <a16:creationId xmlns:a16="http://schemas.microsoft.com/office/drawing/2014/main" id="{31FB15F7-7EFB-1346-8644-7F472757746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2" name="Объект 4">
              <a:extLst>
                <a:ext uri="{FF2B5EF4-FFF2-40B4-BE49-F238E27FC236}">
                  <a16:creationId xmlns:a16="http://schemas.microsoft.com/office/drawing/2014/main" id="{18386387-BF6C-F144-BB03-8F2CB5F20923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3" name="Объект 4">
              <a:extLst>
                <a:ext uri="{FF2B5EF4-FFF2-40B4-BE49-F238E27FC236}">
                  <a16:creationId xmlns:a16="http://schemas.microsoft.com/office/drawing/2014/main" id="{B4AE0CE4-EBA8-9C47-8F29-4FFE42AA44E4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28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94" name="Объект 4">
            <a:extLst>
              <a:ext uri="{FF2B5EF4-FFF2-40B4-BE49-F238E27FC236}">
                <a16:creationId xmlns:a16="http://schemas.microsoft.com/office/drawing/2014/main" id="{C63D2666-A7DB-7C4F-B1CB-6DEACD19DE3E}"/>
              </a:ext>
            </a:extLst>
          </p:cNvPr>
          <p:cNvSpPr txBox="1">
            <a:spLocks/>
          </p:cNvSpPr>
          <p:nvPr/>
        </p:nvSpPr>
        <p:spPr>
          <a:xfrm>
            <a:off x="1116180" y="8087984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29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5" name="Объект 4">
            <a:extLst>
              <a:ext uri="{FF2B5EF4-FFF2-40B4-BE49-F238E27FC236}">
                <a16:creationId xmlns:a16="http://schemas.microsoft.com/office/drawing/2014/main" id="{74C36757-4E6D-9347-9A6D-8BABB592DBC7}"/>
              </a:ext>
            </a:extLst>
          </p:cNvPr>
          <p:cNvSpPr txBox="1">
            <a:spLocks/>
          </p:cNvSpPr>
          <p:nvPr/>
        </p:nvSpPr>
        <p:spPr>
          <a:xfrm>
            <a:off x="3312629" y="8087983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30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6" name="Объект 4">
            <a:extLst>
              <a:ext uri="{FF2B5EF4-FFF2-40B4-BE49-F238E27FC236}">
                <a16:creationId xmlns:a16="http://schemas.microsoft.com/office/drawing/2014/main" id="{C3860AC6-CFF2-BA4F-B073-0734F8BE158F}"/>
              </a:ext>
            </a:extLst>
          </p:cNvPr>
          <p:cNvSpPr txBox="1">
            <a:spLocks/>
          </p:cNvSpPr>
          <p:nvPr/>
        </p:nvSpPr>
        <p:spPr>
          <a:xfrm>
            <a:off x="5532246" y="8089468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31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9FD2C5-C8F5-334F-9CF3-DA9831F07F65}"/>
              </a:ext>
            </a:extLst>
          </p:cNvPr>
          <p:cNvSpPr/>
          <p:nvPr/>
        </p:nvSpPr>
        <p:spPr>
          <a:xfrm>
            <a:off x="795519" y="6731547"/>
            <a:ext cx="11084570" cy="1313412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E035CE2A-C2E0-074F-A5DD-77ECD37CD1E0}"/>
              </a:ext>
            </a:extLst>
          </p:cNvPr>
          <p:cNvSpPr/>
          <p:nvPr/>
        </p:nvSpPr>
        <p:spPr>
          <a:xfrm>
            <a:off x="795519" y="2943406"/>
            <a:ext cx="11084570" cy="3774456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Дуга 114">
            <a:extLst>
              <a:ext uri="{FF2B5EF4-FFF2-40B4-BE49-F238E27FC236}">
                <a16:creationId xmlns:a16="http://schemas.microsoft.com/office/drawing/2014/main" id="{46AD462D-45A4-8941-B83A-2E0D1D3FD018}"/>
              </a:ext>
            </a:extLst>
          </p:cNvPr>
          <p:cNvSpPr/>
          <p:nvPr/>
        </p:nvSpPr>
        <p:spPr>
          <a:xfrm>
            <a:off x="8565970" y="3322904"/>
            <a:ext cx="4275825" cy="4020006"/>
          </a:xfrm>
          <a:prstGeom prst="arc">
            <a:avLst>
              <a:gd name="adj1" fmla="val 11918877"/>
              <a:gd name="adj2" fmla="val 20164257"/>
            </a:avLst>
          </a:prstGeom>
          <a:ln w="47625">
            <a:solidFill>
              <a:schemeClr val="accent3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3102E1A-901C-EE46-8593-24EC7D0137CD}"/>
              </a:ext>
            </a:extLst>
          </p:cNvPr>
          <p:cNvGrpSpPr/>
          <p:nvPr/>
        </p:nvGrpSpPr>
        <p:grpSpPr>
          <a:xfrm>
            <a:off x="10528963" y="4403138"/>
            <a:ext cx="5126636" cy="1587101"/>
            <a:chOff x="10352365" y="3958322"/>
            <a:chExt cx="5126636" cy="1587101"/>
          </a:xfrm>
        </p:grpSpPr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46ACD99E-9782-B541-AB82-FEDC1E7ACBC3}"/>
                </a:ext>
              </a:extLst>
            </p:cNvPr>
            <p:cNvSpPr/>
            <p:nvPr/>
          </p:nvSpPr>
          <p:spPr>
            <a:xfrm rot="21480000">
              <a:off x="10352365" y="3958322"/>
              <a:ext cx="4527177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1F6C5BB8-24B1-ED48-A5AF-B88AB377D109}"/>
                </a:ext>
              </a:extLst>
            </p:cNvPr>
            <p:cNvSpPr/>
            <p:nvPr/>
          </p:nvSpPr>
          <p:spPr>
            <a:xfrm rot="21480000">
              <a:off x="10594128" y="4674394"/>
              <a:ext cx="4884873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14" name="Объект 4">
            <a:extLst>
              <a:ext uri="{FF2B5EF4-FFF2-40B4-BE49-F238E27FC236}">
                <a16:creationId xmlns:a16="http://schemas.microsoft.com/office/drawing/2014/main" id="{AFC71AAD-6ED8-444A-B15C-A3B97F394B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03653" y="4377902"/>
            <a:ext cx="5259635" cy="193037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Запланировали работ на 3 недели</a:t>
            </a:r>
          </a:p>
        </p:txBody>
      </p:sp>
      <p:sp>
        <p:nvSpPr>
          <p:cNvPr id="111" name="Дуга 110">
            <a:extLst>
              <a:ext uri="{FF2B5EF4-FFF2-40B4-BE49-F238E27FC236}">
                <a16:creationId xmlns:a16="http://schemas.microsoft.com/office/drawing/2014/main" id="{A884B92C-A843-D541-82B3-208F8790E29C}"/>
              </a:ext>
            </a:extLst>
          </p:cNvPr>
          <p:cNvSpPr/>
          <p:nvPr/>
        </p:nvSpPr>
        <p:spPr>
          <a:xfrm>
            <a:off x="8192791" y="4962578"/>
            <a:ext cx="4365521" cy="4028707"/>
          </a:xfrm>
          <a:prstGeom prst="arc">
            <a:avLst>
              <a:gd name="adj1" fmla="val 3132073"/>
              <a:gd name="adj2" fmla="val 9737137"/>
            </a:avLst>
          </a:prstGeom>
          <a:ln w="47625">
            <a:solidFill>
              <a:schemeClr val="accent3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71D33D-86CB-F045-AB64-AB809B4CB131}"/>
              </a:ext>
            </a:extLst>
          </p:cNvPr>
          <p:cNvGrpSpPr/>
          <p:nvPr/>
        </p:nvGrpSpPr>
        <p:grpSpPr>
          <a:xfrm>
            <a:off x="10543006" y="7150305"/>
            <a:ext cx="4963125" cy="1553021"/>
            <a:chOff x="10453708" y="7014982"/>
            <a:chExt cx="4963125" cy="1553021"/>
          </a:xfrm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CC12E363-A730-1C4F-9FFC-E26833C6A564}"/>
                </a:ext>
              </a:extLst>
            </p:cNvPr>
            <p:cNvSpPr/>
            <p:nvPr/>
          </p:nvSpPr>
          <p:spPr>
            <a:xfrm rot="21480000">
              <a:off x="10453708" y="7014982"/>
              <a:ext cx="4963125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06E48B05-11D3-E644-8C17-95A9E1EA7BD2}"/>
                </a:ext>
              </a:extLst>
            </p:cNvPr>
            <p:cNvSpPr/>
            <p:nvPr/>
          </p:nvSpPr>
          <p:spPr>
            <a:xfrm rot="21480000">
              <a:off x="10598408" y="7696974"/>
              <a:ext cx="3063284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0" name="Объект 4">
            <a:extLst>
              <a:ext uri="{FF2B5EF4-FFF2-40B4-BE49-F238E27FC236}">
                <a16:creationId xmlns:a16="http://schemas.microsoft.com/office/drawing/2014/main" id="{C330D517-A9F6-9149-95FC-D4161E7B8F7E}"/>
              </a:ext>
            </a:extLst>
          </p:cNvPr>
          <p:cNvSpPr txBox="1">
            <a:spLocks/>
          </p:cNvSpPr>
          <p:nvPr/>
        </p:nvSpPr>
        <p:spPr>
          <a:xfrm>
            <a:off x="10806262" y="7106644"/>
            <a:ext cx="5259635" cy="193037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Оставили неделю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 регресс</a:t>
            </a:r>
          </a:p>
        </p:txBody>
      </p:sp>
    </p:spTree>
    <p:extLst>
      <p:ext uri="{BB962C8B-B14F-4D97-AF65-F5344CB8AC3E}">
        <p14:creationId xmlns:p14="http://schemas.microsoft.com/office/powerpoint/2010/main" val="4459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7" grpId="0" animBg="1"/>
      <p:bldP spid="97" grpId="1" animBg="1"/>
      <p:bldP spid="115" grpId="0" animBg="1"/>
      <p:bldP spid="114" grpId="0" build="p"/>
      <p:bldP spid="111" grpId="0" animBg="1"/>
      <p:bldP spid="1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Релизы за месяц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>
            <a:off x="957266" y="2620854"/>
            <a:ext cx="15280724" cy="0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971133" y="2019996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45B4A-A792-674C-AFDC-5496F771453F}"/>
              </a:ext>
            </a:extLst>
          </p:cNvPr>
          <p:cNvSpPr/>
          <p:nvPr/>
        </p:nvSpPr>
        <p:spPr>
          <a:xfrm>
            <a:off x="957266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3583056" y="2019996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8D2176-0638-B840-887D-2C890F408A99}"/>
              </a:ext>
            </a:extLst>
          </p:cNvPr>
          <p:cNvSpPr/>
          <p:nvPr/>
        </p:nvSpPr>
        <p:spPr>
          <a:xfrm>
            <a:off x="3168214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5854343" y="2019996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002535-D8F8-ED4E-9E7E-FC8350892FEB}"/>
              </a:ext>
            </a:extLst>
          </p:cNvPr>
          <p:cNvSpPr/>
          <p:nvPr/>
        </p:nvSpPr>
        <p:spPr>
          <a:xfrm>
            <a:off x="5379162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7988491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B6C141-C108-254B-9B7C-5891F01521B3}"/>
              </a:ext>
            </a:extLst>
          </p:cNvPr>
          <p:cNvSpPr/>
          <p:nvPr/>
        </p:nvSpPr>
        <p:spPr>
          <a:xfrm>
            <a:off x="7590110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10199439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92F5BF-9C92-4140-B1C8-A82963C5AB38}"/>
              </a:ext>
            </a:extLst>
          </p:cNvPr>
          <p:cNvSpPr/>
          <p:nvPr/>
        </p:nvSpPr>
        <p:spPr>
          <a:xfrm>
            <a:off x="9801058" y="2975163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BF22B63C-D049-B040-88BB-31756039E4C7}"/>
              </a:ext>
            </a:extLst>
          </p:cNvPr>
          <p:cNvSpPr txBox="1">
            <a:spLocks/>
          </p:cNvSpPr>
          <p:nvPr/>
        </p:nvSpPr>
        <p:spPr>
          <a:xfrm>
            <a:off x="12410387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Суббота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7E8D2-8AA6-1C4A-AC0D-A6FA0FDA007F}"/>
              </a:ext>
            </a:extLst>
          </p:cNvPr>
          <p:cNvSpPr/>
          <p:nvPr/>
        </p:nvSpPr>
        <p:spPr>
          <a:xfrm>
            <a:off x="1201200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4">
            <a:extLst>
              <a:ext uri="{FF2B5EF4-FFF2-40B4-BE49-F238E27FC236}">
                <a16:creationId xmlns:a16="http://schemas.microsoft.com/office/drawing/2014/main" id="{E68C189F-50F5-8E4A-B41D-5E4AD1333BEF}"/>
              </a:ext>
            </a:extLst>
          </p:cNvPr>
          <p:cNvSpPr txBox="1">
            <a:spLocks/>
          </p:cNvSpPr>
          <p:nvPr/>
        </p:nvSpPr>
        <p:spPr>
          <a:xfrm>
            <a:off x="14320173" y="2019996"/>
            <a:ext cx="18206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Воскресенье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BCE2F3-0B5E-F84B-BB3F-D73AD7E8DC7D}"/>
              </a:ext>
            </a:extLst>
          </p:cNvPr>
          <p:cNvSpPr/>
          <p:nvPr/>
        </p:nvSpPr>
        <p:spPr>
          <a:xfrm>
            <a:off x="1422295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44600C-875F-2444-8C71-3C85249A2DF0}"/>
              </a:ext>
            </a:extLst>
          </p:cNvPr>
          <p:cNvSpPr/>
          <p:nvPr/>
        </p:nvSpPr>
        <p:spPr>
          <a:xfrm>
            <a:off x="957266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438D9B3-FAC6-3E4F-BC26-27FC2FB8F74D}"/>
              </a:ext>
            </a:extLst>
          </p:cNvPr>
          <p:cNvSpPr/>
          <p:nvPr/>
        </p:nvSpPr>
        <p:spPr>
          <a:xfrm>
            <a:off x="3168214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3B9819B-662D-E94E-8EE5-F2D518BDF875}"/>
              </a:ext>
            </a:extLst>
          </p:cNvPr>
          <p:cNvSpPr/>
          <p:nvPr/>
        </p:nvSpPr>
        <p:spPr>
          <a:xfrm>
            <a:off x="5379162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D003F31-9BF5-E04A-BADF-7B7C831021D6}"/>
              </a:ext>
            </a:extLst>
          </p:cNvPr>
          <p:cNvSpPr/>
          <p:nvPr/>
        </p:nvSpPr>
        <p:spPr>
          <a:xfrm>
            <a:off x="7590110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F30DBF-F531-204A-B1BF-339EBA53D3B6}"/>
              </a:ext>
            </a:extLst>
          </p:cNvPr>
          <p:cNvSpPr/>
          <p:nvPr/>
        </p:nvSpPr>
        <p:spPr>
          <a:xfrm>
            <a:off x="9801058" y="4260834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5453CA-E4B9-8746-86E3-34342AC3D192}"/>
              </a:ext>
            </a:extLst>
          </p:cNvPr>
          <p:cNvSpPr/>
          <p:nvPr/>
        </p:nvSpPr>
        <p:spPr>
          <a:xfrm>
            <a:off x="1201200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CB1A81-7B13-654F-9382-D25382FD4636}"/>
              </a:ext>
            </a:extLst>
          </p:cNvPr>
          <p:cNvSpPr/>
          <p:nvPr/>
        </p:nvSpPr>
        <p:spPr>
          <a:xfrm>
            <a:off x="1422295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F3FD35-81BB-F247-853A-62D753028097}"/>
              </a:ext>
            </a:extLst>
          </p:cNvPr>
          <p:cNvSpPr/>
          <p:nvPr/>
        </p:nvSpPr>
        <p:spPr>
          <a:xfrm>
            <a:off x="957266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AA34BBF-4A94-3D41-9507-3EFC3900E621}"/>
              </a:ext>
            </a:extLst>
          </p:cNvPr>
          <p:cNvSpPr/>
          <p:nvPr/>
        </p:nvSpPr>
        <p:spPr>
          <a:xfrm>
            <a:off x="3168214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B400C9D-C05E-5348-A60E-C053CA2C7175}"/>
              </a:ext>
            </a:extLst>
          </p:cNvPr>
          <p:cNvSpPr/>
          <p:nvPr/>
        </p:nvSpPr>
        <p:spPr>
          <a:xfrm>
            <a:off x="5379162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03001F1-EAA6-5B44-94DC-213ADBF086CD}"/>
              </a:ext>
            </a:extLst>
          </p:cNvPr>
          <p:cNvSpPr/>
          <p:nvPr/>
        </p:nvSpPr>
        <p:spPr>
          <a:xfrm>
            <a:off x="7590110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20C79E-EB8C-9345-999D-A5ED1EBDBC30}"/>
              </a:ext>
            </a:extLst>
          </p:cNvPr>
          <p:cNvSpPr/>
          <p:nvPr/>
        </p:nvSpPr>
        <p:spPr>
          <a:xfrm>
            <a:off x="9801058" y="5528613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D7F724F-25FB-7B48-856D-DBDF0DA6CC87}"/>
              </a:ext>
            </a:extLst>
          </p:cNvPr>
          <p:cNvSpPr/>
          <p:nvPr/>
        </p:nvSpPr>
        <p:spPr>
          <a:xfrm>
            <a:off x="1201200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3F7BF27-3C66-7E4D-B73E-C5D8F78743EC}"/>
              </a:ext>
            </a:extLst>
          </p:cNvPr>
          <p:cNvSpPr/>
          <p:nvPr/>
        </p:nvSpPr>
        <p:spPr>
          <a:xfrm>
            <a:off x="1422295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A036DD-B7FE-8B4F-AA9D-C077DD1FE3A6}"/>
              </a:ext>
            </a:extLst>
          </p:cNvPr>
          <p:cNvSpPr/>
          <p:nvPr/>
        </p:nvSpPr>
        <p:spPr>
          <a:xfrm>
            <a:off x="957266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24A4142-1D08-7249-A343-82E47CC06D1F}"/>
              </a:ext>
            </a:extLst>
          </p:cNvPr>
          <p:cNvSpPr/>
          <p:nvPr/>
        </p:nvSpPr>
        <p:spPr>
          <a:xfrm>
            <a:off x="3168214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4D55B4-7093-9740-81FF-AB14E659E846}"/>
              </a:ext>
            </a:extLst>
          </p:cNvPr>
          <p:cNvSpPr/>
          <p:nvPr/>
        </p:nvSpPr>
        <p:spPr>
          <a:xfrm>
            <a:off x="5379162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EE8C74-598A-BD42-89BB-3F06F67FA955}"/>
              </a:ext>
            </a:extLst>
          </p:cNvPr>
          <p:cNvSpPr/>
          <p:nvPr/>
        </p:nvSpPr>
        <p:spPr>
          <a:xfrm>
            <a:off x="7590110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046A87-2242-F940-B8C6-942947C37FA5}"/>
              </a:ext>
            </a:extLst>
          </p:cNvPr>
          <p:cNvSpPr/>
          <p:nvPr/>
        </p:nvSpPr>
        <p:spPr>
          <a:xfrm>
            <a:off x="9801058" y="6814284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3949AC-CB6C-304B-A575-310E418C477B}"/>
              </a:ext>
            </a:extLst>
          </p:cNvPr>
          <p:cNvSpPr/>
          <p:nvPr/>
        </p:nvSpPr>
        <p:spPr>
          <a:xfrm>
            <a:off x="1201200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E67712C-B5F4-6B42-B280-BDCD237CD697}"/>
              </a:ext>
            </a:extLst>
          </p:cNvPr>
          <p:cNvSpPr/>
          <p:nvPr/>
        </p:nvSpPr>
        <p:spPr>
          <a:xfrm>
            <a:off x="1422295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3839109-AFE3-8E4C-A466-EAE74A4AD6FD}"/>
              </a:ext>
            </a:extLst>
          </p:cNvPr>
          <p:cNvSpPr/>
          <p:nvPr/>
        </p:nvSpPr>
        <p:spPr>
          <a:xfrm>
            <a:off x="956637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0A18730-7905-144B-98ED-2440BB24C19C}"/>
              </a:ext>
            </a:extLst>
          </p:cNvPr>
          <p:cNvSpPr/>
          <p:nvPr/>
        </p:nvSpPr>
        <p:spPr>
          <a:xfrm>
            <a:off x="3167585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1AC3141-A2FB-6443-BEF7-0013679A01C6}"/>
              </a:ext>
            </a:extLst>
          </p:cNvPr>
          <p:cNvSpPr/>
          <p:nvPr/>
        </p:nvSpPr>
        <p:spPr>
          <a:xfrm>
            <a:off x="5378533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4C4F3BF-100F-4B42-A260-E97F7F30D5E8}"/>
              </a:ext>
            </a:extLst>
          </p:cNvPr>
          <p:cNvGrpSpPr/>
          <p:nvPr/>
        </p:nvGrpSpPr>
        <p:grpSpPr>
          <a:xfrm>
            <a:off x="1116180" y="2937610"/>
            <a:ext cx="13674892" cy="470288"/>
            <a:chOff x="1116180" y="2937610"/>
            <a:chExt cx="13674892" cy="470288"/>
          </a:xfrm>
        </p:grpSpPr>
        <p:sp>
          <p:nvSpPr>
            <p:cNvPr id="63" name="Объект 4">
              <a:extLst>
                <a:ext uri="{FF2B5EF4-FFF2-40B4-BE49-F238E27FC236}">
                  <a16:creationId xmlns:a16="http://schemas.microsoft.com/office/drawing/2014/main" id="{779C6051-E48E-2945-8516-1C0A3E449519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4" name="Объект 4">
              <a:extLst>
                <a:ext uri="{FF2B5EF4-FFF2-40B4-BE49-F238E27FC236}">
                  <a16:creationId xmlns:a16="http://schemas.microsoft.com/office/drawing/2014/main" id="{515BF7CD-0EE8-5C45-A332-EACDAF0C8E62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5" name="Объект 4">
              <a:extLst>
                <a:ext uri="{FF2B5EF4-FFF2-40B4-BE49-F238E27FC236}">
                  <a16:creationId xmlns:a16="http://schemas.microsoft.com/office/drawing/2014/main" id="{8BAD1A58-06D2-3541-9E1F-25A94CE64076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6" name="Объект 4">
              <a:extLst>
                <a:ext uri="{FF2B5EF4-FFF2-40B4-BE49-F238E27FC236}">
                  <a16:creationId xmlns:a16="http://schemas.microsoft.com/office/drawing/2014/main" id="{919A3A50-7027-2444-A7BC-ABDC76B65EE8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7" name="Объект 4">
              <a:extLst>
                <a:ext uri="{FF2B5EF4-FFF2-40B4-BE49-F238E27FC236}">
                  <a16:creationId xmlns:a16="http://schemas.microsoft.com/office/drawing/2014/main" id="{72286D30-C335-AD4D-AEDB-2EA5268DADF2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8" name="Объект 4">
              <a:extLst>
                <a:ext uri="{FF2B5EF4-FFF2-40B4-BE49-F238E27FC236}">
                  <a16:creationId xmlns:a16="http://schemas.microsoft.com/office/drawing/2014/main" id="{E3C8DA68-3FDC-9145-ACBC-B2C061A503AD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69" name="Объект 4">
              <a:extLst>
                <a:ext uri="{FF2B5EF4-FFF2-40B4-BE49-F238E27FC236}">
                  <a16:creationId xmlns:a16="http://schemas.microsoft.com/office/drawing/2014/main" id="{852C5991-2C77-434D-94A3-8DF305534839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FEA6112-9A91-D44A-A63E-290965C0FB85}"/>
              </a:ext>
            </a:extLst>
          </p:cNvPr>
          <p:cNvGrpSpPr/>
          <p:nvPr/>
        </p:nvGrpSpPr>
        <p:grpSpPr>
          <a:xfrm>
            <a:off x="1116180" y="4242823"/>
            <a:ext cx="13674892" cy="470288"/>
            <a:chOff x="1116180" y="2937610"/>
            <a:chExt cx="13674892" cy="470288"/>
          </a:xfrm>
        </p:grpSpPr>
        <p:sp>
          <p:nvSpPr>
            <p:cNvPr id="71" name="Объект 4">
              <a:extLst>
                <a:ext uri="{FF2B5EF4-FFF2-40B4-BE49-F238E27FC236}">
                  <a16:creationId xmlns:a16="http://schemas.microsoft.com/office/drawing/2014/main" id="{4D0AD857-2AE6-DF45-955D-7ECE6F5EB3E4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2" name="Объект 4">
              <a:extLst>
                <a:ext uri="{FF2B5EF4-FFF2-40B4-BE49-F238E27FC236}">
                  <a16:creationId xmlns:a16="http://schemas.microsoft.com/office/drawing/2014/main" id="{EA641EA9-C3AF-A340-A1FB-C1927A702ED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3" name="Объект 4">
              <a:extLst>
                <a:ext uri="{FF2B5EF4-FFF2-40B4-BE49-F238E27FC236}">
                  <a16:creationId xmlns:a16="http://schemas.microsoft.com/office/drawing/2014/main" id="{80A47A7B-FF09-1344-8D55-E6A69BD9EB91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10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4" name="Объект 4">
              <a:extLst>
                <a:ext uri="{FF2B5EF4-FFF2-40B4-BE49-F238E27FC236}">
                  <a16:creationId xmlns:a16="http://schemas.microsoft.com/office/drawing/2014/main" id="{5FFB7365-588A-8347-994B-9F43CB535C79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5" name="Объект 4">
              <a:extLst>
                <a:ext uri="{FF2B5EF4-FFF2-40B4-BE49-F238E27FC236}">
                  <a16:creationId xmlns:a16="http://schemas.microsoft.com/office/drawing/2014/main" id="{A52868D4-F08D-4F48-BB88-E5397B177BE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6" name="Объект 4">
              <a:extLst>
                <a:ext uri="{FF2B5EF4-FFF2-40B4-BE49-F238E27FC236}">
                  <a16:creationId xmlns:a16="http://schemas.microsoft.com/office/drawing/2014/main" id="{0CF710C2-C27A-1446-B595-C5A757D7AE9A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13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7" name="Объект 4">
              <a:extLst>
                <a:ext uri="{FF2B5EF4-FFF2-40B4-BE49-F238E27FC236}">
                  <a16:creationId xmlns:a16="http://schemas.microsoft.com/office/drawing/2014/main" id="{F36F869E-F37A-9F45-90BB-D3645EE8E71F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14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CECCC2E-360B-D047-8F31-62BDC4CE3AD9}"/>
              </a:ext>
            </a:extLst>
          </p:cNvPr>
          <p:cNvGrpSpPr/>
          <p:nvPr/>
        </p:nvGrpSpPr>
        <p:grpSpPr>
          <a:xfrm>
            <a:off x="1116180" y="5510897"/>
            <a:ext cx="13674892" cy="470288"/>
            <a:chOff x="1116180" y="2937610"/>
            <a:chExt cx="13674892" cy="470288"/>
          </a:xfrm>
        </p:grpSpPr>
        <p:sp>
          <p:nvSpPr>
            <p:cNvPr id="79" name="Объект 4">
              <a:extLst>
                <a:ext uri="{FF2B5EF4-FFF2-40B4-BE49-F238E27FC236}">
                  <a16:creationId xmlns:a16="http://schemas.microsoft.com/office/drawing/2014/main" id="{B5CA1DE3-11C8-2F49-B701-9F80E3824E60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0" name="Объект 4">
              <a:extLst>
                <a:ext uri="{FF2B5EF4-FFF2-40B4-BE49-F238E27FC236}">
                  <a16:creationId xmlns:a16="http://schemas.microsoft.com/office/drawing/2014/main" id="{EBE78929-A9EC-0944-B631-761275CF6FA4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1" name="Объект 4">
              <a:extLst>
                <a:ext uri="{FF2B5EF4-FFF2-40B4-BE49-F238E27FC236}">
                  <a16:creationId xmlns:a16="http://schemas.microsoft.com/office/drawing/2014/main" id="{59D589D0-0A9E-A945-B0F1-30B1E6C0C942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17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2" name="Объект 4">
              <a:extLst>
                <a:ext uri="{FF2B5EF4-FFF2-40B4-BE49-F238E27FC236}">
                  <a16:creationId xmlns:a16="http://schemas.microsoft.com/office/drawing/2014/main" id="{98A894D0-5401-C542-82A9-5AD295410944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3" name="Объект 4">
              <a:extLst>
                <a:ext uri="{FF2B5EF4-FFF2-40B4-BE49-F238E27FC236}">
                  <a16:creationId xmlns:a16="http://schemas.microsoft.com/office/drawing/2014/main" id="{2F59AD8C-3DBF-AE4D-8BAB-A2C8A09CB791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4" name="Объект 4">
              <a:extLst>
                <a:ext uri="{FF2B5EF4-FFF2-40B4-BE49-F238E27FC236}">
                  <a16:creationId xmlns:a16="http://schemas.microsoft.com/office/drawing/2014/main" id="{1A942051-79F4-4943-AAAB-04C79A59C342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20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5" name="Объект 4">
              <a:extLst>
                <a:ext uri="{FF2B5EF4-FFF2-40B4-BE49-F238E27FC236}">
                  <a16:creationId xmlns:a16="http://schemas.microsoft.com/office/drawing/2014/main" id="{CA406214-CB29-A74B-B579-0751FC7CF48E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21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BE4E855A-406F-B942-84D2-64599CEB4941}"/>
              </a:ext>
            </a:extLst>
          </p:cNvPr>
          <p:cNvGrpSpPr/>
          <p:nvPr/>
        </p:nvGrpSpPr>
        <p:grpSpPr>
          <a:xfrm>
            <a:off x="1128556" y="6773521"/>
            <a:ext cx="13674892" cy="470288"/>
            <a:chOff x="1116180" y="2937610"/>
            <a:chExt cx="13674892" cy="470288"/>
          </a:xfrm>
        </p:grpSpPr>
        <p:sp>
          <p:nvSpPr>
            <p:cNvPr id="87" name="Объект 4">
              <a:extLst>
                <a:ext uri="{FF2B5EF4-FFF2-40B4-BE49-F238E27FC236}">
                  <a16:creationId xmlns:a16="http://schemas.microsoft.com/office/drawing/2014/main" id="{4C5369C4-A7FC-BB49-8F88-8DD08E9A8027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8" name="Объект 4">
              <a:extLst>
                <a:ext uri="{FF2B5EF4-FFF2-40B4-BE49-F238E27FC236}">
                  <a16:creationId xmlns:a16="http://schemas.microsoft.com/office/drawing/2014/main" id="{CD2B2D37-F6F1-A748-85AE-879E3698854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9" name="Объект 4">
              <a:extLst>
                <a:ext uri="{FF2B5EF4-FFF2-40B4-BE49-F238E27FC236}">
                  <a16:creationId xmlns:a16="http://schemas.microsoft.com/office/drawing/2014/main" id="{89A7C1D0-5EB4-FA4C-9123-429B68C84568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0" name="Объект 4">
              <a:extLst>
                <a:ext uri="{FF2B5EF4-FFF2-40B4-BE49-F238E27FC236}">
                  <a16:creationId xmlns:a16="http://schemas.microsoft.com/office/drawing/2014/main" id="{812A7D70-344C-6046-AED1-FD26C02EFCCB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1" name="Объект 4">
              <a:extLst>
                <a:ext uri="{FF2B5EF4-FFF2-40B4-BE49-F238E27FC236}">
                  <a16:creationId xmlns:a16="http://schemas.microsoft.com/office/drawing/2014/main" id="{31FB15F7-7EFB-1346-8644-7F472757746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2" name="Объект 4">
              <a:extLst>
                <a:ext uri="{FF2B5EF4-FFF2-40B4-BE49-F238E27FC236}">
                  <a16:creationId xmlns:a16="http://schemas.microsoft.com/office/drawing/2014/main" id="{18386387-BF6C-F144-BB03-8F2CB5F20923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3" name="Объект 4">
              <a:extLst>
                <a:ext uri="{FF2B5EF4-FFF2-40B4-BE49-F238E27FC236}">
                  <a16:creationId xmlns:a16="http://schemas.microsoft.com/office/drawing/2014/main" id="{B4AE0CE4-EBA8-9C47-8F29-4FFE42AA44E4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28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94" name="Объект 4">
            <a:extLst>
              <a:ext uri="{FF2B5EF4-FFF2-40B4-BE49-F238E27FC236}">
                <a16:creationId xmlns:a16="http://schemas.microsoft.com/office/drawing/2014/main" id="{C63D2666-A7DB-7C4F-B1CB-6DEACD19DE3E}"/>
              </a:ext>
            </a:extLst>
          </p:cNvPr>
          <p:cNvSpPr txBox="1">
            <a:spLocks/>
          </p:cNvSpPr>
          <p:nvPr/>
        </p:nvSpPr>
        <p:spPr>
          <a:xfrm>
            <a:off x="1116180" y="8087984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29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5" name="Объект 4">
            <a:extLst>
              <a:ext uri="{FF2B5EF4-FFF2-40B4-BE49-F238E27FC236}">
                <a16:creationId xmlns:a16="http://schemas.microsoft.com/office/drawing/2014/main" id="{74C36757-4E6D-9347-9A6D-8BABB592DBC7}"/>
              </a:ext>
            </a:extLst>
          </p:cNvPr>
          <p:cNvSpPr txBox="1">
            <a:spLocks/>
          </p:cNvSpPr>
          <p:nvPr/>
        </p:nvSpPr>
        <p:spPr>
          <a:xfrm>
            <a:off x="3312629" y="8087983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30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6" name="Объект 4">
            <a:extLst>
              <a:ext uri="{FF2B5EF4-FFF2-40B4-BE49-F238E27FC236}">
                <a16:creationId xmlns:a16="http://schemas.microsoft.com/office/drawing/2014/main" id="{C3860AC6-CFF2-BA4F-B073-0734F8BE158F}"/>
              </a:ext>
            </a:extLst>
          </p:cNvPr>
          <p:cNvSpPr txBox="1">
            <a:spLocks/>
          </p:cNvSpPr>
          <p:nvPr/>
        </p:nvSpPr>
        <p:spPr>
          <a:xfrm>
            <a:off x="5532246" y="8089468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31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F1F3162B-07B8-B44D-9103-255DEE81EC58}"/>
              </a:ext>
            </a:extLst>
          </p:cNvPr>
          <p:cNvSpPr/>
          <p:nvPr/>
        </p:nvSpPr>
        <p:spPr>
          <a:xfrm rot="21480000">
            <a:off x="2508509" y="4893692"/>
            <a:ext cx="10142904" cy="1318223"/>
          </a:xfrm>
          <a:prstGeom prst="rect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5" name="Объект 4">
            <a:extLst>
              <a:ext uri="{FF2B5EF4-FFF2-40B4-BE49-F238E27FC236}">
                <a16:creationId xmlns:a16="http://schemas.microsoft.com/office/drawing/2014/main" id="{81892723-D8D2-E142-A620-B7B05463C81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742522" y="4898815"/>
            <a:ext cx="10609730" cy="1930377"/>
          </a:xfrm>
        </p:spPr>
        <p:txBody>
          <a:bodyPr/>
          <a:lstStyle/>
          <a:p>
            <a:r>
              <a:rPr lang="ru-RU" sz="6400" dirty="0">
                <a:solidFill>
                  <a:schemeClr val="bg1"/>
                </a:solidFill>
              </a:rPr>
              <a:t>Начали писать </a:t>
            </a:r>
            <a:r>
              <a:rPr lang="ru-RU" sz="6400" dirty="0" err="1">
                <a:solidFill>
                  <a:schemeClr val="bg1"/>
                </a:solidFill>
              </a:rPr>
              <a:t>автотесты</a:t>
            </a:r>
            <a:endParaRPr lang="ru-RU" sz="6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2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167F3-487E-A547-9DB3-3903AAE7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получилось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08B543C-25CC-E44F-BAEE-A891EBEAF0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7587" y="2889250"/>
            <a:ext cx="9629776" cy="5767393"/>
          </a:xfrm>
        </p:spPr>
        <p:txBody>
          <a:bodyPr/>
          <a:lstStyle/>
          <a:p>
            <a:pPr lvl="2"/>
            <a:r>
              <a:rPr lang="ru-RU" dirty="0"/>
              <a:t>Разработку закончили </a:t>
            </a:r>
            <a:br>
              <a:rPr lang="ru-RU" dirty="0"/>
            </a:br>
            <a:r>
              <a:rPr lang="ru-RU" dirty="0"/>
              <a:t>под конец месяца</a:t>
            </a:r>
          </a:p>
          <a:p>
            <a:pPr lvl="2"/>
            <a:r>
              <a:rPr lang="ru-RU" dirty="0"/>
              <a:t>Тестирование сократили</a:t>
            </a:r>
          </a:p>
          <a:p>
            <a:pPr lvl="2"/>
            <a:r>
              <a:rPr lang="ru-RU" dirty="0"/>
              <a:t>Выпустили с опозданием </a:t>
            </a:r>
            <a:br>
              <a:rPr lang="ru-RU" dirty="0"/>
            </a:br>
            <a:r>
              <a:rPr lang="ru-RU" dirty="0"/>
              <a:t>на неделю-полторы</a:t>
            </a:r>
          </a:p>
          <a:p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3D0ED53-749F-2E40-A46C-18351BAFCEBE}"/>
              </a:ext>
            </a:extLst>
          </p:cNvPr>
          <p:cNvSpPr/>
          <p:nvPr/>
        </p:nvSpPr>
        <p:spPr>
          <a:xfrm rot="20775283">
            <a:off x="1168281" y="3224729"/>
            <a:ext cx="3356247" cy="2180710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4F18AC-73B4-894D-A602-4CAC378E8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20" y="3026327"/>
            <a:ext cx="26543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Двухнедельные релизы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>
            <a:off x="957266" y="2620854"/>
            <a:ext cx="15280724" cy="0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971133" y="2019996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45B4A-A792-674C-AFDC-5496F771453F}"/>
              </a:ext>
            </a:extLst>
          </p:cNvPr>
          <p:cNvSpPr/>
          <p:nvPr/>
        </p:nvSpPr>
        <p:spPr>
          <a:xfrm>
            <a:off x="957266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3583056" y="2019996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8D2176-0638-B840-887D-2C890F408A99}"/>
              </a:ext>
            </a:extLst>
          </p:cNvPr>
          <p:cNvSpPr/>
          <p:nvPr/>
        </p:nvSpPr>
        <p:spPr>
          <a:xfrm>
            <a:off x="3168214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5854343" y="2019996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002535-D8F8-ED4E-9E7E-FC8350892FEB}"/>
              </a:ext>
            </a:extLst>
          </p:cNvPr>
          <p:cNvSpPr/>
          <p:nvPr/>
        </p:nvSpPr>
        <p:spPr>
          <a:xfrm>
            <a:off x="5379162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7988491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B6C141-C108-254B-9B7C-5891F01521B3}"/>
              </a:ext>
            </a:extLst>
          </p:cNvPr>
          <p:cNvSpPr/>
          <p:nvPr/>
        </p:nvSpPr>
        <p:spPr>
          <a:xfrm>
            <a:off x="7590110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10199439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92F5BF-9C92-4140-B1C8-A82963C5AB38}"/>
              </a:ext>
            </a:extLst>
          </p:cNvPr>
          <p:cNvSpPr/>
          <p:nvPr/>
        </p:nvSpPr>
        <p:spPr>
          <a:xfrm>
            <a:off x="9801058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BF22B63C-D049-B040-88BB-31756039E4C7}"/>
              </a:ext>
            </a:extLst>
          </p:cNvPr>
          <p:cNvSpPr txBox="1">
            <a:spLocks/>
          </p:cNvSpPr>
          <p:nvPr/>
        </p:nvSpPr>
        <p:spPr>
          <a:xfrm>
            <a:off x="12410387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Суббота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7E8D2-8AA6-1C4A-AC0D-A6FA0FDA007F}"/>
              </a:ext>
            </a:extLst>
          </p:cNvPr>
          <p:cNvSpPr/>
          <p:nvPr/>
        </p:nvSpPr>
        <p:spPr>
          <a:xfrm>
            <a:off x="1201200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4">
            <a:extLst>
              <a:ext uri="{FF2B5EF4-FFF2-40B4-BE49-F238E27FC236}">
                <a16:creationId xmlns:a16="http://schemas.microsoft.com/office/drawing/2014/main" id="{E68C189F-50F5-8E4A-B41D-5E4AD1333BEF}"/>
              </a:ext>
            </a:extLst>
          </p:cNvPr>
          <p:cNvSpPr txBox="1">
            <a:spLocks/>
          </p:cNvSpPr>
          <p:nvPr/>
        </p:nvSpPr>
        <p:spPr>
          <a:xfrm>
            <a:off x="14320173" y="2019996"/>
            <a:ext cx="18206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Воскресенье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BCE2F3-0B5E-F84B-BB3F-D73AD7E8DC7D}"/>
              </a:ext>
            </a:extLst>
          </p:cNvPr>
          <p:cNvSpPr/>
          <p:nvPr/>
        </p:nvSpPr>
        <p:spPr>
          <a:xfrm>
            <a:off x="1422295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44600C-875F-2444-8C71-3C85249A2DF0}"/>
              </a:ext>
            </a:extLst>
          </p:cNvPr>
          <p:cNvSpPr/>
          <p:nvPr/>
        </p:nvSpPr>
        <p:spPr>
          <a:xfrm>
            <a:off x="957266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438D9B3-FAC6-3E4F-BC26-27FC2FB8F74D}"/>
              </a:ext>
            </a:extLst>
          </p:cNvPr>
          <p:cNvSpPr/>
          <p:nvPr/>
        </p:nvSpPr>
        <p:spPr>
          <a:xfrm>
            <a:off x="3168214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3B9819B-662D-E94E-8EE5-F2D518BDF875}"/>
              </a:ext>
            </a:extLst>
          </p:cNvPr>
          <p:cNvSpPr/>
          <p:nvPr/>
        </p:nvSpPr>
        <p:spPr>
          <a:xfrm>
            <a:off x="5379162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D003F31-9BF5-E04A-BADF-7B7C831021D6}"/>
              </a:ext>
            </a:extLst>
          </p:cNvPr>
          <p:cNvSpPr/>
          <p:nvPr/>
        </p:nvSpPr>
        <p:spPr>
          <a:xfrm>
            <a:off x="7590110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F30DBF-F531-204A-B1BF-339EBA53D3B6}"/>
              </a:ext>
            </a:extLst>
          </p:cNvPr>
          <p:cNvSpPr/>
          <p:nvPr/>
        </p:nvSpPr>
        <p:spPr>
          <a:xfrm>
            <a:off x="9801058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5453CA-E4B9-8746-86E3-34342AC3D192}"/>
              </a:ext>
            </a:extLst>
          </p:cNvPr>
          <p:cNvSpPr/>
          <p:nvPr/>
        </p:nvSpPr>
        <p:spPr>
          <a:xfrm>
            <a:off x="1201200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CB1A81-7B13-654F-9382-D25382FD4636}"/>
              </a:ext>
            </a:extLst>
          </p:cNvPr>
          <p:cNvSpPr/>
          <p:nvPr/>
        </p:nvSpPr>
        <p:spPr>
          <a:xfrm>
            <a:off x="1422295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F3FD35-81BB-F247-853A-62D753028097}"/>
              </a:ext>
            </a:extLst>
          </p:cNvPr>
          <p:cNvSpPr/>
          <p:nvPr/>
        </p:nvSpPr>
        <p:spPr>
          <a:xfrm>
            <a:off x="957266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AA34BBF-4A94-3D41-9507-3EFC3900E621}"/>
              </a:ext>
            </a:extLst>
          </p:cNvPr>
          <p:cNvSpPr/>
          <p:nvPr/>
        </p:nvSpPr>
        <p:spPr>
          <a:xfrm>
            <a:off x="3168214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B400C9D-C05E-5348-A60E-C053CA2C7175}"/>
              </a:ext>
            </a:extLst>
          </p:cNvPr>
          <p:cNvSpPr/>
          <p:nvPr/>
        </p:nvSpPr>
        <p:spPr>
          <a:xfrm>
            <a:off x="5379162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03001F1-EAA6-5B44-94DC-213ADBF086CD}"/>
              </a:ext>
            </a:extLst>
          </p:cNvPr>
          <p:cNvSpPr/>
          <p:nvPr/>
        </p:nvSpPr>
        <p:spPr>
          <a:xfrm>
            <a:off x="7590110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20C79E-EB8C-9345-999D-A5ED1EBDBC30}"/>
              </a:ext>
            </a:extLst>
          </p:cNvPr>
          <p:cNvSpPr/>
          <p:nvPr/>
        </p:nvSpPr>
        <p:spPr>
          <a:xfrm>
            <a:off x="9801058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D7F724F-25FB-7B48-856D-DBDF0DA6CC87}"/>
              </a:ext>
            </a:extLst>
          </p:cNvPr>
          <p:cNvSpPr/>
          <p:nvPr/>
        </p:nvSpPr>
        <p:spPr>
          <a:xfrm>
            <a:off x="1201200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3F7BF27-3C66-7E4D-B73E-C5D8F78743EC}"/>
              </a:ext>
            </a:extLst>
          </p:cNvPr>
          <p:cNvSpPr/>
          <p:nvPr/>
        </p:nvSpPr>
        <p:spPr>
          <a:xfrm>
            <a:off x="1422295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A036DD-B7FE-8B4F-AA9D-C077DD1FE3A6}"/>
              </a:ext>
            </a:extLst>
          </p:cNvPr>
          <p:cNvSpPr/>
          <p:nvPr/>
        </p:nvSpPr>
        <p:spPr>
          <a:xfrm>
            <a:off x="957266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24A4142-1D08-7249-A343-82E47CC06D1F}"/>
              </a:ext>
            </a:extLst>
          </p:cNvPr>
          <p:cNvSpPr/>
          <p:nvPr/>
        </p:nvSpPr>
        <p:spPr>
          <a:xfrm>
            <a:off x="3168214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4D55B4-7093-9740-81FF-AB14E659E846}"/>
              </a:ext>
            </a:extLst>
          </p:cNvPr>
          <p:cNvSpPr/>
          <p:nvPr/>
        </p:nvSpPr>
        <p:spPr>
          <a:xfrm>
            <a:off x="5379162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EE8C74-598A-BD42-89BB-3F06F67FA955}"/>
              </a:ext>
            </a:extLst>
          </p:cNvPr>
          <p:cNvSpPr/>
          <p:nvPr/>
        </p:nvSpPr>
        <p:spPr>
          <a:xfrm>
            <a:off x="7590110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046A87-2242-F940-B8C6-942947C37FA5}"/>
              </a:ext>
            </a:extLst>
          </p:cNvPr>
          <p:cNvSpPr/>
          <p:nvPr/>
        </p:nvSpPr>
        <p:spPr>
          <a:xfrm>
            <a:off x="9801058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3949AC-CB6C-304B-A575-310E418C477B}"/>
              </a:ext>
            </a:extLst>
          </p:cNvPr>
          <p:cNvSpPr/>
          <p:nvPr/>
        </p:nvSpPr>
        <p:spPr>
          <a:xfrm>
            <a:off x="1201200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E67712C-B5F4-6B42-B280-BDCD237CD697}"/>
              </a:ext>
            </a:extLst>
          </p:cNvPr>
          <p:cNvSpPr/>
          <p:nvPr/>
        </p:nvSpPr>
        <p:spPr>
          <a:xfrm>
            <a:off x="1422295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3839109-AFE3-8E4C-A466-EAE74A4AD6FD}"/>
              </a:ext>
            </a:extLst>
          </p:cNvPr>
          <p:cNvSpPr/>
          <p:nvPr/>
        </p:nvSpPr>
        <p:spPr>
          <a:xfrm>
            <a:off x="956637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0A18730-7905-144B-98ED-2440BB24C19C}"/>
              </a:ext>
            </a:extLst>
          </p:cNvPr>
          <p:cNvSpPr/>
          <p:nvPr/>
        </p:nvSpPr>
        <p:spPr>
          <a:xfrm>
            <a:off x="3167585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1AC3141-A2FB-6443-BEF7-0013679A01C6}"/>
              </a:ext>
            </a:extLst>
          </p:cNvPr>
          <p:cNvSpPr/>
          <p:nvPr/>
        </p:nvSpPr>
        <p:spPr>
          <a:xfrm>
            <a:off x="5378533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4C4F3BF-100F-4B42-A260-E97F7F30D5E8}"/>
              </a:ext>
            </a:extLst>
          </p:cNvPr>
          <p:cNvGrpSpPr/>
          <p:nvPr/>
        </p:nvGrpSpPr>
        <p:grpSpPr>
          <a:xfrm>
            <a:off x="1116180" y="2937610"/>
            <a:ext cx="13674892" cy="470288"/>
            <a:chOff x="1116180" y="2937610"/>
            <a:chExt cx="13674892" cy="470288"/>
          </a:xfrm>
        </p:grpSpPr>
        <p:sp>
          <p:nvSpPr>
            <p:cNvPr id="63" name="Объект 4">
              <a:extLst>
                <a:ext uri="{FF2B5EF4-FFF2-40B4-BE49-F238E27FC236}">
                  <a16:creationId xmlns:a16="http://schemas.microsoft.com/office/drawing/2014/main" id="{779C6051-E48E-2945-8516-1C0A3E449519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4" name="Объект 4">
              <a:extLst>
                <a:ext uri="{FF2B5EF4-FFF2-40B4-BE49-F238E27FC236}">
                  <a16:creationId xmlns:a16="http://schemas.microsoft.com/office/drawing/2014/main" id="{515BF7CD-0EE8-5C45-A332-EACDAF0C8E62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5" name="Объект 4">
              <a:extLst>
                <a:ext uri="{FF2B5EF4-FFF2-40B4-BE49-F238E27FC236}">
                  <a16:creationId xmlns:a16="http://schemas.microsoft.com/office/drawing/2014/main" id="{8BAD1A58-06D2-3541-9E1F-25A94CE64076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6" name="Объект 4">
              <a:extLst>
                <a:ext uri="{FF2B5EF4-FFF2-40B4-BE49-F238E27FC236}">
                  <a16:creationId xmlns:a16="http://schemas.microsoft.com/office/drawing/2014/main" id="{919A3A50-7027-2444-A7BC-ABDC76B65EE8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7" name="Объект 4">
              <a:extLst>
                <a:ext uri="{FF2B5EF4-FFF2-40B4-BE49-F238E27FC236}">
                  <a16:creationId xmlns:a16="http://schemas.microsoft.com/office/drawing/2014/main" id="{72286D30-C335-AD4D-AEDB-2EA5268DADF2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8" name="Объект 4">
              <a:extLst>
                <a:ext uri="{FF2B5EF4-FFF2-40B4-BE49-F238E27FC236}">
                  <a16:creationId xmlns:a16="http://schemas.microsoft.com/office/drawing/2014/main" id="{E3C8DA68-3FDC-9145-ACBC-B2C061A503AD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69" name="Объект 4">
              <a:extLst>
                <a:ext uri="{FF2B5EF4-FFF2-40B4-BE49-F238E27FC236}">
                  <a16:creationId xmlns:a16="http://schemas.microsoft.com/office/drawing/2014/main" id="{852C5991-2C77-434D-94A3-8DF305534839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FEA6112-9A91-D44A-A63E-290965C0FB85}"/>
              </a:ext>
            </a:extLst>
          </p:cNvPr>
          <p:cNvGrpSpPr/>
          <p:nvPr/>
        </p:nvGrpSpPr>
        <p:grpSpPr>
          <a:xfrm>
            <a:off x="1116180" y="4242823"/>
            <a:ext cx="13674892" cy="470288"/>
            <a:chOff x="1116180" y="2937610"/>
            <a:chExt cx="13674892" cy="470288"/>
          </a:xfrm>
        </p:grpSpPr>
        <p:sp>
          <p:nvSpPr>
            <p:cNvPr id="71" name="Объект 4">
              <a:extLst>
                <a:ext uri="{FF2B5EF4-FFF2-40B4-BE49-F238E27FC236}">
                  <a16:creationId xmlns:a16="http://schemas.microsoft.com/office/drawing/2014/main" id="{4D0AD857-2AE6-DF45-955D-7ECE6F5EB3E4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2" name="Объект 4">
              <a:extLst>
                <a:ext uri="{FF2B5EF4-FFF2-40B4-BE49-F238E27FC236}">
                  <a16:creationId xmlns:a16="http://schemas.microsoft.com/office/drawing/2014/main" id="{EA641EA9-C3AF-A340-A1FB-C1927A702ED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9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3" name="Объект 4">
              <a:extLst>
                <a:ext uri="{FF2B5EF4-FFF2-40B4-BE49-F238E27FC236}">
                  <a16:creationId xmlns:a16="http://schemas.microsoft.com/office/drawing/2014/main" id="{80A47A7B-FF09-1344-8D55-E6A69BD9EB91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10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4" name="Объект 4">
              <a:extLst>
                <a:ext uri="{FF2B5EF4-FFF2-40B4-BE49-F238E27FC236}">
                  <a16:creationId xmlns:a16="http://schemas.microsoft.com/office/drawing/2014/main" id="{5FFB7365-588A-8347-994B-9F43CB535C79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5" name="Объект 4">
              <a:extLst>
                <a:ext uri="{FF2B5EF4-FFF2-40B4-BE49-F238E27FC236}">
                  <a16:creationId xmlns:a16="http://schemas.microsoft.com/office/drawing/2014/main" id="{A52868D4-F08D-4F48-BB88-E5397B177BE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6" name="Объект 4">
              <a:extLst>
                <a:ext uri="{FF2B5EF4-FFF2-40B4-BE49-F238E27FC236}">
                  <a16:creationId xmlns:a16="http://schemas.microsoft.com/office/drawing/2014/main" id="{0CF710C2-C27A-1446-B595-C5A757D7AE9A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13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7" name="Объект 4">
              <a:extLst>
                <a:ext uri="{FF2B5EF4-FFF2-40B4-BE49-F238E27FC236}">
                  <a16:creationId xmlns:a16="http://schemas.microsoft.com/office/drawing/2014/main" id="{F36F869E-F37A-9F45-90BB-D3645EE8E71F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14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CECCC2E-360B-D047-8F31-62BDC4CE3AD9}"/>
              </a:ext>
            </a:extLst>
          </p:cNvPr>
          <p:cNvGrpSpPr/>
          <p:nvPr/>
        </p:nvGrpSpPr>
        <p:grpSpPr>
          <a:xfrm>
            <a:off x="1116180" y="5510897"/>
            <a:ext cx="13674892" cy="470288"/>
            <a:chOff x="1116180" y="2937610"/>
            <a:chExt cx="13674892" cy="470288"/>
          </a:xfrm>
        </p:grpSpPr>
        <p:sp>
          <p:nvSpPr>
            <p:cNvPr id="79" name="Объект 4">
              <a:extLst>
                <a:ext uri="{FF2B5EF4-FFF2-40B4-BE49-F238E27FC236}">
                  <a16:creationId xmlns:a16="http://schemas.microsoft.com/office/drawing/2014/main" id="{B5CA1DE3-11C8-2F49-B701-9F80E3824E60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0" name="Объект 4">
              <a:extLst>
                <a:ext uri="{FF2B5EF4-FFF2-40B4-BE49-F238E27FC236}">
                  <a16:creationId xmlns:a16="http://schemas.microsoft.com/office/drawing/2014/main" id="{EBE78929-A9EC-0944-B631-761275CF6FA4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1" name="Объект 4">
              <a:extLst>
                <a:ext uri="{FF2B5EF4-FFF2-40B4-BE49-F238E27FC236}">
                  <a16:creationId xmlns:a16="http://schemas.microsoft.com/office/drawing/2014/main" id="{59D589D0-0A9E-A945-B0F1-30B1E6C0C942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17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2" name="Объект 4">
              <a:extLst>
                <a:ext uri="{FF2B5EF4-FFF2-40B4-BE49-F238E27FC236}">
                  <a16:creationId xmlns:a16="http://schemas.microsoft.com/office/drawing/2014/main" id="{98A894D0-5401-C542-82A9-5AD295410944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3" name="Объект 4">
              <a:extLst>
                <a:ext uri="{FF2B5EF4-FFF2-40B4-BE49-F238E27FC236}">
                  <a16:creationId xmlns:a16="http://schemas.microsoft.com/office/drawing/2014/main" id="{2F59AD8C-3DBF-AE4D-8BAB-A2C8A09CB791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4" name="Объект 4">
              <a:extLst>
                <a:ext uri="{FF2B5EF4-FFF2-40B4-BE49-F238E27FC236}">
                  <a16:creationId xmlns:a16="http://schemas.microsoft.com/office/drawing/2014/main" id="{1A942051-79F4-4943-AAAB-04C79A59C342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20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5" name="Объект 4">
              <a:extLst>
                <a:ext uri="{FF2B5EF4-FFF2-40B4-BE49-F238E27FC236}">
                  <a16:creationId xmlns:a16="http://schemas.microsoft.com/office/drawing/2014/main" id="{CA406214-CB29-A74B-B579-0751FC7CF48E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21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BE4E855A-406F-B942-84D2-64599CEB4941}"/>
              </a:ext>
            </a:extLst>
          </p:cNvPr>
          <p:cNvGrpSpPr/>
          <p:nvPr/>
        </p:nvGrpSpPr>
        <p:grpSpPr>
          <a:xfrm>
            <a:off x="1128556" y="6773521"/>
            <a:ext cx="13674892" cy="470288"/>
            <a:chOff x="1116180" y="2937610"/>
            <a:chExt cx="13674892" cy="470288"/>
          </a:xfrm>
        </p:grpSpPr>
        <p:sp>
          <p:nvSpPr>
            <p:cNvPr id="87" name="Объект 4">
              <a:extLst>
                <a:ext uri="{FF2B5EF4-FFF2-40B4-BE49-F238E27FC236}">
                  <a16:creationId xmlns:a16="http://schemas.microsoft.com/office/drawing/2014/main" id="{4C5369C4-A7FC-BB49-8F88-8DD08E9A8027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8" name="Объект 4">
              <a:extLst>
                <a:ext uri="{FF2B5EF4-FFF2-40B4-BE49-F238E27FC236}">
                  <a16:creationId xmlns:a16="http://schemas.microsoft.com/office/drawing/2014/main" id="{CD2B2D37-F6F1-A748-85AE-879E3698854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9" name="Объект 4">
              <a:extLst>
                <a:ext uri="{FF2B5EF4-FFF2-40B4-BE49-F238E27FC236}">
                  <a16:creationId xmlns:a16="http://schemas.microsoft.com/office/drawing/2014/main" id="{89A7C1D0-5EB4-FA4C-9123-429B68C84568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0" name="Объект 4">
              <a:extLst>
                <a:ext uri="{FF2B5EF4-FFF2-40B4-BE49-F238E27FC236}">
                  <a16:creationId xmlns:a16="http://schemas.microsoft.com/office/drawing/2014/main" id="{812A7D70-344C-6046-AED1-FD26C02EFCCB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1" name="Объект 4">
              <a:extLst>
                <a:ext uri="{FF2B5EF4-FFF2-40B4-BE49-F238E27FC236}">
                  <a16:creationId xmlns:a16="http://schemas.microsoft.com/office/drawing/2014/main" id="{31FB15F7-7EFB-1346-8644-7F472757746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2" name="Объект 4">
              <a:extLst>
                <a:ext uri="{FF2B5EF4-FFF2-40B4-BE49-F238E27FC236}">
                  <a16:creationId xmlns:a16="http://schemas.microsoft.com/office/drawing/2014/main" id="{18386387-BF6C-F144-BB03-8F2CB5F20923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3" name="Объект 4">
              <a:extLst>
                <a:ext uri="{FF2B5EF4-FFF2-40B4-BE49-F238E27FC236}">
                  <a16:creationId xmlns:a16="http://schemas.microsoft.com/office/drawing/2014/main" id="{B4AE0CE4-EBA8-9C47-8F29-4FFE42AA44E4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28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94" name="Объект 4">
            <a:extLst>
              <a:ext uri="{FF2B5EF4-FFF2-40B4-BE49-F238E27FC236}">
                <a16:creationId xmlns:a16="http://schemas.microsoft.com/office/drawing/2014/main" id="{C63D2666-A7DB-7C4F-B1CB-6DEACD19DE3E}"/>
              </a:ext>
            </a:extLst>
          </p:cNvPr>
          <p:cNvSpPr txBox="1">
            <a:spLocks/>
          </p:cNvSpPr>
          <p:nvPr/>
        </p:nvSpPr>
        <p:spPr>
          <a:xfrm>
            <a:off x="1116180" y="8087984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29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5" name="Объект 4">
            <a:extLst>
              <a:ext uri="{FF2B5EF4-FFF2-40B4-BE49-F238E27FC236}">
                <a16:creationId xmlns:a16="http://schemas.microsoft.com/office/drawing/2014/main" id="{74C36757-4E6D-9347-9A6D-8BABB592DBC7}"/>
              </a:ext>
            </a:extLst>
          </p:cNvPr>
          <p:cNvSpPr txBox="1">
            <a:spLocks/>
          </p:cNvSpPr>
          <p:nvPr/>
        </p:nvSpPr>
        <p:spPr>
          <a:xfrm>
            <a:off x="3312629" y="8087983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30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6" name="Объект 4">
            <a:extLst>
              <a:ext uri="{FF2B5EF4-FFF2-40B4-BE49-F238E27FC236}">
                <a16:creationId xmlns:a16="http://schemas.microsoft.com/office/drawing/2014/main" id="{C3860AC6-CFF2-BA4F-B073-0734F8BE158F}"/>
              </a:ext>
            </a:extLst>
          </p:cNvPr>
          <p:cNvSpPr txBox="1">
            <a:spLocks/>
          </p:cNvSpPr>
          <p:nvPr/>
        </p:nvSpPr>
        <p:spPr>
          <a:xfrm>
            <a:off x="5532246" y="8089468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31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DE7A335-F80B-6345-AF0D-7A973F57896E}"/>
              </a:ext>
            </a:extLst>
          </p:cNvPr>
          <p:cNvGrpSpPr/>
          <p:nvPr/>
        </p:nvGrpSpPr>
        <p:grpSpPr>
          <a:xfrm>
            <a:off x="957266" y="2937160"/>
            <a:ext cx="13833806" cy="2412061"/>
            <a:chOff x="957266" y="2937160"/>
            <a:chExt cx="13833806" cy="2412061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1374D27D-4729-9144-A5EF-EBD43DC32481}"/>
                </a:ext>
              </a:extLst>
            </p:cNvPr>
            <p:cNvSpPr/>
            <p:nvPr/>
          </p:nvSpPr>
          <p:spPr>
            <a:xfrm>
              <a:off x="957266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D759736D-D201-3146-B1F0-709BDE549D0A}"/>
                </a:ext>
              </a:extLst>
            </p:cNvPr>
            <p:cNvSpPr/>
            <p:nvPr/>
          </p:nvSpPr>
          <p:spPr>
            <a:xfrm>
              <a:off x="3168214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0C9FDD83-7262-F34E-A223-1DF57ACC4E9C}"/>
                </a:ext>
              </a:extLst>
            </p:cNvPr>
            <p:cNvSpPr/>
            <p:nvPr/>
          </p:nvSpPr>
          <p:spPr>
            <a:xfrm>
              <a:off x="5379162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475B4468-1FED-D541-B3D6-D72C941FFFF0}"/>
                </a:ext>
              </a:extLst>
            </p:cNvPr>
            <p:cNvSpPr/>
            <p:nvPr/>
          </p:nvSpPr>
          <p:spPr>
            <a:xfrm>
              <a:off x="7590110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ADAD5700-3478-1243-B269-88CC0DCCD6FD}"/>
                </a:ext>
              </a:extLst>
            </p:cNvPr>
            <p:cNvSpPr/>
            <p:nvPr/>
          </p:nvSpPr>
          <p:spPr>
            <a:xfrm>
              <a:off x="9801058" y="2974713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A55765C3-3E9F-C14F-9F90-2F20C02BDC6A}"/>
                </a:ext>
              </a:extLst>
            </p:cNvPr>
            <p:cNvSpPr/>
            <p:nvPr/>
          </p:nvSpPr>
          <p:spPr>
            <a:xfrm>
              <a:off x="957266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B3669915-C3A1-1A4F-BA5D-117B92DC8049}"/>
                </a:ext>
              </a:extLst>
            </p:cNvPr>
            <p:cNvSpPr/>
            <p:nvPr/>
          </p:nvSpPr>
          <p:spPr>
            <a:xfrm>
              <a:off x="3168214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D7D1F855-0CE4-664D-8C70-DDA7791C842F}"/>
                </a:ext>
              </a:extLst>
            </p:cNvPr>
            <p:cNvSpPr/>
            <p:nvPr/>
          </p:nvSpPr>
          <p:spPr>
            <a:xfrm>
              <a:off x="5379162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8BCC45DE-8316-6940-B85B-9C4FFFA80786}"/>
                </a:ext>
              </a:extLst>
            </p:cNvPr>
            <p:cNvSpPr/>
            <p:nvPr/>
          </p:nvSpPr>
          <p:spPr>
            <a:xfrm>
              <a:off x="7590110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22991EF0-10B5-1E44-896F-67DA29F87535}"/>
                </a:ext>
              </a:extLst>
            </p:cNvPr>
            <p:cNvSpPr/>
            <p:nvPr/>
          </p:nvSpPr>
          <p:spPr>
            <a:xfrm>
              <a:off x="9801058" y="4260384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D7DEBEF4-BF5B-C541-8F9C-CD8AB44DABE0}"/>
                </a:ext>
              </a:extLst>
            </p:cNvPr>
            <p:cNvGrpSpPr/>
            <p:nvPr/>
          </p:nvGrpSpPr>
          <p:grpSpPr>
            <a:xfrm>
              <a:off x="1116180" y="2937160"/>
              <a:ext cx="13674892" cy="470288"/>
              <a:chOff x="1116180" y="2937610"/>
              <a:chExt cx="13674892" cy="470288"/>
            </a:xfrm>
          </p:grpSpPr>
          <p:sp>
            <p:nvSpPr>
              <p:cNvPr id="122" name="Объект 4">
                <a:extLst>
                  <a:ext uri="{FF2B5EF4-FFF2-40B4-BE49-F238E27FC236}">
                    <a16:creationId xmlns:a16="http://schemas.microsoft.com/office/drawing/2014/main" id="{B7F61888-5D78-D347-AAE1-66F00ADC68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6180" y="2952167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Объект 4">
                <a:extLst>
                  <a:ext uri="{FF2B5EF4-FFF2-40B4-BE49-F238E27FC236}">
                    <a16:creationId xmlns:a16="http://schemas.microsoft.com/office/drawing/2014/main" id="{A696C48C-99E1-2347-B7E0-A30112C5C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2629" y="2952166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2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Объект 4">
                <a:extLst>
                  <a:ext uri="{FF2B5EF4-FFF2-40B4-BE49-F238E27FC236}">
                    <a16:creationId xmlns:a16="http://schemas.microsoft.com/office/drawing/2014/main" id="{0F917E5F-97B5-A54A-9321-CA64026276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2246" y="29536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3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Объект 4">
                <a:extLst>
                  <a:ext uri="{FF2B5EF4-FFF2-40B4-BE49-F238E27FC236}">
                    <a16:creationId xmlns:a16="http://schemas.microsoft.com/office/drawing/2014/main" id="{822C6947-1985-4C4C-A3FF-D57E8BB3F1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7440" y="2947173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4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Объект 4">
                <a:extLst>
                  <a:ext uri="{FF2B5EF4-FFF2-40B4-BE49-F238E27FC236}">
                    <a16:creationId xmlns:a16="http://schemas.microsoft.com/office/drawing/2014/main" id="{A18B2891-1DA2-0D4D-8455-D684272FA3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265" y="29420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5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Объект 4">
                <a:extLst>
                  <a:ext uri="{FF2B5EF4-FFF2-40B4-BE49-F238E27FC236}">
                    <a16:creationId xmlns:a16="http://schemas.microsoft.com/office/drawing/2014/main" id="{F38B63BB-3EF2-F84D-9668-6A8C1B379F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42606" y="2937610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6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28" name="Объект 4">
                <a:extLst>
                  <a:ext uri="{FF2B5EF4-FFF2-40B4-BE49-F238E27FC236}">
                    <a16:creationId xmlns:a16="http://schemas.microsoft.com/office/drawing/2014/main" id="{55580F47-7B1F-D447-8CE2-99A8E5DF2C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33947" y="2946478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7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FAF96A81-B37B-0649-A603-1439B7B998DB}"/>
                </a:ext>
              </a:extLst>
            </p:cNvPr>
            <p:cNvGrpSpPr/>
            <p:nvPr/>
          </p:nvGrpSpPr>
          <p:grpSpPr>
            <a:xfrm>
              <a:off x="1116180" y="4242373"/>
              <a:ext cx="13674892" cy="470288"/>
              <a:chOff x="1116180" y="2937610"/>
              <a:chExt cx="13674892" cy="470288"/>
            </a:xfrm>
          </p:grpSpPr>
          <p:sp>
            <p:nvSpPr>
              <p:cNvPr id="130" name="Объект 4">
                <a:extLst>
                  <a:ext uri="{FF2B5EF4-FFF2-40B4-BE49-F238E27FC236}">
                    <a16:creationId xmlns:a16="http://schemas.microsoft.com/office/drawing/2014/main" id="{3F64A6A7-1A9A-104A-BC84-872ED490BD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6180" y="2952167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8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Объект 4">
                <a:extLst>
                  <a:ext uri="{FF2B5EF4-FFF2-40B4-BE49-F238E27FC236}">
                    <a16:creationId xmlns:a16="http://schemas.microsoft.com/office/drawing/2014/main" id="{604EFBD1-C84C-A24A-BF8D-77FFF69FA8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2629" y="2952166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9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Объект 4">
                <a:extLst>
                  <a:ext uri="{FF2B5EF4-FFF2-40B4-BE49-F238E27FC236}">
                    <a16:creationId xmlns:a16="http://schemas.microsoft.com/office/drawing/2014/main" id="{2FA31017-CA66-7941-88C8-3AF5EAA1ED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2246" y="29536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10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Объект 4">
                <a:extLst>
                  <a:ext uri="{FF2B5EF4-FFF2-40B4-BE49-F238E27FC236}">
                    <a16:creationId xmlns:a16="http://schemas.microsoft.com/office/drawing/2014/main" id="{EED60C93-B829-4E49-83FC-F7B22573DE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7440" y="2947173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11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Объект 4">
                <a:extLst>
                  <a:ext uri="{FF2B5EF4-FFF2-40B4-BE49-F238E27FC236}">
                    <a16:creationId xmlns:a16="http://schemas.microsoft.com/office/drawing/2014/main" id="{0860BEE6-5E38-5141-87C9-EA836F54B4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265" y="29420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12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Объект 4">
                <a:extLst>
                  <a:ext uri="{FF2B5EF4-FFF2-40B4-BE49-F238E27FC236}">
                    <a16:creationId xmlns:a16="http://schemas.microsoft.com/office/drawing/2014/main" id="{D54C0A7B-448D-B34C-83CC-FED1FE7AC2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42606" y="2937610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13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6" name="Объект 4">
                <a:extLst>
                  <a:ext uri="{FF2B5EF4-FFF2-40B4-BE49-F238E27FC236}">
                    <a16:creationId xmlns:a16="http://schemas.microsoft.com/office/drawing/2014/main" id="{C2CF11BE-A4BD-DF46-92A8-9C0099E2FB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33947" y="2946478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14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4189B20-A720-8E43-B11B-933D5C5EDF30}"/>
              </a:ext>
            </a:extLst>
          </p:cNvPr>
          <p:cNvGrpSpPr/>
          <p:nvPr/>
        </p:nvGrpSpPr>
        <p:grpSpPr>
          <a:xfrm>
            <a:off x="957266" y="5512104"/>
            <a:ext cx="13846182" cy="2390567"/>
            <a:chOff x="957266" y="5512104"/>
            <a:chExt cx="13846182" cy="2390567"/>
          </a:xfrm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3761566C-0B08-014E-A07B-7A1218C164F9}"/>
                </a:ext>
              </a:extLst>
            </p:cNvPr>
            <p:cNvSpPr/>
            <p:nvPr/>
          </p:nvSpPr>
          <p:spPr>
            <a:xfrm>
              <a:off x="957266" y="553326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:a16="http://schemas.microsoft.com/office/drawing/2014/main" id="{63DA1DFA-8E88-CA41-B9C7-7B6B2D3001DD}"/>
                </a:ext>
              </a:extLst>
            </p:cNvPr>
            <p:cNvSpPr/>
            <p:nvPr/>
          </p:nvSpPr>
          <p:spPr>
            <a:xfrm>
              <a:off x="3168214" y="553326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06EA52A2-9857-4843-AFC3-667BFF951288}"/>
                </a:ext>
              </a:extLst>
            </p:cNvPr>
            <p:cNvSpPr/>
            <p:nvPr/>
          </p:nvSpPr>
          <p:spPr>
            <a:xfrm>
              <a:off x="5379162" y="553326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0E16AD35-AC61-B74E-9156-905D0805E4E9}"/>
                </a:ext>
              </a:extLst>
            </p:cNvPr>
            <p:cNvSpPr/>
            <p:nvPr/>
          </p:nvSpPr>
          <p:spPr>
            <a:xfrm>
              <a:off x="7590110" y="553326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рямоугольник 114">
              <a:extLst>
                <a:ext uri="{FF2B5EF4-FFF2-40B4-BE49-F238E27FC236}">
                  <a16:creationId xmlns:a16="http://schemas.microsoft.com/office/drawing/2014/main" id="{4055947B-12C9-8B49-8ED1-436DE285A812}"/>
                </a:ext>
              </a:extLst>
            </p:cNvPr>
            <p:cNvSpPr/>
            <p:nvPr/>
          </p:nvSpPr>
          <p:spPr>
            <a:xfrm>
              <a:off x="9801058" y="5528163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B49DE286-5AB0-9546-BA0E-86A3767532A9}"/>
                </a:ext>
              </a:extLst>
            </p:cNvPr>
            <p:cNvSpPr/>
            <p:nvPr/>
          </p:nvSpPr>
          <p:spPr>
            <a:xfrm>
              <a:off x="957266" y="681893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C202E0C5-DB4C-A440-B4C7-E247CA94C228}"/>
                </a:ext>
              </a:extLst>
            </p:cNvPr>
            <p:cNvSpPr/>
            <p:nvPr/>
          </p:nvSpPr>
          <p:spPr>
            <a:xfrm>
              <a:off x="3168214" y="681893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187F7C59-38E4-A44B-B8BC-A65A707024CE}"/>
                </a:ext>
              </a:extLst>
            </p:cNvPr>
            <p:cNvSpPr/>
            <p:nvPr/>
          </p:nvSpPr>
          <p:spPr>
            <a:xfrm>
              <a:off x="5379162" y="681893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id="{29D61307-1E66-D34C-9F21-CC5550A4EB1E}"/>
                </a:ext>
              </a:extLst>
            </p:cNvPr>
            <p:cNvSpPr/>
            <p:nvPr/>
          </p:nvSpPr>
          <p:spPr>
            <a:xfrm>
              <a:off x="7590110" y="681893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F4AD6732-E051-6E4F-8F53-B39954FE729B}"/>
                </a:ext>
              </a:extLst>
            </p:cNvPr>
            <p:cNvSpPr/>
            <p:nvPr/>
          </p:nvSpPr>
          <p:spPr>
            <a:xfrm>
              <a:off x="9801058" y="6813834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7" name="Группа 136">
              <a:extLst>
                <a:ext uri="{FF2B5EF4-FFF2-40B4-BE49-F238E27FC236}">
                  <a16:creationId xmlns:a16="http://schemas.microsoft.com/office/drawing/2014/main" id="{442121D7-DA68-874F-8763-F768FFDC8333}"/>
                </a:ext>
              </a:extLst>
            </p:cNvPr>
            <p:cNvGrpSpPr/>
            <p:nvPr/>
          </p:nvGrpSpPr>
          <p:grpSpPr>
            <a:xfrm>
              <a:off x="1128556" y="6773071"/>
              <a:ext cx="13674892" cy="470288"/>
              <a:chOff x="1116180" y="2937610"/>
              <a:chExt cx="13674892" cy="470288"/>
            </a:xfrm>
          </p:grpSpPr>
          <p:sp>
            <p:nvSpPr>
              <p:cNvPr id="138" name="Объект 4">
                <a:extLst>
                  <a:ext uri="{FF2B5EF4-FFF2-40B4-BE49-F238E27FC236}">
                    <a16:creationId xmlns:a16="http://schemas.microsoft.com/office/drawing/2014/main" id="{83F24097-A22F-F54B-BAC0-B796F5C6A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6180" y="2952167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22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Объект 4">
                <a:extLst>
                  <a:ext uri="{FF2B5EF4-FFF2-40B4-BE49-F238E27FC236}">
                    <a16:creationId xmlns:a16="http://schemas.microsoft.com/office/drawing/2014/main" id="{29C96EA4-5F39-A048-986F-158ACE09FD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2629" y="2952166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23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Объект 4">
                <a:extLst>
                  <a:ext uri="{FF2B5EF4-FFF2-40B4-BE49-F238E27FC236}">
                    <a16:creationId xmlns:a16="http://schemas.microsoft.com/office/drawing/2014/main" id="{F5B44079-C6B8-E14B-BDFD-89EC868D03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2246" y="29536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24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Объект 4">
                <a:extLst>
                  <a:ext uri="{FF2B5EF4-FFF2-40B4-BE49-F238E27FC236}">
                    <a16:creationId xmlns:a16="http://schemas.microsoft.com/office/drawing/2014/main" id="{C20162F3-4FA8-894F-BC60-31918106E2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7440" y="2947173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25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Объект 4">
                <a:extLst>
                  <a:ext uri="{FF2B5EF4-FFF2-40B4-BE49-F238E27FC236}">
                    <a16:creationId xmlns:a16="http://schemas.microsoft.com/office/drawing/2014/main" id="{208CBBED-83B6-8B4D-83C6-04D52249C6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265" y="29420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26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Объект 4">
                <a:extLst>
                  <a:ext uri="{FF2B5EF4-FFF2-40B4-BE49-F238E27FC236}">
                    <a16:creationId xmlns:a16="http://schemas.microsoft.com/office/drawing/2014/main" id="{19D98FA2-4E24-B041-8796-705D426BF5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42606" y="2937610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27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4" name="Объект 4">
                <a:extLst>
                  <a:ext uri="{FF2B5EF4-FFF2-40B4-BE49-F238E27FC236}">
                    <a16:creationId xmlns:a16="http://schemas.microsoft.com/office/drawing/2014/main" id="{E9F3B131-C324-BB4C-8D56-B018B2A82D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33947" y="2946478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28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F6C31105-46EE-D342-A4DC-9FF33889DDFA}"/>
                </a:ext>
              </a:extLst>
            </p:cNvPr>
            <p:cNvGrpSpPr/>
            <p:nvPr/>
          </p:nvGrpSpPr>
          <p:grpSpPr>
            <a:xfrm>
              <a:off x="1116180" y="5512104"/>
              <a:ext cx="13674892" cy="470288"/>
              <a:chOff x="1116180" y="2937610"/>
              <a:chExt cx="13674892" cy="470288"/>
            </a:xfrm>
          </p:grpSpPr>
          <p:sp>
            <p:nvSpPr>
              <p:cNvPr id="151" name="Объект 4">
                <a:extLst>
                  <a:ext uri="{FF2B5EF4-FFF2-40B4-BE49-F238E27FC236}">
                    <a16:creationId xmlns:a16="http://schemas.microsoft.com/office/drawing/2014/main" id="{DF808F6B-8239-8B4D-BD33-185096E810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6180" y="2952167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15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Объект 4">
                <a:extLst>
                  <a:ext uri="{FF2B5EF4-FFF2-40B4-BE49-F238E27FC236}">
                    <a16:creationId xmlns:a16="http://schemas.microsoft.com/office/drawing/2014/main" id="{E9C163DA-7267-F64A-BB13-45CEEF224C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2629" y="2952166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16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Объект 4">
                <a:extLst>
                  <a:ext uri="{FF2B5EF4-FFF2-40B4-BE49-F238E27FC236}">
                    <a16:creationId xmlns:a16="http://schemas.microsoft.com/office/drawing/2014/main" id="{FED0A116-C46D-6D45-9D2A-A21E00B3C1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2246" y="29536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17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Объект 4">
                <a:extLst>
                  <a:ext uri="{FF2B5EF4-FFF2-40B4-BE49-F238E27FC236}">
                    <a16:creationId xmlns:a16="http://schemas.microsoft.com/office/drawing/2014/main" id="{163AB155-4349-0B4B-8B52-B442979407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7440" y="2947173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18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Объект 4">
                <a:extLst>
                  <a:ext uri="{FF2B5EF4-FFF2-40B4-BE49-F238E27FC236}">
                    <a16:creationId xmlns:a16="http://schemas.microsoft.com/office/drawing/2014/main" id="{B64E4964-2545-694C-89FC-359DEAF017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265" y="29420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19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Объект 4">
                <a:extLst>
                  <a:ext uri="{FF2B5EF4-FFF2-40B4-BE49-F238E27FC236}">
                    <a16:creationId xmlns:a16="http://schemas.microsoft.com/office/drawing/2014/main" id="{ED4F70A1-989D-694D-B8D2-7066F5FCF6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42606" y="2937610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20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57" name="Объект 4">
                <a:extLst>
                  <a:ext uri="{FF2B5EF4-FFF2-40B4-BE49-F238E27FC236}">
                    <a16:creationId xmlns:a16="http://schemas.microsoft.com/office/drawing/2014/main" id="{00920FDA-DD12-D347-A8E8-0DE0386C6A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33947" y="2946478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21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CADA7BD6-0387-B84D-B2F0-47F616512854}"/>
              </a:ext>
            </a:extLst>
          </p:cNvPr>
          <p:cNvGrpSpPr/>
          <p:nvPr/>
        </p:nvGrpSpPr>
        <p:grpSpPr>
          <a:xfrm>
            <a:off x="10748110" y="5911978"/>
            <a:ext cx="4854678" cy="1611691"/>
            <a:chOff x="10290363" y="5928455"/>
            <a:chExt cx="4854678" cy="1611691"/>
          </a:xfrm>
        </p:grpSpPr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5773D9F0-E385-4B41-A272-9147ECEBF46C}"/>
                </a:ext>
              </a:extLst>
            </p:cNvPr>
            <p:cNvSpPr/>
            <p:nvPr/>
          </p:nvSpPr>
          <p:spPr>
            <a:xfrm rot="21480000">
              <a:off x="10290363" y="5928455"/>
              <a:ext cx="4854678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4F14D48D-A17F-CA4C-AAE0-FCAD50AA01D2}"/>
                </a:ext>
              </a:extLst>
            </p:cNvPr>
            <p:cNvSpPr/>
            <p:nvPr/>
          </p:nvSpPr>
          <p:spPr>
            <a:xfrm rot="21480000">
              <a:off x="10532556" y="6669117"/>
              <a:ext cx="3803203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61" name="Объект 4">
            <a:extLst>
              <a:ext uri="{FF2B5EF4-FFF2-40B4-BE49-F238E27FC236}">
                <a16:creationId xmlns:a16="http://schemas.microsoft.com/office/drawing/2014/main" id="{D3BFF9E0-B882-F74F-9186-4E84BBE52A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122900" y="5892457"/>
            <a:ext cx="5259635" cy="193037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Сократили </a:t>
            </a:r>
            <a:r>
              <a:rPr lang="ru-RU" dirty="0" err="1">
                <a:solidFill>
                  <a:schemeClr val="bg1"/>
                </a:solidFill>
              </a:rPr>
              <a:t>скоуп</a:t>
            </a:r>
            <a:r>
              <a:rPr lang="ru-RU" dirty="0">
                <a:solidFill>
                  <a:schemeClr val="bg1"/>
                </a:solidFill>
              </a:rPr>
              <a:t> тестирования</a:t>
            </a:r>
          </a:p>
        </p:txBody>
      </p:sp>
      <p:sp>
        <p:nvSpPr>
          <p:cNvPr id="162" name="Дуга 161">
            <a:extLst>
              <a:ext uri="{FF2B5EF4-FFF2-40B4-BE49-F238E27FC236}">
                <a16:creationId xmlns:a16="http://schemas.microsoft.com/office/drawing/2014/main" id="{F73D3E39-16AC-354A-85DD-835340410419}"/>
              </a:ext>
            </a:extLst>
          </p:cNvPr>
          <p:cNvSpPr/>
          <p:nvPr/>
        </p:nvSpPr>
        <p:spPr>
          <a:xfrm>
            <a:off x="8222871" y="2690860"/>
            <a:ext cx="4693009" cy="4412231"/>
          </a:xfrm>
          <a:prstGeom prst="arc">
            <a:avLst>
              <a:gd name="adj1" fmla="val 4534950"/>
              <a:gd name="adj2" fmla="val 10775470"/>
            </a:avLst>
          </a:prstGeom>
          <a:ln w="47625">
            <a:solidFill>
              <a:schemeClr val="accent3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29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build="p"/>
      <p:bldP spid="1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7BC088-CEC8-1A43-8ADD-4DBC12EE8ACA}"/>
              </a:ext>
            </a:extLst>
          </p:cNvPr>
          <p:cNvSpPr/>
          <p:nvPr/>
        </p:nvSpPr>
        <p:spPr>
          <a:xfrm>
            <a:off x="1276350" y="950913"/>
            <a:ext cx="4186238" cy="973137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еугольник 7">
            <a:extLst>
              <a:ext uri="{FF2B5EF4-FFF2-40B4-BE49-F238E27FC236}">
                <a16:creationId xmlns:a16="http://schemas.microsoft.com/office/drawing/2014/main" id="{0CAFE1FC-DD6E-FE46-BA84-5CEA741CEFFB}"/>
              </a:ext>
            </a:extLst>
          </p:cNvPr>
          <p:cNvSpPr/>
          <p:nvPr/>
        </p:nvSpPr>
        <p:spPr>
          <a:xfrm>
            <a:off x="507323" y="-8507183"/>
            <a:ext cx="25160965" cy="18311583"/>
          </a:xfrm>
          <a:prstGeom prst="triangle">
            <a:avLst>
              <a:gd name="adj" fmla="val 38247"/>
            </a:avLst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BACA7-1D24-8742-9322-961D533B6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4650" y="2873375"/>
            <a:ext cx="10917238" cy="352742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Как мы пришли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 недельным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релизам мобильного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приложения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FBEB43-7DDA-6B4D-96B4-A8308F626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114" y="7077075"/>
            <a:ext cx="13488986" cy="19224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Павел </a:t>
            </a:r>
            <a:r>
              <a:rPr lang="ru-RU" b="1" dirty="0" err="1">
                <a:solidFill>
                  <a:schemeClr val="bg1"/>
                </a:solidFill>
              </a:rPr>
              <a:t>Щедухин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" dirty="0">
                <a:solidFill>
                  <a:schemeClr val="bg1"/>
                </a:solidFill>
              </a:rPr>
              <a:t>Head of Mobile QA </a:t>
            </a:r>
          </a:p>
        </p:txBody>
      </p:sp>
    </p:spTree>
    <p:extLst>
      <p:ext uri="{BB962C8B-B14F-4D97-AF65-F5344CB8AC3E}">
        <p14:creationId xmlns:p14="http://schemas.microsoft.com/office/powerpoint/2010/main" val="161420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Двухнедельные релизы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>
            <a:off x="957266" y="2620854"/>
            <a:ext cx="15280724" cy="0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971133" y="2019996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45B4A-A792-674C-AFDC-5496F771453F}"/>
              </a:ext>
            </a:extLst>
          </p:cNvPr>
          <p:cNvSpPr/>
          <p:nvPr/>
        </p:nvSpPr>
        <p:spPr>
          <a:xfrm>
            <a:off x="957266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3583056" y="2019996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8D2176-0638-B840-887D-2C890F408A99}"/>
              </a:ext>
            </a:extLst>
          </p:cNvPr>
          <p:cNvSpPr/>
          <p:nvPr/>
        </p:nvSpPr>
        <p:spPr>
          <a:xfrm>
            <a:off x="3168214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5854343" y="2019996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002535-D8F8-ED4E-9E7E-FC8350892FEB}"/>
              </a:ext>
            </a:extLst>
          </p:cNvPr>
          <p:cNvSpPr/>
          <p:nvPr/>
        </p:nvSpPr>
        <p:spPr>
          <a:xfrm>
            <a:off x="5379162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7988491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B6C141-C108-254B-9B7C-5891F01521B3}"/>
              </a:ext>
            </a:extLst>
          </p:cNvPr>
          <p:cNvSpPr/>
          <p:nvPr/>
        </p:nvSpPr>
        <p:spPr>
          <a:xfrm>
            <a:off x="7590110" y="298026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10199439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92F5BF-9C92-4140-B1C8-A82963C5AB38}"/>
              </a:ext>
            </a:extLst>
          </p:cNvPr>
          <p:cNvSpPr/>
          <p:nvPr/>
        </p:nvSpPr>
        <p:spPr>
          <a:xfrm>
            <a:off x="9801058" y="2975163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BF22B63C-D049-B040-88BB-31756039E4C7}"/>
              </a:ext>
            </a:extLst>
          </p:cNvPr>
          <p:cNvSpPr txBox="1">
            <a:spLocks/>
          </p:cNvSpPr>
          <p:nvPr/>
        </p:nvSpPr>
        <p:spPr>
          <a:xfrm>
            <a:off x="12410387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Суббота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7E8D2-8AA6-1C4A-AC0D-A6FA0FDA007F}"/>
              </a:ext>
            </a:extLst>
          </p:cNvPr>
          <p:cNvSpPr/>
          <p:nvPr/>
        </p:nvSpPr>
        <p:spPr>
          <a:xfrm>
            <a:off x="1201200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4">
            <a:extLst>
              <a:ext uri="{FF2B5EF4-FFF2-40B4-BE49-F238E27FC236}">
                <a16:creationId xmlns:a16="http://schemas.microsoft.com/office/drawing/2014/main" id="{E68C189F-50F5-8E4A-B41D-5E4AD1333BEF}"/>
              </a:ext>
            </a:extLst>
          </p:cNvPr>
          <p:cNvSpPr txBox="1">
            <a:spLocks/>
          </p:cNvSpPr>
          <p:nvPr/>
        </p:nvSpPr>
        <p:spPr>
          <a:xfrm>
            <a:off x="14320173" y="2019996"/>
            <a:ext cx="18206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Воскресенье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BCE2F3-0B5E-F84B-BB3F-D73AD7E8DC7D}"/>
              </a:ext>
            </a:extLst>
          </p:cNvPr>
          <p:cNvSpPr/>
          <p:nvPr/>
        </p:nvSpPr>
        <p:spPr>
          <a:xfrm>
            <a:off x="1422295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44600C-875F-2444-8C71-3C85249A2DF0}"/>
              </a:ext>
            </a:extLst>
          </p:cNvPr>
          <p:cNvSpPr/>
          <p:nvPr/>
        </p:nvSpPr>
        <p:spPr>
          <a:xfrm>
            <a:off x="957266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438D9B3-FAC6-3E4F-BC26-27FC2FB8F74D}"/>
              </a:ext>
            </a:extLst>
          </p:cNvPr>
          <p:cNvSpPr/>
          <p:nvPr/>
        </p:nvSpPr>
        <p:spPr>
          <a:xfrm>
            <a:off x="3168214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3B9819B-662D-E94E-8EE5-F2D518BDF875}"/>
              </a:ext>
            </a:extLst>
          </p:cNvPr>
          <p:cNvSpPr/>
          <p:nvPr/>
        </p:nvSpPr>
        <p:spPr>
          <a:xfrm>
            <a:off x="5379162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D003F31-9BF5-E04A-BADF-7B7C831021D6}"/>
              </a:ext>
            </a:extLst>
          </p:cNvPr>
          <p:cNvSpPr/>
          <p:nvPr/>
        </p:nvSpPr>
        <p:spPr>
          <a:xfrm>
            <a:off x="7590110" y="426593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F30DBF-F531-204A-B1BF-339EBA53D3B6}"/>
              </a:ext>
            </a:extLst>
          </p:cNvPr>
          <p:cNvSpPr/>
          <p:nvPr/>
        </p:nvSpPr>
        <p:spPr>
          <a:xfrm>
            <a:off x="9801058" y="4260834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5453CA-E4B9-8746-86E3-34342AC3D192}"/>
              </a:ext>
            </a:extLst>
          </p:cNvPr>
          <p:cNvSpPr/>
          <p:nvPr/>
        </p:nvSpPr>
        <p:spPr>
          <a:xfrm>
            <a:off x="1201200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CB1A81-7B13-654F-9382-D25382FD4636}"/>
              </a:ext>
            </a:extLst>
          </p:cNvPr>
          <p:cNvSpPr/>
          <p:nvPr/>
        </p:nvSpPr>
        <p:spPr>
          <a:xfrm>
            <a:off x="1422295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F3FD35-81BB-F247-853A-62D753028097}"/>
              </a:ext>
            </a:extLst>
          </p:cNvPr>
          <p:cNvSpPr/>
          <p:nvPr/>
        </p:nvSpPr>
        <p:spPr>
          <a:xfrm>
            <a:off x="957266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AA34BBF-4A94-3D41-9507-3EFC3900E621}"/>
              </a:ext>
            </a:extLst>
          </p:cNvPr>
          <p:cNvSpPr/>
          <p:nvPr/>
        </p:nvSpPr>
        <p:spPr>
          <a:xfrm>
            <a:off x="3168214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B400C9D-C05E-5348-A60E-C053CA2C7175}"/>
              </a:ext>
            </a:extLst>
          </p:cNvPr>
          <p:cNvSpPr/>
          <p:nvPr/>
        </p:nvSpPr>
        <p:spPr>
          <a:xfrm>
            <a:off x="5379162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03001F1-EAA6-5B44-94DC-213ADBF086CD}"/>
              </a:ext>
            </a:extLst>
          </p:cNvPr>
          <p:cNvSpPr/>
          <p:nvPr/>
        </p:nvSpPr>
        <p:spPr>
          <a:xfrm>
            <a:off x="7590110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20C79E-EB8C-9345-999D-A5ED1EBDBC30}"/>
              </a:ext>
            </a:extLst>
          </p:cNvPr>
          <p:cNvSpPr/>
          <p:nvPr/>
        </p:nvSpPr>
        <p:spPr>
          <a:xfrm>
            <a:off x="9801058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D7F724F-25FB-7B48-856D-DBDF0DA6CC87}"/>
              </a:ext>
            </a:extLst>
          </p:cNvPr>
          <p:cNvSpPr/>
          <p:nvPr/>
        </p:nvSpPr>
        <p:spPr>
          <a:xfrm>
            <a:off x="1201200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3F7BF27-3C66-7E4D-B73E-C5D8F78743EC}"/>
              </a:ext>
            </a:extLst>
          </p:cNvPr>
          <p:cNvSpPr/>
          <p:nvPr/>
        </p:nvSpPr>
        <p:spPr>
          <a:xfrm>
            <a:off x="1422295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A036DD-B7FE-8B4F-AA9D-C077DD1FE3A6}"/>
              </a:ext>
            </a:extLst>
          </p:cNvPr>
          <p:cNvSpPr/>
          <p:nvPr/>
        </p:nvSpPr>
        <p:spPr>
          <a:xfrm>
            <a:off x="957266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24A4142-1D08-7249-A343-82E47CC06D1F}"/>
              </a:ext>
            </a:extLst>
          </p:cNvPr>
          <p:cNvSpPr/>
          <p:nvPr/>
        </p:nvSpPr>
        <p:spPr>
          <a:xfrm>
            <a:off x="3168214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4D55B4-7093-9740-81FF-AB14E659E846}"/>
              </a:ext>
            </a:extLst>
          </p:cNvPr>
          <p:cNvSpPr/>
          <p:nvPr/>
        </p:nvSpPr>
        <p:spPr>
          <a:xfrm>
            <a:off x="5379162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EE8C74-598A-BD42-89BB-3F06F67FA955}"/>
              </a:ext>
            </a:extLst>
          </p:cNvPr>
          <p:cNvSpPr/>
          <p:nvPr/>
        </p:nvSpPr>
        <p:spPr>
          <a:xfrm>
            <a:off x="7590110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046A87-2242-F940-B8C6-942947C37FA5}"/>
              </a:ext>
            </a:extLst>
          </p:cNvPr>
          <p:cNvSpPr/>
          <p:nvPr/>
        </p:nvSpPr>
        <p:spPr>
          <a:xfrm>
            <a:off x="9801058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3949AC-CB6C-304B-A575-310E418C477B}"/>
              </a:ext>
            </a:extLst>
          </p:cNvPr>
          <p:cNvSpPr/>
          <p:nvPr/>
        </p:nvSpPr>
        <p:spPr>
          <a:xfrm>
            <a:off x="1201200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E67712C-B5F4-6B42-B280-BDCD237CD697}"/>
              </a:ext>
            </a:extLst>
          </p:cNvPr>
          <p:cNvSpPr/>
          <p:nvPr/>
        </p:nvSpPr>
        <p:spPr>
          <a:xfrm>
            <a:off x="1422295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3839109-AFE3-8E4C-A466-EAE74A4AD6FD}"/>
              </a:ext>
            </a:extLst>
          </p:cNvPr>
          <p:cNvSpPr/>
          <p:nvPr/>
        </p:nvSpPr>
        <p:spPr>
          <a:xfrm>
            <a:off x="956637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0A18730-7905-144B-98ED-2440BB24C19C}"/>
              </a:ext>
            </a:extLst>
          </p:cNvPr>
          <p:cNvSpPr/>
          <p:nvPr/>
        </p:nvSpPr>
        <p:spPr>
          <a:xfrm>
            <a:off x="3167585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1AC3141-A2FB-6443-BEF7-0013679A01C6}"/>
              </a:ext>
            </a:extLst>
          </p:cNvPr>
          <p:cNvSpPr/>
          <p:nvPr/>
        </p:nvSpPr>
        <p:spPr>
          <a:xfrm>
            <a:off x="5378533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4C4F3BF-100F-4B42-A260-E97F7F30D5E8}"/>
              </a:ext>
            </a:extLst>
          </p:cNvPr>
          <p:cNvGrpSpPr/>
          <p:nvPr/>
        </p:nvGrpSpPr>
        <p:grpSpPr>
          <a:xfrm>
            <a:off x="1116180" y="2937610"/>
            <a:ext cx="13674892" cy="470288"/>
            <a:chOff x="1116180" y="2937610"/>
            <a:chExt cx="13674892" cy="470288"/>
          </a:xfrm>
        </p:grpSpPr>
        <p:sp>
          <p:nvSpPr>
            <p:cNvPr id="63" name="Объект 4">
              <a:extLst>
                <a:ext uri="{FF2B5EF4-FFF2-40B4-BE49-F238E27FC236}">
                  <a16:creationId xmlns:a16="http://schemas.microsoft.com/office/drawing/2014/main" id="{779C6051-E48E-2945-8516-1C0A3E449519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4" name="Объект 4">
              <a:extLst>
                <a:ext uri="{FF2B5EF4-FFF2-40B4-BE49-F238E27FC236}">
                  <a16:creationId xmlns:a16="http://schemas.microsoft.com/office/drawing/2014/main" id="{515BF7CD-0EE8-5C45-A332-EACDAF0C8E62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5" name="Объект 4">
              <a:extLst>
                <a:ext uri="{FF2B5EF4-FFF2-40B4-BE49-F238E27FC236}">
                  <a16:creationId xmlns:a16="http://schemas.microsoft.com/office/drawing/2014/main" id="{8BAD1A58-06D2-3541-9E1F-25A94CE64076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6" name="Объект 4">
              <a:extLst>
                <a:ext uri="{FF2B5EF4-FFF2-40B4-BE49-F238E27FC236}">
                  <a16:creationId xmlns:a16="http://schemas.microsoft.com/office/drawing/2014/main" id="{919A3A50-7027-2444-A7BC-ABDC76B65EE8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7" name="Объект 4">
              <a:extLst>
                <a:ext uri="{FF2B5EF4-FFF2-40B4-BE49-F238E27FC236}">
                  <a16:creationId xmlns:a16="http://schemas.microsoft.com/office/drawing/2014/main" id="{72286D30-C335-AD4D-AEDB-2EA5268DADF2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8" name="Объект 4">
              <a:extLst>
                <a:ext uri="{FF2B5EF4-FFF2-40B4-BE49-F238E27FC236}">
                  <a16:creationId xmlns:a16="http://schemas.microsoft.com/office/drawing/2014/main" id="{E3C8DA68-3FDC-9145-ACBC-B2C061A503AD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69" name="Объект 4">
              <a:extLst>
                <a:ext uri="{FF2B5EF4-FFF2-40B4-BE49-F238E27FC236}">
                  <a16:creationId xmlns:a16="http://schemas.microsoft.com/office/drawing/2014/main" id="{852C5991-2C77-434D-94A3-8DF305534839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FEA6112-9A91-D44A-A63E-290965C0FB85}"/>
              </a:ext>
            </a:extLst>
          </p:cNvPr>
          <p:cNvGrpSpPr/>
          <p:nvPr/>
        </p:nvGrpSpPr>
        <p:grpSpPr>
          <a:xfrm>
            <a:off x="1116180" y="4242823"/>
            <a:ext cx="13674892" cy="470288"/>
            <a:chOff x="1116180" y="2937610"/>
            <a:chExt cx="13674892" cy="470288"/>
          </a:xfrm>
        </p:grpSpPr>
        <p:sp>
          <p:nvSpPr>
            <p:cNvPr id="71" name="Объект 4">
              <a:extLst>
                <a:ext uri="{FF2B5EF4-FFF2-40B4-BE49-F238E27FC236}">
                  <a16:creationId xmlns:a16="http://schemas.microsoft.com/office/drawing/2014/main" id="{4D0AD857-2AE6-DF45-955D-7ECE6F5EB3E4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2" name="Объект 4">
              <a:extLst>
                <a:ext uri="{FF2B5EF4-FFF2-40B4-BE49-F238E27FC236}">
                  <a16:creationId xmlns:a16="http://schemas.microsoft.com/office/drawing/2014/main" id="{EA641EA9-C3AF-A340-A1FB-C1927A702ED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3" name="Объект 4">
              <a:extLst>
                <a:ext uri="{FF2B5EF4-FFF2-40B4-BE49-F238E27FC236}">
                  <a16:creationId xmlns:a16="http://schemas.microsoft.com/office/drawing/2014/main" id="{80A47A7B-FF09-1344-8D55-E6A69BD9EB91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10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4" name="Объект 4">
              <a:extLst>
                <a:ext uri="{FF2B5EF4-FFF2-40B4-BE49-F238E27FC236}">
                  <a16:creationId xmlns:a16="http://schemas.microsoft.com/office/drawing/2014/main" id="{5FFB7365-588A-8347-994B-9F43CB535C79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5" name="Объект 4">
              <a:extLst>
                <a:ext uri="{FF2B5EF4-FFF2-40B4-BE49-F238E27FC236}">
                  <a16:creationId xmlns:a16="http://schemas.microsoft.com/office/drawing/2014/main" id="{A52868D4-F08D-4F48-BB88-E5397B177BE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bg1"/>
                  </a:solidFill>
                </a:rPr>
                <a:t>12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6" name="Объект 4">
              <a:extLst>
                <a:ext uri="{FF2B5EF4-FFF2-40B4-BE49-F238E27FC236}">
                  <a16:creationId xmlns:a16="http://schemas.microsoft.com/office/drawing/2014/main" id="{0CF710C2-C27A-1446-B595-C5A757D7AE9A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13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7" name="Объект 4">
              <a:extLst>
                <a:ext uri="{FF2B5EF4-FFF2-40B4-BE49-F238E27FC236}">
                  <a16:creationId xmlns:a16="http://schemas.microsoft.com/office/drawing/2014/main" id="{F36F869E-F37A-9F45-90BB-D3645EE8E71F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14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CECCC2E-360B-D047-8F31-62BDC4CE3AD9}"/>
              </a:ext>
            </a:extLst>
          </p:cNvPr>
          <p:cNvGrpSpPr/>
          <p:nvPr/>
        </p:nvGrpSpPr>
        <p:grpSpPr>
          <a:xfrm>
            <a:off x="1116180" y="5510897"/>
            <a:ext cx="13674892" cy="470288"/>
            <a:chOff x="1116180" y="2937610"/>
            <a:chExt cx="13674892" cy="470288"/>
          </a:xfrm>
        </p:grpSpPr>
        <p:sp>
          <p:nvSpPr>
            <p:cNvPr id="79" name="Объект 4">
              <a:extLst>
                <a:ext uri="{FF2B5EF4-FFF2-40B4-BE49-F238E27FC236}">
                  <a16:creationId xmlns:a16="http://schemas.microsoft.com/office/drawing/2014/main" id="{B5CA1DE3-11C8-2F49-B701-9F80E3824E60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15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0" name="Объект 4">
              <a:extLst>
                <a:ext uri="{FF2B5EF4-FFF2-40B4-BE49-F238E27FC236}">
                  <a16:creationId xmlns:a16="http://schemas.microsoft.com/office/drawing/2014/main" id="{EBE78929-A9EC-0944-B631-761275CF6FA4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1" name="Объект 4">
              <a:extLst>
                <a:ext uri="{FF2B5EF4-FFF2-40B4-BE49-F238E27FC236}">
                  <a16:creationId xmlns:a16="http://schemas.microsoft.com/office/drawing/2014/main" id="{59D589D0-0A9E-A945-B0F1-30B1E6C0C942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2" name="Объект 4">
              <a:extLst>
                <a:ext uri="{FF2B5EF4-FFF2-40B4-BE49-F238E27FC236}">
                  <a16:creationId xmlns:a16="http://schemas.microsoft.com/office/drawing/2014/main" id="{98A894D0-5401-C542-82A9-5AD295410944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18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3" name="Объект 4">
              <a:extLst>
                <a:ext uri="{FF2B5EF4-FFF2-40B4-BE49-F238E27FC236}">
                  <a16:creationId xmlns:a16="http://schemas.microsoft.com/office/drawing/2014/main" id="{2F59AD8C-3DBF-AE4D-8BAB-A2C8A09CB791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19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4" name="Объект 4">
              <a:extLst>
                <a:ext uri="{FF2B5EF4-FFF2-40B4-BE49-F238E27FC236}">
                  <a16:creationId xmlns:a16="http://schemas.microsoft.com/office/drawing/2014/main" id="{1A942051-79F4-4943-AAAB-04C79A59C342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20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5" name="Объект 4">
              <a:extLst>
                <a:ext uri="{FF2B5EF4-FFF2-40B4-BE49-F238E27FC236}">
                  <a16:creationId xmlns:a16="http://schemas.microsoft.com/office/drawing/2014/main" id="{CA406214-CB29-A74B-B579-0751FC7CF48E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21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BE4E855A-406F-B942-84D2-64599CEB4941}"/>
              </a:ext>
            </a:extLst>
          </p:cNvPr>
          <p:cNvGrpSpPr/>
          <p:nvPr/>
        </p:nvGrpSpPr>
        <p:grpSpPr>
          <a:xfrm>
            <a:off x="1128556" y="6773521"/>
            <a:ext cx="13674892" cy="470288"/>
            <a:chOff x="1116180" y="2937610"/>
            <a:chExt cx="13674892" cy="470288"/>
          </a:xfrm>
        </p:grpSpPr>
        <p:sp>
          <p:nvSpPr>
            <p:cNvPr id="87" name="Объект 4">
              <a:extLst>
                <a:ext uri="{FF2B5EF4-FFF2-40B4-BE49-F238E27FC236}">
                  <a16:creationId xmlns:a16="http://schemas.microsoft.com/office/drawing/2014/main" id="{4C5369C4-A7FC-BB49-8F88-8DD08E9A8027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22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8" name="Объект 4">
              <a:extLst>
                <a:ext uri="{FF2B5EF4-FFF2-40B4-BE49-F238E27FC236}">
                  <a16:creationId xmlns:a16="http://schemas.microsoft.com/office/drawing/2014/main" id="{CD2B2D37-F6F1-A748-85AE-879E3698854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23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9" name="Объект 4">
              <a:extLst>
                <a:ext uri="{FF2B5EF4-FFF2-40B4-BE49-F238E27FC236}">
                  <a16:creationId xmlns:a16="http://schemas.microsoft.com/office/drawing/2014/main" id="{89A7C1D0-5EB4-FA4C-9123-429B68C84568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24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0" name="Объект 4">
              <a:extLst>
                <a:ext uri="{FF2B5EF4-FFF2-40B4-BE49-F238E27FC236}">
                  <a16:creationId xmlns:a16="http://schemas.microsoft.com/office/drawing/2014/main" id="{812A7D70-344C-6046-AED1-FD26C02EFCCB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25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1" name="Объект 4">
              <a:extLst>
                <a:ext uri="{FF2B5EF4-FFF2-40B4-BE49-F238E27FC236}">
                  <a16:creationId xmlns:a16="http://schemas.microsoft.com/office/drawing/2014/main" id="{31FB15F7-7EFB-1346-8644-7F472757746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2" name="Объект 4">
              <a:extLst>
                <a:ext uri="{FF2B5EF4-FFF2-40B4-BE49-F238E27FC236}">
                  <a16:creationId xmlns:a16="http://schemas.microsoft.com/office/drawing/2014/main" id="{18386387-BF6C-F144-BB03-8F2CB5F20923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3" name="Объект 4">
              <a:extLst>
                <a:ext uri="{FF2B5EF4-FFF2-40B4-BE49-F238E27FC236}">
                  <a16:creationId xmlns:a16="http://schemas.microsoft.com/office/drawing/2014/main" id="{B4AE0CE4-EBA8-9C47-8F29-4FFE42AA44E4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28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94" name="Объект 4">
            <a:extLst>
              <a:ext uri="{FF2B5EF4-FFF2-40B4-BE49-F238E27FC236}">
                <a16:creationId xmlns:a16="http://schemas.microsoft.com/office/drawing/2014/main" id="{C63D2666-A7DB-7C4F-B1CB-6DEACD19DE3E}"/>
              </a:ext>
            </a:extLst>
          </p:cNvPr>
          <p:cNvSpPr txBox="1">
            <a:spLocks/>
          </p:cNvSpPr>
          <p:nvPr/>
        </p:nvSpPr>
        <p:spPr>
          <a:xfrm>
            <a:off x="1116180" y="8087984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29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5" name="Объект 4">
            <a:extLst>
              <a:ext uri="{FF2B5EF4-FFF2-40B4-BE49-F238E27FC236}">
                <a16:creationId xmlns:a16="http://schemas.microsoft.com/office/drawing/2014/main" id="{74C36757-4E6D-9347-9A6D-8BABB592DBC7}"/>
              </a:ext>
            </a:extLst>
          </p:cNvPr>
          <p:cNvSpPr txBox="1">
            <a:spLocks/>
          </p:cNvSpPr>
          <p:nvPr/>
        </p:nvSpPr>
        <p:spPr>
          <a:xfrm>
            <a:off x="3312629" y="8087983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30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6" name="Объект 4">
            <a:extLst>
              <a:ext uri="{FF2B5EF4-FFF2-40B4-BE49-F238E27FC236}">
                <a16:creationId xmlns:a16="http://schemas.microsoft.com/office/drawing/2014/main" id="{C3860AC6-CFF2-BA4F-B073-0734F8BE158F}"/>
              </a:ext>
            </a:extLst>
          </p:cNvPr>
          <p:cNvSpPr txBox="1">
            <a:spLocks/>
          </p:cNvSpPr>
          <p:nvPr/>
        </p:nvSpPr>
        <p:spPr>
          <a:xfrm>
            <a:off x="5532246" y="8089468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31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6D374B71-1CFA-684D-8D55-8C0E025695D3}"/>
              </a:ext>
            </a:extLst>
          </p:cNvPr>
          <p:cNvSpPr/>
          <p:nvPr/>
        </p:nvSpPr>
        <p:spPr>
          <a:xfrm rot="21480000">
            <a:off x="2246916" y="4839097"/>
            <a:ext cx="12080084" cy="1318223"/>
          </a:xfrm>
          <a:prstGeom prst="rect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8" name="Объект 4">
            <a:extLst>
              <a:ext uri="{FF2B5EF4-FFF2-40B4-BE49-F238E27FC236}">
                <a16:creationId xmlns:a16="http://schemas.microsoft.com/office/drawing/2014/main" id="{1A0A12F3-FE4F-F241-BDDE-A8D609B39A17}"/>
              </a:ext>
            </a:extLst>
          </p:cNvPr>
          <p:cNvSpPr txBox="1">
            <a:spLocks/>
          </p:cNvSpPr>
          <p:nvPr/>
        </p:nvSpPr>
        <p:spPr>
          <a:xfrm>
            <a:off x="2481518" y="4878023"/>
            <a:ext cx="12087603" cy="193037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6400" dirty="0">
                <a:solidFill>
                  <a:schemeClr val="bg1"/>
                </a:solidFill>
              </a:rPr>
              <a:t>Продолжаем писать </a:t>
            </a:r>
            <a:r>
              <a:rPr lang="ru-RU" sz="6400" dirty="0" err="1">
                <a:solidFill>
                  <a:schemeClr val="bg1"/>
                </a:solidFill>
              </a:rPr>
              <a:t>автотесты</a:t>
            </a:r>
            <a:endParaRPr lang="ru-RU" sz="6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8C3949E-4E85-4045-B8B4-8EFB126D9A39}"/>
              </a:ext>
            </a:extLst>
          </p:cNvPr>
          <p:cNvSpPr/>
          <p:nvPr/>
        </p:nvSpPr>
        <p:spPr>
          <a:xfrm>
            <a:off x="0" y="0"/>
            <a:ext cx="17337088" cy="975201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6245D-875B-414C-84CD-51620A11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err="1">
                <a:solidFill>
                  <a:schemeClr val="bg1"/>
                </a:solidFill>
              </a:rPr>
              <a:t>Catch’em</a:t>
            </a:r>
            <a:r>
              <a:rPr lang="en" dirty="0">
                <a:solidFill>
                  <a:schemeClr val="bg1"/>
                </a:solidFill>
              </a:rPr>
              <a:t> all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6E65F1C-3987-0342-BEC5-7D92141019B4}"/>
              </a:ext>
            </a:extLst>
          </p:cNvPr>
          <p:cNvGrpSpPr/>
          <p:nvPr/>
        </p:nvGrpSpPr>
        <p:grpSpPr>
          <a:xfrm>
            <a:off x="-100083" y="2334040"/>
            <a:ext cx="17640457" cy="6330416"/>
            <a:chOff x="957266" y="2334040"/>
            <a:chExt cx="13843332" cy="4967788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ACE03A3-DBFD-634D-B9A7-642FE00F6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22129" t="21816" r="21267" b="5376"/>
            <a:stretch/>
          </p:blipFill>
          <p:spPr>
            <a:xfrm>
              <a:off x="12917769" y="4987119"/>
              <a:ext cx="1882829" cy="22763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CE33D649-1933-0145-AF90-F6A66E84A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10163" t="-99" r="6959" b="99"/>
            <a:stretch/>
          </p:blipFill>
          <p:spPr>
            <a:xfrm>
              <a:off x="957266" y="2334040"/>
              <a:ext cx="1859442" cy="22763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0FF985F5-E9BB-B049-9AD6-83F2CAA3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16446" t="7750" r="9009" b="1425"/>
            <a:stretch/>
          </p:blipFill>
          <p:spPr>
            <a:xfrm>
              <a:off x="8115416" y="4987119"/>
              <a:ext cx="1848676" cy="22710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5F25EFF-7BBF-8949-8031-B82B3CC3A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18504" t="1916" r="19887" b="22240"/>
            <a:stretch/>
          </p:blipFill>
          <p:spPr>
            <a:xfrm>
              <a:off x="960744" y="4987119"/>
              <a:ext cx="1852486" cy="22710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BAABC70D-5109-2049-B107-766A0EE92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19656" t="10064" r="16621" b="12133"/>
            <a:stretch/>
          </p:blipFill>
          <p:spPr>
            <a:xfrm>
              <a:off x="3353263" y="2339306"/>
              <a:ext cx="1848590" cy="22710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EABA6829-5023-BA40-810D-82E4F74FC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/>
            </a:blip>
            <a:srcRect l="30834" t="11688" r="27009" b="36428"/>
            <a:stretch/>
          </p:blipFill>
          <p:spPr>
            <a:xfrm>
              <a:off x="5738408" y="2334040"/>
              <a:ext cx="1834411" cy="22763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0F4BE03-3783-BF4C-9D2C-11ED416CA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/>
            </a:blip>
            <a:srcRect l="28776" t="8415" r="28527" b="39673"/>
            <a:stretch/>
          </p:blipFill>
          <p:spPr>
            <a:xfrm>
              <a:off x="8109374" y="2342165"/>
              <a:ext cx="1857868" cy="22682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22DC895-CDD0-CB45-9A14-FB564F420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/>
            </a:blip>
            <a:srcRect l="6018" t="3103" r="13049" b="102"/>
            <a:stretch/>
          </p:blipFill>
          <p:spPr>
            <a:xfrm>
              <a:off x="10505899" y="2341709"/>
              <a:ext cx="1877416" cy="226866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9394DAE-DE0F-CB4B-9017-083013F47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/>
            </a:blip>
            <a:srcRect l="11217" t="8071" r="20293" b="8735"/>
            <a:stretch/>
          </p:blipFill>
          <p:spPr>
            <a:xfrm>
              <a:off x="12917769" y="2371963"/>
              <a:ext cx="1854157" cy="22710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7D37A23-D1A3-3B47-9E9F-956F21300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/>
            </a:blip>
            <a:srcRect l="27449" t="8778" r="29017" b="38355"/>
            <a:stretch/>
          </p:blipFill>
          <p:spPr>
            <a:xfrm>
              <a:off x="10499429" y="4987119"/>
              <a:ext cx="1890356" cy="23147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7B84BA3D-EB18-BA4E-81BA-4639697D9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/>
            </a:blip>
            <a:srcRect l="33759" t="5711" r="23848" b="42374"/>
            <a:stretch/>
          </p:blipFill>
          <p:spPr>
            <a:xfrm>
              <a:off x="3348567" y="4987119"/>
              <a:ext cx="1840830" cy="22683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7CBA4FC-146E-6C44-AA11-2E42FFCAA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/>
            </a:blip>
            <a:srcRect l="33939" t="33605" r="26811" b="18935"/>
            <a:stretch/>
          </p:blipFill>
          <p:spPr>
            <a:xfrm>
              <a:off x="5724734" y="4987119"/>
              <a:ext cx="1855345" cy="22763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4D1DE0A-8BF8-FC4F-95FF-588920188C73}"/>
              </a:ext>
            </a:extLst>
          </p:cNvPr>
          <p:cNvGrpSpPr/>
          <p:nvPr/>
        </p:nvGrpSpPr>
        <p:grpSpPr>
          <a:xfrm>
            <a:off x="4028101" y="4772508"/>
            <a:ext cx="8999553" cy="1588241"/>
            <a:chOff x="6592789" y="6775402"/>
            <a:chExt cx="8999553" cy="1588241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B287EF3C-5D19-1F4D-9168-2A6BFF0F87A0}"/>
                </a:ext>
              </a:extLst>
            </p:cNvPr>
            <p:cNvSpPr/>
            <p:nvPr/>
          </p:nvSpPr>
          <p:spPr>
            <a:xfrm rot="21480000">
              <a:off x="6592789" y="6775402"/>
              <a:ext cx="8999553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81F03573-8C72-044D-BDF0-FAB968D072B8}"/>
                </a:ext>
              </a:extLst>
            </p:cNvPr>
            <p:cNvSpPr/>
            <p:nvPr/>
          </p:nvSpPr>
          <p:spPr>
            <a:xfrm rot="21480000">
              <a:off x="6828834" y="7492614"/>
              <a:ext cx="6728492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41" name="Объект 4">
            <a:extLst>
              <a:ext uri="{FF2B5EF4-FFF2-40B4-BE49-F238E27FC236}">
                <a16:creationId xmlns:a16="http://schemas.microsoft.com/office/drawing/2014/main" id="{236E4455-5966-3245-9BD7-ADA254FDCD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4155" y="4731185"/>
            <a:ext cx="9090553" cy="193037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Подключили к тестированию всех </a:t>
            </a:r>
            <a:r>
              <a:rPr lang="ru-RU" dirty="0" err="1">
                <a:solidFill>
                  <a:schemeClr val="bg1"/>
                </a:solidFill>
              </a:rPr>
              <a:t>тестировщиков</a:t>
            </a:r>
            <a:r>
              <a:rPr lang="ru-RU" dirty="0">
                <a:solidFill>
                  <a:schemeClr val="bg1"/>
                </a:solidFill>
              </a:rPr>
              <a:t>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6988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9102CA6A-C0E0-2A46-B311-49213E5CC257}"/>
              </a:ext>
            </a:extLst>
          </p:cNvPr>
          <p:cNvSpPr/>
          <p:nvPr/>
        </p:nvSpPr>
        <p:spPr>
          <a:xfrm rot="20775283">
            <a:off x="1168281" y="3224729"/>
            <a:ext cx="3356247" cy="2180710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77B145-A2F7-2949-B8AB-699291FB3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20" y="3026327"/>
            <a:ext cx="2654300" cy="1612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167F3-487E-A547-9DB3-3903AAE7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Двухнедельные релизы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08B543C-25CC-E44F-BAEE-A891EBEAF0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7587" y="2889250"/>
            <a:ext cx="10267678" cy="5767393"/>
          </a:xfrm>
        </p:spPr>
        <p:txBody>
          <a:bodyPr/>
          <a:lstStyle/>
          <a:p>
            <a:r>
              <a:rPr lang="ru-RU" dirty="0"/>
              <a:t>Причины в разработке:</a:t>
            </a:r>
          </a:p>
          <a:p>
            <a:pPr lvl="2"/>
            <a:r>
              <a:rPr lang="ru-RU" dirty="0"/>
              <a:t>Неправильно оцениваем разработку</a:t>
            </a:r>
          </a:p>
          <a:p>
            <a:pPr lvl="2"/>
            <a:r>
              <a:rPr lang="ru-RU" dirty="0" err="1"/>
              <a:t>Блочимся</a:t>
            </a:r>
            <a:r>
              <a:rPr lang="ru-RU" dirty="0"/>
              <a:t> </a:t>
            </a:r>
            <a:r>
              <a:rPr lang="ru-RU" dirty="0" err="1"/>
              <a:t>бэкендом</a:t>
            </a:r>
            <a:endParaRPr lang="ru-RU" dirty="0"/>
          </a:p>
          <a:p>
            <a:pPr lvl="2"/>
            <a:r>
              <a:rPr lang="ru-RU" dirty="0"/>
              <a:t>Поздние изменения </a:t>
            </a:r>
          </a:p>
          <a:p>
            <a:pPr lvl="2"/>
            <a:r>
              <a:rPr lang="ru-RU" dirty="0"/>
              <a:t>Баги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199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AC8EE5-FCDC-3740-8FA8-1DD48862D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541" y="3209191"/>
            <a:ext cx="5092182" cy="54474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46BF7-1BD2-B348-94B3-51AD62BE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берём в релиз, что не готово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0A20D79-6A0C-BD47-BB8A-E323248A52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7267" y="2889250"/>
            <a:ext cx="8085133" cy="5767393"/>
          </a:xfrm>
        </p:spPr>
        <p:txBody>
          <a:bodyPr/>
          <a:lstStyle/>
          <a:p>
            <a:pPr lvl="2"/>
            <a:r>
              <a:rPr lang="ru-RU" dirty="0" err="1"/>
              <a:t>Продакты</a:t>
            </a:r>
            <a:r>
              <a:rPr lang="ru-RU" dirty="0"/>
              <a:t> не готовы ждать две недели до следующего релиза</a:t>
            </a:r>
          </a:p>
          <a:p>
            <a:endParaRPr lang="ru-RU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48159AF-F011-B343-8E34-9319077F4B48}"/>
              </a:ext>
            </a:extLst>
          </p:cNvPr>
          <p:cNvGrpSpPr/>
          <p:nvPr/>
        </p:nvGrpSpPr>
        <p:grpSpPr>
          <a:xfrm>
            <a:off x="9638322" y="2746765"/>
            <a:ext cx="3136900" cy="1981200"/>
            <a:chOff x="9480060" y="2773142"/>
            <a:chExt cx="3136900" cy="19812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3E0EB9E-FA76-2141-B1E6-03AE35BBD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80060" y="2773142"/>
              <a:ext cx="3136900" cy="1981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5C3A5E-A89E-AD47-979D-BA741CD26A50}"/>
                </a:ext>
              </a:extLst>
            </p:cNvPr>
            <p:cNvSpPr txBox="1"/>
            <p:nvPr/>
          </p:nvSpPr>
          <p:spPr>
            <a:xfrm>
              <a:off x="9733007" y="3418603"/>
              <a:ext cx="2857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Две недели </a:t>
              </a:r>
              <a:r>
                <a:rPr lang="en-US" sz="1600" b="1" dirty="0"/>
                <a:t>—</a:t>
              </a:r>
              <a:br>
                <a:rPr lang="ru-RU" sz="1600" b="1" dirty="0"/>
              </a:br>
              <a:r>
                <a:rPr lang="ru-RU" sz="1600" b="1" dirty="0"/>
                <a:t>это, конечно, слишком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207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59203F-B1B3-6B4A-A674-FFA398771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61"/>
          <a:stretch/>
        </p:blipFill>
        <p:spPr>
          <a:xfrm>
            <a:off x="8078274" y="4501971"/>
            <a:ext cx="9258814" cy="44184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674B6-5323-584F-BB2C-E8898A4A6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Пришли </a:t>
            </a:r>
            <a:r>
              <a:rPr lang="ru-RU" dirty="0" err="1"/>
              <a:t>тестировщики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6DA2967-602D-F745-8A6B-AF2E829439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7267" y="2889250"/>
            <a:ext cx="9151933" cy="5767393"/>
          </a:xfrm>
        </p:spPr>
        <p:txBody>
          <a:bodyPr/>
          <a:lstStyle/>
          <a:p>
            <a:pPr lvl="2"/>
            <a:r>
              <a:rPr lang="ru-RU" dirty="0" err="1"/>
              <a:t>Скоуп</a:t>
            </a:r>
            <a:r>
              <a:rPr lang="ru-RU" dirty="0"/>
              <a:t> релиза не сокращается </a:t>
            </a:r>
            <a:r>
              <a:rPr lang="en-US" dirty="0"/>
              <a:t>—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за 2 недели успеваем затронуть </a:t>
            </a:r>
            <a:br>
              <a:rPr lang="en-US" dirty="0"/>
            </a:br>
            <a:r>
              <a:rPr lang="ru-RU" dirty="0"/>
              <a:t>почти все функции приложения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552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674B6-5323-584F-BB2C-E8898A4A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266" y="320406"/>
            <a:ext cx="15407999" cy="1598399"/>
          </a:xfrm>
        </p:spPr>
        <p:txBody>
          <a:bodyPr/>
          <a:lstStyle/>
          <a:p>
            <a:r>
              <a:rPr lang="ru-RU" dirty="0"/>
              <a:t>Распределение команды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730C31-A65A-2945-B771-EF77C16D9C27}"/>
              </a:ext>
            </a:extLst>
          </p:cNvPr>
          <p:cNvSpPr/>
          <p:nvPr/>
        </p:nvSpPr>
        <p:spPr>
          <a:xfrm>
            <a:off x="3577850" y="2679139"/>
            <a:ext cx="4554563" cy="1600199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PDP</a:t>
            </a:r>
          </a:p>
          <a:p>
            <a:pPr algn="ctr"/>
            <a:r>
              <a:rPr lang="en-US" sz="4200" dirty="0">
                <a:solidFill>
                  <a:schemeClr val="bg1"/>
                </a:solidFill>
              </a:rPr>
              <a:t>Communication</a:t>
            </a:r>
            <a:endParaRPr lang="ru-RU" sz="4200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6284AEB-0ACE-B34C-B5A6-763AFE774BEC}"/>
              </a:ext>
            </a:extLst>
          </p:cNvPr>
          <p:cNvCxnSpPr>
            <a:cxnSpLocks/>
          </p:cNvCxnSpPr>
          <p:nvPr/>
        </p:nvCxnSpPr>
        <p:spPr>
          <a:xfrm>
            <a:off x="3234547" y="4926182"/>
            <a:ext cx="10427923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A7C1822-2726-8440-8158-B29280778C66}"/>
              </a:ext>
            </a:extLst>
          </p:cNvPr>
          <p:cNvSpPr/>
          <p:nvPr/>
        </p:nvSpPr>
        <p:spPr>
          <a:xfrm>
            <a:off x="8760239" y="2684271"/>
            <a:ext cx="4554563" cy="1600199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Cart</a:t>
            </a:r>
          </a:p>
          <a:p>
            <a:pPr algn="ctr"/>
            <a:r>
              <a:rPr lang="en-US" sz="4200" dirty="0">
                <a:solidFill>
                  <a:schemeClr val="bg1"/>
                </a:solidFill>
              </a:rPr>
              <a:t>Checkout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CD1A843-C9DB-D645-8A51-8261ED34E754}"/>
              </a:ext>
            </a:extLst>
          </p:cNvPr>
          <p:cNvSpPr/>
          <p:nvPr/>
        </p:nvSpPr>
        <p:spPr>
          <a:xfrm>
            <a:off x="957266" y="5567895"/>
            <a:ext cx="4554563" cy="1600199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Authorization</a:t>
            </a:r>
          </a:p>
          <a:p>
            <a:pPr algn="ctr"/>
            <a:r>
              <a:rPr lang="en-US" sz="4200" dirty="0">
                <a:solidFill>
                  <a:schemeClr val="bg1"/>
                </a:solidFill>
              </a:rPr>
              <a:t>Orders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CFFC922-4C2E-E04D-B6F8-D62DA2A2C77A}"/>
              </a:ext>
            </a:extLst>
          </p:cNvPr>
          <p:cNvSpPr/>
          <p:nvPr/>
        </p:nvSpPr>
        <p:spPr>
          <a:xfrm>
            <a:off x="6154106" y="5567895"/>
            <a:ext cx="4554563" cy="1600199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Search</a:t>
            </a:r>
          </a:p>
          <a:p>
            <a:pPr algn="ctr"/>
            <a:r>
              <a:rPr lang="en-US" sz="4200" dirty="0">
                <a:solidFill>
                  <a:schemeClr val="bg1"/>
                </a:solidFill>
              </a:rPr>
              <a:t>Marketing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82B80FF-25EF-6E42-832F-113270B5E9B0}"/>
              </a:ext>
            </a:extLst>
          </p:cNvPr>
          <p:cNvSpPr/>
          <p:nvPr/>
        </p:nvSpPr>
        <p:spPr>
          <a:xfrm>
            <a:off x="11350946" y="5567895"/>
            <a:ext cx="4554563" cy="1600199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Platform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5B85C09-E8AD-3B41-A7A9-185F3BF8F3F2}"/>
              </a:ext>
            </a:extLst>
          </p:cNvPr>
          <p:cNvCxnSpPr>
            <a:cxnSpLocks/>
          </p:cNvCxnSpPr>
          <p:nvPr/>
        </p:nvCxnSpPr>
        <p:spPr>
          <a:xfrm>
            <a:off x="5827887" y="4289498"/>
            <a:ext cx="820" cy="641713"/>
          </a:xfrm>
          <a:prstGeom prst="straightConnector1">
            <a:avLst/>
          </a:prstGeom>
          <a:ln w="25400">
            <a:solidFill>
              <a:schemeClr val="tx1"/>
            </a:solidFill>
            <a:headEnd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A195AF0A-DF0C-6A4E-9AF5-5BC74387C5A4}"/>
              </a:ext>
            </a:extLst>
          </p:cNvPr>
          <p:cNvCxnSpPr>
            <a:cxnSpLocks/>
          </p:cNvCxnSpPr>
          <p:nvPr/>
        </p:nvCxnSpPr>
        <p:spPr>
          <a:xfrm>
            <a:off x="3243887" y="4926183"/>
            <a:ext cx="820" cy="641713"/>
          </a:xfrm>
          <a:prstGeom prst="straightConnector1">
            <a:avLst/>
          </a:prstGeom>
          <a:ln w="25400">
            <a:solidFill>
              <a:schemeClr val="tx1"/>
            </a:solidFill>
            <a:headEnd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0262A7C-A48F-B646-AC9B-1C628762D1C9}"/>
              </a:ext>
            </a:extLst>
          </p:cNvPr>
          <p:cNvCxnSpPr>
            <a:cxnSpLocks/>
          </p:cNvCxnSpPr>
          <p:nvPr/>
        </p:nvCxnSpPr>
        <p:spPr>
          <a:xfrm>
            <a:off x="8448098" y="4926183"/>
            <a:ext cx="820" cy="641713"/>
          </a:xfrm>
          <a:prstGeom prst="straightConnector1">
            <a:avLst/>
          </a:prstGeom>
          <a:ln w="25400">
            <a:solidFill>
              <a:schemeClr val="tx1"/>
            </a:solidFill>
            <a:headEnd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09C38E9C-57BE-3C4D-BA17-B1B3C5BDC610}"/>
              </a:ext>
            </a:extLst>
          </p:cNvPr>
          <p:cNvCxnSpPr>
            <a:cxnSpLocks/>
          </p:cNvCxnSpPr>
          <p:nvPr/>
        </p:nvCxnSpPr>
        <p:spPr>
          <a:xfrm>
            <a:off x="13660830" y="4926182"/>
            <a:ext cx="820" cy="641713"/>
          </a:xfrm>
          <a:prstGeom prst="straightConnector1">
            <a:avLst/>
          </a:prstGeom>
          <a:ln w="25400">
            <a:solidFill>
              <a:schemeClr val="tx1"/>
            </a:solidFill>
            <a:headEnd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04E0C5E7-D1CD-0F46-B205-DE85D3211655}"/>
              </a:ext>
            </a:extLst>
          </p:cNvPr>
          <p:cNvCxnSpPr>
            <a:cxnSpLocks/>
          </p:cNvCxnSpPr>
          <p:nvPr/>
        </p:nvCxnSpPr>
        <p:spPr>
          <a:xfrm>
            <a:off x="11039799" y="4279338"/>
            <a:ext cx="820" cy="641713"/>
          </a:xfrm>
          <a:prstGeom prst="straightConnector1">
            <a:avLst/>
          </a:prstGeom>
          <a:ln w="25400">
            <a:solidFill>
              <a:schemeClr val="tx1"/>
            </a:solidFill>
            <a:headEnd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03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Недельные релизы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>
            <a:off x="957266" y="2620854"/>
            <a:ext cx="15280724" cy="0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971133" y="2019996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45B4A-A792-674C-AFDC-5496F771453F}"/>
              </a:ext>
            </a:extLst>
          </p:cNvPr>
          <p:cNvSpPr/>
          <p:nvPr/>
        </p:nvSpPr>
        <p:spPr>
          <a:xfrm>
            <a:off x="957266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3583056" y="2019996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8D2176-0638-B840-887D-2C890F408A99}"/>
              </a:ext>
            </a:extLst>
          </p:cNvPr>
          <p:cNvSpPr/>
          <p:nvPr/>
        </p:nvSpPr>
        <p:spPr>
          <a:xfrm>
            <a:off x="3168214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5854343" y="2019996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002535-D8F8-ED4E-9E7E-FC8350892FEB}"/>
              </a:ext>
            </a:extLst>
          </p:cNvPr>
          <p:cNvSpPr/>
          <p:nvPr/>
        </p:nvSpPr>
        <p:spPr>
          <a:xfrm>
            <a:off x="5379162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7988491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B6C141-C108-254B-9B7C-5891F01521B3}"/>
              </a:ext>
            </a:extLst>
          </p:cNvPr>
          <p:cNvSpPr/>
          <p:nvPr/>
        </p:nvSpPr>
        <p:spPr>
          <a:xfrm>
            <a:off x="7590110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10199439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92F5BF-9C92-4140-B1C8-A82963C5AB38}"/>
              </a:ext>
            </a:extLst>
          </p:cNvPr>
          <p:cNvSpPr/>
          <p:nvPr/>
        </p:nvSpPr>
        <p:spPr>
          <a:xfrm>
            <a:off x="9801058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BF22B63C-D049-B040-88BB-31756039E4C7}"/>
              </a:ext>
            </a:extLst>
          </p:cNvPr>
          <p:cNvSpPr txBox="1">
            <a:spLocks/>
          </p:cNvSpPr>
          <p:nvPr/>
        </p:nvSpPr>
        <p:spPr>
          <a:xfrm>
            <a:off x="12410387" y="2019996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Суббота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7E8D2-8AA6-1C4A-AC0D-A6FA0FDA007F}"/>
              </a:ext>
            </a:extLst>
          </p:cNvPr>
          <p:cNvSpPr/>
          <p:nvPr/>
        </p:nvSpPr>
        <p:spPr>
          <a:xfrm>
            <a:off x="1201200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ъект 4">
            <a:extLst>
              <a:ext uri="{FF2B5EF4-FFF2-40B4-BE49-F238E27FC236}">
                <a16:creationId xmlns:a16="http://schemas.microsoft.com/office/drawing/2014/main" id="{E68C189F-50F5-8E4A-B41D-5E4AD1333BEF}"/>
              </a:ext>
            </a:extLst>
          </p:cNvPr>
          <p:cNvSpPr txBox="1">
            <a:spLocks/>
          </p:cNvSpPr>
          <p:nvPr/>
        </p:nvSpPr>
        <p:spPr>
          <a:xfrm>
            <a:off x="14320173" y="2019996"/>
            <a:ext cx="18206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Воскресенье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BCE2F3-0B5E-F84B-BB3F-D73AD7E8DC7D}"/>
              </a:ext>
            </a:extLst>
          </p:cNvPr>
          <p:cNvSpPr/>
          <p:nvPr/>
        </p:nvSpPr>
        <p:spPr>
          <a:xfrm>
            <a:off x="1422295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44600C-875F-2444-8C71-3C85249A2DF0}"/>
              </a:ext>
            </a:extLst>
          </p:cNvPr>
          <p:cNvSpPr/>
          <p:nvPr/>
        </p:nvSpPr>
        <p:spPr>
          <a:xfrm>
            <a:off x="957266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438D9B3-FAC6-3E4F-BC26-27FC2FB8F74D}"/>
              </a:ext>
            </a:extLst>
          </p:cNvPr>
          <p:cNvSpPr/>
          <p:nvPr/>
        </p:nvSpPr>
        <p:spPr>
          <a:xfrm>
            <a:off x="3168214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3B9819B-662D-E94E-8EE5-F2D518BDF875}"/>
              </a:ext>
            </a:extLst>
          </p:cNvPr>
          <p:cNvSpPr/>
          <p:nvPr/>
        </p:nvSpPr>
        <p:spPr>
          <a:xfrm>
            <a:off x="5379162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D003F31-9BF5-E04A-BADF-7B7C831021D6}"/>
              </a:ext>
            </a:extLst>
          </p:cNvPr>
          <p:cNvSpPr/>
          <p:nvPr/>
        </p:nvSpPr>
        <p:spPr>
          <a:xfrm>
            <a:off x="7590110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F30DBF-F531-204A-B1BF-339EBA53D3B6}"/>
              </a:ext>
            </a:extLst>
          </p:cNvPr>
          <p:cNvSpPr/>
          <p:nvPr/>
        </p:nvSpPr>
        <p:spPr>
          <a:xfrm>
            <a:off x="9801058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5453CA-E4B9-8746-86E3-34342AC3D192}"/>
              </a:ext>
            </a:extLst>
          </p:cNvPr>
          <p:cNvSpPr/>
          <p:nvPr/>
        </p:nvSpPr>
        <p:spPr>
          <a:xfrm>
            <a:off x="1201200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CB1A81-7B13-654F-9382-D25382FD4636}"/>
              </a:ext>
            </a:extLst>
          </p:cNvPr>
          <p:cNvSpPr/>
          <p:nvPr/>
        </p:nvSpPr>
        <p:spPr>
          <a:xfrm>
            <a:off x="1422295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F3FD35-81BB-F247-853A-62D753028097}"/>
              </a:ext>
            </a:extLst>
          </p:cNvPr>
          <p:cNvSpPr/>
          <p:nvPr/>
        </p:nvSpPr>
        <p:spPr>
          <a:xfrm>
            <a:off x="957266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AA34BBF-4A94-3D41-9507-3EFC3900E621}"/>
              </a:ext>
            </a:extLst>
          </p:cNvPr>
          <p:cNvSpPr/>
          <p:nvPr/>
        </p:nvSpPr>
        <p:spPr>
          <a:xfrm>
            <a:off x="3168214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B400C9D-C05E-5348-A60E-C053CA2C7175}"/>
              </a:ext>
            </a:extLst>
          </p:cNvPr>
          <p:cNvSpPr/>
          <p:nvPr/>
        </p:nvSpPr>
        <p:spPr>
          <a:xfrm>
            <a:off x="5379162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03001F1-EAA6-5B44-94DC-213ADBF086CD}"/>
              </a:ext>
            </a:extLst>
          </p:cNvPr>
          <p:cNvSpPr/>
          <p:nvPr/>
        </p:nvSpPr>
        <p:spPr>
          <a:xfrm>
            <a:off x="7590110" y="553371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20C79E-EB8C-9345-999D-A5ED1EBDBC30}"/>
              </a:ext>
            </a:extLst>
          </p:cNvPr>
          <p:cNvSpPr/>
          <p:nvPr/>
        </p:nvSpPr>
        <p:spPr>
          <a:xfrm>
            <a:off x="9801058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D7F724F-25FB-7B48-856D-DBDF0DA6CC87}"/>
              </a:ext>
            </a:extLst>
          </p:cNvPr>
          <p:cNvSpPr/>
          <p:nvPr/>
        </p:nvSpPr>
        <p:spPr>
          <a:xfrm>
            <a:off x="1201200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3F7BF27-3C66-7E4D-B73E-C5D8F78743EC}"/>
              </a:ext>
            </a:extLst>
          </p:cNvPr>
          <p:cNvSpPr/>
          <p:nvPr/>
        </p:nvSpPr>
        <p:spPr>
          <a:xfrm>
            <a:off x="1422295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A036DD-B7FE-8B4F-AA9D-C077DD1FE3A6}"/>
              </a:ext>
            </a:extLst>
          </p:cNvPr>
          <p:cNvSpPr/>
          <p:nvPr/>
        </p:nvSpPr>
        <p:spPr>
          <a:xfrm>
            <a:off x="957266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24A4142-1D08-7249-A343-82E47CC06D1F}"/>
              </a:ext>
            </a:extLst>
          </p:cNvPr>
          <p:cNvSpPr/>
          <p:nvPr/>
        </p:nvSpPr>
        <p:spPr>
          <a:xfrm>
            <a:off x="3168214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4D55B4-7093-9740-81FF-AB14E659E846}"/>
              </a:ext>
            </a:extLst>
          </p:cNvPr>
          <p:cNvSpPr/>
          <p:nvPr/>
        </p:nvSpPr>
        <p:spPr>
          <a:xfrm>
            <a:off x="5379162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EE8C74-598A-BD42-89BB-3F06F67FA955}"/>
              </a:ext>
            </a:extLst>
          </p:cNvPr>
          <p:cNvSpPr/>
          <p:nvPr/>
        </p:nvSpPr>
        <p:spPr>
          <a:xfrm>
            <a:off x="7590110" y="681938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046A87-2242-F940-B8C6-942947C37FA5}"/>
              </a:ext>
            </a:extLst>
          </p:cNvPr>
          <p:cNvSpPr/>
          <p:nvPr/>
        </p:nvSpPr>
        <p:spPr>
          <a:xfrm>
            <a:off x="9801058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3949AC-CB6C-304B-A575-310E418C477B}"/>
              </a:ext>
            </a:extLst>
          </p:cNvPr>
          <p:cNvSpPr/>
          <p:nvPr/>
        </p:nvSpPr>
        <p:spPr>
          <a:xfrm>
            <a:off x="1201200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E67712C-B5F4-6B42-B280-BDCD237CD697}"/>
              </a:ext>
            </a:extLst>
          </p:cNvPr>
          <p:cNvSpPr/>
          <p:nvPr/>
        </p:nvSpPr>
        <p:spPr>
          <a:xfrm>
            <a:off x="1422295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3839109-AFE3-8E4C-A466-EAE74A4AD6FD}"/>
              </a:ext>
            </a:extLst>
          </p:cNvPr>
          <p:cNvSpPr/>
          <p:nvPr/>
        </p:nvSpPr>
        <p:spPr>
          <a:xfrm>
            <a:off x="956637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0A18730-7905-144B-98ED-2440BB24C19C}"/>
              </a:ext>
            </a:extLst>
          </p:cNvPr>
          <p:cNvSpPr/>
          <p:nvPr/>
        </p:nvSpPr>
        <p:spPr>
          <a:xfrm>
            <a:off x="3167585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1AC3141-A2FB-6443-BEF7-0013679A01C6}"/>
              </a:ext>
            </a:extLst>
          </p:cNvPr>
          <p:cNvSpPr/>
          <p:nvPr/>
        </p:nvSpPr>
        <p:spPr>
          <a:xfrm>
            <a:off x="5378533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4C4F3BF-100F-4B42-A260-E97F7F30D5E8}"/>
              </a:ext>
            </a:extLst>
          </p:cNvPr>
          <p:cNvGrpSpPr/>
          <p:nvPr/>
        </p:nvGrpSpPr>
        <p:grpSpPr>
          <a:xfrm>
            <a:off x="1116180" y="2937610"/>
            <a:ext cx="13674892" cy="470288"/>
            <a:chOff x="1116180" y="2937610"/>
            <a:chExt cx="13674892" cy="470288"/>
          </a:xfrm>
        </p:grpSpPr>
        <p:sp>
          <p:nvSpPr>
            <p:cNvPr id="63" name="Объект 4">
              <a:extLst>
                <a:ext uri="{FF2B5EF4-FFF2-40B4-BE49-F238E27FC236}">
                  <a16:creationId xmlns:a16="http://schemas.microsoft.com/office/drawing/2014/main" id="{779C6051-E48E-2945-8516-1C0A3E449519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4" name="Объект 4">
              <a:extLst>
                <a:ext uri="{FF2B5EF4-FFF2-40B4-BE49-F238E27FC236}">
                  <a16:creationId xmlns:a16="http://schemas.microsoft.com/office/drawing/2014/main" id="{515BF7CD-0EE8-5C45-A332-EACDAF0C8E62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5" name="Объект 4">
              <a:extLst>
                <a:ext uri="{FF2B5EF4-FFF2-40B4-BE49-F238E27FC236}">
                  <a16:creationId xmlns:a16="http://schemas.microsoft.com/office/drawing/2014/main" id="{8BAD1A58-06D2-3541-9E1F-25A94CE64076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6" name="Объект 4">
              <a:extLst>
                <a:ext uri="{FF2B5EF4-FFF2-40B4-BE49-F238E27FC236}">
                  <a16:creationId xmlns:a16="http://schemas.microsoft.com/office/drawing/2014/main" id="{919A3A50-7027-2444-A7BC-ABDC76B65EE8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7" name="Объект 4">
              <a:extLst>
                <a:ext uri="{FF2B5EF4-FFF2-40B4-BE49-F238E27FC236}">
                  <a16:creationId xmlns:a16="http://schemas.microsoft.com/office/drawing/2014/main" id="{72286D30-C335-AD4D-AEDB-2EA5268DADF2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68" name="Объект 4">
              <a:extLst>
                <a:ext uri="{FF2B5EF4-FFF2-40B4-BE49-F238E27FC236}">
                  <a16:creationId xmlns:a16="http://schemas.microsoft.com/office/drawing/2014/main" id="{E3C8DA68-3FDC-9145-ACBC-B2C061A503AD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6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69" name="Объект 4">
              <a:extLst>
                <a:ext uri="{FF2B5EF4-FFF2-40B4-BE49-F238E27FC236}">
                  <a16:creationId xmlns:a16="http://schemas.microsoft.com/office/drawing/2014/main" id="{852C5991-2C77-434D-94A3-8DF305534839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FEA6112-9A91-D44A-A63E-290965C0FB85}"/>
              </a:ext>
            </a:extLst>
          </p:cNvPr>
          <p:cNvGrpSpPr/>
          <p:nvPr/>
        </p:nvGrpSpPr>
        <p:grpSpPr>
          <a:xfrm>
            <a:off x="1116180" y="4242823"/>
            <a:ext cx="13674892" cy="470288"/>
            <a:chOff x="1116180" y="2937610"/>
            <a:chExt cx="13674892" cy="470288"/>
          </a:xfrm>
        </p:grpSpPr>
        <p:sp>
          <p:nvSpPr>
            <p:cNvPr id="71" name="Объект 4">
              <a:extLst>
                <a:ext uri="{FF2B5EF4-FFF2-40B4-BE49-F238E27FC236}">
                  <a16:creationId xmlns:a16="http://schemas.microsoft.com/office/drawing/2014/main" id="{4D0AD857-2AE6-DF45-955D-7ECE6F5EB3E4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2" name="Объект 4">
              <a:extLst>
                <a:ext uri="{FF2B5EF4-FFF2-40B4-BE49-F238E27FC236}">
                  <a16:creationId xmlns:a16="http://schemas.microsoft.com/office/drawing/2014/main" id="{EA641EA9-C3AF-A340-A1FB-C1927A702ED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9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3" name="Объект 4">
              <a:extLst>
                <a:ext uri="{FF2B5EF4-FFF2-40B4-BE49-F238E27FC236}">
                  <a16:creationId xmlns:a16="http://schemas.microsoft.com/office/drawing/2014/main" id="{80A47A7B-FF09-1344-8D55-E6A69BD9EB91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10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4" name="Объект 4">
              <a:extLst>
                <a:ext uri="{FF2B5EF4-FFF2-40B4-BE49-F238E27FC236}">
                  <a16:creationId xmlns:a16="http://schemas.microsoft.com/office/drawing/2014/main" id="{5FFB7365-588A-8347-994B-9F43CB535C79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11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5" name="Объект 4">
              <a:extLst>
                <a:ext uri="{FF2B5EF4-FFF2-40B4-BE49-F238E27FC236}">
                  <a16:creationId xmlns:a16="http://schemas.microsoft.com/office/drawing/2014/main" id="{A52868D4-F08D-4F48-BB88-E5397B177BE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76" name="Объект 4">
              <a:extLst>
                <a:ext uri="{FF2B5EF4-FFF2-40B4-BE49-F238E27FC236}">
                  <a16:creationId xmlns:a16="http://schemas.microsoft.com/office/drawing/2014/main" id="{0CF710C2-C27A-1446-B595-C5A757D7AE9A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13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77" name="Объект 4">
              <a:extLst>
                <a:ext uri="{FF2B5EF4-FFF2-40B4-BE49-F238E27FC236}">
                  <a16:creationId xmlns:a16="http://schemas.microsoft.com/office/drawing/2014/main" id="{F36F869E-F37A-9F45-90BB-D3645EE8E71F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14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CECCC2E-360B-D047-8F31-62BDC4CE3AD9}"/>
              </a:ext>
            </a:extLst>
          </p:cNvPr>
          <p:cNvGrpSpPr/>
          <p:nvPr/>
        </p:nvGrpSpPr>
        <p:grpSpPr>
          <a:xfrm>
            <a:off x="1116180" y="5510897"/>
            <a:ext cx="13674892" cy="470288"/>
            <a:chOff x="1116180" y="2937610"/>
            <a:chExt cx="13674892" cy="470288"/>
          </a:xfrm>
        </p:grpSpPr>
        <p:sp>
          <p:nvSpPr>
            <p:cNvPr id="79" name="Объект 4">
              <a:extLst>
                <a:ext uri="{FF2B5EF4-FFF2-40B4-BE49-F238E27FC236}">
                  <a16:creationId xmlns:a16="http://schemas.microsoft.com/office/drawing/2014/main" id="{B5CA1DE3-11C8-2F49-B701-9F80E3824E60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0" name="Объект 4">
              <a:extLst>
                <a:ext uri="{FF2B5EF4-FFF2-40B4-BE49-F238E27FC236}">
                  <a16:creationId xmlns:a16="http://schemas.microsoft.com/office/drawing/2014/main" id="{EBE78929-A9EC-0944-B631-761275CF6FA4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1" name="Объект 4">
              <a:extLst>
                <a:ext uri="{FF2B5EF4-FFF2-40B4-BE49-F238E27FC236}">
                  <a16:creationId xmlns:a16="http://schemas.microsoft.com/office/drawing/2014/main" id="{59D589D0-0A9E-A945-B0F1-30B1E6C0C942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17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2" name="Объект 4">
              <a:extLst>
                <a:ext uri="{FF2B5EF4-FFF2-40B4-BE49-F238E27FC236}">
                  <a16:creationId xmlns:a16="http://schemas.microsoft.com/office/drawing/2014/main" id="{98A894D0-5401-C542-82A9-5AD295410944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18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3" name="Объект 4">
              <a:extLst>
                <a:ext uri="{FF2B5EF4-FFF2-40B4-BE49-F238E27FC236}">
                  <a16:creationId xmlns:a16="http://schemas.microsoft.com/office/drawing/2014/main" id="{2F59AD8C-3DBF-AE4D-8BAB-A2C8A09CB791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19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4" name="Объект 4">
              <a:extLst>
                <a:ext uri="{FF2B5EF4-FFF2-40B4-BE49-F238E27FC236}">
                  <a16:creationId xmlns:a16="http://schemas.microsoft.com/office/drawing/2014/main" id="{1A942051-79F4-4943-AAAB-04C79A59C342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20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85" name="Объект 4">
              <a:extLst>
                <a:ext uri="{FF2B5EF4-FFF2-40B4-BE49-F238E27FC236}">
                  <a16:creationId xmlns:a16="http://schemas.microsoft.com/office/drawing/2014/main" id="{CA406214-CB29-A74B-B579-0751FC7CF48E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21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BE4E855A-406F-B942-84D2-64599CEB4941}"/>
              </a:ext>
            </a:extLst>
          </p:cNvPr>
          <p:cNvGrpSpPr/>
          <p:nvPr/>
        </p:nvGrpSpPr>
        <p:grpSpPr>
          <a:xfrm>
            <a:off x="1128556" y="6773521"/>
            <a:ext cx="13674892" cy="470288"/>
            <a:chOff x="1116180" y="2937610"/>
            <a:chExt cx="13674892" cy="470288"/>
          </a:xfrm>
        </p:grpSpPr>
        <p:sp>
          <p:nvSpPr>
            <p:cNvPr id="87" name="Объект 4">
              <a:extLst>
                <a:ext uri="{FF2B5EF4-FFF2-40B4-BE49-F238E27FC236}">
                  <a16:creationId xmlns:a16="http://schemas.microsoft.com/office/drawing/2014/main" id="{4C5369C4-A7FC-BB49-8F88-8DD08E9A8027}"/>
                </a:ext>
              </a:extLst>
            </p:cNvPr>
            <p:cNvSpPr txBox="1">
              <a:spLocks/>
            </p:cNvSpPr>
            <p:nvPr/>
          </p:nvSpPr>
          <p:spPr>
            <a:xfrm>
              <a:off x="1116180" y="2952167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22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8" name="Объект 4">
              <a:extLst>
                <a:ext uri="{FF2B5EF4-FFF2-40B4-BE49-F238E27FC236}">
                  <a16:creationId xmlns:a16="http://schemas.microsoft.com/office/drawing/2014/main" id="{CD2B2D37-F6F1-A748-85AE-879E3698854D}"/>
                </a:ext>
              </a:extLst>
            </p:cNvPr>
            <p:cNvSpPr txBox="1">
              <a:spLocks/>
            </p:cNvSpPr>
            <p:nvPr/>
          </p:nvSpPr>
          <p:spPr>
            <a:xfrm>
              <a:off x="3312629" y="2952166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23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89" name="Объект 4">
              <a:extLst>
                <a:ext uri="{FF2B5EF4-FFF2-40B4-BE49-F238E27FC236}">
                  <a16:creationId xmlns:a16="http://schemas.microsoft.com/office/drawing/2014/main" id="{89A7C1D0-5EB4-FA4C-9123-429B68C84568}"/>
                </a:ext>
              </a:extLst>
            </p:cNvPr>
            <p:cNvSpPr txBox="1">
              <a:spLocks/>
            </p:cNvSpPr>
            <p:nvPr/>
          </p:nvSpPr>
          <p:spPr>
            <a:xfrm>
              <a:off x="5532246" y="29536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24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0" name="Объект 4">
              <a:extLst>
                <a:ext uri="{FF2B5EF4-FFF2-40B4-BE49-F238E27FC236}">
                  <a16:creationId xmlns:a16="http://schemas.microsoft.com/office/drawing/2014/main" id="{812A7D70-344C-6046-AED1-FD26C02EFCCB}"/>
                </a:ext>
              </a:extLst>
            </p:cNvPr>
            <p:cNvSpPr txBox="1">
              <a:spLocks/>
            </p:cNvSpPr>
            <p:nvPr/>
          </p:nvSpPr>
          <p:spPr>
            <a:xfrm>
              <a:off x="7737440" y="2947173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25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1" name="Объект 4">
              <a:extLst>
                <a:ext uri="{FF2B5EF4-FFF2-40B4-BE49-F238E27FC236}">
                  <a16:creationId xmlns:a16="http://schemas.microsoft.com/office/drawing/2014/main" id="{31FB15F7-7EFB-1346-8644-7F4727577468}"/>
                </a:ext>
              </a:extLst>
            </p:cNvPr>
            <p:cNvSpPr txBox="1">
              <a:spLocks/>
            </p:cNvSpPr>
            <p:nvPr/>
          </p:nvSpPr>
          <p:spPr>
            <a:xfrm>
              <a:off x="9951265" y="2942051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26</a:t>
              </a:r>
            </a:p>
            <a:p>
              <a:endParaRPr lang="ru-RU" sz="1800" dirty="0">
                <a:solidFill>
                  <a:schemeClr val="bg1"/>
                </a:solidFill>
              </a:endParaRPr>
            </a:p>
          </p:txBody>
        </p:sp>
        <p:sp>
          <p:nvSpPr>
            <p:cNvPr id="92" name="Объект 4">
              <a:extLst>
                <a:ext uri="{FF2B5EF4-FFF2-40B4-BE49-F238E27FC236}">
                  <a16:creationId xmlns:a16="http://schemas.microsoft.com/office/drawing/2014/main" id="{18386387-BF6C-F144-BB03-8F2CB5F20923}"/>
                </a:ext>
              </a:extLst>
            </p:cNvPr>
            <p:cNvSpPr txBox="1">
              <a:spLocks/>
            </p:cNvSpPr>
            <p:nvPr/>
          </p:nvSpPr>
          <p:spPr>
            <a:xfrm>
              <a:off x="12142606" y="2937610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27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  <p:sp>
          <p:nvSpPr>
            <p:cNvPr id="93" name="Объект 4">
              <a:extLst>
                <a:ext uri="{FF2B5EF4-FFF2-40B4-BE49-F238E27FC236}">
                  <a16:creationId xmlns:a16="http://schemas.microsoft.com/office/drawing/2014/main" id="{B4AE0CE4-EBA8-9C47-8F29-4FFE42AA44E4}"/>
                </a:ext>
              </a:extLst>
            </p:cNvPr>
            <p:cNvSpPr txBox="1">
              <a:spLocks/>
            </p:cNvSpPr>
            <p:nvPr/>
          </p:nvSpPr>
          <p:spPr>
            <a:xfrm>
              <a:off x="14333947" y="2946478"/>
              <a:ext cx="457125" cy="454247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2"/>
                  </a:solidFill>
                </a:rPr>
                <a:t>28</a:t>
              </a:r>
            </a:p>
            <a:p>
              <a:endParaRPr lang="ru-RU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94" name="Объект 4">
            <a:extLst>
              <a:ext uri="{FF2B5EF4-FFF2-40B4-BE49-F238E27FC236}">
                <a16:creationId xmlns:a16="http://schemas.microsoft.com/office/drawing/2014/main" id="{C63D2666-A7DB-7C4F-B1CB-6DEACD19DE3E}"/>
              </a:ext>
            </a:extLst>
          </p:cNvPr>
          <p:cNvSpPr txBox="1">
            <a:spLocks/>
          </p:cNvSpPr>
          <p:nvPr/>
        </p:nvSpPr>
        <p:spPr>
          <a:xfrm>
            <a:off x="1116180" y="8087984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29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5" name="Объект 4">
            <a:extLst>
              <a:ext uri="{FF2B5EF4-FFF2-40B4-BE49-F238E27FC236}">
                <a16:creationId xmlns:a16="http://schemas.microsoft.com/office/drawing/2014/main" id="{74C36757-4E6D-9347-9A6D-8BABB592DBC7}"/>
              </a:ext>
            </a:extLst>
          </p:cNvPr>
          <p:cNvSpPr txBox="1">
            <a:spLocks/>
          </p:cNvSpPr>
          <p:nvPr/>
        </p:nvSpPr>
        <p:spPr>
          <a:xfrm>
            <a:off x="3312629" y="8087983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30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96" name="Объект 4">
            <a:extLst>
              <a:ext uri="{FF2B5EF4-FFF2-40B4-BE49-F238E27FC236}">
                <a16:creationId xmlns:a16="http://schemas.microsoft.com/office/drawing/2014/main" id="{C3860AC6-CFF2-BA4F-B073-0734F8BE158F}"/>
              </a:ext>
            </a:extLst>
          </p:cNvPr>
          <p:cNvSpPr txBox="1">
            <a:spLocks/>
          </p:cNvSpPr>
          <p:nvPr/>
        </p:nvSpPr>
        <p:spPr>
          <a:xfrm>
            <a:off x="5532246" y="8089468"/>
            <a:ext cx="457125" cy="454247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2"/>
                </a:solidFill>
              </a:rPr>
              <a:t>31</a:t>
            </a:r>
          </a:p>
          <a:p>
            <a:endParaRPr lang="ru-RU" sz="1800" dirty="0">
              <a:solidFill>
                <a:schemeClr val="tx2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FE4E0E7-27E8-6A4D-885C-B88B571933F9}"/>
              </a:ext>
            </a:extLst>
          </p:cNvPr>
          <p:cNvGrpSpPr/>
          <p:nvPr/>
        </p:nvGrpSpPr>
        <p:grpSpPr>
          <a:xfrm>
            <a:off x="957266" y="2937160"/>
            <a:ext cx="13833806" cy="1126390"/>
            <a:chOff x="957266" y="2937160"/>
            <a:chExt cx="13833806" cy="1126390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1374D27D-4729-9144-A5EF-EBD43DC32481}"/>
                </a:ext>
              </a:extLst>
            </p:cNvPr>
            <p:cNvSpPr/>
            <p:nvPr/>
          </p:nvSpPr>
          <p:spPr>
            <a:xfrm>
              <a:off x="957266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D759736D-D201-3146-B1F0-709BDE549D0A}"/>
                </a:ext>
              </a:extLst>
            </p:cNvPr>
            <p:cNvSpPr/>
            <p:nvPr/>
          </p:nvSpPr>
          <p:spPr>
            <a:xfrm>
              <a:off x="3168214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0C9FDD83-7262-F34E-A223-1DF57ACC4E9C}"/>
                </a:ext>
              </a:extLst>
            </p:cNvPr>
            <p:cNvSpPr/>
            <p:nvPr/>
          </p:nvSpPr>
          <p:spPr>
            <a:xfrm>
              <a:off x="5379162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475B4468-1FED-D541-B3D6-D72C941FFFF0}"/>
                </a:ext>
              </a:extLst>
            </p:cNvPr>
            <p:cNvSpPr/>
            <p:nvPr/>
          </p:nvSpPr>
          <p:spPr>
            <a:xfrm>
              <a:off x="7590110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ADAD5700-3478-1243-B269-88CC0DCCD6FD}"/>
                </a:ext>
              </a:extLst>
            </p:cNvPr>
            <p:cNvSpPr/>
            <p:nvPr/>
          </p:nvSpPr>
          <p:spPr>
            <a:xfrm>
              <a:off x="9801058" y="2974713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D7DEBEF4-BF5B-C541-8F9C-CD8AB44DABE0}"/>
                </a:ext>
              </a:extLst>
            </p:cNvPr>
            <p:cNvGrpSpPr/>
            <p:nvPr/>
          </p:nvGrpSpPr>
          <p:grpSpPr>
            <a:xfrm>
              <a:off x="1116180" y="2937160"/>
              <a:ext cx="13674892" cy="470288"/>
              <a:chOff x="1116180" y="2937610"/>
              <a:chExt cx="13674892" cy="470288"/>
            </a:xfrm>
          </p:grpSpPr>
          <p:sp>
            <p:nvSpPr>
              <p:cNvPr id="122" name="Объект 4">
                <a:extLst>
                  <a:ext uri="{FF2B5EF4-FFF2-40B4-BE49-F238E27FC236}">
                    <a16:creationId xmlns:a16="http://schemas.microsoft.com/office/drawing/2014/main" id="{B7F61888-5D78-D347-AAE1-66F00ADC68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6180" y="2952167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Объект 4">
                <a:extLst>
                  <a:ext uri="{FF2B5EF4-FFF2-40B4-BE49-F238E27FC236}">
                    <a16:creationId xmlns:a16="http://schemas.microsoft.com/office/drawing/2014/main" id="{A696C48C-99E1-2347-B7E0-A30112C5C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2629" y="2952166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2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Объект 4">
                <a:extLst>
                  <a:ext uri="{FF2B5EF4-FFF2-40B4-BE49-F238E27FC236}">
                    <a16:creationId xmlns:a16="http://schemas.microsoft.com/office/drawing/2014/main" id="{0F917E5F-97B5-A54A-9321-CA64026276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2246" y="29536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3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Объект 4">
                <a:extLst>
                  <a:ext uri="{FF2B5EF4-FFF2-40B4-BE49-F238E27FC236}">
                    <a16:creationId xmlns:a16="http://schemas.microsoft.com/office/drawing/2014/main" id="{822C6947-1985-4C4C-A3FF-D57E8BB3F1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7440" y="2947173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4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Объект 4">
                <a:extLst>
                  <a:ext uri="{FF2B5EF4-FFF2-40B4-BE49-F238E27FC236}">
                    <a16:creationId xmlns:a16="http://schemas.microsoft.com/office/drawing/2014/main" id="{A18B2891-1DA2-0D4D-8455-D684272FA3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265" y="29420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5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Объект 4">
                <a:extLst>
                  <a:ext uri="{FF2B5EF4-FFF2-40B4-BE49-F238E27FC236}">
                    <a16:creationId xmlns:a16="http://schemas.microsoft.com/office/drawing/2014/main" id="{F38B63BB-3EF2-F84D-9668-6A8C1B379F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42606" y="2937610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6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28" name="Объект 4">
                <a:extLst>
                  <a:ext uri="{FF2B5EF4-FFF2-40B4-BE49-F238E27FC236}">
                    <a16:creationId xmlns:a16="http://schemas.microsoft.com/office/drawing/2014/main" id="{55580F47-7B1F-D447-8CE2-99A8E5DF2C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33947" y="2946478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7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E60A6D2-4852-424D-82E4-DFA2A716E570}"/>
              </a:ext>
            </a:extLst>
          </p:cNvPr>
          <p:cNvGrpSpPr/>
          <p:nvPr/>
        </p:nvGrpSpPr>
        <p:grpSpPr>
          <a:xfrm>
            <a:off x="957266" y="4242373"/>
            <a:ext cx="13833806" cy="1106848"/>
            <a:chOff x="957266" y="4242373"/>
            <a:chExt cx="13833806" cy="1106848"/>
          </a:xfrm>
        </p:grpSpPr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A55765C3-3E9F-C14F-9F90-2F20C02BDC6A}"/>
                </a:ext>
              </a:extLst>
            </p:cNvPr>
            <p:cNvSpPr/>
            <p:nvPr/>
          </p:nvSpPr>
          <p:spPr>
            <a:xfrm>
              <a:off x="957266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B3669915-C3A1-1A4F-BA5D-117B92DC8049}"/>
                </a:ext>
              </a:extLst>
            </p:cNvPr>
            <p:cNvSpPr/>
            <p:nvPr/>
          </p:nvSpPr>
          <p:spPr>
            <a:xfrm>
              <a:off x="3168214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D7D1F855-0CE4-664D-8C70-DDA7791C842F}"/>
                </a:ext>
              </a:extLst>
            </p:cNvPr>
            <p:cNvSpPr/>
            <p:nvPr/>
          </p:nvSpPr>
          <p:spPr>
            <a:xfrm>
              <a:off x="5379162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8BCC45DE-8316-6940-B85B-9C4FFFA80786}"/>
                </a:ext>
              </a:extLst>
            </p:cNvPr>
            <p:cNvSpPr/>
            <p:nvPr/>
          </p:nvSpPr>
          <p:spPr>
            <a:xfrm>
              <a:off x="7590110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22991EF0-10B5-1E44-896F-67DA29F87535}"/>
                </a:ext>
              </a:extLst>
            </p:cNvPr>
            <p:cNvSpPr/>
            <p:nvPr/>
          </p:nvSpPr>
          <p:spPr>
            <a:xfrm>
              <a:off x="9801058" y="4260384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FAF96A81-B37B-0649-A603-1439B7B998DB}"/>
                </a:ext>
              </a:extLst>
            </p:cNvPr>
            <p:cNvGrpSpPr/>
            <p:nvPr/>
          </p:nvGrpSpPr>
          <p:grpSpPr>
            <a:xfrm>
              <a:off x="1116180" y="4242373"/>
              <a:ext cx="13674892" cy="470288"/>
              <a:chOff x="1116180" y="2937610"/>
              <a:chExt cx="13674892" cy="470288"/>
            </a:xfrm>
          </p:grpSpPr>
          <p:sp>
            <p:nvSpPr>
              <p:cNvPr id="130" name="Объект 4">
                <a:extLst>
                  <a:ext uri="{FF2B5EF4-FFF2-40B4-BE49-F238E27FC236}">
                    <a16:creationId xmlns:a16="http://schemas.microsoft.com/office/drawing/2014/main" id="{3F64A6A7-1A9A-104A-BC84-872ED490BD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6180" y="2952167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8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Объект 4">
                <a:extLst>
                  <a:ext uri="{FF2B5EF4-FFF2-40B4-BE49-F238E27FC236}">
                    <a16:creationId xmlns:a16="http://schemas.microsoft.com/office/drawing/2014/main" id="{604EFBD1-C84C-A24A-BF8D-77FFF69FA8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2629" y="2952166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9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Объект 4">
                <a:extLst>
                  <a:ext uri="{FF2B5EF4-FFF2-40B4-BE49-F238E27FC236}">
                    <a16:creationId xmlns:a16="http://schemas.microsoft.com/office/drawing/2014/main" id="{2FA31017-CA66-7941-88C8-3AF5EAA1ED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2246" y="29536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10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Объект 4">
                <a:extLst>
                  <a:ext uri="{FF2B5EF4-FFF2-40B4-BE49-F238E27FC236}">
                    <a16:creationId xmlns:a16="http://schemas.microsoft.com/office/drawing/2014/main" id="{EED60C93-B829-4E49-83FC-F7B22573DE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37440" y="2947173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11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Объект 4">
                <a:extLst>
                  <a:ext uri="{FF2B5EF4-FFF2-40B4-BE49-F238E27FC236}">
                    <a16:creationId xmlns:a16="http://schemas.microsoft.com/office/drawing/2014/main" id="{0860BEE6-5E38-5141-87C9-EA836F54B4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51265" y="2942051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</a:rPr>
                  <a:t>12</a:t>
                </a:r>
              </a:p>
              <a:p>
                <a:endParaRPr lang="ru-RU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Объект 4">
                <a:extLst>
                  <a:ext uri="{FF2B5EF4-FFF2-40B4-BE49-F238E27FC236}">
                    <a16:creationId xmlns:a16="http://schemas.microsoft.com/office/drawing/2014/main" id="{D54C0A7B-448D-B34C-83CC-FED1FE7AC2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42606" y="2937610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13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6" name="Объект 4">
                <a:extLst>
                  <a:ext uri="{FF2B5EF4-FFF2-40B4-BE49-F238E27FC236}">
                    <a16:creationId xmlns:a16="http://schemas.microsoft.com/office/drawing/2014/main" id="{C2CF11BE-A4BD-DF46-92A8-9C0099E2FB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333947" y="2946478"/>
                <a:ext cx="457125" cy="454247"/>
              </a:xfrm>
              <a:prstGeom prst="rect">
                <a:avLst/>
              </a:prstGeom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tx2"/>
                    </a:solidFill>
                  </a:rPr>
                  <a:t>14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145" name="Дуга 144">
            <a:extLst>
              <a:ext uri="{FF2B5EF4-FFF2-40B4-BE49-F238E27FC236}">
                <a16:creationId xmlns:a16="http://schemas.microsoft.com/office/drawing/2014/main" id="{45E060D9-5F08-AE41-ACDF-6117128B7768}"/>
              </a:ext>
            </a:extLst>
          </p:cNvPr>
          <p:cNvSpPr/>
          <p:nvPr/>
        </p:nvSpPr>
        <p:spPr>
          <a:xfrm>
            <a:off x="9180967" y="3229742"/>
            <a:ext cx="4658462" cy="4307127"/>
          </a:xfrm>
          <a:prstGeom prst="arc">
            <a:avLst>
              <a:gd name="adj1" fmla="val 14684713"/>
              <a:gd name="adj2" fmla="val 21017783"/>
            </a:avLst>
          </a:prstGeom>
          <a:ln w="47625">
            <a:solidFill>
              <a:schemeClr val="accent3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41A56666-8ED7-C444-9F54-89839F7E8156}"/>
              </a:ext>
            </a:extLst>
          </p:cNvPr>
          <p:cNvGrpSpPr/>
          <p:nvPr/>
        </p:nvGrpSpPr>
        <p:grpSpPr>
          <a:xfrm>
            <a:off x="10987092" y="4862665"/>
            <a:ext cx="4854678" cy="1611691"/>
            <a:chOff x="11574547" y="5130522"/>
            <a:chExt cx="4854678" cy="1611691"/>
          </a:xfrm>
        </p:grpSpPr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F552096C-8B7D-E542-89CB-257CB822BA4C}"/>
                </a:ext>
              </a:extLst>
            </p:cNvPr>
            <p:cNvSpPr/>
            <p:nvPr/>
          </p:nvSpPr>
          <p:spPr>
            <a:xfrm rot="21480000">
              <a:off x="11574547" y="5130522"/>
              <a:ext cx="4854678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4AAA5ACB-0270-244F-A1D8-04936DAB32AA}"/>
                </a:ext>
              </a:extLst>
            </p:cNvPr>
            <p:cNvSpPr/>
            <p:nvPr/>
          </p:nvSpPr>
          <p:spPr>
            <a:xfrm rot="21480000">
              <a:off x="11816740" y="5871184"/>
              <a:ext cx="3803203" cy="871029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149" name="Объект 4">
            <a:extLst>
              <a:ext uri="{FF2B5EF4-FFF2-40B4-BE49-F238E27FC236}">
                <a16:creationId xmlns:a16="http://schemas.microsoft.com/office/drawing/2014/main" id="{9F4D4C2F-17C7-D044-80E8-E962D0A256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361882" y="4843144"/>
            <a:ext cx="5259635" cy="193037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Сократили </a:t>
            </a:r>
            <a:r>
              <a:rPr lang="ru-RU" dirty="0" err="1">
                <a:solidFill>
                  <a:schemeClr val="bg1"/>
                </a:solidFill>
              </a:rPr>
              <a:t>скоуп</a:t>
            </a:r>
            <a:r>
              <a:rPr lang="ru-RU" dirty="0">
                <a:solidFill>
                  <a:schemeClr val="bg1"/>
                </a:solidFill>
              </a:rPr>
              <a:t> разработки</a:t>
            </a:r>
          </a:p>
        </p:txBody>
      </p:sp>
    </p:spTree>
    <p:extLst>
      <p:ext uri="{BB962C8B-B14F-4D97-AF65-F5344CB8AC3E}">
        <p14:creationId xmlns:p14="http://schemas.microsoft.com/office/powerpoint/2010/main" val="5289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44">
            <a:extLst>
              <a:ext uri="{FF2B5EF4-FFF2-40B4-BE49-F238E27FC236}">
                <a16:creationId xmlns:a16="http://schemas.microsoft.com/office/drawing/2014/main" id="{E4F8BF2D-48CA-E74F-A10E-BC3A444FC7C1}"/>
              </a:ext>
            </a:extLst>
          </p:cNvPr>
          <p:cNvSpPr/>
          <p:nvPr/>
        </p:nvSpPr>
        <p:spPr>
          <a:xfrm>
            <a:off x="973338" y="4247596"/>
            <a:ext cx="2015034" cy="1083733"/>
          </a:xfrm>
          <a:prstGeom prst="rect">
            <a:avLst/>
          </a:prstGeom>
          <a:solidFill>
            <a:schemeClr val="bg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107">
            <a:extLst>
              <a:ext uri="{FF2B5EF4-FFF2-40B4-BE49-F238E27FC236}">
                <a16:creationId xmlns:a16="http://schemas.microsoft.com/office/drawing/2014/main" id="{6A829B75-2E19-B64E-BCF3-820EF5FF7DCA}"/>
              </a:ext>
            </a:extLst>
          </p:cNvPr>
          <p:cNvSpPr/>
          <p:nvPr/>
        </p:nvSpPr>
        <p:spPr>
          <a:xfrm>
            <a:off x="3176222" y="4260834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Прямоугольник 107">
            <a:extLst>
              <a:ext uri="{FF2B5EF4-FFF2-40B4-BE49-F238E27FC236}">
                <a16:creationId xmlns:a16="http://schemas.microsoft.com/office/drawing/2014/main" id="{E1A2CB3A-E3C0-2D4B-BC2F-C8573EE97C76}"/>
              </a:ext>
            </a:extLst>
          </p:cNvPr>
          <p:cNvSpPr/>
          <p:nvPr/>
        </p:nvSpPr>
        <p:spPr>
          <a:xfrm>
            <a:off x="5378533" y="4278510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Недельные релизы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45B4A-A792-674C-AFDC-5496F771453F}"/>
              </a:ext>
            </a:extLst>
          </p:cNvPr>
          <p:cNvSpPr/>
          <p:nvPr/>
        </p:nvSpPr>
        <p:spPr>
          <a:xfrm>
            <a:off x="957266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78D2176-0638-B840-887D-2C890F408A99}"/>
              </a:ext>
            </a:extLst>
          </p:cNvPr>
          <p:cNvSpPr/>
          <p:nvPr/>
        </p:nvSpPr>
        <p:spPr>
          <a:xfrm>
            <a:off x="3168214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002535-D8F8-ED4E-9E7E-FC8350892FEB}"/>
              </a:ext>
            </a:extLst>
          </p:cNvPr>
          <p:cNvSpPr/>
          <p:nvPr/>
        </p:nvSpPr>
        <p:spPr>
          <a:xfrm>
            <a:off x="5379162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5B6C141-C108-254B-9B7C-5891F01521B3}"/>
              </a:ext>
            </a:extLst>
          </p:cNvPr>
          <p:cNvSpPr/>
          <p:nvPr/>
        </p:nvSpPr>
        <p:spPr>
          <a:xfrm>
            <a:off x="7590110" y="2980267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892F5BF-9C92-4140-B1C8-A82963C5AB38}"/>
              </a:ext>
            </a:extLst>
          </p:cNvPr>
          <p:cNvSpPr/>
          <p:nvPr/>
        </p:nvSpPr>
        <p:spPr>
          <a:xfrm>
            <a:off x="9801058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7E8D2-8AA6-1C4A-AC0D-A6FA0FDA007F}"/>
              </a:ext>
            </a:extLst>
          </p:cNvPr>
          <p:cNvSpPr/>
          <p:nvPr/>
        </p:nvSpPr>
        <p:spPr>
          <a:xfrm>
            <a:off x="1201200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EBCE2F3-0B5E-F84B-BB3F-D73AD7E8DC7D}"/>
              </a:ext>
            </a:extLst>
          </p:cNvPr>
          <p:cNvSpPr/>
          <p:nvPr/>
        </p:nvSpPr>
        <p:spPr>
          <a:xfrm>
            <a:off x="14222956" y="297516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044600C-875F-2444-8C71-3C85249A2DF0}"/>
              </a:ext>
            </a:extLst>
          </p:cNvPr>
          <p:cNvSpPr/>
          <p:nvPr/>
        </p:nvSpPr>
        <p:spPr>
          <a:xfrm>
            <a:off x="957266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438D9B3-FAC6-3E4F-BC26-27FC2FB8F74D}"/>
              </a:ext>
            </a:extLst>
          </p:cNvPr>
          <p:cNvSpPr/>
          <p:nvPr/>
        </p:nvSpPr>
        <p:spPr>
          <a:xfrm>
            <a:off x="3168214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3B9819B-662D-E94E-8EE5-F2D518BDF875}"/>
              </a:ext>
            </a:extLst>
          </p:cNvPr>
          <p:cNvSpPr/>
          <p:nvPr/>
        </p:nvSpPr>
        <p:spPr>
          <a:xfrm>
            <a:off x="5379162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D003F31-9BF5-E04A-BADF-7B7C831021D6}"/>
              </a:ext>
            </a:extLst>
          </p:cNvPr>
          <p:cNvSpPr/>
          <p:nvPr/>
        </p:nvSpPr>
        <p:spPr>
          <a:xfrm>
            <a:off x="7590110" y="4265938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CF30DBF-F531-204A-B1BF-339EBA53D3B6}"/>
              </a:ext>
            </a:extLst>
          </p:cNvPr>
          <p:cNvSpPr/>
          <p:nvPr/>
        </p:nvSpPr>
        <p:spPr>
          <a:xfrm>
            <a:off x="9801058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D5453CA-E4B9-8746-86E3-34342AC3D192}"/>
              </a:ext>
            </a:extLst>
          </p:cNvPr>
          <p:cNvSpPr/>
          <p:nvPr/>
        </p:nvSpPr>
        <p:spPr>
          <a:xfrm>
            <a:off x="1201200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CCB1A81-7B13-654F-9382-D25382FD4636}"/>
              </a:ext>
            </a:extLst>
          </p:cNvPr>
          <p:cNvSpPr/>
          <p:nvPr/>
        </p:nvSpPr>
        <p:spPr>
          <a:xfrm>
            <a:off x="14222956" y="426083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4F3FD35-81BB-F247-853A-62D753028097}"/>
              </a:ext>
            </a:extLst>
          </p:cNvPr>
          <p:cNvSpPr/>
          <p:nvPr/>
        </p:nvSpPr>
        <p:spPr>
          <a:xfrm>
            <a:off x="957266" y="5533717"/>
            <a:ext cx="2015034" cy="1083733"/>
          </a:xfrm>
          <a:prstGeom prst="rect">
            <a:avLst/>
          </a:prstGeom>
          <a:solidFill>
            <a:schemeClr val="bg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AA34BBF-4A94-3D41-9507-3EFC3900E621}"/>
              </a:ext>
            </a:extLst>
          </p:cNvPr>
          <p:cNvSpPr/>
          <p:nvPr/>
        </p:nvSpPr>
        <p:spPr>
          <a:xfrm>
            <a:off x="3168214" y="5533717"/>
            <a:ext cx="2015034" cy="1083733"/>
          </a:xfrm>
          <a:prstGeom prst="rect">
            <a:avLst/>
          </a:prstGeom>
          <a:solidFill>
            <a:schemeClr val="bg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0B400C9D-C05E-5348-A60E-C053CA2C7175}"/>
              </a:ext>
            </a:extLst>
          </p:cNvPr>
          <p:cNvSpPr/>
          <p:nvPr/>
        </p:nvSpPr>
        <p:spPr>
          <a:xfrm>
            <a:off x="5379162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03001F1-EAA6-5B44-94DC-213ADBF086CD}"/>
              </a:ext>
            </a:extLst>
          </p:cNvPr>
          <p:cNvSpPr/>
          <p:nvPr/>
        </p:nvSpPr>
        <p:spPr>
          <a:xfrm>
            <a:off x="7590110" y="5533717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520C79E-EB8C-9345-999D-A5ED1EBDBC30}"/>
              </a:ext>
            </a:extLst>
          </p:cNvPr>
          <p:cNvSpPr/>
          <p:nvPr/>
        </p:nvSpPr>
        <p:spPr>
          <a:xfrm>
            <a:off x="9801058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D7F724F-25FB-7B48-856D-DBDF0DA6CC87}"/>
              </a:ext>
            </a:extLst>
          </p:cNvPr>
          <p:cNvSpPr/>
          <p:nvPr/>
        </p:nvSpPr>
        <p:spPr>
          <a:xfrm>
            <a:off x="1201200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3F7BF27-3C66-7E4D-B73E-C5D8F78743EC}"/>
              </a:ext>
            </a:extLst>
          </p:cNvPr>
          <p:cNvSpPr/>
          <p:nvPr/>
        </p:nvSpPr>
        <p:spPr>
          <a:xfrm>
            <a:off x="14222956" y="5528613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A036DD-B7FE-8B4F-AA9D-C077DD1FE3A6}"/>
              </a:ext>
            </a:extLst>
          </p:cNvPr>
          <p:cNvSpPr/>
          <p:nvPr/>
        </p:nvSpPr>
        <p:spPr>
          <a:xfrm>
            <a:off x="957266" y="6819388"/>
            <a:ext cx="2015034" cy="1083733"/>
          </a:xfrm>
          <a:prstGeom prst="rect">
            <a:avLst/>
          </a:prstGeom>
          <a:solidFill>
            <a:schemeClr val="bg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24A4142-1D08-7249-A343-82E47CC06D1F}"/>
              </a:ext>
            </a:extLst>
          </p:cNvPr>
          <p:cNvSpPr/>
          <p:nvPr/>
        </p:nvSpPr>
        <p:spPr>
          <a:xfrm>
            <a:off x="3168214" y="6819388"/>
            <a:ext cx="2015034" cy="1083733"/>
          </a:xfrm>
          <a:prstGeom prst="rect">
            <a:avLst/>
          </a:prstGeom>
          <a:solidFill>
            <a:schemeClr val="bg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954D55B4-7093-9740-81FF-AB14E659E846}"/>
              </a:ext>
            </a:extLst>
          </p:cNvPr>
          <p:cNvSpPr/>
          <p:nvPr/>
        </p:nvSpPr>
        <p:spPr>
          <a:xfrm>
            <a:off x="5379162" y="6819388"/>
            <a:ext cx="2015034" cy="1083733"/>
          </a:xfrm>
          <a:prstGeom prst="rect">
            <a:avLst/>
          </a:prstGeom>
          <a:solidFill>
            <a:schemeClr val="bg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6EE8C74-598A-BD42-89BB-3F06F67FA955}"/>
              </a:ext>
            </a:extLst>
          </p:cNvPr>
          <p:cNvSpPr/>
          <p:nvPr/>
        </p:nvSpPr>
        <p:spPr>
          <a:xfrm>
            <a:off x="7590110" y="6819388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046A87-2242-F940-B8C6-942947C37FA5}"/>
              </a:ext>
            </a:extLst>
          </p:cNvPr>
          <p:cNvSpPr/>
          <p:nvPr/>
        </p:nvSpPr>
        <p:spPr>
          <a:xfrm>
            <a:off x="9801058" y="6814284"/>
            <a:ext cx="2015034" cy="108373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3949AC-CB6C-304B-A575-310E418C477B}"/>
              </a:ext>
            </a:extLst>
          </p:cNvPr>
          <p:cNvSpPr/>
          <p:nvPr/>
        </p:nvSpPr>
        <p:spPr>
          <a:xfrm>
            <a:off x="1201200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6E67712C-B5F4-6B42-B280-BDCD237CD697}"/>
              </a:ext>
            </a:extLst>
          </p:cNvPr>
          <p:cNvSpPr/>
          <p:nvPr/>
        </p:nvSpPr>
        <p:spPr>
          <a:xfrm>
            <a:off x="14222956" y="6814284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C3839109-AFE3-8E4C-A466-EAE74A4AD6FD}"/>
              </a:ext>
            </a:extLst>
          </p:cNvPr>
          <p:cNvSpPr/>
          <p:nvPr/>
        </p:nvSpPr>
        <p:spPr>
          <a:xfrm>
            <a:off x="956637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0A18730-7905-144B-98ED-2440BB24C19C}"/>
              </a:ext>
            </a:extLst>
          </p:cNvPr>
          <p:cNvSpPr/>
          <p:nvPr/>
        </p:nvSpPr>
        <p:spPr>
          <a:xfrm>
            <a:off x="3167585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1AC3141-A2FB-6443-BEF7-0013679A01C6}"/>
              </a:ext>
            </a:extLst>
          </p:cNvPr>
          <p:cNvSpPr/>
          <p:nvPr/>
        </p:nvSpPr>
        <p:spPr>
          <a:xfrm>
            <a:off x="5378533" y="8105059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FE4E0E7-27E8-6A4D-885C-B88B571933F9}"/>
              </a:ext>
            </a:extLst>
          </p:cNvPr>
          <p:cNvGrpSpPr/>
          <p:nvPr/>
        </p:nvGrpSpPr>
        <p:grpSpPr>
          <a:xfrm>
            <a:off x="957266" y="2974713"/>
            <a:ext cx="10858826" cy="1088837"/>
            <a:chOff x="957266" y="2974713"/>
            <a:chExt cx="10858826" cy="1088837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1374D27D-4729-9144-A5EF-EBD43DC32481}"/>
                </a:ext>
              </a:extLst>
            </p:cNvPr>
            <p:cNvSpPr/>
            <p:nvPr/>
          </p:nvSpPr>
          <p:spPr>
            <a:xfrm>
              <a:off x="957266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D759736D-D201-3146-B1F0-709BDE549D0A}"/>
                </a:ext>
              </a:extLst>
            </p:cNvPr>
            <p:cNvSpPr/>
            <p:nvPr/>
          </p:nvSpPr>
          <p:spPr>
            <a:xfrm>
              <a:off x="3168214" y="2979817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0C9FDD83-7262-F34E-A223-1DF57ACC4E9C}"/>
                </a:ext>
              </a:extLst>
            </p:cNvPr>
            <p:cNvSpPr/>
            <p:nvPr/>
          </p:nvSpPr>
          <p:spPr>
            <a:xfrm>
              <a:off x="5379162" y="2979817"/>
              <a:ext cx="2015034" cy="1083733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475B4468-1FED-D541-B3D6-D72C941FFFF0}"/>
                </a:ext>
              </a:extLst>
            </p:cNvPr>
            <p:cNvSpPr/>
            <p:nvPr/>
          </p:nvSpPr>
          <p:spPr>
            <a:xfrm>
              <a:off x="7590110" y="2979817"/>
              <a:ext cx="2015034" cy="1083733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ADAD5700-3478-1243-B269-88CC0DCCD6FD}"/>
                </a:ext>
              </a:extLst>
            </p:cNvPr>
            <p:cNvSpPr/>
            <p:nvPr/>
          </p:nvSpPr>
          <p:spPr>
            <a:xfrm>
              <a:off x="9801058" y="2974713"/>
              <a:ext cx="2015034" cy="1083733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E60A6D2-4852-424D-82E4-DFA2A716E570}"/>
              </a:ext>
            </a:extLst>
          </p:cNvPr>
          <p:cNvGrpSpPr/>
          <p:nvPr/>
        </p:nvGrpSpPr>
        <p:grpSpPr>
          <a:xfrm>
            <a:off x="967436" y="4248514"/>
            <a:ext cx="10864671" cy="1103939"/>
            <a:chOff x="967436" y="4248514"/>
            <a:chExt cx="10864671" cy="1103939"/>
          </a:xfrm>
        </p:grpSpPr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A55765C3-3E9F-C14F-9F90-2F20C02BDC6A}"/>
                </a:ext>
              </a:extLst>
            </p:cNvPr>
            <p:cNvSpPr/>
            <p:nvPr/>
          </p:nvSpPr>
          <p:spPr>
            <a:xfrm>
              <a:off x="967436" y="4248514"/>
              <a:ext cx="2015034" cy="1083733"/>
            </a:xfrm>
            <a:prstGeom prst="rect">
              <a:avLst/>
            </a:prstGeom>
            <a:solidFill>
              <a:schemeClr val="bg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B3669915-C3A1-1A4F-BA5D-117B92DC8049}"/>
                </a:ext>
              </a:extLst>
            </p:cNvPr>
            <p:cNvSpPr/>
            <p:nvPr/>
          </p:nvSpPr>
          <p:spPr>
            <a:xfrm>
              <a:off x="3200357" y="4265488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D7D1F855-0CE4-664D-8C70-DDA7791C842F}"/>
                </a:ext>
              </a:extLst>
            </p:cNvPr>
            <p:cNvSpPr/>
            <p:nvPr/>
          </p:nvSpPr>
          <p:spPr>
            <a:xfrm>
              <a:off x="5375330" y="4260834"/>
              <a:ext cx="2015034" cy="1083733"/>
            </a:xfrm>
            <a:prstGeom prst="rect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8BCC45DE-8316-6940-B85B-9C4FFFA80786}"/>
                </a:ext>
              </a:extLst>
            </p:cNvPr>
            <p:cNvSpPr/>
            <p:nvPr/>
          </p:nvSpPr>
          <p:spPr>
            <a:xfrm>
              <a:off x="7606754" y="4265937"/>
              <a:ext cx="2015034" cy="1083733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22991EF0-10B5-1E44-896F-67DA29F87535}"/>
                </a:ext>
              </a:extLst>
            </p:cNvPr>
            <p:cNvSpPr/>
            <p:nvPr/>
          </p:nvSpPr>
          <p:spPr>
            <a:xfrm>
              <a:off x="9817073" y="4268720"/>
              <a:ext cx="2015034" cy="1083733"/>
            </a:xfrm>
            <a:prstGeom prst="rect">
              <a:avLst/>
            </a:prstGeom>
            <a:solidFill>
              <a:schemeClr val="bg1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F1F929B0-0F0D-8D44-8032-1E8AC032C26B}"/>
              </a:ext>
            </a:extLst>
          </p:cNvPr>
          <p:cNvGrpSpPr/>
          <p:nvPr/>
        </p:nvGrpSpPr>
        <p:grpSpPr>
          <a:xfrm>
            <a:off x="1390200" y="3187324"/>
            <a:ext cx="10067347" cy="4501515"/>
            <a:chOff x="1390200" y="3187324"/>
            <a:chExt cx="10067347" cy="4501515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2123877B-7894-4042-9D06-1F6FC8AD0ED6}"/>
                </a:ext>
              </a:extLst>
            </p:cNvPr>
            <p:cNvGrpSpPr/>
            <p:nvPr/>
          </p:nvGrpSpPr>
          <p:grpSpPr>
            <a:xfrm>
              <a:off x="1390200" y="3187324"/>
              <a:ext cx="3397510" cy="647038"/>
              <a:chOff x="1390200" y="3187324"/>
              <a:chExt cx="3397510" cy="647038"/>
            </a:xfrm>
          </p:grpSpPr>
          <p:sp>
            <p:nvSpPr>
              <p:cNvPr id="111" name="Объект 4">
                <a:extLst>
                  <a:ext uri="{FF2B5EF4-FFF2-40B4-BE49-F238E27FC236}">
                    <a16:creationId xmlns:a16="http://schemas.microsoft.com/office/drawing/2014/main" id="{5352D1A5-C6DA-DC4A-B4E1-1A91BA4538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0200" y="3187324"/>
                <a:ext cx="1169507" cy="647038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" sz="3400" b="1" dirty="0"/>
                  <a:t>DEV</a:t>
                </a:r>
                <a:endParaRPr lang="ru-RU" sz="2400" dirty="0"/>
              </a:p>
              <a:p>
                <a:pPr algn="ctr"/>
                <a:endParaRPr lang="ru-RU" sz="2400" dirty="0"/>
              </a:p>
              <a:p>
                <a:pPr algn="ctr"/>
                <a:endParaRPr lang="en" sz="2400" dirty="0"/>
              </a:p>
            </p:txBody>
          </p: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FF5BDFE9-CE83-FA4F-8E98-84F09AF45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2216" y="3614232"/>
                <a:ext cx="1139856" cy="0"/>
              </a:xfrm>
              <a:prstGeom prst="straightConnector1">
                <a:avLst/>
              </a:prstGeom>
              <a:ln w="50800">
                <a:solidFill>
                  <a:schemeClr val="tx2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Объект 4">
                <a:extLst>
                  <a:ext uri="{FF2B5EF4-FFF2-40B4-BE49-F238E27FC236}">
                    <a16:creationId xmlns:a16="http://schemas.microsoft.com/office/drawing/2014/main" id="{A235D03E-0237-5B4E-95EC-C225220BD7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1515" y="3187324"/>
                <a:ext cx="1306195" cy="647038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vert="horz" lIns="0" tIns="108000" rIns="0" bIns="0" rtlCol="0">
                <a:noAutofit/>
              </a:bodyPr>
              <a:lstStyle>
                <a:lvl1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0"/>
                  </a:spcAft>
                  <a:buFontTx/>
                  <a:buNone/>
                  <a:defRPr sz="42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Системный шрифт"/>
                  <a:buChar char="—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647935" indent="-647935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42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0" indent="0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Системный шрифт"/>
                  <a:buChar char="—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03951" indent="-503951" algn="l" defTabSz="1300148" rtl="0" eaLnBrk="1" latinLnBrk="0" hangingPunct="1">
                  <a:lnSpc>
                    <a:spcPct val="100000"/>
                  </a:lnSpc>
                  <a:spcBef>
                    <a:spcPts val="1261"/>
                  </a:spcBef>
                  <a:spcAft>
                    <a:spcPts val="1261"/>
                  </a:spcAft>
                  <a:buFont typeface="+mj-lt"/>
                  <a:buAutoNum type="arabicPeriod"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0" indent="0" algn="l" defTabSz="1300148" rtl="0" eaLnBrk="1" latinLnBrk="0" hangingPunct="1">
                  <a:lnSpc>
                    <a:spcPts val="4080"/>
                  </a:lnSpc>
                  <a:spcBef>
                    <a:spcPts val="1261"/>
                  </a:spcBef>
                  <a:spcAft>
                    <a:spcPts val="1261"/>
                  </a:spcAft>
                  <a:buFontTx/>
                  <a:buNone/>
                  <a:defRPr sz="3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400" b="1" dirty="0"/>
                  <a:t>1.0</a:t>
                </a:r>
                <a:endParaRPr lang="ru-RU" sz="2400" dirty="0"/>
              </a:p>
              <a:p>
                <a:pPr algn="ctr"/>
                <a:endParaRPr lang="ru-RU" sz="2400" dirty="0"/>
              </a:p>
              <a:p>
                <a:endParaRPr lang="en" sz="2400" dirty="0"/>
              </a:p>
            </p:txBody>
          </p:sp>
        </p:grpSp>
        <p:sp>
          <p:nvSpPr>
            <p:cNvPr id="139" name="Объект 4">
              <a:extLst>
                <a:ext uri="{FF2B5EF4-FFF2-40B4-BE49-F238E27FC236}">
                  <a16:creationId xmlns:a16="http://schemas.microsoft.com/office/drawing/2014/main" id="{1CBCDFE8-60EF-7D4F-8EA6-3896E0CE7089}"/>
                </a:ext>
              </a:extLst>
            </p:cNvPr>
            <p:cNvSpPr txBox="1">
              <a:spLocks/>
            </p:cNvSpPr>
            <p:nvPr/>
          </p:nvSpPr>
          <p:spPr>
            <a:xfrm>
              <a:off x="3607307" y="4477505"/>
              <a:ext cx="1169507" cy="647038"/>
            </a:xfrm>
            <a:prstGeom prst="rect">
              <a:avLst/>
            </a:prstGeom>
            <a:ln>
              <a:noFill/>
            </a:ln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3400" b="1" dirty="0"/>
                <a:t>DEV</a:t>
              </a:r>
              <a:endParaRPr lang="ru-RU" sz="2400" dirty="0"/>
            </a:p>
            <a:p>
              <a:pPr algn="ctr"/>
              <a:endParaRPr lang="ru-RU" sz="2400" dirty="0"/>
            </a:p>
            <a:p>
              <a:pPr algn="ctr"/>
              <a:endParaRPr lang="en" sz="2400" dirty="0"/>
            </a:p>
          </p:txBody>
        </p:sp>
        <p:cxnSp>
          <p:nvCxnSpPr>
            <p:cNvPr id="140" name="Прямая со стрелкой 139">
              <a:extLst>
                <a:ext uri="{FF2B5EF4-FFF2-40B4-BE49-F238E27FC236}">
                  <a16:creationId xmlns:a16="http://schemas.microsoft.com/office/drawing/2014/main" id="{901E882E-3C40-ED46-BFA9-6CC40104FF7E}"/>
                </a:ext>
              </a:extLst>
            </p:cNvPr>
            <p:cNvCxnSpPr>
              <a:cxnSpLocks/>
            </p:cNvCxnSpPr>
            <p:nvPr/>
          </p:nvCxnSpPr>
          <p:spPr>
            <a:xfrm>
              <a:off x="4759323" y="4904413"/>
              <a:ext cx="1139856" cy="0"/>
            </a:xfrm>
            <a:prstGeom prst="straightConnector1">
              <a:avLst/>
            </a:prstGeom>
            <a:ln w="5080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Объект 4">
              <a:extLst>
                <a:ext uri="{FF2B5EF4-FFF2-40B4-BE49-F238E27FC236}">
                  <a16:creationId xmlns:a16="http://schemas.microsoft.com/office/drawing/2014/main" id="{F1D1E1DA-1985-1344-93C0-07916BB34327}"/>
                </a:ext>
              </a:extLst>
            </p:cNvPr>
            <p:cNvSpPr txBox="1">
              <a:spLocks/>
            </p:cNvSpPr>
            <p:nvPr/>
          </p:nvSpPr>
          <p:spPr>
            <a:xfrm>
              <a:off x="5698622" y="4477505"/>
              <a:ext cx="1306195" cy="647038"/>
            </a:xfrm>
            <a:prstGeom prst="rect">
              <a:avLst/>
            </a:prstGeom>
            <a:ln>
              <a:noFill/>
            </a:ln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400" b="1" dirty="0"/>
                <a:t>1.</a:t>
              </a:r>
              <a:r>
                <a:rPr lang="ru-RU" sz="3400" b="1" dirty="0"/>
                <a:t>1</a:t>
              </a:r>
              <a:endParaRPr lang="ru-RU" sz="2400" dirty="0"/>
            </a:p>
            <a:p>
              <a:pPr algn="ctr"/>
              <a:endParaRPr lang="ru-RU" sz="2400" dirty="0"/>
            </a:p>
            <a:p>
              <a:endParaRPr lang="en" sz="2400" dirty="0"/>
            </a:p>
          </p:txBody>
        </p:sp>
        <p:sp>
          <p:nvSpPr>
            <p:cNvPr id="142" name="Объект 4">
              <a:extLst>
                <a:ext uri="{FF2B5EF4-FFF2-40B4-BE49-F238E27FC236}">
                  <a16:creationId xmlns:a16="http://schemas.microsoft.com/office/drawing/2014/main" id="{D6B0E8C0-2170-E84F-8449-839872E598C0}"/>
                </a:ext>
              </a:extLst>
            </p:cNvPr>
            <p:cNvSpPr txBox="1">
              <a:spLocks/>
            </p:cNvSpPr>
            <p:nvPr/>
          </p:nvSpPr>
          <p:spPr>
            <a:xfrm>
              <a:off x="5853550" y="5749714"/>
              <a:ext cx="1169507" cy="64703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3400" b="1" dirty="0"/>
                <a:t>DEV</a:t>
              </a:r>
              <a:endParaRPr lang="ru-RU" sz="2400" dirty="0"/>
            </a:p>
            <a:p>
              <a:pPr algn="ctr"/>
              <a:endParaRPr lang="ru-RU" sz="2400" dirty="0"/>
            </a:p>
            <a:p>
              <a:pPr algn="ctr"/>
              <a:endParaRPr lang="en" sz="2400" dirty="0"/>
            </a:p>
          </p:txBody>
        </p:sp>
        <p:cxnSp>
          <p:nvCxnSpPr>
            <p:cNvPr id="143" name="Прямая со стрелкой 142">
              <a:extLst>
                <a:ext uri="{FF2B5EF4-FFF2-40B4-BE49-F238E27FC236}">
                  <a16:creationId xmlns:a16="http://schemas.microsoft.com/office/drawing/2014/main" id="{A5355EA4-B2C0-EB46-9AE7-33FF77A823BE}"/>
                </a:ext>
              </a:extLst>
            </p:cNvPr>
            <p:cNvCxnSpPr>
              <a:cxnSpLocks/>
            </p:cNvCxnSpPr>
            <p:nvPr/>
          </p:nvCxnSpPr>
          <p:spPr>
            <a:xfrm>
              <a:off x="7005566" y="6176622"/>
              <a:ext cx="1139856" cy="0"/>
            </a:xfrm>
            <a:prstGeom prst="straightConnector1">
              <a:avLst/>
            </a:prstGeom>
            <a:ln w="5080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Объект 4">
              <a:extLst>
                <a:ext uri="{FF2B5EF4-FFF2-40B4-BE49-F238E27FC236}">
                  <a16:creationId xmlns:a16="http://schemas.microsoft.com/office/drawing/2014/main" id="{0C3BF8A1-CCFC-BA46-9016-1C1F7C9F2BFA}"/>
                </a:ext>
              </a:extLst>
            </p:cNvPr>
            <p:cNvSpPr txBox="1">
              <a:spLocks/>
            </p:cNvSpPr>
            <p:nvPr/>
          </p:nvSpPr>
          <p:spPr>
            <a:xfrm>
              <a:off x="7944865" y="5749714"/>
              <a:ext cx="1306195" cy="64703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400" b="1" dirty="0"/>
                <a:t>1.</a:t>
              </a:r>
              <a:r>
                <a:rPr lang="ru-RU" sz="3400" b="1" dirty="0"/>
                <a:t>2</a:t>
              </a:r>
              <a:endParaRPr lang="ru-RU" sz="2400" dirty="0"/>
            </a:p>
            <a:p>
              <a:pPr algn="ctr"/>
              <a:endParaRPr lang="ru-RU" sz="2400" dirty="0"/>
            </a:p>
            <a:p>
              <a:endParaRPr lang="en" sz="2400" dirty="0"/>
            </a:p>
          </p:txBody>
        </p:sp>
        <p:sp>
          <p:nvSpPr>
            <p:cNvPr id="150" name="Объект 4">
              <a:extLst>
                <a:ext uri="{FF2B5EF4-FFF2-40B4-BE49-F238E27FC236}">
                  <a16:creationId xmlns:a16="http://schemas.microsoft.com/office/drawing/2014/main" id="{FCB3FF36-63A5-DC43-8C6E-1B651AEC60A2}"/>
                </a:ext>
              </a:extLst>
            </p:cNvPr>
            <p:cNvSpPr txBox="1">
              <a:spLocks/>
            </p:cNvSpPr>
            <p:nvPr/>
          </p:nvSpPr>
          <p:spPr>
            <a:xfrm>
              <a:off x="8060037" y="7041801"/>
              <a:ext cx="1169507" cy="64703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" sz="3400" b="1" dirty="0"/>
                <a:t>DEV</a:t>
              </a:r>
              <a:endParaRPr lang="ru-RU" sz="2400" dirty="0"/>
            </a:p>
            <a:p>
              <a:pPr algn="ctr"/>
              <a:endParaRPr lang="ru-RU" sz="2400" dirty="0"/>
            </a:p>
            <a:p>
              <a:pPr algn="ctr"/>
              <a:endParaRPr lang="en" sz="2400" dirty="0"/>
            </a:p>
          </p:txBody>
        </p:sp>
        <p:cxnSp>
          <p:nvCxnSpPr>
            <p:cNvPr id="151" name="Прямая со стрелкой 150">
              <a:extLst>
                <a:ext uri="{FF2B5EF4-FFF2-40B4-BE49-F238E27FC236}">
                  <a16:creationId xmlns:a16="http://schemas.microsoft.com/office/drawing/2014/main" id="{2C9C14EE-39D8-3640-8CB9-9D3A2574E3D6}"/>
                </a:ext>
              </a:extLst>
            </p:cNvPr>
            <p:cNvCxnSpPr>
              <a:cxnSpLocks/>
            </p:cNvCxnSpPr>
            <p:nvPr/>
          </p:nvCxnSpPr>
          <p:spPr>
            <a:xfrm>
              <a:off x="9212053" y="7454854"/>
              <a:ext cx="1139856" cy="0"/>
            </a:xfrm>
            <a:prstGeom prst="straightConnector1">
              <a:avLst/>
            </a:prstGeom>
            <a:ln w="5080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Объект 4">
              <a:extLst>
                <a:ext uri="{FF2B5EF4-FFF2-40B4-BE49-F238E27FC236}">
                  <a16:creationId xmlns:a16="http://schemas.microsoft.com/office/drawing/2014/main" id="{B6D222A0-C163-B548-92B3-6CF7F74F8865}"/>
                </a:ext>
              </a:extLst>
            </p:cNvPr>
            <p:cNvSpPr txBox="1">
              <a:spLocks/>
            </p:cNvSpPr>
            <p:nvPr/>
          </p:nvSpPr>
          <p:spPr>
            <a:xfrm>
              <a:off x="10151352" y="7041801"/>
              <a:ext cx="1306195" cy="64703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400" b="1" dirty="0"/>
                <a:t>1.</a:t>
              </a:r>
              <a:r>
                <a:rPr lang="ru-RU" sz="3400" b="1" dirty="0"/>
                <a:t>3</a:t>
              </a:r>
              <a:endParaRPr lang="ru-RU" sz="2400" dirty="0"/>
            </a:p>
            <a:p>
              <a:pPr algn="ctr"/>
              <a:endParaRPr lang="ru-RU" sz="2400" dirty="0"/>
            </a:p>
            <a:p>
              <a:endParaRPr lang="en" sz="2400" dirty="0"/>
            </a:p>
          </p:txBody>
        </p:sp>
        <p:cxnSp>
          <p:nvCxnSpPr>
            <p:cNvPr id="32" name="Прямая со стрелкой 31">
              <a:extLst>
                <a:ext uri="{FF2B5EF4-FFF2-40B4-BE49-F238E27FC236}">
                  <a16:creationId xmlns:a16="http://schemas.microsoft.com/office/drawing/2014/main" id="{FC9900AE-9A09-BD4D-9389-AE457B831A5C}"/>
                </a:ext>
              </a:extLst>
            </p:cNvPr>
            <p:cNvCxnSpPr>
              <a:cxnSpLocks/>
            </p:cNvCxnSpPr>
            <p:nvPr/>
          </p:nvCxnSpPr>
          <p:spPr>
            <a:xfrm>
              <a:off x="4130713" y="3778008"/>
              <a:ext cx="0" cy="790742"/>
            </a:xfrm>
            <a:prstGeom prst="straightConnector1">
              <a:avLst/>
            </a:prstGeom>
            <a:ln w="5080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 стрелкой 152">
              <a:extLst>
                <a:ext uri="{FF2B5EF4-FFF2-40B4-BE49-F238E27FC236}">
                  <a16:creationId xmlns:a16="http://schemas.microsoft.com/office/drawing/2014/main" id="{99816586-A92A-9543-A6BA-24982A99DFBE}"/>
                </a:ext>
              </a:extLst>
            </p:cNvPr>
            <p:cNvCxnSpPr>
              <a:cxnSpLocks/>
            </p:cNvCxnSpPr>
            <p:nvPr/>
          </p:nvCxnSpPr>
          <p:spPr>
            <a:xfrm>
              <a:off x="6344995" y="5114650"/>
              <a:ext cx="0" cy="790742"/>
            </a:xfrm>
            <a:prstGeom prst="straightConnector1">
              <a:avLst/>
            </a:prstGeom>
            <a:ln w="5080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 стрелкой 153">
              <a:extLst>
                <a:ext uri="{FF2B5EF4-FFF2-40B4-BE49-F238E27FC236}">
                  <a16:creationId xmlns:a16="http://schemas.microsoft.com/office/drawing/2014/main" id="{132F74A3-9FC7-4D45-9D6B-249C325022FD}"/>
                </a:ext>
              </a:extLst>
            </p:cNvPr>
            <p:cNvCxnSpPr>
              <a:cxnSpLocks/>
            </p:cNvCxnSpPr>
            <p:nvPr/>
          </p:nvCxnSpPr>
          <p:spPr>
            <a:xfrm>
              <a:off x="8595136" y="6360745"/>
              <a:ext cx="0" cy="790742"/>
            </a:xfrm>
            <a:prstGeom prst="straightConnector1">
              <a:avLst/>
            </a:prstGeom>
            <a:ln w="50800">
              <a:solidFill>
                <a:schemeClr val="tx2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Прямоугольник 60">
            <a:extLst>
              <a:ext uri="{FF2B5EF4-FFF2-40B4-BE49-F238E27FC236}">
                <a16:creationId xmlns:a16="http://schemas.microsoft.com/office/drawing/2014/main" id="{99F8F29B-7418-8D48-A667-F259DF59944C}"/>
              </a:ext>
            </a:extLst>
          </p:cNvPr>
          <p:cNvSpPr/>
          <p:nvPr/>
        </p:nvSpPr>
        <p:spPr>
          <a:xfrm>
            <a:off x="7590110" y="8074735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60">
            <a:extLst>
              <a:ext uri="{FF2B5EF4-FFF2-40B4-BE49-F238E27FC236}">
                <a16:creationId xmlns:a16="http://schemas.microsoft.com/office/drawing/2014/main" id="{DCC48CC3-0C7D-AC4D-88C9-7DA9C70C48B5}"/>
              </a:ext>
            </a:extLst>
          </p:cNvPr>
          <p:cNvSpPr/>
          <p:nvPr/>
        </p:nvSpPr>
        <p:spPr>
          <a:xfrm>
            <a:off x="9815325" y="8078355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60">
            <a:extLst>
              <a:ext uri="{FF2B5EF4-FFF2-40B4-BE49-F238E27FC236}">
                <a16:creationId xmlns:a16="http://schemas.microsoft.com/office/drawing/2014/main" id="{010F461E-E585-9249-B336-9500267C2056}"/>
              </a:ext>
            </a:extLst>
          </p:cNvPr>
          <p:cNvSpPr/>
          <p:nvPr/>
        </p:nvSpPr>
        <p:spPr>
          <a:xfrm>
            <a:off x="12027131" y="8061030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60">
            <a:extLst>
              <a:ext uri="{FF2B5EF4-FFF2-40B4-BE49-F238E27FC236}">
                <a16:creationId xmlns:a16="http://schemas.microsoft.com/office/drawing/2014/main" id="{78D3939F-01BA-2A4B-8D12-800AE983A6EA}"/>
              </a:ext>
            </a:extLst>
          </p:cNvPr>
          <p:cNvSpPr/>
          <p:nvPr/>
        </p:nvSpPr>
        <p:spPr>
          <a:xfrm>
            <a:off x="14227708" y="8074735"/>
            <a:ext cx="2015034" cy="1083733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Недельные релизы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 flipV="1">
            <a:off x="4016539" y="2752007"/>
            <a:ext cx="0" cy="5977593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1789178" y="2786151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2591128" y="4019089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2711805" y="5252027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2558205" y="6484965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2558205" y="7717902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DC1A6378-4B90-104F-A2FF-BFD90145AF86}"/>
              </a:ext>
            </a:extLst>
          </p:cNvPr>
          <p:cNvSpPr/>
          <p:nvPr/>
        </p:nvSpPr>
        <p:spPr>
          <a:xfrm>
            <a:off x="4410844" y="2786151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B601507-C23B-7842-8420-BC92AB8374F3}"/>
              </a:ext>
            </a:extLst>
          </p:cNvPr>
          <p:cNvSpPr/>
          <p:nvPr/>
        </p:nvSpPr>
        <p:spPr>
          <a:xfrm>
            <a:off x="4410844" y="4020013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1464E65A-7829-9847-B52C-19816A697710}"/>
              </a:ext>
            </a:extLst>
          </p:cNvPr>
          <p:cNvSpPr/>
          <p:nvPr/>
        </p:nvSpPr>
        <p:spPr>
          <a:xfrm>
            <a:off x="4410844" y="5253875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12EABC46-544B-2246-B415-DC006D2C7C81}"/>
              </a:ext>
            </a:extLst>
          </p:cNvPr>
          <p:cNvSpPr/>
          <p:nvPr/>
        </p:nvSpPr>
        <p:spPr>
          <a:xfrm>
            <a:off x="4410844" y="6487737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5B92C117-1077-E544-8180-875AB5362CF7}"/>
              </a:ext>
            </a:extLst>
          </p:cNvPr>
          <p:cNvSpPr/>
          <p:nvPr/>
        </p:nvSpPr>
        <p:spPr>
          <a:xfrm>
            <a:off x="4410844" y="7721600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бъект 4">
            <a:extLst>
              <a:ext uri="{FF2B5EF4-FFF2-40B4-BE49-F238E27FC236}">
                <a16:creationId xmlns:a16="http://schemas.microsoft.com/office/drawing/2014/main" id="{FD366D5A-51C1-2145-94C8-7732F7AA70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1077" y="2600960"/>
            <a:ext cx="6396521" cy="6128639"/>
          </a:xfrm>
        </p:spPr>
        <p:txBody>
          <a:bodyPr/>
          <a:lstStyle/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в </a:t>
            </a:r>
            <a:r>
              <a:rPr lang="en-US" b="1" dirty="0">
                <a:solidFill>
                  <a:schemeClr val="bg1"/>
                </a:solidFill>
              </a:rPr>
              <a:t>Dev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Релизная</a:t>
            </a:r>
            <a:r>
              <a:rPr lang="ru-RU" b="1" dirty="0">
                <a:solidFill>
                  <a:schemeClr val="bg1"/>
                </a:solidFill>
              </a:rPr>
              <a:t> ветка</a:t>
            </a: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en-US" b="1" dirty="0">
                <a:solidFill>
                  <a:schemeClr val="bg1"/>
                </a:solidFill>
              </a:rPr>
              <a:t>Dev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en-US" b="1" dirty="0">
                <a:solidFill>
                  <a:schemeClr val="bg1"/>
                </a:solidFill>
              </a:rPr>
              <a:t>Dev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>
                <a:solidFill>
                  <a:schemeClr val="bg1"/>
                </a:solidFill>
              </a:rPr>
              <a:t>Баги в </a:t>
            </a:r>
            <a:r>
              <a:rPr lang="en-US" b="1" dirty="0">
                <a:solidFill>
                  <a:schemeClr val="bg1"/>
                </a:solidFill>
              </a:rPr>
              <a:t>Dev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6CB308D-1EA1-2549-9BC2-317915AFC299}"/>
              </a:ext>
            </a:extLst>
          </p:cNvPr>
          <p:cNvSpPr txBox="1"/>
          <p:nvPr/>
        </p:nvSpPr>
        <p:spPr>
          <a:xfrm>
            <a:off x="4410844" y="1965334"/>
            <a:ext cx="2949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</a:rPr>
              <a:t>Developers</a:t>
            </a:r>
          </a:p>
        </p:txBody>
      </p:sp>
    </p:spTree>
    <p:extLst>
      <p:ext uri="{BB962C8B-B14F-4D97-AF65-F5344CB8AC3E}">
        <p14:creationId xmlns:p14="http://schemas.microsoft.com/office/powerpoint/2010/main" val="20184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Недельные релизы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 flipV="1">
            <a:off x="4016539" y="2752007"/>
            <a:ext cx="0" cy="5977593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1789178" y="2786151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2591128" y="4019089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2711805" y="5252027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2558205" y="6484965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2558205" y="7717902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DC1A6378-4B90-104F-A2FF-BFD90145AF86}"/>
              </a:ext>
            </a:extLst>
          </p:cNvPr>
          <p:cNvSpPr/>
          <p:nvPr/>
        </p:nvSpPr>
        <p:spPr>
          <a:xfrm>
            <a:off x="4410844" y="2786151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B601507-C23B-7842-8420-BC92AB8374F3}"/>
              </a:ext>
            </a:extLst>
          </p:cNvPr>
          <p:cNvSpPr/>
          <p:nvPr/>
        </p:nvSpPr>
        <p:spPr>
          <a:xfrm>
            <a:off x="4410844" y="4020013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1464E65A-7829-9847-B52C-19816A697710}"/>
              </a:ext>
            </a:extLst>
          </p:cNvPr>
          <p:cNvSpPr/>
          <p:nvPr/>
        </p:nvSpPr>
        <p:spPr>
          <a:xfrm>
            <a:off x="4410844" y="5253875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12EABC46-544B-2246-B415-DC006D2C7C81}"/>
              </a:ext>
            </a:extLst>
          </p:cNvPr>
          <p:cNvSpPr/>
          <p:nvPr/>
        </p:nvSpPr>
        <p:spPr>
          <a:xfrm>
            <a:off x="4410844" y="6487737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5B92C117-1077-E544-8180-875AB5362CF7}"/>
              </a:ext>
            </a:extLst>
          </p:cNvPr>
          <p:cNvSpPr/>
          <p:nvPr/>
        </p:nvSpPr>
        <p:spPr>
          <a:xfrm>
            <a:off x="4410844" y="7721600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бъект 4">
            <a:extLst>
              <a:ext uri="{FF2B5EF4-FFF2-40B4-BE49-F238E27FC236}">
                <a16:creationId xmlns:a16="http://schemas.microsoft.com/office/drawing/2014/main" id="{FD366D5A-51C1-2145-94C8-7732F7AA70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1077" y="2600960"/>
            <a:ext cx="6396521" cy="6128639"/>
          </a:xfrm>
        </p:spPr>
        <p:txBody>
          <a:bodyPr/>
          <a:lstStyle/>
          <a:p>
            <a:pPr fontAlgn="t">
              <a:lnSpc>
                <a:spcPts val="7140"/>
              </a:lnSpc>
            </a:pPr>
            <a:r>
              <a:rPr lang="ru-RU" b="1" dirty="0">
                <a:solidFill>
                  <a:schemeClr val="bg1"/>
                </a:solidFill>
              </a:rPr>
              <a:t>Тест-кейсы / </a:t>
            </a:r>
            <a:r>
              <a:rPr lang="ru-RU" b="1" dirty="0" err="1">
                <a:solidFill>
                  <a:schemeClr val="bg1"/>
                </a:solidFill>
              </a:rPr>
              <a:t>Автотесты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/ </a:t>
            </a:r>
            <a:r>
              <a:rPr lang="ru-RU" b="1" dirty="0" err="1">
                <a:solidFill>
                  <a:schemeClr val="bg1"/>
                </a:solidFill>
              </a:rPr>
              <a:t>Релизные</a:t>
            </a:r>
            <a:r>
              <a:rPr lang="ru-RU" b="1" dirty="0">
                <a:solidFill>
                  <a:schemeClr val="bg1"/>
                </a:solidFill>
              </a:rPr>
              <a:t> тесты</a:t>
            </a: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Релизные</a:t>
            </a:r>
            <a:r>
              <a:rPr lang="ru-RU" b="1" dirty="0">
                <a:solidFill>
                  <a:schemeClr val="bg1"/>
                </a:solidFill>
              </a:rPr>
              <a:t> тесты / </a:t>
            </a:r>
            <a:r>
              <a:rPr lang="ru-RU" b="1" dirty="0" err="1">
                <a:solidFill>
                  <a:schemeClr val="bg1"/>
                </a:solidFill>
              </a:rPr>
              <a:t>Фичи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6CB308D-1EA1-2549-9BC2-317915AFC299}"/>
              </a:ext>
            </a:extLst>
          </p:cNvPr>
          <p:cNvSpPr txBox="1"/>
          <p:nvPr/>
        </p:nvSpPr>
        <p:spPr>
          <a:xfrm>
            <a:off x="4410844" y="22318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" sz="2400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BEFE52-8BB5-CC4E-BB5B-97B46FCA8FAE}"/>
              </a:ext>
            </a:extLst>
          </p:cNvPr>
          <p:cNvSpPr txBox="1"/>
          <p:nvPr/>
        </p:nvSpPr>
        <p:spPr>
          <a:xfrm>
            <a:off x="4410844" y="1965334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QA</a:t>
            </a:r>
            <a:endParaRPr lang="en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1B6E7D9-D98B-D642-95D3-A91731B383A0}"/>
              </a:ext>
            </a:extLst>
          </p:cNvPr>
          <p:cNvGrpSpPr/>
          <p:nvPr/>
        </p:nvGrpSpPr>
        <p:grpSpPr>
          <a:xfrm>
            <a:off x="14257298" y="4822796"/>
            <a:ext cx="2152671" cy="1743777"/>
            <a:chOff x="14257298" y="4822796"/>
            <a:chExt cx="2152671" cy="1743777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F9D80BE2-3991-494C-BAE0-2C4835CBD126}"/>
                </a:ext>
              </a:extLst>
            </p:cNvPr>
            <p:cNvSpPr/>
            <p:nvPr/>
          </p:nvSpPr>
          <p:spPr>
            <a:xfrm rot="21316737">
              <a:off x="14321125" y="4822796"/>
              <a:ext cx="1909949" cy="653638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F6ECF723-0AB6-6441-817A-7495C2526C4E}"/>
                </a:ext>
              </a:extLst>
            </p:cNvPr>
            <p:cNvSpPr/>
            <p:nvPr/>
          </p:nvSpPr>
          <p:spPr>
            <a:xfrm rot="21316737">
              <a:off x="14257298" y="5415845"/>
              <a:ext cx="1470539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6D969D9B-1312-2C42-B37E-C82811483123}"/>
                </a:ext>
              </a:extLst>
            </p:cNvPr>
            <p:cNvSpPr/>
            <p:nvPr/>
          </p:nvSpPr>
          <p:spPr>
            <a:xfrm rot="21316737">
              <a:off x="14351685" y="5954573"/>
              <a:ext cx="2058284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25C5F08-E521-1545-931C-EFEEAF99B43A}"/>
              </a:ext>
            </a:extLst>
          </p:cNvPr>
          <p:cNvGrpSpPr/>
          <p:nvPr/>
        </p:nvGrpSpPr>
        <p:grpSpPr>
          <a:xfrm>
            <a:off x="10765557" y="4836315"/>
            <a:ext cx="2586965" cy="1739400"/>
            <a:chOff x="11101222" y="4836315"/>
            <a:chExt cx="2586965" cy="1739400"/>
          </a:xfrm>
        </p:grpSpPr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6206DA38-E063-DF4E-8FE1-ED249AAC476F}"/>
                </a:ext>
              </a:extLst>
            </p:cNvPr>
            <p:cNvSpPr/>
            <p:nvPr/>
          </p:nvSpPr>
          <p:spPr>
            <a:xfrm rot="21316737">
              <a:off x="11159354" y="4836315"/>
              <a:ext cx="1197478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1796573C-3FB8-804D-B5B0-A78D0FB8443D}"/>
                </a:ext>
              </a:extLst>
            </p:cNvPr>
            <p:cNvSpPr/>
            <p:nvPr/>
          </p:nvSpPr>
          <p:spPr>
            <a:xfrm rot="21316737">
              <a:off x="11101222" y="5389501"/>
              <a:ext cx="2586965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2DC77BA4-4CCB-1A4C-9CED-91BF366D86D4}"/>
                </a:ext>
              </a:extLst>
            </p:cNvPr>
            <p:cNvSpPr/>
            <p:nvPr/>
          </p:nvSpPr>
          <p:spPr>
            <a:xfrm rot="21316737">
              <a:off x="11191624" y="5963715"/>
              <a:ext cx="1856384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0AED6C1-2B0D-D74A-A524-1D5F089F780F}"/>
              </a:ext>
            </a:extLst>
          </p:cNvPr>
          <p:cNvGrpSpPr/>
          <p:nvPr/>
        </p:nvGrpSpPr>
        <p:grpSpPr>
          <a:xfrm>
            <a:off x="7508311" y="4822867"/>
            <a:ext cx="1962172" cy="1802873"/>
            <a:chOff x="7508311" y="4822867"/>
            <a:chExt cx="1962172" cy="1802873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634F7029-A077-FB43-9C26-0AAB6BCCECA6}"/>
                </a:ext>
              </a:extLst>
            </p:cNvPr>
            <p:cNvSpPr/>
            <p:nvPr/>
          </p:nvSpPr>
          <p:spPr>
            <a:xfrm rot="21316737">
              <a:off x="7595883" y="4822867"/>
              <a:ext cx="1655015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482C7096-B564-B34D-8FFB-BF1198BB4485}"/>
                </a:ext>
              </a:extLst>
            </p:cNvPr>
            <p:cNvSpPr/>
            <p:nvPr/>
          </p:nvSpPr>
          <p:spPr>
            <a:xfrm rot="21316737">
              <a:off x="7508311" y="5428045"/>
              <a:ext cx="1962172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C33D3CF6-7578-D74B-8F30-4A6C04176E56}"/>
                </a:ext>
              </a:extLst>
            </p:cNvPr>
            <p:cNvSpPr/>
            <p:nvPr/>
          </p:nvSpPr>
          <p:spPr>
            <a:xfrm rot="21316737">
              <a:off x="7632458" y="6013740"/>
              <a:ext cx="1374625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62B652C-1BC8-4D44-BD8E-AC926A0AC0CC}"/>
              </a:ext>
            </a:extLst>
          </p:cNvPr>
          <p:cNvGrpSpPr/>
          <p:nvPr/>
        </p:nvGrpSpPr>
        <p:grpSpPr>
          <a:xfrm>
            <a:off x="4048804" y="4876653"/>
            <a:ext cx="2297191" cy="1209927"/>
            <a:chOff x="4048804" y="4876653"/>
            <a:chExt cx="2297191" cy="1209927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0952D2D3-621E-1D46-A35A-7BCF014C7680}"/>
                </a:ext>
              </a:extLst>
            </p:cNvPr>
            <p:cNvSpPr/>
            <p:nvPr/>
          </p:nvSpPr>
          <p:spPr>
            <a:xfrm rot="21316737">
              <a:off x="4086200" y="4876653"/>
              <a:ext cx="2259795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A4E80838-7F20-294D-B0ED-411425E1B8B4}"/>
                </a:ext>
              </a:extLst>
            </p:cNvPr>
            <p:cNvSpPr/>
            <p:nvPr/>
          </p:nvSpPr>
          <p:spPr>
            <a:xfrm rot="21316737">
              <a:off x="4048804" y="5474580"/>
              <a:ext cx="1969890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C35424-3F9E-944F-87A0-AB1F924DED51}"/>
              </a:ext>
            </a:extLst>
          </p:cNvPr>
          <p:cNvGrpSpPr/>
          <p:nvPr/>
        </p:nvGrpSpPr>
        <p:grpSpPr>
          <a:xfrm>
            <a:off x="845460" y="4916997"/>
            <a:ext cx="2335090" cy="1148808"/>
            <a:chOff x="845460" y="4916997"/>
            <a:chExt cx="2335090" cy="114880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73C454E-F08F-204B-B1EF-30F7DA06D12A}"/>
                </a:ext>
              </a:extLst>
            </p:cNvPr>
            <p:cNvSpPr/>
            <p:nvPr/>
          </p:nvSpPr>
          <p:spPr>
            <a:xfrm rot="21316737">
              <a:off x="845460" y="4916997"/>
              <a:ext cx="1560548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443B2E5-1BDC-FE4C-BE26-FBEFC300383A}"/>
                </a:ext>
              </a:extLst>
            </p:cNvPr>
            <p:cNvSpPr/>
            <p:nvPr/>
          </p:nvSpPr>
          <p:spPr>
            <a:xfrm rot="21316737">
              <a:off x="845460" y="5453805"/>
              <a:ext cx="2335090" cy="612000"/>
            </a:xfrm>
            <a:prstGeom prst="rect">
              <a:avLst/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9E53A-B78B-EC4E-A756-3C379EA7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 чем расскажу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7C094A-F6BC-084E-BFF1-52DD2E778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607" y="4822825"/>
            <a:ext cx="2335352" cy="2251076"/>
          </a:xfrm>
        </p:spPr>
        <p:txBody>
          <a:bodyPr/>
          <a:lstStyle/>
          <a:p>
            <a:r>
              <a:rPr lang="ru-RU" sz="3400" dirty="0">
                <a:solidFill>
                  <a:schemeClr val="bg1"/>
                </a:solidFill>
              </a:rPr>
              <a:t>С чего начинали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  <a:endParaRPr lang="ru-RU" sz="3400" dirty="0">
              <a:solidFill>
                <a:schemeClr val="bg1"/>
              </a:solidFill>
            </a:endParaRPr>
          </a:p>
          <a:p>
            <a:r>
              <a:rPr lang="ru-RU" sz="3400" dirty="0">
                <a:solidFill>
                  <a:schemeClr val="bg1"/>
                </a:solidFill>
              </a:rPr>
              <a:t> </a:t>
            </a:r>
            <a:br>
              <a:rPr lang="ru-RU" sz="3400" dirty="0">
                <a:solidFill>
                  <a:schemeClr val="bg1"/>
                </a:solidFill>
              </a:rPr>
            </a:b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152DD8F-B147-524C-9C87-8F7B7BBFA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1724" y="4822825"/>
            <a:ext cx="2513757" cy="2251076"/>
          </a:xfrm>
        </p:spPr>
        <p:txBody>
          <a:bodyPr/>
          <a:lstStyle/>
          <a:p>
            <a:r>
              <a:rPr lang="ru-RU" sz="3400" dirty="0">
                <a:solidFill>
                  <a:schemeClr val="bg1"/>
                </a:solidFill>
              </a:rPr>
              <a:t>Что от нас хотели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AE77021-3AA3-D24C-993B-46424F0480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37681" y="4822825"/>
            <a:ext cx="2536317" cy="2251076"/>
          </a:xfrm>
        </p:spPr>
        <p:txBody>
          <a:bodyPr/>
          <a:lstStyle/>
          <a:p>
            <a:r>
              <a:rPr lang="ru-RU" sz="3400" dirty="0">
                <a:solidFill>
                  <a:schemeClr val="bg1"/>
                </a:solidFill>
              </a:rPr>
              <a:t>Что получилось в итоге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C80BE850-2087-4540-A8D0-DFC49CFED0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15639" y="4822825"/>
            <a:ext cx="2547549" cy="2251076"/>
          </a:xfrm>
        </p:spPr>
        <p:txBody>
          <a:bodyPr/>
          <a:lstStyle/>
          <a:p>
            <a:r>
              <a:rPr lang="ru-RU" sz="3400" dirty="0">
                <a:solidFill>
                  <a:schemeClr val="bg1"/>
                </a:solidFill>
              </a:rPr>
              <a:t>Как мы </a:t>
            </a:r>
            <a:br>
              <a:rPr lang="en-US" sz="3400" dirty="0">
                <a:solidFill>
                  <a:schemeClr val="bg1"/>
                </a:solidFill>
              </a:rPr>
            </a:br>
            <a:r>
              <a:rPr lang="ru-RU" sz="3400" dirty="0">
                <a:solidFill>
                  <a:schemeClr val="bg1"/>
                </a:solidFill>
              </a:rPr>
              <a:t>к этому шли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32" name="Текст 6">
            <a:extLst>
              <a:ext uri="{FF2B5EF4-FFF2-40B4-BE49-F238E27FC236}">
                <a16:creationId xmlns:a16="http://schemas.microsoft.com/office/drawing/2014/main" id="{4652A395-560A-F54E-AED2-3D5C8C3D0AD7}"/>
              </a:ext>
            </a:extLst>
          </p:cNvPr>
          <p:cNvSpPr txBox="1">
            <a:spLocks/>
          </p:cNvSpPr>
          <p:nvPr/>
        </p:nvSpPr>
        <p:spPr>
          <a:xfrm>
            <a:off x="14433640" y="4822825"/>
            <a:ext cx="2255748" cy="225107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3400" dirty="0">
                <a:solidFill>
                  <a:schemeClr val="bg1"/>
                </a:solidFill>
              </a:rPr>
              <a:t>Что ещё надо сделать</a:t>
            </a:r>
            <a:r>
              <a:rPr lang="en-US" sz="3400" dirty="0">
                <a:solidFill>
                  <a:schemeClr val="bg1"/>
                </a:solidFill>
              </a:rPr>
              <a:t>?</a:t>
            </a: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44" name="Текст 4">
            <a:extLst>
              <a:ext uri="{FF2B5EF4-FFF2-40B4-BE49-F238E27FC236}">
                <a16:creationId xmlns:a16="http://schemas.microsoft.com/office/drawing/2014/main" id="{ECFF17B4-D7BB-BF40-B700-F798200D1DEA}"/>
              </a:ext>
            </a:extLst>
          </p:cNvPr>
          <p:cNvSpPr txBox="1">
            <a:spLocks/>
          </p:cNvSpPr>
          <p:nvPr/>
        </p:nvSpPr>
        <p:spPr>
          <a:xfrm>
            <a:off x="3875566" y="3096888"/>
            <a:ext cx="1247102" cy="1633340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200" b="1" dirty="0">
                <a:solidFill>
                  <a:schemeClr val="bg1"/>
                </a:solidFill>
              </a:rPr>
              <a:t>2</a:t>
            </a:r>
            <a:endParaRPr lang="ru-RU" sz="14200" b="1" dirty="0">
              <a:solidFill>
                <a:schemeClr val="bg1"/>
              </a:solidFill>
            </a:endParaRPr>
          </a:p>
        </p:txBody>
      </p:sp>
      <p:sp>
        <p:nvSpPr>
          <p:cNvPr id="60" name="Текст 4">
            <a:extLst>
              <a:ext uri="{FF2B5EF4-FFF2-40B4-BE49-F238E27FC236}">
                <a16:creationId xmlns:a16="http://schemas.microsoft.com/office/drawing/2014/main" id="{AC1135BB-06F4-164A-AE0F-B7ED19B4313F}"/>
              </a:ext>
            </a:extLst>
          </p:cNvPr>
          <p:cNvSpPr txBox="1">
            <a:spLocks/>
          </p:cNvSpPr>
          <p:nvPr/>
        </p:nvSpPr>
        <p:spPr>
          <a:xfrm>
            <a:off x="7347971" y="3096888"/>
            <a:ext cx="1247102" cy="1633340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200" b="1" dirty="0">
                <a:solidFill>
                  <a:schemeClr val="bg1"/>
                </a:solidFill>
              </a:rPr>
              <a:t>3</a:t>
            </a:r>
            <a:endParaRPr lang="ru-RU" sz="14200" b="1" dirty="0">
              <a:solidFill>
                <a:schemeClr val="bg1"/>
              </a:solidFill>
            </a:endParaRPr>
          </a:p>
        </p:txBody>
      </p:sp>
      <p:sp>
        <p:nvSpPr>
          <p:cNvPr id="61" name="Текст 4">
            <a:extLst>
              <a:ext uri="{FF2B5EF4-FFF2-40B4-BE49-F238E27FC236}">
                <a16:creationId xmlns:a16="http://schemas.microsoft.com/office/drawing/2014/main" id="{49149E20-029E-A54A-8033-F6A3439F258F}"/>
              </a:ext>
            </a:extLst>
          </p:cNvPr>
          <p:cNvSpPr txBox="1">
            <a:spLocks/>
          </p:cNvSpPr>
          <p:nvPr/>
        </p:nvSpPr>
        <p:spPr>
          <a:xfrm>
            <a:off x="10542585" y="3096888"/>
            <a:ext cx="1247102" cy="1633340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200" b="1" dirty="0">
                <a:solidFill>
                  <a:schemeClr val="bg1"/>
                </a:solidFill>
              </a:rPr>
              <a:t>4</a:t>
            </a:r>
            <a:endParaRPr lang="ru-RU" sz="14200" b="1" dirty="0">
              <a:solidFill>
                <a:schemeClr val="bg1"/>
              </a:solidFill>
            </a:endParaRPr>
          </a:p>
        </p:txBody>
      </p:sp>
      <p:sp>
        <p:nvSpPr>
          <p:cNvPr id="62" name="Текст 4">
            <a:extLst>
              <a:ext uri="{FF2B5EF4-FFF2-40B4-BE49-F238E27FC236}">
                <a16:creationId xmlns:a16="http://schemas.microsoft.com/office/drawing/2014/main" id="{C0A7280C-EF6D-3A47-9E21-853E7BC4A4F8}"/>
              </a:ext>
            </a:extLst>
          </p:cNvPr>
          <p:cNvSpPr txBox="1">
            <a:spLocks/>
          </p:cNvSpPr>
          <p:nvPr/>
        </p:nvSpPr>
        <p:spPr>
          <a:xfrm>
            <a:off x="13980265" y="3096888"/>
            <a:ext cx="1247102" cy="1633340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200" b="1" dirty="0">
                <a:solidFill>
                  <a:schemeClr val="bg1"/>
                </a:solidFill>
              </a:rPr>
              <a:t>5</a:t>
            </a:r>
            <a:endParaRPr lang="ru-RU" sz="14200" b="1" dirty="0">
              <a:solidFill>
                <a:schemeClr val="bg1"/>
              </a:solidFill>
            </a:endParaRPr>
          </a:p>
        </p:txBody>
      </p:sp>
      <p:sp>
        <p:nvSpPr>
          <p:cNvPr id="38" name="Текст 4">
            <a:extLst>
              <a:ext uri="{FF2B5EF4-FFF2-40B4-BE49-F238E27FC236}">
                <a16:creationId xmlns:a16="http://schemas.microsoft.com/office/drawing/2014/main" id="{C9A72C80-9965-D841-819E-4BB6200F4DDF}"/>
              </a:ext>
            </a:extLst>
          </p:cNvPr>
          <p:cNvSpPr txBox="1">
            <a:spLocks/>
          </p:cNvSpPr>
          <p:nvPr/>
        </p:nvSpPr>
        <p:spPr>
          <a:xfrm>
            <a:off x="519526" y="3096888"/>
            <a:ext cx="1247102" cy="1633340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14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73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build="p"/>
      <p:bldP spid="7" grpId="0" build="p"/>
      <p:bldP spid="12" grpId="0" build="p"/>
      <p:bldP spid="32" grpId="0"/>
      <p:bldP spid="44" grpId="0"/>
      <p:bldP spid="60" grpId="0"/>
      <p:bldP spid="61" grpId="0"/>
      <p:bldP spid="62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Недельные релизы</a:t>
            </a:r>
            <a:r>
              <a:rPr lang="en-US" dirty="0"/>
              <a:t> 2.0</a:t>
            </a:r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 flipV="1">
            <a:off x="4016539" y="2752007"/>
            <a:ext cx="0" cy="5977593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1789178" y="2786151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2591128" y="4019089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2711805" y="5252027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2558205" y="6484965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2558205" y="7717902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DC1A6378-4B90-104F-A2FF-BFD90145AF86}"/>
              </a:ext>
            </a:extLst>
          </p:cNvPr>
          <p:cNvSpPr/>
          <p:nvPr/>
        </p:nvSpPr>
        <p:spPr>
          <a:xfrm>
            <a:off x="4410844" y="2786151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B601507-C23B-7842-8420-BC92AB8374F3}"/>
              </a:ext>
            </a:extLst>
          </p:cNvPr>
          <p:cNvSpPr/>
          <p:nvPr/>
        </p:nvSpPr>
        <p:spPr>
          <a:xfrm>
            <a:off x="4410844" y="4020013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1464E65A-7829-9847-B52C-19816A697710}"/>
              </a:ext>
            </a:extLst>
          </p:cNvPr>
          <p:cNvSpPr/>
          <p:nvPr/>
        </p:nvSpPr>
        <p:spPr>
          <a:xfrm>
            <a:off x="4410844" y="5253875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12EABC46-544B-2246-B415-DC006D2C7C81}"/>
              </a:ext>
            </a:extLst>
          </p:cNvPr>
          <p:cNvSpPr/>
          <p:nvPr/>
        </p:nvSpPr>
        <p:spPr>
          <a:xfrm>
            <a:off x="4410844" y="6487737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5B92C117-1077-E544-8180-875AB5362CF7}"/>
              </a:ext>
            </a:extLst>
          </p:cNvPr>
          <p:cNvSpPr/>
          <p:nvPr/>
        </p:nvSpPr>
        <p:spPr>
          <a:xfrm>
            <a:off x="4410844" y="7721600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бъект 4">
            <a:extLst>
              <a:ext uri="{FF2B5EF4-FFF2-40B4-BE49-F238E27FC236}">
                <a16:creationId xmlns:a16="http://schemas.microsoft.com/office/drawing/2014/main" id="{FD366D5A-51C1-2145-94C8-7732F7AA70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1077" y="2600960"/>
            <a:ext cx="6396521" cy="6128639"/>
          </a:xfrm>
        </p:spPr>
        <p:txBody>
          <a:bodyPr/>
          <a:lstStyle/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Релизная</a:t>
            </a:r>
            <a:r>
              <a:rPr lang="ru-RU" b="1" dirty="0">
                <a:solidFill>
                  <a:schemeClr val="bg1"/>
                </a:solidFill>
              </a:rPr>
              <a:t> ветка</a:t>
            </a: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en-US" b="1" dirty="0">
                <a:solidFill>
                  <a:schemeClr val="bg1"/>
                </a:solidFill>
              </a:rPr>
              <a:t>Epic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en-US" b="1" dirty="0">
                <a:solidFill>
                  <a:schemeClr val="bg1"/>
                </a:solidFill>
              </a:rPr>
              <a:t>Epic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en-US" b="1" dirty="0">
                <a:solidFill>
                  <a:schemeClr val="bg1"/>
                </a:solidFill>
              </a:rPr>
              <a:t>Epic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в </a:t>
            </a:r>
            <a:r>
              <a:rPr lang="en-US" b="1" dirty="0">
                <a:solidFill>
                  <a:schemeClr val="bg1"/>
                </a:solidFill>
              </a:rPr>
              <a:t>Epic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6CB308D-1EA1-2549-9BC2-317915AFC299}"/>
              </a:ext>
            </a:extLst>
          </p:cNvPr>
          <p:cNvSpPr txBox="1"/>
          <p:nvPr/>
        </p:nvSpPr>
        <p:spPr>
          <a:xfrm>
            <a:off x="4410844" y="1965334"/>
            <a:ext cx="2949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4000" b="1" dirty="0">
                <a:solidFill>
                  <a:schemeClr val="tx2"/>
                </a:solidFill>
              </a:rPr>
              <a:t>Developers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E9AED-62C1-B84C-93C6-E88BE6D5E38A}"/>
              </a:ext>
            </a:extLst>
          </p:cNvPr>
          <p:cNvSpPr txBox="1"/>
          <p:nvPr/>
        </p:nvSpPr>
        <p:spPr>
          <a:xfrm>
            <a:off x="14100589" y="2480054"/>
            <a:ext cx="19396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0" dirty="0">
                <a:solidFill>
                  <a:srgbClr val="FF0000"/>
                </a:solidFill>
              </a:rPr>
              <a:t>BUGS</a:t>
            </a:r>
            <a:endParaRPr lang="ru-RU" sz="10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9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6FA2-F022-174B-A300-3239AF3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 </a:t>
            </a:r>
            <a:r>
              <a:rPr lang="ru-RU" dirty="0"/>
              <a:t>ветка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EF17313-94CF-7042-B728-036864BD97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Код изолирован от </a:t>
            </a:r>
            <a:r>
              <a:rPr lang="en-US" dirty="0"/>
              <a:t>Dev </a:t>
            </a:r>
            <a:r>
              <a:rPr lang="ru-RU" dirty="0"/>
              <a:t>и </a:t>
            </a:r>
            <a:r>
              <a:rPr lang="en-US" dirty="0"/>
              <a:t>Release</a:t>
            </a:r>
            <a:endParaRPr lang="ru-RU" dirty="0"/>
          </a:p>
          <a:p>
            <a:pPr lvl="2"/>
            <a:r>
              <a:rPr lang="ru-RU" dirty="0"/>
              <a:t>Попадает в </a:t>
            </a:r>
            <a:r>
              <a:rPr lang="en-US" dirty="0"/>
              <a:t>Dev </a:t>
            </a:r>
            <a:r>
              <a:rPr lang="ru-RU" dirty="0"/>
              <a:t>только после </a:t>
            </a:r>
            <a:r>
              <a:rPr lang="en-US" dirty="0"/>
              <a:t>QA </a:t>
            </a:r>
            <a:r>
              <a:rPr lang="ru-RU" dirty="0"/>
              <a:t>и</a:t>
            </a:r>
            <a:r>
              <a:rPr lang="en-US" dirty="0"/>
              <a:t> …</a:t>
            </a:r>
            <a:endParaRPr lang="ru-RU" dirty="0"/>
          </a:p>
          <a:p>
            <a:pPr lvl="2"/>
            <a:r>
              <a:rPr lang="en-US" dirty="0"/>
              <a:t>… </a:t>
            </a:r>
            <a:r>
              <a:rPr lang="ru-RU" dirty="0"/>
              <a:t>после </a:t>
            </a:r>
            <a:r>
              <a:rPr lang="en-US" dirty="0"/>
              <a:t>PM Check</a:t>
            </a:r>
            <a:endParaRPr lang="ru-RU" dirty="0"/>
          </a:p>
          <a:p>
            <a:pPr lvl="2"/>
            <a:r>
              <a:rPr lang="ru-RU" dirty="0"/>
              <a:t>Есть свой «прогон» </a:t>
            </a:r>
            <a:r>
              <a:rPr lang="ru-RU" dirty="0" err="1"/>
              <a:t>автотестов</a:t>
            </a:r>
            <a:endParaRPr lang="ru-RU" dirty="0"/>
          </a:p>
          <a:p>
            <a:pPr lvl="2"/>
            <a:r>
              <a:rPr lang="ru-RU" dirty="0"/>
              <a:t>До и после вливания в </a:t>
            </a:r>
            <a:r>
              <a:rPr lang="en-US" dirty="0"/>
              <a:t>Dev</a:t>
            </a:r>
          </a:p>
        </p:txBody>
      </p:sp>
    </p:spTree>
    <p:extLst>
      <p:ext uri="{BB962C8B-B14F-4D97-AF65-F5344CB8AC3E}">
        <p14:creationId xmlns:p14="http://schemas.microsoft.com/office/powerpoint/2010/main" val="847244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51170-D9B4-DA47-82D0-BF198664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Недельные релизы 2</a:t>
            </a:r>
            <a:r>
              <a:rPr lang="en-US" dirty="0"/>
              <a:t>.0</a:t>
            </a:r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8D5B677-843D-DC44-9E53-3305F28B4F79}"/>
              </a:ext>
            </a:extLst>
          </p:cNvPr>
          <p:cNvCxnSpPr>
            <a:cxnSpLocks/>
          </p:cNvCxnSpPr>
          <p:nvPr/>
        </p:nvCxnSpPr>
        <p:spPr>
          <a:xfrm flipV="1">
            <a:off x="4016539" y="2752007"/>
            <a:ext cx="0" cy="5977593"/>
          </a:xfrm>
          <a:prstGeom prst="line">
            <a:avLst/>
          </a:prstGeom>
          <a:ln w="635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4">
            <a:extLst>
              <a:ext uri="{FF2B5EF4-FFF2-40B4-BE49-F238E27FC236}">
                <a16:creationId xmlns:a16="http://schemas.microsoft.com/office/drawing/2014/main" id="{6E9B5537-5537-6249-83B3-DCF0C3383130}"/>
              </a:ext>
            </a:extLst>
          </p:cNvPr>
          <p:cNvSpPr txBox="1">
            <a:spLocks/>
          </p:cNvSpPr>
          <p:nvPr/>
        </p:nvSpPr>
        <p:spPr>
          <a:xfrm>
            <a:off x="1789178" y="2786151"/>
            <a:ext cx="198730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Понедельник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C530E55E-EC97-1643-A36A-859F4DA6FA5F}"/>
              </a:ext>
            </a:extLst>
          </p:cNvPr>
          <p:cNvSpPr txBox="1">
            <a:spLocks/>
          </p:cNvSpPr>
          <p:nvPr/>
        </p:nvSpPr>
        <p:spPr>
          <a:xfrm>
            <a:off x="2591128" y="4019089"/>
            <a:ext cx="1185350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Вторник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B2B94177-59A2-4D4A-8EDB-CF5BA5A67701}"/>
              </a:ext>
            </a:extLst>
          </p:cNvPr>
          <p:cNvSpPr txBox="1">
            <a:spLocks/>
          </p:cNvSpPr>
          <p:nvPr/>
        </p:nvSpPr>
        <p:spPr>
          <a:xfrm>
            <a:off x="2711805" y="5252027"/>
            <a:ext cx="10646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Среда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8" name="Объект 4">
            <a:extLst>
              <a:ext uri="{FF2B5EF4-FFF2-40B4-BE49-F238E27FC236}">
                <a16:creationId xmlns:a16="http://schemas.microsoft.com/office/drawing/2014/main" id="{87F168D2-0C54-D646-8FAA-7A44B5B6D859}"/>
              </a:ext>
            </a:extLst>
          </p:cNvPr>
          <p:cNvSpPr txBox="1">
            <a:spLocks/>
          </p:cNvSpPr>
          <p:nvPr/>
        </p:nvSpPr>
        <p:spPr>
          <a:xfrm>
            <a:off x="2558205" y="6484965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Четверг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B87338A-A89A-FE4A-A988-C81B6851E000}"/>
              </a:ext>
            </a:extLst>
          </p:cNvPr>
          <p:cNvSpPr txBox="1">
            <a:spLocks/>
          </p:cNvSpPr>
          <p:nvPr/>
        </p:nvSpPr>
        <p:spPr>
          <a:xfrm>
            <a:off x="2558205" y="7717902"/>
            <a:ext cx="1218273" cy="507698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tx2"/>
                </a:solidFill>
              </a:rPr>
              <a:t>Пятница</a:t>
            </a:r>
          </a:p>
          <a:p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DC1A6378-4B90-104F-A2FF-BFD90145AF86}"/>
              </a:ext>
            </a:extLst>
          </p:cNvPr>
          <p:cNvSpPr/>
          <p:nvPr/>
        </p:nvSpPr>
        <p:spPr>
          <a:xfrm>
            <a:off x="4410844" y="2786151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B601507-C23B-7842-8420-BC92AB8374F3}"/>
              </a:ext>
            </a:extLst>
          </p:cNvPr>
          <p:cNvSpPr/>
          <p:nvPr/>
        </p:nvSpPr>
        <p:spPr>
          <a:xfrm>
            <a:off x="4410844" y="4020013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1464E65A-7829-9847-B52C-19816A697710}"/>
              </a:ext>
            </a:extLst>
          </p:cNvPr>
          <p:cNvSpPr/>
          <p:nvPr/>
        </p:nvSpPr>
        <p:spPr>
          <a:xfrm>
            <a:off x="4410844" y="5253875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12EABC46-544B-2246-B415-DC006D2C7C81}"/>
              </a:ext>
            </a:extLst>
          </p:cNvPr>
          <p:cNvSpPr/>
          <p:nvPr/>
        </p:nvSpPr>
        <p:spPr>
          <a:xfrm>
            <a:off x="4410844" y="6487737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5B92C117-1077-E544-8180-875AB5362CF7}"/>
              </a:ext>
            </a:extLst>
          </p:cNvPr>
          <p:cNvSpPr/>
          <p:nvPr/>
        </p:nvSpPr>
        <p:spPr>
          <a:xfrm>
            <a:off x="4410844" y="7721600"/>
            <a:ext cx="9670915" cy="1008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бъект 4">
            <a:extLst>
              <a:ext uri="{FF2B5EF4-FFF2-40B4-BE49-F238E27FC236}">
                <a16:creationId xmlns:a16="http://schemas.microsoft.com/office/drawing/2014/main" id="{FD366D5A-51C1-2145-94C8-7732F7AA70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1077" y="2600960"/>
            <a:ext cx="6396521" cy="6128639"/>
          </a:xfrm>
        </p:spPr>
        <p:txBody>
          <a:bodyPr/>
          <a:lstStyle/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/ Тест-кейсы</a:t>
            </a: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/ </a:t>
            </a:r>
            <a:r>
              <a:rPr lang="ru-RU" b="1" dirty="0" err="1">
                <a:solidFill>
                  <a:schemeClr val="bg1"/>
                </a:solidFill>
              </a:rPr>
              <a:t>Автотесты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/ </a:t>
            </a:r>
            <a:r>
              <a:rPr lang="ru-RU" b="1" dirty="0" err="1">
                <a:solidFill>
                  <a:schemeClr val="bg1"/>
                </a:solidFill>
              </a:rPr>
              <a:t>Релизные</a:t>
            </a:r>
            <a:r>
              <a:rPr lang="ru-RU" b="1" dirty="0">
                <a:solidFill>
                  <a:schemeClr val="bg1"/>
                </a:solidFill>
              </a:rPr>
              <a:t> тесты</a:t>
            </a: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/ </a:t>
            </a:r>
            <a:r>
              <a:rPr lang="ru-RU" b="1" dirty="0" err="1">
                <a:solidFill>
                  <a:schemeClr val="bg1"/>
                </a:solidFill>
              </a:rPr>
              <a:t>Релизные</a:t>
            </a:r>
            <a:r>
              <a:rPr lang="ru-RU" b="1" dirty="0">
                <a:solidFill>
                  <a:schemeClr val="bg1"/>
                </a:solidFill>
              </a:rPr>
              <a:t> тесты</a:t>
            </a:r>
          </a:p>
          <a:p>
            <a:pPr fontAlgn="t">
              <a:lnSpc>
                <a:spcPts val="7140"/>
              </a:lnSpc>
            </a:pPr>
            <a:r>
              <a:rPr lang="ru-RU" b="1" dirty="0" err="1">
                <a:solidFill>
                  <a:schemeClr val="bg1"/>
                </a:solidFill>
              </a:rPr>
              <a:t>Фичи</a:t>
            </a:r>
            <a:r>
              <a:rPr lang="ru-RU" b="1" dirty="0">
                <a:solidFill>
                  <a:schemeClr val="bg1"/>
                </a:solidFill>
              </a:rPr>
              <a:t> / </a:t>
            </a:r>
            <a:r>
              <a:rPr lang="ru-RU" b="1" dirty="0" err="1">
                <a:solidFill>
                  <a:schemeClr val="bg1"/>
                </a:solidFill>
              </a:rPr>
              <a:t>Автотесты</a:t>
            </a:r>
            <a:endParaRPr lang="ru-RU" b="1" dirty="0">
              <a:solidFill>
                <a:schemeClr val="bg1"/>
              </a:solidFill>
            </a:endParaRPr>
          </a:p>
          <a:p>
            <a:pPr fontAlgn="t">
              <a:lnSpc>
                <a:spcPts val="7140"/>
              </a:lnSpc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6CB308D-1EA1-2549-9BC2-317915AFC299}"/>
              </a:ext>
            </a:extLst>
          </p:cNvPr>
          <p:cNvSpPr txBox="1"/>
          <p:nvPr/>
        </p:nvSpPr>
        <p:spPr>
          <a:xfrm>
            <a:off x="4410844" y="22318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" sz="2400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9FBC0-2679-0943-8BFD-19C828822479}"/>
              </a:ext>
            </a:extLst>
          </p:cNvPr>
          <p:cNvSpPr txBox="1"/>
          <p:nvPr/>
        </p:nvSpPr>
        <p:spPr>
          <a:xfrm>
            <a:off x="4410844" y="1965334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QA</a:t>
            </a:r>
            <a:endParaRPr lang="en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DDDCA-34A1-1C4F-AD2F-750E93A2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</a:t>
            </a:r>
            <a:r>
              <a:rPr lang="ru-RU" dirty="0" err="1"/>
              <a:t>фиче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869D99-A12B-FC48-B0B2-9AD8F6E094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513" y="5127625"/>
            <a:ext cx="4516224" cy="2251076"/>
          </a:xfrm>
        </p:spPr>
        <p:txBody>
          <a:bodyPr/>
          <a:lstStyle/>
          <a:p>
            <a:r>
              <a:rPr lang="ru-RU" dirty="0"/>
              <a:t>Наличие </a:t>
            </a:r>
            <a:br>
              <a:rPr lang="ru-RU" dirty="0"/>
            </a:br>
            <a:r>
              <a:rPr lang="ru-RU" dirty="0"/>
              <a:t>дизайна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5903B6-10DA-1E4A-B183-A06DC8B3D8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9439" y="5127625"/>
            <a:ext cx="4492352" cy="2251076"/>
          </a:xfrm>
        </p:spPr>
        <p:txBody>
          <a:bodyPr/>
          <a:lstStyle/>
          <a:p>
            <a:r>
              <a:rPr lang="ru-RU" dirty="0"/>
              <a:t>Наличие </a:t>
            </a:r>
            <a:br>
              <a:rPr lang="ru-RU" dirty="0"/>
            </a:br>
            <a:r>
              <a:rPr lang="ru-RU" dirty="0" err="1"/>
              <a:t>бэкенда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2D8DA09-1873-064E-8C14-3A871C4F0C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64262" y="5127625"/>
            <a:ext cx="4503525" cy="2251076"/>
          </a:xfrm>
        </p:spPr>
        <p:txBody>
          <a:bodyPr/>
          <a:lstStyle/>
          <a:p>
            <a:r>
              <a:rPr lang="ru-RU" dirty="0"/>
              <a:t>Наличие контракта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EB4B8AD-FEC0-6745-B83B-0E5150661E20}"/>
              </a:ext>
            </a:extLst>
          </p:cNvPr>
          <p:cNvSpPr/>
          <p:nvPr/>
        </p:nvSpPr>
        <p:spPr>
          <a:xfrm rot="20460000">
            <a:off x="12152167" y="3633817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24D55D2-6C95-F642-98F8-22FD17BAC0AD}"/>
              </a:ext>
            </a:extLst>
          </p:cNvPr>
          <p:cNvSpPr/>
          <p:nvPr/>
        </p:nvSpPr>
        <p:spPr>
          <a:xfrm rot="20460000">
            <a:off x="6397590" y="3638934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C73D9AE-1EB7-8F46-90A9-733AB44213CE}"/>
              </a:ext>
            </a:extLst>
          </p:cNvPr>
          <p:cNvSpPr/>
          <p:nvPr/>
        </p:nvSpPr>
        <p:spPr>
          <a:xfrm rot="20460000">
            <a:off x="1147664" y="3623883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74780419-A44A-2F4B-AC78-2B3035D116E0}"/>
              </a:ext>
            </a:extLst>
          </p:cNvPr>
          <p:cNvSpPr txBox="1">
            <a:spLocks/>
          </p:cNvSpPr>
          <p:nvPr/>
        </p:nvSpPr>
        <p:spPr>
          <a:xfrm>
            <a:off x="1259513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748B73E9-6E30-FE45-A265-1FA255387B96}"/>
              </a:ext>
            </a:extLst>
          </p:cNvPr>
          <p:cNvSpPr txBox="1">
            <a:spLocks/>
          </p:cNvSpPr>
          <p:nvPr/>
        </p:nvSpPr>
        <p:spPr>
          <a:xfrm>
            <a:off x="6509439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EB8B9B6C-8429-2644-B3F4-66D2ED37F92E}"/>
              </a:ext>
            </a:extLst>
          </p:cNvPr>
          <p:cNvSpPr txBox="1">
            <a:spLocks/>
          </p:cNvSpPr>
          <p:nvPr/>
        </p:nvSpPr>
        <p:spPr>
          <a:xfrm>
            <a:off x="12264016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881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>
            <a:extLst>
              <a:ext uri="{FF2B5EF4-FFF2-40B4-BE49-F238E27FC236}">
                <a16:creationId xmlns:a16="http://schemas.microsoft.com/office/drawing/2014/main" id="{BD2DBC66-7BCD-FB4A-B14C-434549F4B7B9}"/>
              </a:ext>
            </a:extLst>
          </p:cNvPr>
          <p:cNvSpPr/>
          <p:nvPr/>
        </p:nvSpPr>
        <p:spPr>
          <a:xfrm rot="20460000">
            <a:off x="12152167" y="3633817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265C2A7-B610-0844-9011-E5FBA5FD0DCC}"/>
              </a:ext>
            </a:extLst>
          </p:cNvPr>
          <p:cNvSpPr/>
          <p:nvPr/>
        </p:nvSpPr>
        <p:spPr>
          <a:xfrm rot="20460000">
            <a:off x="6397590" y="3638934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71E1721-D35B-D949-A730-F21476B29543}"/>
              </a:ext>
            </a:extLst>
          </p:cNvPr>
          <p:cNvSpPr/>
          <p:nvPr/>
        </p:nvSpPr>
        <p:spPr>
          <a:xfrm rot="20460000">
            <a:off x="1147664" y="3623883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DDDCA-34A1-1C4F-AD2F-750E93A2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готовности </a:t>
            </a:r>
            <a:r>
              <a:rPr lang="ru-RU" dirty="0" err="1"/>
              <a:t>фичи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869D99-A12B-FC48-B0B2-9AD8F6E094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6204" y="5127625"/>
            <a:ext cx="4516224" cy="2251076"/>
          </a:xfrm>
        </p:spPr>
        <p:txBody>
          <a:bodyPr/>
          <a:lstStyle/>
          <a:p>
            <a:r>
              <a:rPr lang="ru-RU" dirty="0" err="1"/>
              <a:t>Фича</a:t>
            </a:r>
            <a:r>
              <a:rPr lang="ru-RU" dirty="0"/>
              <a:t> должна быть на </a:t>
            </a:r>
            <a:r>
              <a:rPr lang="ru-RU" dirty="0" err="1"/>
              <a:t>проде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5903B6-10DA-1E4A-B183-A06DC8B3D8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1575" y="5127625"/>
            <a:ext cx="4847060" cy="2251076"/>
          </a:xfrm>
        </p:spPr>
        <p:txBody>
          <a:bodyPr/>
          <a:lstStyle/>
          <a:p>
            <a:r>
              <a:rPr lang="ru-RU" dirty="0"/>
              <a:t>К началу </a:t>
            </a:r>
            <a:r>
              <a:rPr lang="ru-RU" dirty="0" err="1"/>
              <a:t>релизного</a:t>
            </a:r>
            <a:r>
              <a:rPr lang="ru-RU" dirty="0"/>
              <a:t> тестирования нет критичных багов (фронт + бек)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2D8DA09-1873-064E-8C14-3A871C4F0C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30953" y="5127625"/>
            <a:ext cx="4503525" cy="2251076"/>
          </a:xfrm>
        </p:spPr>
        <p:txBody>
          <a:bodyPr/>
          <a:lstStyle/>
          <a:p>
            <a:r>
              <a:rPr lang="ru-RU" dirty="0"/>
              <a:t>Для </a:t>
            </a:r>
            <a:r>
              <a:rPr lang="ru-RU" dirty="0" err="1"/>
              <a:t>фичи</a:t>
            </a:r>
            <a:r>
              <a:rPr lang="ru-RU" dirty="0"/>
              <a:t> есть </a:t>
            </a:r>
            <a:r>
              <a:rPr lang="ru-RU" dirty="0" err="1"/>
              <a:t>фичефлаг</a:t>
            </a:r>
            <a:endParaRPr lang="ru-RU" dirty="0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1396E7E4-660D-0749-8F06-D01A6CECF58B}"/>
              </a:ext>
            </a:extLst>
          </p:cNvPr>
          <p:cNvSpPr txBox="1">
            <a:spLocks/>
          </p:cNvSpPr>
          <p:nvPr/>
        </p:nvSpPr>
        <p:spPr>
          <a:xfrm>
            <a:off x="1259513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D910CDDF-9B99-0D43-9F8D-92ABC42C4126}"/>
              </a:ext>
            </a:extLst>
          </p:cNvPr>
          <p:cNvSpPr txBox="1">
            <a:spLocks/>
          </p:cNvSpPr>
          <p:nvPr/>
        </p:nvSpPr>
        <p:spPr>
          <a:xfrm>
            <a:off x="6509439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A28894D0-116A-5C45-81BA-0DDF55275E46}"/>
              </a:ext>
            </a:extLst>
          </p:cNvPr>
          <p:cNvSpPr txBox="1">
            <a:spLocks/>
          </p:cNvSpPr>
          <p:nvPr/>
        </p:nvSpPr>
        <p:spPr>
          <a:xfrm>
            <a:off x="12264016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605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0" grpId="0" animBg="1"/>
      <p:bldP spid="5" grpId="0" build="p"/>
      <p:bldP spid="6" grpId="0" build="p"/>
      <p:bldP spid="7" grpId="0" build="p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ерфолента 16">
            <a:extLst>
              <a:ext uri="{FF2B5EF4-FFF2-40B4-BE49-F238E27FC236}">
                <a16:creationId xmlns:a16="http://schemas.microsoft.com/office/drawing/2014/main" id="{BF31EBFF-CA07-834C-824A-76D2943E45E4}"/>
              </a:ext>
            </a:extLst>
          </p:cNvPr>
          <p:cNvSpPr/>
          <p:nvPr/>
        </p:nvSpPr>
        <p:spPr>
          <a:xfrm>
            <a:off x="1259513" y="3525355"/>
            <a:ext cx="1631679" cy="1273677"/>
          </a:xfrm>
          <a:prstGeom prst="flowChartPunchedTap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DDDCA-34A1-1C4F-AD2F-750E93A2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Фичефлаги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869D99-A12B-FC48-B0B2-9AD8F6E094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6204" y="5127625"/>
            <a:ext cx="4516224" cy="2251076"/>
          </a:xfrm>
        </p:spPr>
        <p:txBody>
          <a:bodyPr/>
          <a:lstStyle/>
          <a:p>
            <a:r>
              <a:rPr lang="ru-RU" dirty="0"/>
              <a:t>Если что-то </a:t>
            </a:r>
            <a:br>
              <a:rPr lang="ru-RU" dirty="0"/>
            </a:br>
            <a:r>
              <a:rPr lang="ru-RU" dirty="0"/>
              <a:t>идёт не так —закрываем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5903B6-10DA-1E4A-B183-A06DC8B3D8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1575" y="5127625"/>
            <a:ext cx="4847060" cy="2251076"/>
          </a:xfrm>
        </p:spPr>
        <p:txBody>
          <a:bodyPr/>
          <a:lstStyle/>
          <a:p>
            <a:r>
              <a:rPr lang="ru-RU" dirty="0"/>
              <a:t>Раскатываем </a:t>
            </a:r>
            <a:br>
              <a:rPr lang="ru-RU" dirty="0"/>
            </a:br>
            <a:r>
              <a:rPr lang="ru-RU" dirty="0"/>
              <a:t>на нужное количество пользователей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2D8DA09-1873-064E-8C14-3A871C4F0C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30953" y="5127625"/>
            <a:ext cx="4503525" cy="2251076"/>
          </a:xfrm>
        </p:spPr>
        <p:txBody>
          <a:bodyPr/>
          <a:lstStyle/>
          <a:p>
            <a:r>
              <a:rPr lang="ru-RU" dirty="0"/>
              <a:t>Управляем доступностью </a:t>
            </a:r>
            <a:br>
              <a:rPr lang="ru-RU" dirty="0"/>
            </a:br>
            <a:r>
              <a:rPr lang="ru-RU" dirty="0"/>
              <a:t>по версиям,</a:t>
            </a:r>
            <a:br>
              <a:rPr lang="ru-RU" dirty="0"/>
            </a:br>
            <a:r>
              <a:rPr lang="ru-RU" dirty="0"/>
              <a:t>платформам  </a:t>
            </a:r>
            <a:br>
              <a:rPr lang="ru-RU" dirty="0"/>
            </a:br>
            <a:r>
              <a:rPr lang="ru-RU" dirty="0"/>
              <a:t>и т. п.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693A0513-5CC5-3C4A-AE72-4BECDDA5F88F}"/>
              </a:ext>
            </a:extLst>
          </p:cNvPr>
          <p:cNvSpPr txBox="1">
            <a:spLocks/>
          </p:cNvSpPr>
          <p:nvPr/>
        </p:nvSpPr>
        <p:spPr>
          <a:xfrm>
            <a:off x="1401217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Перфолента 17">
            <a:extLst>
              <a:ext uri="{FF2B5EF4-FFF2-40B4-BE49-F238E27FC236}">
                <a16:creationId xmlns:a16="http://schemas.microsoft.com/office/drawing/2014/main" id="{9156A4EF-5BFB-634D-A7FB-07ABF3266712}"/>
              </a:ext>
            </a:extLst>
          </p:cNvPr>
          <p:cNvSpPr/>
          <p:nvPr/>
        </p:nvSpPr>
        <p:spPr>
          <a:xfrm>
            <a:off x="6421575" y="3525355"/>
            <a:ext cx="1631679" cy="1273677"/>
          </a:xfrm>
          <a:prstGeom prst="flowChartPunchedTap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C74FB080-7434-2044-960E-015795FB8BC5}"/>
              </a:ext>
            </a:extLst>
          </p:cNvPr>
          <p:cNvSpPr txBox="1">
            <a:spLocks/>
          </p:cNvSpPr>
          <p:nvPr/>
        </p:nvSpPr>
        <p:spPr>
          <a:xfrm>
            <a:off x="6563279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400" b="1" dirty="0">
                <a:solidFill>
                  <a:schemeClr val="bg1"/>
                </a:solidFill>
              </a:rPr>
              <a:t>2</a:t>
            </a:r>
            <a:endParaRPr lang="ru-RU" sz="6400" b="1" dirty="0">
              <a:solidFill>
                <a:schemeClr val="bg1"/>
              </a:solidFill>
            </a:endParaRPr>
          </a:p>
        </p:txBody>
      </p:sp>
      <p:sp>
        <p:nvSpPr>
          <p:cNvPr id="20" name="Перфолента 19">
            <a:extLst>
              <a:ext uri="{FF2B5EF4-FFF2-40B4-BE49-F238E27FC236}">
                <a16:creationId xmlns:a16="http://schemas.microsoft.com/office/drawing/2014/main" id="{C2438D79-4D05-D84D-AA53-6E0193B7A80F}"/>
              </a:ext>
            </a:extLst>
          </p:cNvPr>
          <p:cNvSpPr/>
          <p:nvPr/>
        </p:nvSpPr>
        <p:spPr>
          <a:xfrm>
            <a:off x="12130953" y="3525355"/>
            <a:ext cx="1631679" cy="1273677"/>
          </a:xfrm>
          <a:prstGeom prst="flowChartPunchedTap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17E1F352-7B64-D641-9461-7C5F158E01E9}"/>
              </a:ext>
            </a:extLst>
          </p:cNvPr>
          <p:cNvSpPr txBox="1">
            <a:spLocks/>
          </p:cNvSpPr>
          <p:nvPr/>
        </p:nvSpPr>
        <p:spPr>
          <a:xfrm>
            <a:off x="12272657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6400" b="1" dirty="0">
                <a:solidFill>
                  <a:schemeClr val="bg1"/>
                </a:solidFill>
              </a:rPr>
              <a:t>3</a:t>
            </a:r>
            <a:endParaRPr lang="ru-RU" sz="6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0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build="p"/>
      <p:bldP spid="6" grpId="0" build="p"/>
      <p:bldP spid="7" grpId="0" build="p"/>
      <p:bldP spid="14" grpId="0"/>
      <p:bldP spid="18" grpId="0" animBg="1"/>
      <p:bldP spid="19" grpId="0"/>
      <p:bldP spid="20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DDDCA-34A1-1C4F-AD2F-750E93A2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Фичефлаги</a:t>
            </a:r>
            <a:endParaRPr lang="ru-RU" dirty="0"/>
          </a:p>
        </p:txBody>
      </p:sp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7AF44912-DF9C-A945-9E96-4DD9BC66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287" y="1973058"/>
            <a:ext cx="12813748" cy="2477918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4BAB57A0-51B3-3046-A823-66F0CC1C6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47" y="6900581"/>
            <a:ext cx="11500089" cy="1957941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11A3B9A4-7C11-9F4F-AEF9-9885C9ED8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74" y="4737076"/>
            <a:ext cx="10839097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73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502011-9213-5245-B32B-DA4EB6297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1752"/>
          <a:stretch/>
        </p:blipFill>
        <p:spPr>
          <a:xfrm>
            <a:off x="10293055" y="1594342"/>
            <a:ext cx="5757886" cy="73887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6FA2-F022-174B-A300-3239AF3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изменилась разработка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EF17313-94CF-7042-B728-036864BD97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Приоритет на </a:t>
            </a:r>
            <a:r>
              <a:rPr lang="ru-RU" dirty="0" err="1"/>
              <a:t>переоткрытых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задачах</a:t>
            </a:r>
          </a:p>
          <a:p>
            <a:pPr lvl="2"/>
            <a:r>
              <a:rPr lang="ru-RU" dirty="0"/>
              <a:t>Очень много процессов </a:t>
            </a:r>
            <a:br>
              <a:rPr lang="en-US" dirty="0"/>
            </a:br>
            <a:r>
              <a:rPr lang="ru-RU" dirty="0"/>
              <a:t>автоматизировано</a:t>
            </a:r>
          </a:p>
          <a:p>
            <a:pPr lvl="2"/>
            <a:r>
              <a:rPr lang="en" dirty="0"/>
              <a:t>QA Notes </a:t>
            </a:r>
            <a:r>
              <a:rPr lang="ru-RU" dirty="0"/>
              <a:t>для задачи</a:t>
            </a:r>
          </a:p>
        </p:txBody>
      </p:sp>
    </p:spTree>
    <p:extLst>
      <p:ext uri="{BB962C8B-B14F-4D97-AF65-F5344CB8AC3E}">
        <p14:creationId xmlns:p14="http://schemas.microsoft.com/office/powerpoint/2010/main" val="2089741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F55594-F479-8C46-8C7D-E47C17835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498" y="2889250"/>
            <a:ext cx="4028024" cy="58113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6FA2-F022-174B-A300-3239AF3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процессы автоматизировали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EF17313-94CF-7042-B728-036864BD97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Сборка релиза</a:t>
            </a:r>
          </a:p>
          <a:p>
            <a:pPr lvl="2"/>
            <a:r>
              <a:rPr lang="ru-RU" dirty="0"/>
              <a:t> Версия релиза в </a:t>
            </a:r>
            <a:r>
              <a:rPr lang="ru-RU" dirty="0" err="1"/>
              <a:t>тикете</a:t>
            </a:r>
            <a:endParaRPr lang="ru-RU" dirty="0"/>
          </a:p>
          <a:p>
            <a:pPr lvl="2"/>
            <a:r>
              <a:rPr lang="ru-RU" dirty="0"/>
              <a:t> Уведомление о </a:t>
            </a:r>
            <a:r>
              <a:rPr lang="en" dirty="0"/>
              <a:t>reopen</a:t>
            </a:r>
          </a:p>
          <a:p>
            <a:pPr lvl="2"/>
            <a:r>
              <a:rPr lang="en" dirty="0"/>
              <a:t> </a:t>
            </a:r>
            <a:r>
              <a:rPr lang="ru-RU" dirty="0"/>
              <a:t>Запуск </a:t>
            </a:r>
            <a:r>
              <a:rPr lang="ru-RU" dirty="0" err="1"/>
              <a:t>автотестов</a:t>
            </a:r>
            <a:r>
              <a:rPr lang="ru-RU" dirty="0"/>
              <a:t> на сборку</a:t>
            </a:r>
          </a:p>
          <a:p>
            <a:pPr lvl="2"/>
            <a:r>
              <a:rPr lang="ru-RU" dirty="0"/>
              <a:t> Сами </a:t>
            </a:r>
            <a:r>
              <a:rPr lang="ru-RU" dirty="0" err="1"/>
              <a:t>автотесты</a:t>
            </a:r>
            <a:endParaRPr lang="ru-RU" dirty="0"/>
          </a:p>
          <a:p>
            <a:pPr lvl="2"/>
            <a:r>
              <a:rPr lang="ru-RU" dirty="0"/>
              <a:t> Куда отправлять </a:t>
            </a:r>
            <a:r>
              <a:rPr lang="ru-RU" dirty="0" err="1"/>
              <a:t>коммит</a:t>
            </a:r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EE41BDA-E88B-1944-8B53-A3ACF0AAF675}"/>
              </a:ext>
            </a:extLst>
          </p:cNvPr>
          <p:cNvGrpSpPr/>
          <p:nvPr/>
        </p:nvGrpSpPr>
        <p:grpSpPr>
          <a:xfrm>
            <a:off x="13279165" y="2628708"/>
            <a:ext cx="3086100" cy="1460500"/>
            <a:chOff x="13279165" y="2628708"/>
            <a:chExt cx="3086100" cy="14605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08F907-013C-FB44-8418-5CF3CB38E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79165" y="2628708"/>
              <a:ext cx="3086100" cy="1460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461E2E-4ADA-DD4C-9DA3-DFAAEE19D279}"/>
                </a:ext>
              </a:extLst>
            </p:cNvPr>
            <p:cNvSpPr txBox="1"/>
            <p:nvPr/>
          </p:nvSpPr>
          <p:spPr>
            <a:xfrm>
              <a:off x="14607690" y="3088342"/>
              <a:ext cx="1480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Всё под </a:t>
              </a:r>
              <a:br>
                <a:rPr lang="ru-RU" sz="1600" b="1" dirty="0"/>
              </a:br>
              <a:r>
                <a:rPr lang="ru-RU" sz="1600" b="1" dirty="0"/>
                <a:t>контролем!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098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6FA2-F022-174B-A300-3239AF3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QA Notes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DD002E3-D5F0-6744-A4A2-691975827516}"/>
              </a:ext>
            </a:extLst>
          </p:cNvPr>
          <p:cNvGrpSpPr/>
          <p:nvPr/>
        </p:nvGrpSpPr>
        <p:grpSpPr>
          <a:xfrm>
            <a:off x="790149" y="1881509"/>
            <a:ext cx="16424424" cy="7871078"/>
            <a:chOff x="790149" y="2681395"/>
            <a:chExt cx="14755314" cy="7071192"/>
          </a:xfrm>
        </p:grpSpPr>
        <p:pic>
          <p:nvPicPr>
            <p:cNvPr id="8" name="Content Placeholder 7">
              <a:extLst>
                <a:ext uri="{FF2B5EF4-FFF2-40B4-BE49-F238E27FC236}">
                  <a16:creationId xmlns:a16="http://schemas.microsoft.com/office/drawing/2014/main" id="{5553BC28-E1A1-014D-9CAA-7AE4EF4E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149" y="2681395"/>
              <a:ext cx="5307439" cy="7070618"/>
            </a:xfrm>
            <a:prstGeom prst="rect">
              <a:avLst/>
            </a:prstGeom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3282EF13-333A-ED4F-91DD-FA0B41FC8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0096"/>
            <a:stretch/>
          </p:blipFill>
          <p:spPr>
            <a:xfrm>
              <a:off x="5954323" y="4900068"/>
              <a:ext cx="3558044" cy="3022600"/>
            </a:xfrm>
            <a:prstGeom prst="rect">
              <a:avLst/>
            </a:prstGeom>
          </p:spPr>
        </p:pic>
        <p:pic>
          <p:nvPicPr>
            <p:cNvPr id="11" name="Content Placeholder 7">
              <a:extLst>
                <a:ext uri="{FF2B5EF4-FFF2-40B4-BE49-F238E27FC236}">
                  <a16:creationId xmlns:a16="http://schemas.microsoft.com/office/drawing/2014/main" id="{155046F5-8A39-1842-8D07-0270FFAEE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634" b="55716"/>
            <a:stretch/>
          </p:blipFill>
          <p:spPr>
            <a:xfrm>
              <a:off x="10238024" y="3176975"/>
              <a:ext cx="5307439" cy="753035"/>
            </a:xfrm>
            <a:prstGeom prst="rect">
              <a:avLst/>
            </a:prstGeom>
          </p:spPr>
        </p:pic>
        <p:pic>
          <p:nvPicPr>
            <p:cNvPr id="9" name="Content Placeholder 9">
              <a:extLst>
                <a:ext uri="{FF2B5EF4-FFF2-40B4-BE49-F238E27FC236}">
                  <a16:creationId xmlns:a16="http://schemas.microsoft.com/office/drawing/2014/main" id="{FCCD914F-3D40-FF41-BD27-6E21E8E7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8899" y="3687964"/>
              <a:ext cx="3897462" cy="6064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483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4B6C9D70-5683-FD4F-84C0-AD806273870F}"/>
              </a:ext>
            </a:extLst>
          </p:cNvPr>
          <p:cNvSpPr txBox="1">
            <a:spLocks/>
          </p:cNvSpPr>
          <p:nvPr/>
        </p:nvSpPr>
        <p:spPr>
          <a:xfrm>
            <a:off x="1802651" y="1917897"/>
            <a:ext cx="4399491" cy="1928811"/>
          </a:xfrm>
          <a:prstGeom prst="rect">
            <a:avLst/>
          </a:prstGeom>
        </p:spPr>
        <p:txBody>
          <a:bodyPr vert="horz" lIns="0" tIns="72000" rIns="0" bIns="7200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200" b="1" dirty="0"/>
              <a:t>1</a:t>
            </a:r>
            <a:endParaRPr lang="ru-RU" sz="242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00370-3FEE-7E4D-AEC6-D5AB2522A37B}"/>
              </a:ext>
            </a:extLst>
          </p:cNvPr>
          <p:cNvSpPr/>
          <p:nvPr/>
        </p:nvSpPr>
        <p:spPr>
          <a:xfrm rot="21406363">
            <a:off x="1640716" y="4826573"/>
            <a:ext cx="9763815" cy="1295587"/>
          </a:xfrm>
          <a:prstGeom prst="rect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181DF6-1361-1448-917F-8115FC75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700" y="4803775"/>
            <a:ext cx="13487400" cy="2892425"/>
          </a:xfrm>
        </p:spPr>
        <p:txBody>
          <a:bodyPr anchor="t"/>
          <a:lstStyle/>
          <a:p>
            <a:r>
              <a:rPr lang="ru-RU" sz="8800" dirty="0"/>
              <a:t>С чего начинали</a:t>
            </a:r>
            <a:r>
              <a:rPr lang="en-US" sz="8800" dirty="0"/>
              <a:t>?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74501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66719A-41C4-CB47-BF56-5440A208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918" y="1940576"/>
            <a:ext cx="4912129" cy="55840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6FA2-F022-174B-A300-3239AF3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изменилось </a:t>
            </a:r>
            <a:r>
              <a:rPr lang="en" dirty="0"/>
              <a:t>QA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EF17313-94CF-7042-B728-036864BD97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Приоритет на </a:t>
            </a:r>
            <a:r>
              <a:rPr lang="ru-RU" dirty="0" err="1"/>
              <a:t>тикеты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своей вертикали</a:t>
            </a:r>
          </a:p>
          <a:p>
            <a:pPr lvl="2"/>
            <a:r>
              <a:rPr lang="ru-RU" dirty="0" err="1"/>
              <a:t>Автотесты</a:t>
            </a:r>
            <a:r>
              <a:rPr lang="ru-RU" dirty="0"/>
              <a:t> раньше находят баги</a:t>
            </a:r>
          </a:p>
          <a:p>
            <a:pPr lvl="2"/>
            <a:r>
              <a:rPr lang="ru-RU" dirty="0"/>
              <a:t>Приоритет на функциях, </a:t>
            </a:r>
            <a:br>
              <a:rPr lang="en-US" dirty="0"/>
            </a:br>
            <a:r>
              <a:rPr lang="ru-RU" dirty="0"/>
              <a:t>которые идут в релиз</a:t>
            </a:r>
          </a:p>
          <a:p>
            <a:pPr lvl="2"/>
            <a:r>
              <a:rPr lang="ru-RU" dirty="0"/>
              <a:t>Появление </a:t>
            </a:r>
            <a:r>
              <a:rPr lang="en" dirty="0"/>
              <a:t>QA</a:t>
            </a:r>
            <a:r>
              <a:rPr lang="ru-RU" dirty="0"/>
              <a:t>,</a:t>
            </a:r>
            <a:r>
              <a:rPr lang="en" dirty="0"/>
              <a:t> </a:t>
            </a:r>
            <a:r>
              <a:rPr lang="ru-RU" dirty="0"/>
              <a:t>ответственного </a:t>
            </a:r>
            <a:br>
              <a:rPr lang="ru-RU" dirty="0"/>
            </a:br>
            <a:r>
              <a:rPr lang="ru-RU" dirty="0"/>
              <a:t>за релиз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3745200-1E8C-4C4A-8778-CA33F5896730}"/>
              </a:ext>
            </a:extLst>
          </p:cNvPr>
          <p:cNvGrpSpPr/>
          <p:nvPr/>
        </p:nvGrpSpPr>
        <p:grpSpPr>
          <a:xfrm>
            <a:off x="10061058" y="2813041"/>
            <a:ext cx="2543739" cy="1765300"/>
            <a:chOff x="10061058" y="2813041"/>
            <a:chExt cx="2543739" cy="17653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2A18511-C3E0-B94F-868A-A47FED92E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1058" y="2813041"/>
              <a:ext cx="2184400" cy="17653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3A8D00-0CE2-7649-9A29-CE7DA408FA7A}"/>
                </a:ext>
              </a:extLst>
            </p:cNvPr>
            <p:cNvSpPr txBox="1"/>
            <p:nvPr/>
          </p:nvSpPr>
          <p:spPr>
            <a:xfrm>
              <a:off x="10371474" y="3400679"/>
              <a:ext cx="22333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А что, если…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16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A6FA2-F022-174B-A300-3239AF3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QA</a:t>
            </a:r>
            <a:r>
              <a:rPr lang="ru-RU" dirty="0"/>
              <a:t>, ответственный</a:t>
            </a:r>
            <a:r>
              <a:rPr lang="en" dirty="0"/>
              <a:t> </a:t>
            </a:r>
            <a:r>
              <a:rPr lang="ru-RU" dirty="0"/>
              <a:t>за релиз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EF17313-94CF-7042-B728-036864BD97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Набор </a:t>
            </a:r>
            <a:r>
              <a:rPr lang="ru-RU" dirty="0" err="1"/>
              <a:t>релизных</a:t>
            </a:r>
            <a:r>
              <a:rPr lang="ru-RU" dirty="0"/>
              <a:t> тестов</a:t>
            </a:r>
          </a:p>
          <a:p>
            <a:pPr lvl="2"/>
            <a:r>
              <a:rPr lang="ru-RU" dirty="0"/>
              <a:t>Результаты </a:t>
            </a:r>
            <a:r>
              <a:rPr lang="ru-RU" dirty="0" err="1"/>
              <a:t>автотестов</a:t>
            </a:r>
            <a:r>
              <a:rPr lang="ru-RU" dirty="0"/>
              <a:t> на </a:t>
            </a:r>
            <a:r>
              <a:rPr lang="ru-RU" dirty="0" err="1"/>
              <a:t>релизном</a:t>
            </a:r>
            <a:r>
              <a:rPr lang="ru-RU" dirty="0"/>
              <a:t> </a:t>
            </a:r>
            <a:r>
              <a:rPr lang="ru-RU" dirty="0" err="1"/>
              <a:t>билде</a:t>
            </a:r>
            <a:endParaRPr lang="ru-RU" dirty="0"/>
          </a:p>
          <a:p>
            <a:pPr lvl="2"/>
            <a:r>
              <a:rPr lang="ru-RU" dirty="0"/>
              <a:t>Нагрузка команды по </a:t>
            </a:r>
            <a:r>
              <a:rPr lang="ru-RU" dirty="0" err="1"/>
              <a:t>фичам</a:t>
            </a:r>
            <a:endParaRPr lang="ru-RU" dirty="0"/>
          </a:p>
          <a:p>
            <a:pPr lvl="2"/>
            <a:r>
              <a:rPr lang="ru-RU" dirty="0"/>
              <a:t>Отчет по результатам тестов</a:t>
            </a:r>
          </a:p>
          <a:p>
            <a:pPr lvl="2"/>
            <a:r>
              <a:rPr lang="ru-RU" dirty="0" err="1"/>
              <a:t>Креши</a:t>
            </a:r>
            <a:r>
              <a:rPr lang="ru-RU" dirty="0"/>
              <a:t> по своему релизу</a:t>
            </a:r>
          </a:p>
        </p:txBody>
      </p:sp>
    </p:spTree>
    <p:extLst>
      <p:ext uri="{BB962C8B-B14F-4D97-AF65-F5344CB8AC3E}">
        <p14:creationId xmlns:p14="http://schemas.microsoft.com/office/powerpoint/2010/main" val="442228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DDDCA-34A1-1C4F-AD2F-750E93A2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Автотесты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869D99-A12B-FC48-B0B2-9AD8F6E094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9513" y="5127625"/>
            <a:ext cx="4516224" cy="2251076"/>
          </a:xfrm>
        </p:spPr>
        <p:txBody>
          <a:bodyPr/>
          <a:lstStyle/>
          <a:p>
            <a:r>
              <a:rPr lang="ru-RU" dirty="0"/>
              <a:t>Эмуляторы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45903B6-10DA-1E4A-B183-A06DC8B3D8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9439" y="5127625"/>
            <a:ext cx="4492352" cy="2251076"/>
          </a:xfrm>
        </p:spPr>
        <p:txBody>
          <a:bodyPr/>
          <a:lstStyle/>
          <a:p>
            <a:r>
              <a:rPr lang="ru-RU" dirty="0"/>
              <a:t>Реальные устройства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2D8DA09-1873-064E-8C14-3A871C4F0C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64262" y="5127625"/>
            <a:ext cx="4503525" cy="2251076"/>
          </a:xfrm>
        </p:spPr>
        <p:txBody>
          <a:bodyPr/>
          <a:lstStyle/>
          <a:p>
            <a:r>
              <a:rPr lang="ru-RU" dirty="0"/>
              <a:t>Аналитика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EB4B8AD-FEC0-6745-B83B-0E5150661E20}"/>
              </a:ext>
            </a:extLst>
          </p:cNvPr>
          <p:cNvSpPr/>
          <p:nvPr/>
        </p:nvSpPr>
        <p:spPr>
          <a:xfrm rot="20460000">
            <a:off x="12152167" y="3633817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24D55D2-6C95-F642-98F8-22FD17BAC0AD}"/>
              </a:ext>
            </a:extLst>
          </p:cNvPr>
          <p:cNvSpPr/>
          <p:nvPr/>
        </p:nvSpPr>
        <p:spPr>
          <a:xfrm rot="20460000">
            <a:off x="6397590" y="3638934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C73D9AE-1EB7-8F46-90A9-733AB44213CE}"/>
              </a:ext>
            </a:extLst>
          </p:cNvPr>
          <p:cNvSpPr/>
          <p:nvPr/>
        </p:nvSpPr>
        <p:spPr>
          <a:xfrm rot="20460000">
            <a:off x="1147664" y="3623883"/>
            <a:ext cx="1571969" cy="1126016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74780419-A44A-2F4B-AC78-2B3035D116E0}"/>
              </a:ext>
            </a:extLst>
          </p:cNvPr>
          <p:cNvSpPr txBox="1">
            <a:spLocks/>
          </p:cNvSpPr>
          <p:nvPr/>
        </p:nvSpPr>
        <p:spPr>
          <a:xfrm>
            <a:off x="1259513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748B73E9-6E30-FE45-A265-1FA255387B96}"/>
              </a:ext>
            </a:extLst>
          </p:cNvPr>
          <p:cNvSpPr txBox="1">
            <a:spLocks/>
          </p:cNvSpPr>
          <p:nvPr/>
        </p:nvSpPr>
        <p:spPr>
          <a:xfrm>
            <a:off x="6509439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EB8B9B6C-8429-2644-B3F4-66D2ED37F92E}"/>
              </a:ext>
            </a:extLst>
          </p:cNvPr>
          <p:cNvSpPr txBox="1">
            <a:spLocks/>
          </p:cNvSpPr>
          <p:nvPr/>
        </p:nvSpPr>
        <p:spPr>
          <a:xfrm>
            <a:off x="12264016" y="3517486"/>
            <a:ext cx="1348270" cy="1491836"/>
          </a:xfrm>
          <a:prstGeom prst="rect">
            <a:avLst/>
          </a:prstGeom>
          <a:noFill/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64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26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6E2F2-C6AB-164B-BEE2-C0817650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Стабильность среды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B954019A-4136-6543-AC5D-63ADF8C9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5" y="1726488"/>
            <a:ext cx="11752813" cy="350441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5D11D05-7E84-4243-AE3A-D2B02083A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64" y="5432612"/>
            <a:ext cx="15529604" cy="34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9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00370-3FEE-7E4D-AEC6-D5AB2522A37B}"/>
              </a:ext>
            </a:extLst>
          </p:cNvPr>
          <p:cNvSpPr/>
          <p:nvPr/>
        </p:nvSpPr>
        <p:spPr>
          <a:xfrm rot="21420000">
            <a:off x="1622969" y="4759571"/>
            <a:ext cx="12922990" cy="1295587"/>
          </a:xfrm>
          <a:prstGeom prst="rect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181DF6-1361-1448-917F-8115FC75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700" y="4803775"/>
            <a:ext cx="13487400" cy="2892425"/>
          </a:xfrm>
        </p:spPr>
        <p:txBody>
          <a:bodyPr anchor="t"/>
          <a:lstStyle/>
          <a:p>
            <a:r>
              <a:rPr lang="ru-RU" sz="8800" dirty="0"/>
              <a:t>Что получилось в итоге</a:t>
            </a:r>
            <a:r>
              <a:rPr lang="en-US" sz="8800" dirty="0"/>
              <a:t>?</a:t>
            </a:r>
            <a:endParaRPr lang="ru-RU" sz="8800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6FCE4158-6712-EE41-93FE-5FB1D5522C62}"/>
              </a:ext>
            </a:extLst>
          </p:cNvPr>
          <p:cNvSpPr txBox="1">
            <a:spLocks/>
          </p:cNvSpPr>
          <p:nvPr/>
        </p:nvSpPr>
        <p:spPr>
          <a:xfrm>
            <a:off x="1860524" y="1917897"/>
            <a:ext cx="4399491" cy="1928811"/>
          </a:xfrm>
          <a:prstGeom prst="rect">
            <a:avLst/>
          </a:prstGeom>
        </p:spPr>
        <p:txBody>
          <a:bodyPr vert="horz" lIns="0" tIns="72000" rIns="0" bIns="7200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40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A4A0A-8D1F-B941-B589-1DDB9A76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это дало?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6230C16-BF75-5E45-819B-81EB6D128A48}"/>
              </a:ext>
            </a:extLst>
          </p:cNvPr>
          <p:cNvSpPr/>
          <p:nvPr/>
        </p:nvSpPr>
        <p:spPr>
          <a:xfrm rot="20775283">
            <a:off x="1168281" y="3224729"/>
            <a:ext cx="3356247" cy="2180710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59EE3051-C19F-FC42-8092-9BE5AD0FEE4D}"/>
              </a:ext>
            </a:extLst>
          </p:cNvPr>
          <p:cNvSpPr txBox="1">
            <a:spLocks/>
          </p:cNvSpPr>
          <p:nvPr/>
        </p:nvSpPr>
        <p:spPr>
          <a:xfrm>
            <a:off x="6097587" y="2889250"/>
            <a:ext cx="10267678" cy="5767393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2"/>
            <a:r>
              <a:rPr lang="ru-RU" dirty="0"/>
              <a:t>Меньше </a:t>
            </a:r>
            <a:r>
              <a:rPr lang="ru-RU" dirty="0" err="1"/>
              <a:t>хотфиксов</a:t>
            </a:r>
            <a:endParaRPr lang="en-US" dirty="0"/>
          </a:p>
          <a:p>
            <a:pPr lvl="2"/>
            <a:r>
              <a:rPr lang="ru-RU" dirty="0"/>
              <a:t>Спокойнее переносим </a:t>
            </a:r>
            <a:r>
              <a:rPr lang="ru-RU" dirty="0" err="1"/>
              <a:t>фичи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на следующий релиз</a:t>
            </a:r>
          </a:p>
          <a:p>
            <a:pPr lvl="2"/>
            <a:r>
              <a:rPr lang="ru-RU" dirty="0" err="1"/>
              <a:t>Продактам</a:t>
            </a:r>
            <a:r>
              <a:rPr lang="ru-RU" dirty="0"/>
              <a:t> проще </a:t>
            </a:r>
            <a:r>
              <a:rPr lang="ru-RU" dirty="0" err="1"/>
              <a:t>трекать</a:t>
            </a:r>
            <a:r>
              <a:rPr lang="ru-RU" dirty="0"/>
              <a:t> готовность</a:t>
            </a:r>
            <a:endParaRPr lang="en-US" dirty="0"/>
          </a:p>
          <a:p>
            <a:pPr lvl="2"/>
            <a:r>
              <a:rPr lang="ru-RU" dirty="0"/>
              <a:t>Попадаем в сроки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09A75-FE60-034F-BD6B-11D8DFEF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70" y="2683441"/>
            <a:ext cx="16129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38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EB51CE-2AE6-5A47-B770-AD1675A14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94"/>
          <a:stretch/>
        </p:blipFill>
        <p:spPr>
          <a:xfrm>
            <a:off x="8541233" y="2472933"/>
            <a:ext cx="4197100" cy="72790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A4A0A-8D1F-B941-B589-1DDB9A76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Сложности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56DB679-0AEB-3F40-8D9E-A636E77126A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 err="1"/>
              <a:t>Рефакторинг</a:t>
            </a:r>
            <a:r>
              <a:rPr lang="ru-RU" dirty="0"/>
              <a:t>, требующий </a:t>
            </a:r>
            <a:br>
              <a:rPr lang="en-US" dirty="0"/>
            </a:br>
            <a:r>
              <a:rPr lang="ru-RU" dirty="0"/>
              <a:t>полного регресса </a:t>
            </a:r>
            <a:endParaRPr lang="en-US" dirty="0"/>
          </a:p>
          <a:p>
            <a:pPr lvl="2"/>
            <a:r>
              <a:rPr lang="ru-RU" dirty="0"/>
              <a:t>Долгое </a:t>
            </a:r>
            <a:r>
              <a:rPr lang="ru-RU" dirty="0" err="1"/>
              <a:t>ревью</a:t>
            </a:r>
            <a:r>
              <a:rPr lang="ru-RU" dirty="0"/>
              <a:t> </a:t>
            </a:r>
            <a:r>
              <a:rPr lang="en" dirty="0"/>
              <a:t>Apple</a:t>
            </a:r>
          </a:p>
          <a:p>
            <a:pPr lvl="2"/>
            <a:r>
              <a:rPr lang="ru-RU" dirty="0"/>
              <a:t>… Праздники</a:t>
            </a:r>
          </a:p>
          <a:p>
            <a:endParaRPr lang="ru-RU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F6A6DC6-5259-5846-8201-1FD720733754}"/>
              </a:ext>
            </a:extLst>
          </p:cNvPr>
          <p:cNvGrpSpPr/>
          <p:nvPr/>
        </p:nvGrpSpPr>
        <p:grpSpPr>
          <a:xfrm>
            <a:off x="12072665" y="2136390"/>
            <a:ext cx="4292600" cy="2019300"/>
            <a:chOff x="12072665" y="2136390"/>
            <a:chExt cx="4292600" cy="20193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50A0110-83D6-5A45-ADE7-9E7347D43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72665" y="2136390"/>
              <a:ext cx="4292600" cy="20193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098417-0A65-4148-89E9-9992142F7B92}"/>
                </a:ext>
              </a:extLst>
            </p:cNvPr>
            <p:cNvSpPr txBox="1"/>
            <p:nvPr/>
          </p:nvSpPr>
          <p:spPr>
            <a:xfrm>
              <a:off x="13678641" y="3045833"/>
              <a:ext cx="2233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Праздники…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559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00370-3FEE-7E4D-AEC6-D5AB2522A37B}"/>
              </a:ext>
            </a:extLst>
          </p:cNvPr>
          <p:cNvSpPr/>
          <p:nvPr/>
        </p:nvSpPr>
        <p:spPr>
          <a:xfrm rot="21420000">
            <a:off x="1623117" y="4768008"/>
            <a:ext cx="12439506" cy="1295587"/>
          </a:xfrm>
          <a:prstGeom prst="rect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181DF6-1361-1448-917F-8115FC75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700" y="4803775"/>
            <a:ext cx="13487400" cy="2892425"/>
          </a:xfrm>
        </p:spPr>
        <p:txBody>
          <a:bodyPr anchor="t"/>
          <a:lstStyle/>
          <a:p>
            <a:r>
              <a:rPr lang="ru-RU" sz="8800"/>
              <a:t>Что ещё </a:t>
            </a:r>
            <a:r>
              <a:rPr lang="ru-RU" sz="8800" dirty="0"/>
              <a:t>надо сделать</a:t>
            </a:r>
            <a:r>
              <a:rPr lang="en-US" sz="8800" dirty="0"/>
              <a:t>?</a:t>
            </a:r>
            <a:endParaRPr lang="ru-RU" sz="8800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6FCE4158-6712-EE41-93FE-5FB1D5522C62}"/>
              </a:ext>
            </a:extLst>
          </p:cNvPr>
          <p:cNvSpPr txBox="1">
            <a:spLocks/>
          </p:cNvSpPr>
          <p:nvPr/>
        </p:nvSpPr>
        <p:spPr>
          <a:xfrm>
            <a:off x="1860524" y="1917897"/>
            <a:ext cx="4399491" cy="1928811"/>
          </a:xfrm>
          <a:prstGeom prst="rect">
            <a:avLst/>
          </a:prstGeom>
        </p:spPr>
        <p:txBody>
          <a:bodyPr vert="horz" lIns="0" tIns="72000" rIns="0" bIns="7200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4251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FDBE602C-6EE7-F44C-815E-58DFA09C0E89}"/>
              </a:ext>
            </a:extLst>
          </p:cNvPr>
          <p:cNvSpPr/>
          <p:nvPr/>
        </p:nvSpPr>
        <p:spPr>
          <a:xfrm rot="20775283">
            <a:off x="1168281" y="3224729"/>
            <a:ext cx="3356247" cy="2180710"/>
          </a:xfrm>
          <a:prstGeom prst="ellipse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76F5B-2145-6C47-A6F7-F13BC00F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можно улучшить?</a:t>
            </a: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EBB109D4-5694-2447-9694-6D7927C12FFA}"/>
              </a:ext>
            </a:extLst>
          </p:cNvPr>
          <p:cNvSpPr txBox="1">
            <a:spLocks/>
          </p:cNvSpPr>
          <p:nvPr/>
        </p:nvSpPr>
        <p:spPr>
          <a:xfrm>
            <a:off x="6097587" y="2889250"/>
            <a:ext cx="10267678" cy="5767393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2"/>
            <a:r>
              <a:rPr lang="ru-RU" dirty="0"/>
              <a:t>Раньше раскатывать </a:t>
            </a:r>
            <a:br>
              <a:rPr lang="ru-RU" dirty="0"/>
            </a:br>
            <a:r>
              <a:rPr lang="ru-RU" dirty="0"/>
              <a:t>на тестовых пользователей</a:t>
            </a:r>
          </a:p>
          <a:p>
            <a:pPr lvl="2"/>
            <a:r>
              <a:rPr lang="ru-RU" dirty="0"/>
              <a:t>Ещё больше процессов </a:t>
            </a:r>
            <a:br>
              <a:rPr lang="ru-RU" dirty="0"/>
            </a:br>
            <a:r>
              <a:rPr lang="ru-RU" dirty="0"/>
              <a:t>автоматизировать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423D97-D0F0-184B-96D3-870FEB3B9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16" y="3026327"/>
            <a:ext cx="26543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24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A3604-FDB4-5F4F-B699-6F1E7617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508365-EA32-AE40-8424-6E2A991F2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3400" dirty="0"/>
              <a:t>Строгие требования </a:t>
            </a:r>
            <a:br>
              <a:rPr lang="ru-RU" sz="3400" dirty="0"/>
            </a:br>
            <a:r>
              <a:rPr lang="ru-RU" sz="3400" dirty="0"/>
              <a:t>к готовности </a:t>
            </a:r>
            <a:r>
              <a:rPr lang="ru-RU" sz="3400" dirty="0" err="1"/>
              <a:t>фичи</a:t>
            </a:r>
            <a:endParaRPr lang="ru-RU" sz="3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750132-344A-B848-838C-6382B8B47A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5630" y="5127625"/>
            <a:ext cx="3627388" cy="2251076"/>
          </a:xfrm>
        </p:spPr>
        <p:txBody>
          <a:bodyPr/>
          <a:lstStyle/>
          <a:p>
            <a:r>
              <a:rPr lang="ru-RU" sz="3400" dirty="0"/>
              <a:t>Приоритет </a:t>
            </a:r>
            <a:br>
              <a:rPr lang="ru-RU" sz="3400" dirty="0"/>
            </a:br>
            <a:r>
              <a:rPr lang="ru-RU" sz="3400" dirty="0"/>
              <a:t>на </a:t>
            </a:r>
            <a:r>
              <a:rPr lang="ru-RU" sz="3400" dirty="0" err="1"/>
              <a:t>переоткрытых</a:t>
            </a:r>
            <a:r>
              <a:rPr lang="ru-RU" sz="3400" dirty="0"/>
              <a:t> </a:t>
            </a:r>
            <a:r>
              <a:rPr lang="ru-RU" sz="3400" dirty="0" err="1"/>
              <a:t>тикетах</a:t>
            </a:r>
            <a:endParaRPr lang="ru-RU" sz="34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BFE4F8E-3B29-2F4F-8F48-605AEB0214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38410" y="5127625"/>
            <a:ext cx="3202734" cy="2251076"/>
          </a:xfrm>
        </p:spPr>
        <p:txBody>
          <a:bodyPr/>
          <a:lstStyle/>
          <a:p>
            <a:r>
              <a:rPr lang="ru-RU" sz="3400" dirty="0"/>
              <a:t>Строгое расписание релиза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F000E2F-4100-5649-B53E-7B7E304C6D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04338" y="5127625"/>
            <a:ext cx="3199509" cy="2251076"/>
          </a:xfrm>
        </p:spPr>
        <p:txBody>
          <a:bodyPr/>
          <a:lstStyle/>
          <a:p>
            <a:r>
              <a:rPr lang="ru-RU" sz="3400" dirty="0"/>
              <a:t>Все </a:t>
            </a:r>
            <a:r>
              <a:rPr lang="ru-RU" sz="3400" dirty="0" err="1"/>
              <a:t>тикеты</a:t>
            </a:r>
            <a:r>
              <a:rPr lang="ru-RU" sz="3400" dirty="0"/>
              <a:t> </a:t>
            </a:r>
            <a:br>
              <a:rPr lang="ru-RU" sz="3400" dirty="0"/>
            </a:br>
            <a:r>
              <a:rPr lang="ru-RU" sz="3400" dirty="0"/>
              <a:t>на </a:t>
            </a:r>
            <a:r>
              <a:rPr lang="ru-RU" sz="3400" dirty="0" err="1"/>
              <a:t>фичефлагах</a:t>
            </a:r>
            <a:endParaRPr lang="ru-RU" sz="34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7F4E70C-9EA6-054A-B634-3FA851ADA429}"/>
              </a:ext>
            </a:extLst>
          </p:cNvPr>
          <p:cNvGrpSpPr/>
          <p:nvPr/>
        </p:nvGrpSpPr>
        <p:grpSpPr>
          <a:xfrm>
            <a:off x="944985" y="3517486"/>
            <a:ext cx="1571969" cy="1491836"/>
            <a:chOff x="1006977" y="3517486"/>
            <a:chExt cx="1571969" cy="149183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42D871E-C80D-BA4E-B991-BC20346906F6}"/>
                </a:ext>
              </a:extLst>
            </p:cNvPr>
            <p:cNvSpPr/>
            <p:nvPr/>
          </p:nvSpPr>
          <p:spPr>
            <a:xfrm rot="20460000">
              <a:off x="1006977" y="3623883"/>
              <a:ext cx="1571969" cy="1126016"/>
            </a:xfrm>
            <a:prstGeom prst="ellipse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Текст 4">
              <a:extLst>
                <a:ext uri="{FF2B5EF4-FFF2-40B4-BE49-F238E27FC236}">
                  <a16:creationId xmlns:a16="http://schemas.microsoft.com/office/drawing/2014/main" id="{4CF8C227-0461-6948-BB5E-742246EFDD0E}"/>
                </a:ext>
              </a:extLst>
            </p:cNvPr>
            <p:cNvSpPr txBox="1">
              <a:spLocks/>
            </p:cNvSpPr>
            <p:nvPr/>
          </p:nvSpPr>
          <p:spPr>
            <a:xfrm>
              <a:off x="1118826" y="3517486"/>
              <a:ext cx="1348270" cy="1491836"/>
            </a:xfrm>
            <a:prstGeom prst="rect">
              <a:avLst/>
            </a:prstGeom>
            <a:noFill/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2A9116E-7AED-B44A-ADF2-27AC1685B650}"/>
              </a:ext>
            </a:extLst>
          </p:cNvPr>
          <p:cNvGrpSpPr/>
          <p:nvPr/>
        </p:nvGrpSpPr>
        <p:grpSpPr>
          <a:xfrm>
            <a:off x="5110434" y="3517486"/>
            <a:ext cx="1571969" cy="1491836"/>
            <a:chOff x="4831436" y="3517486"/>
            <a:chExt cx="1571969" cy="149183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0A39A39-EA69-2545-9BA7-613DF1CCCC42}"/>
                </a:ext>
              </a:extLst>
            </p:cNvPr>
            <p:cNvSpPr/>
            <p:nvPr/>
          </p:nvSpPr>
          <p:spPr>
            <a:xfrm rot="20460000">
              <a:off x="4831436" y="3638934"/>
              <a:ext cx="1571969" cy="1126016"/>
            </a:xfrm>
            <a:prstGeom prst="ellipse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Текст 4">
              <a:extLst>
                <a:ext uri="{FF2B5EF4-FFF2-40B4-BE49-F238E27FC236}">
                  <a16:creationId xmlns:a16="http://schemas.microsoft.com/office/drawing/2014/main" id="{A02BB60A-40A6-6046-82FA-0D5842254546}"/>
                </a:ext>
              </a:extLst>
            </p:cNvPr>
            <p:cNvSpPr txBox="1">
              <a:spLocks/>
            </p:cNvSpPr>
            <p:nvPr/>
          </p:nvSpPr>
          <p:spPr>
            <a:xfrm>
              <a:off x="4943285" y="3517486"/>
              <a:ext cx="1348270" cy="1491836"/>
            </a:xfrm>
            <a:prstGeom prst="rect">
              <a:avLst/>
            </a:prstGeom>
            <a:noFill/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48FB1D9-296D-FA4A-9DC8-EF0EAA39FB8A}"/>
              </a:ext>
            </a:extLst>
          </p:cNvPr>
          <p:cNvGrpSpPr/>
          <p:nvPr/>
        </p:nvGrpSpPr>
        <p:grpSpPr>
          <a:xfrm>
            <a:off x="9287080" y="3517486"/>
            <a:ext cx="1571969" cy="1491836"/>
            <a:chOff x="8655895" y="3517486"/>
            <a:chExt cx="1571969" cy="149183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F41F2770-45F0-514E-A0BC-0733D4FCB2A2}"/>
                </a:ext>
              </a:extLst>
            </p:cNvPr>
            <p:cNvSpPr/>
            <p:nvPr/>
          </p:nvSpPr>
          <p:spPr>
            <a:xfrm rot="20460000">
              <a:off x="8655895" y="3633817"/>
              <a:ext cx="1571969" cy="1126016"/>
            </a:xfrm>
            <a:prstGeom prst="ellipse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Текст 4">
              <a:extLst>
                <a:ext uri="{FF2B5EF4-FFF2-40B4-BE49-F238E27FC236}">
                  <a16:creationId xmlns:a16="http://schemas.microsoft.com/office/drawing/2014/main" id="{D266DDEA-8693-2C46-A018-B396D05AF042}"/>
                </a:ext>
              </a:extLst>
            </p:cNvPr>
            <p:cNvSpPr txBox="1">
              <a:spLocks/>
            </p:cNvSpPr>
            <p:nvPr/>
          </p:nvSpPr>
          <p:spPr>
            <a:xfrm>
              <a:off x="8767744" y="3517486"/>
              <a:ext cx="1348270" cy="1491836"/>
            </a:xfrm>
            <a:prstGeom prst="rect">
              <a:avLst/>
            </a:prstGeom>
            <a:noFill/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5DBA776-117F-AB47-BD74-3C79E8A5F2A8}"/>
              </a:ext>
            </a:extLst>
          </p:cNvPr>
          <p:cNvGrpSpPr/>
          <p:nvPr/>
        </p:nvGrpSpPr>
        <p:grpSpPr>
          <a:xfrm>
            <a:off x="13522709" y="3493216"/>
            <a:ext cx="1571969" cy="1491836"/>
            <a:chOff x="12480354" y="3493216"/>
            <a:chExt cx="1571969" cy="1491836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2C2E140-31B6-0A42-B762-EB781CA2BD90}"/>
                </a:ext>
              </a:extLst>
            </p:cNvPr>
            <p:cNvSpPr/>
            <p:nvPr/>
          </p:nvSpPr>
          <p:spPr>
            <a:xfrm rot="20460000">
              <a:off x="12480354" y="3609547"/>
              <a:ext cx="1571969" cy="1126016"/>
            </a:xfrm>
            <a:prstGeom prst="ellipse">
              <a:avLst/>
            </a:prstGeom>
            <a:solidFill>
              <a:schemeClr val="tx2"/>
            </a:solidFill>
            <a:ln w="25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Текст 4">
              <a:extLst>
                <a:ext uri="{FF2B5EF4-FFF2-40B4-BE49-F238E27FC236}">
                  <a16:creationId xmlns:a16="http://schemas.microsoft.com/office/drawing/2014/main" id="{24C26AD2-6BFD-4347-96E4-6484B55A2499}"/>
                </a:ext>
              </a:extLst>
            </p:cNvPr>
            <p:cNvSpPr txBox="1">
              <a:spLocks/>
            </p:cNvSpPr>
            <p:nvPr/>
          </p:nvSpPr>
          <p:spPr>
            <a:xfrm>
              <a:off x="12592203" y="3493216"/>
              <a:ext cx="1348270" cy="1491836"/>
            </a:xfrm>
            <a:prstGeom prst="rect">
              <a:avLst/>
            </a:prstGeom>
            <a:noFill/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400" b="1" dirty="0">
                  <a:solidFill>
                    <a:schemeClr val="bg1"/>
                  </a:solidFill>
                </a:rPr>
                <a:t>4</a:t>
              </a:r>
              <a:endParaRPr lang="ru-RU" sz="6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E6FC946-7407-E94A-A235-AB6E548F913C}"/>
              </a:ext>
            </a:extLst>
          </p:cNvPr>
          <p:cNvCxnSpPr>
            <a:cxnSpLocks/>
          </p:cNvCxnSpPr>
          <p:nvPr/>
        </p:nvCxnSpPr>
        <p:spPr>
          <a:xfrm>
            <a:off x="2718786" y="4171950"/>
            <a:ext cx="2165613" cy="0"/>
          </a:xfrm>
          <a:prstGeom prst="straightConnector1">
            <a:avLst/>
          </a:prstGeom>
          <a:ln w="25400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28D68DC-DAF9-094F-A12B-7DE20C6917C2}"/>
              </a:ext>
            </a:extLst>
          </p:cNvPr>
          <p:cNvCxnSpPr>
            <a:cxnSpLocks/>
          </p:cNvCxnSpPr>
          <p:nvPr/>
        </p:nvCxnSpPr>
        <p:spPr>
          <a:xfrm>
            <a:off x="6884871" y="4171950"/>
            <a:ext cx="2165613" cy="0"/>
          </a:xfrm>
          <a:prstGeom prst="straightConnector1">
            <a:avLst/>
          </a:prstGeom>
          <a:ln w="25400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C8F5519-865A-AE4C-ABFF-FE7AFAEF3C5F}"/>
              </a:ext>
            </a:extLst>
          </p:cNvPr>
          <p:cNvCxnSpPr>
            <a:cxnSpLocks/>
          </p:cNvCxnSpPr>
          <p:nvPr/>
        </p:nvCxnSpPr>
        <p:spPr>
          <a:xfrm>
            <a:off x="11061517" y="4171950"/>
            <a:ext cx="2165613" cy="0"/>
          </a:xfrm>
          <a:prstGeom prst="straightConnector1">
            <a:avLst/>
          </a:prstGeom>
          <a:ln w="25400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9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21459-02EA-AA4E-B0C9-80230690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 чего начинали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7D11A19-4A77-424E-9576-51ADB2F18C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Релизы по готовности</a:t>
            </a:r>
            <a:endParaRPr lang="en-US" dirty="0"/>
          </a:p>
          <a:p>
            <a:pPr lvl="2"/>
            <a:r>
              <a:rPr lang="ru-RU" dirty="0"/>
              <a:t>Срок разработки </a:t>
            </a:r>
            <a:br>
              <a:rPr lang="en-US" dirty="0"/>
            </a:br>
            <a:r>
              <a:rPr lang="ru-RU" dirty="0"/>
              <a:t>2 недели — 3 месяца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7D9F8-BA04-414E-8A11-D0469015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572" y="2227749"/>
            <a:ext cx="64389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14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90814B-9EBF-6F4A-80FC-7E1CA138E15B}"/>
              </a:ext>
            </a:extLst>
          </p:cNvPr>
          <p:cNvSpPr/>
          <p:nvPr/>
        </p:nvSpPr>
        <p:spPr>
          <a:xfrm>
            <a:off x="0" y="0"/>
            <a:ext cx="17337088" cy="9752013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8F77ED4-74B3-E34A-B3AF-7765DB4FC5CC}"/>
              </a:ext>
            </a:extLst>
          </p:cNvPr>
          <p:cNvSpPr/>
          <p:nvPr/>
        </p:nvSpPr>
        <p:spPr>
          <a:xfrm rot="20460000">
            <a:off x="962997" y="5674264"/>
            <a:ext cx="1571969" cy="1126016"/>
          </a:xfrm>
          <a:prstGeom prst="ellipse">
            <a:avLst/>
          </a:prstGeom>
          <a:solidFill>
            <a:schemeClr val="accent3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85941DE-1243-D54B-A61E-E84D3D7958FF}"/>
              </a:ext>
            </a:extLst>
          </p:cNvPr>
          <p:cNvSpPr/>
          <p:nvPr/>
        </p:nvSpPr>
        <p:spPr>
          <a:xfrm rot="20460000">
            <a:off x="962999" y="2889712"/>
            <a:ext cx="1571969" cy="1126016"/>
          </a:xfrm>
          <a:prstGeom prst="ellipse">
            <a:avLst/>
          </a:prstGeom>
          <a:solidFill>
            <a:schemeClr val="accent3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76F5B-2145-6C47-A6F7-F13BC00F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Выводы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DFD0802-1A7D-AB4B-8820-B3C8A6CD9F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30108" y="3060700"/>
            <a:ext cx="12852000" cy="2559795"/>
          </a:xfrm>
        </p:spPr>
        <p:txBody>
          <a:bodyPr/>
          <a:lstStyle/>
          <a:p>
            <a:pPr marL="0" lvl="2" indent="0">
              <a:buNone/>
            </a:pPr>
            <a:r>
              <a:rPr lang="ru-RU" sz="5400" dirty="0">
                <a:solidFill>
                  <a:schemeClr val="bg1"/>
                </a:solidFill>
              </a:rPr>
              <a:t>Недельные релизы не всегда повышают нагрузку на </a:t>
            </a:r>
            <a:r>
              <a:rPr lang="en" sz="5400" dirty="0">
                <a:solidFill>
                  <a:schemeClr val="bg1"/>
                </a:solidFill>
              </a:rPr>
              <a:t>QA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E618135C-59FE-0E44-AC4C-B552381084FB}"/>
              </a:ext>
            </a:extLst>
          </p:cNvPr>
          <p:cNvSpPr txBox="1">
            <a:spLocks/>
          </p:cNvSpPr>
          <p:nvPr/>
        </p:nvSpPr>
        <p:spPr>
          <a:xfrm>
            <a:off x="1630108" y="5869799"/>
            <a:ext cx="12852000" cy="2311400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lvl="2" indent="0">
              <a:buFont typeface="Системный шрифт"/>
              <a:buNone/>
            </a:pPr>
            <a:r>
              <a:rPr lang="ru-RU" sz="5400" dirty="0">
                <a:solidFill>
                  <a:schemeClr val="bg1"/>
                </a:solidFill>
              </a:rPr>
              <a:t>Меняйтесь везде: тестирование, разработка, продуктовое планирование</a:t>
            </a:r>
          </a:p>
          <a:p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build="p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2F644-5ACE-0B4F-AFF5-4DFDA0D25E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D6551D-BE6A-D042-BBB8-B84B35121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Павел </a:t>
            </a:r>
            <a:r>
              <a:rPr lang="ru-RU" dirty="0" err="1"/>
              <a:t>Щедухин</a:t>
            </a:r>
            <a:endParaRPr lang="ru-RU" dirty="0"/>
          </a:p>
          <a:p>
            <a:r>
              <a:rPr lang="en-US" dirty="0"/>
              <a:t>      </a:t>
            </a:r>
            <a:r>
              <a:rPr lang="en-US" dirty="0" err="1"/>
              <a:t>pshchedukhin@ozon.ru</a:t>
            </a:r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8893F7-001A-0B4D-A6E0-B865B6930E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00000"/>
          </a:blip>
          <a:srcRect l="12591" t="21931" r="11987" b="20489"/>
          <a:stretch/>
        </p:blipFill>
        <p:spPr>
          <a:xfrm>
            <a:off x="1916114" y="7160492"/>
            <a:ext cx="571647" cy="4364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2BB317-1AB7-D74F-BB73-C321C49EC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14" y="1720167"/>
            <a:ext cx="2737240" cy="5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3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97D11A19-4A77-424E-9576-51ADB2F18C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Сложно прогнозировать, </a:t>
            </a:r>
            <a:br>
              <a:rPr lang="ru-RU" dirty="0"/>
            </a:br>
            <a:r>
              <a:rPr lang="ru-RU" dirty="0"/>
              <a:t>когда выйдет </a:t>
            </a:r>
            <a:r>
              <a:rPr lang="ru-RU" dirty="0" err="1"/>
              <a:t>фича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21459-02EA-AA4E-B0C9-80230690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так не надо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07EF7D7-08D9-6A45-952C-77F803E6B799}"/>
              </a:ext>
            </a:extLst>
          </p:cNvPr>
          <p:cNvGrpSpPr/>
          <p:nvPr/>
        </p:nvGrpSpPr>
        <p:grpSpPr>
          <a:xfrm>
            <a:off x="957267" y="9093114"/>
            <a:ext cx="10969690" cy="5767393"/>
            <a:chOff x="957267" y="9093114"/>
            <a:chExt cx="10969690" cy="5767393"/>
          </a:xfrm>
        </p:grpSpPr>
        <p:sp>
          <p:nvSpPr>
            <p:cNvPr id="11" name="Объект 4">
              <a:extLst>
                <a:ext uri="{FF2B5EF4-FFF2-40B4-BE49-F238E27FC236}">
                  <a16:creationId xmlns:a16="http://schemas.microsoft.com/office/drawing/2014/main" id="{66C33E72-39D6-7A44-AC8F-49A6310C0FA1}"/>
                </a:ext>
              </a:extLst>
            </p:cNvPr>
            <p:cNvSpPr txBox="1">
              <a:spLocks/>
            </p:cNvSpPr>
            <p:nvPr/>
          </p:nvSpPr>
          <p:spPr>
            <a:xfrm>
              <a:off x="957267" y="9093114"/>
              <a:ext cx="9503469" cy="5767393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lvl="2"/>
              <a:r>
                <a:rPr lang="ru-RU" dirty="0">
                  <a:solidFill>
                    <a:schemeClr val="tx1">
                      <a:alpha val="0"/>
                    </a:schemeClr>
                  </a:solidFill>
                </a:rPr>
                <a:t>Долгое исправление </a:t>
              </a:r>
              <a:br>
                <a:rPr lang="ru-RU" dirty="0">
                  <a:solidFill>
                    <a:schemeClr val="tx1">
                      <a:alpha val="0"/>
                    </a:schemeClr>
                  </a:solidFill>
                </a:rPr>
              </a:br>
              <a:r>
                <a:rPr lang="ru-RU" dirty="0">
                  <a:solidFill>
                    <a:schemeClr val="tx1">
                      <a:alpha val="0"/>
                    </a:schemeClr>
                  </a:solidFill>
                </a:rPr>
                <a:t>текущих багов</a:t>
              </a:r>
            </a:p>
            <a:p>
              <a:pPr lvl="2"/>
              <a:r>
                <a:rPr lang="ru-RU" dirty="0">
                  <a:solidFill>
                    <a:schemeClr val="tx1">
                      <a:alpha val="0"/>
                    </a:schemeClr>
                  </a:solidFill>
                </a:rPr>
                <a:t>Отключение старого функционала </a:t>
              </a:r>
              <a:br>
                <a:rPr lang="ru-RU" dirty="0">
                  <a:solidFill>
                    <a:schemeClr val="tx1">
                      <a:alpha val="0"/>
                    </a:schemeClr>
                  </a:solidFill>
                </a:rPr>
              </a:br>
              <a:r>
                <a:rPr lang="ru-RU" dirty="0">
                  <a:solidFill>
                    <a:schemeClr val="tx1">
                      <a:alpha val="0"/>
                    </a:schemeClr>
                  </a:solidFill>
                </a:rPr>
                <a:t>очень сложное</a:t>
              </a:r>
            </a:p>
            <a:p>
              <a:pPr lvl="2"/>
              <a:r>
                <a:rPr lang="ru-RU" dirty="0">
                  <a:solidFill>
                    <a:schemeClr val="tx1">
                      <a:alpha val="0"/>
                    </a:schemeClr>
                  </a:solidFill>
                </a:rPr>
                <a:t>Мелкие </a:t>
              </a:r>
              <a:r>
                <a:rPr lang="ru-RU" dirty="0" err="1">
                  <a:solidFill>
                    <a:schemeClr val="tx1">
                      <a:alpha val="0"/>
                    </a:schemeClr>
                  </a:solidFill>
                </a:rPr>
                <a:t>фичи</a:t>
              </a:r>
              <a:r>
                <a:rPr lang="ru-RU" dirty="0">
                  <a:solidFill>
                    <a:schemeClr val="tx1">
                      <a:alpha val="0"/>
                    </a:schemeClr>
                  </a:solidFill>
                </a:rPr>
                <a:t> ждут большую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E58D057-EE39-FE40-B1C9-1053617D67E3}"/>
                </a:ext>
              </a:extLst>
            </p:cNvPr>
            <p:cNvSpPr/>
            <p:nvPr/>
          </p:nvSpPr>
          <p:spPr>
            <a:xfrm>
              <a:off x="9780104" y="12881113"/>
              <a:ext cx="2146853" cy="1351722"/>
            </a:xfrm>
            <a:prstGeom prst="rect">
              <a:avLst/>
            </a:prstGeom>
            <a:noFill/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533E2E-D74D-FA45-93E6-2D7BEACD8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413" y="1673603"/>
            <a:ext cx="5840337" cy="7561003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AEFC118-158F-684F-B9E0-1D2F76B73F54}"/>
              </a:ext>
            </a:extLst>
          </p:cNvPr>
          <p:cNvGrpSpPr/>
          <p:nvPr/>
        </p:nvGrpSpPr>
        <p:grpSpPr>
          <a:xfrm>
            <a:off x="13035391" y="1036500"/>
            <a:ext cx="2964545" cy="1764610"/>
            <a:chOff x="13035391" y="1036500"/>
            <a:chExt cx="2964545" cy="176461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CFB3F06-CC48-7B46-8E51-B6311881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35391" y="1036500"/>
              <a:ext cx="2964545" cy="176461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829AAA-157E-C14F-8E66-17CA0DEA7F21}"/>
                </a:ext>
              </a:extLst>
            </p:cNvPr>
            <p:cNvSpPr txBox="1"/>
            <p:nvPr/>
          </p:nvSpPr>
          <p:spPr>
            <a:xfrm rot="338182">
              <a:off x="14116318" y="1215498"/>
              <a:ext cx="16944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/>
                <a:t>PM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C5F07C-7360-864C-B80A-537E10E69135}"/>
                </a:ext>
              </a:extLst>
            </p:cNvPr>
            <p:cNvSpPr txBox="1"/>
            <p:nvPr/>
          </p:nvSpPr>
          <p:spPr>
            <a:xfrm rot="1526042">
              <a:off x="14744191" y="1596981"/>
              <a:ext cx="4660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92304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2D3BDED-7E31-9442-88D6-ABCD9F2E95F9}"/>
              </a:ext>
            </a:extLst>
          </p:cNvPr>
          <p:cNvGrpSpPr/>
          <p:nvPr/>
        </p:nvGrpSpPr>
        <p:grpSpPr>
          <a:xfrm>
            <a:off x="957267" y="2889249"/>
            <a:ext cx="10969690" cy="5767393"/>
            <a:chOff x="957267" y="9093114"/>
            <a:chExt cx="10969690" cy="5767393"/>
          </a:xfrm>
        </p:grpSpPr>
        <p:sp>
          <p:nvSpPr>
            <p:cNvPr id="15" name="Объект 4">
              <a:extLst>
                <a:ext uri="{FF2B5EF4-FFF2-40B4-BE49-F238E27FC236}">
                  <a16:creationId xmlns:a16="http://schemas.microsoft.com/office/drawing/2014/main" id="{4BAC1649-5088-CA41-8B84-CE43F64BD459}"/>
                </a:ext>
              </a:extLst>
            </p:cNvPr>
            <p:cNvSpPr txBox="1">
              <a:spLocks/>
            </p:cNvSpPr>
            <p:nvPr/>
          </p:nvSpPr>
          <p:spPr>
            <a:xfrm>
              <a:off x="957267" y="9093114"/>
              <a:ext cx="9503469" cy="5767393"/>
            </a:xfrm>
            <a:prstGeom prst="rect">
              <a:avLst/>
            </a:prstGeom>
          </p:spPr>
          <p:txBody>
            <a:bodyPr vert="horz" lIns="0" tIns="108000" rIns="0" bIns="0" rtlCol="0">
              <a:noAutofit/>
            </a:bodyPr>
            <a:lstStyle>
              <a:lvl1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0"/>
                </a:spcAft>
                <a:buFontTx/>
                <a:buNone/>
                <a:defRPr sz="42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Системный шрифт"/>
                <a:buChar char="—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647935" indent="-647935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42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0" indent="0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503951" indent="-503951" algn="l" defTabSz="1300148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Системный шрифт"/>
                <a:buChar char="—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03951" indent="-503951" algn="l" defTabSz="1300148" rtl="0" eaLnBrk="1" latinLnBrk="0" hangingPunct="1">
                <a:lnSpc>
                  <a:spcPct val="100000"/>
                </a:lnSpc>
                <a:spcBef>
                  <a:spcPts val="1261"/>
                </a:spcBef>
                <a:spcAft>
                  <a:spcPts val="1261"/>
                </a:spcAft>
                <a:buFont typeface="+mj-lt"/>
                <a:buAutoNum type="arabicPeriod"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0" indent="0" algn="l" defTabSz="1300148" rtl="0" eaLnBrk="1" latinLnBrk="0" hangingPunct="1">
                <a:lnSpc>
                  <a:spcPts val="4080"/>
                </a:lnSpc>
                <a:spcBef>
                  <a:spcPts val="1261"/>
                </a:spcBef>
                <a:spcAft>
                  <a:spcPts val="1261"/>
                </a:spcAft>
                <a:buFontTx/>
                <a:buNone/>
                <a:defRPr sz="3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lvl="2"/>
              <a:r>
                <a:rPr lang="ru-RU" dirty="0"/>
                <a:t>Долгое исправление </a:t>
              </a:r>
              <a:br>
                <a:rPr lang="ru-RU" dirty="0"/>
              </a:br>
              <a:r>
                <a:rPr lang="ru-RU" dirty="0"/>
                <a:t>текущих багов</a:t>
              </a:r>
            </a:p>
            <a:p>
              <a:pPr lvl="2"/>
              <a:r>
                <a:rPr lang="ru-RU" dirty="0"/>
                <a:t>Отключение старых функций</a:t>
              </a:r>
              <a:br>
                <a:rPr lang="ru-RU" dirty="0"/>
              </a:br>
              <a:r>
                <a:rPr lang="ru-RU" dirty="0"/>
                <a:t>очень сложное</a:t>
              </a:r>
            </a:p>
            <a:p>
              <a:pPr lvl="2"/>
              <a:r>
                <a:rPr lang="ru-RU" dirty="0"/>
                <a:t>Мелкие </a:t>
              </a:r>
              <a:r>
                <a:rPr lang="ru-RU" dirty="0" err="1"/>
                <a:t>фичи</a:t>
              </a:r>
              <a:r>
                <a:rPr lang="ru-RU" dirty="0"/>
                <a:t> ждут большую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1394193-FF1D-B148-BE5E-354DFA829B24}"/>
                </a:ext>
              </a:extLst>
            </p:cNvPr>
            <p:cNvSpPr/>
            <p:nvPr/>
          </p:nvSpPr>
          <p:spPr>
            <a:xfrm>
              <a:off x="9780104" y="12881113"/>
              <a:ext cx="2146853" cy="1351722"/>
            </a:xfrm>
            <a:prstGeom prst="rect">
              <a:avLst/>
            </a:prstGeom>
            <a:noFill/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21459-02EA-AA4E-B0C9-80230690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так не надо</a:t>
            </a: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8162D36B-51C6-1444-AD3B-59F987D8DB46}"/>
              </a:ext>
            </a:extLst>
          </p:cNvPr>
          <p:cNvSpPr txBox="1">
            <a:spLocks/>
          </p:cNvSpPr>
          <p:nvPr/>
        </p:nvSpPr>
        <p:spPr>
          <a:xfrm>
            <a:off x="957266" y="9347229"/>
            <a:ext cx="12852000" cy="5767393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0"/>
              </a:spcAft>
              <a:buFontTx/>
              <a:buNone/>
              <a:defRPr sz="4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Системный шрифт"/>
              <a:buChar char="—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647935" indent="-647935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4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503951" indent="-503951" algn="l" defTabSz="13001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Системный шрифт"/>
              <a:buChar char="—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03951" indent="-503951" algn="l" defTabSz="1300148" rtl="0" eaLnBrk="1" latinLnBrk="0" hangingPunct="1">
              <a:lnSpc>
                <a:spcPct val="100000"/>
              </a:lnSpc>
              <a:spcBef>
                <a:spcPts val="1261"/>
              </a:spcBef>
              <a:spcAft>
                <a:spcPts val="1261"/>
              </a:spcAft>
              <a:buFont typeface="+mj-lt"/>
              <a:buAutoNum type="arabicPeriod"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300148" rtl="0" eaLnBrk="1" latinLnBrk="0" hangingPunct="1">
              <a:lnSpc>
                <a:spcPts val="4080"/>
              </a:lnSpc>
              <a:spcBef>
                <a:spcPts val="1261"/>
              </a:spcBef>
              <a:spcAft>
                <a:spcPts val="1261"/>
              </a:spcAft>
              <a:buFontTx/>
              <a:buNone/>
              <a:defRPr sz="3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lvl="2"/>
            <a:r>
              <a:rPr lang="ru-RU" dirty="0">
                <a:solidFill>
                  <a:schemeClr val="tx1">
                    <a:alpha val="0"/>
                  </a:schemeClr>
                </a:solidFill>
              </a:rPr>
              <a:t>Долгий регресс </a:t>
            </a:r>
          </a:p>
          <a:p>
            <a:pPr lvl="2"/>
            <a:r>
              <a:rPr lang="ru-RU" dirty="0">
                <a:solidFill>
                  <a:schemeClr val="tx1">
                    <a:alpha val="0"/>
                  </a:schemeClr>
                </a:solidFill>
              </a:rPr>
              <a:t>Долгое исправление багов </a:t>
            </a:r>
          </a:p>
          <a:p>
            <a:pPr lvl="2"/>
            <a:r>
              <a:rPr lang="ru-RU" dirty="0">
                <a:solidFill>
                  <a:schemeClr val="tx1">
                    <a:alpha val="0"/>
                  </a:schemeClr>
                </a:solidFill>
              </a:rPr>
              <a:t>Много </a:t>
            </a:r>
            <a:r>
              <a:rPr lang="ru-RU" dirty="0" err="1">
                <a:solidFill>
                  <a:schemeClr val="tx1">
                    <a:alpha val="0"/>
                  </a:schemeClr>
                </a:solidFill>
              </a:rPr>
              <a:t>хотфиксов</a:t>
            </a:r>
            <a:endParaRPr lang="ru-RU" dirty="0">
              <a:solidFill>
                <a:schemeClr val="tx1">
                  <a:alpha val="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646EC9-767D-FB46-8A6F-90B787E4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413" y="1673603"/>
            <a:ext cx="5840337" cy="756100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054DCEF-809D-9642-9859-A62A69C6D7C3}"/>
              </a:ext>
            </a:extLst>
          </p:cNvPr>
          <p:cNvGrpSpPr/>
          <p:nvPr/>
        </p:nvGrpSpPr>
        <p:grpSpPr>
          <a:xfrm>
            <a:off x="13035391" y="1036500"/>
            <a:ext cx="2964545" cy="1764610"/>
            <a:chOff x="13035391" y="1036500"/>
            <a:chExt cx="2964545" cy="176461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6ABA16E-F91B-E648-B34B-ABFE5B775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35391" y="1036500"/>
              <a:ext cx="2964545" cy="176461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8B822A-BA31-5A40-B55E-0979A211A673}"/>
                </a:ext>
              </a:extLst>
            </p:cNvPr>
            <p:cNvSpPr txBox="1"/>
            <p:nvPr/>
          </p:nvSpPr>
          <p:spPr>
            <a:xfrm rot="1526042">
              <a:off x="14115887" y="1469862"/>
              <a:ext cx="16480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DEV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8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578748-4DB4-5149-957F-31A4CB573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5413" y="1673603"/>
            <a:ext cx="5840337" cy="7561003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97D11A19-4A77-424E-9576-51ADB2F18C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2"/>
            <a:r>
              <a:rPr lang="ru-RU" dirty="0"/>
              <a:t>Долгий регресс </a:t>
            </a:r>
          </a:p>
          <a:p>
            <a:pPr lvl="2"/>
            <a:r>
              <a:rPr lang="ru-RU" dirty="0"/>
              <a:t>Долгое исправление багов </a:t>
            </a:r>
          </a:p>
          <a:p>
            <a:pPr lvl="2"/>
            <a:r>
              <a:rPr lang="ru-RU" dirty="0"/>
              <a:t>Много </a:t>
            </a:r>
            <a:r>
              <a:rPr lang="ru-RU" dirty="0" err="1"/>
              <a:t>хотфиксов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21459-02EA-AA4E-B0C9-80230690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так не надо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159CA3-1F3E-314A-8B06-797EB3994FD4}"/>
              </a:ext>
            </a:extLst>
          </p:cNvPr>
          <p:cNvGrpSpPr/>
          <p:nvPr/>
        </p:nvGrpSpPr>
        <p:grpSpPr>
          <a:xfrm>
            <a:off x="13099698" y="1082951"/>
            <a:ext cx="2964545" cy="1764610"/>
            <a:chOff x="13099698" y="1082951"/>
            <a:chExt cx="2964545" cy="176461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0492629-7F19-A74C-A6BB-ABE921694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99698" y="1082951"/>
              <a:ext cx="2964545" cy="17646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1AAA76-FBF0-8847-8344-25B3F3DB06C5}"/>
                </a:ext>
              </a:extLst>
            </p:cNvPr>
            <p:cNvSpPr txBox="1"/>
            <p:nvPr/>
          </p:nvSpPr>
          <p:spPr>
            <a:xfrm rot="338182">
              <a:off x="14166662" y="1286058"/>
              <a:ext cx="17087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/>
                <a:t>QA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206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900370-3FEE-7E4D-AEC6-D5AB2522A37B}"/>
              </a:ext>
            </a:extLst>
          </p:cNvPr>
          <p:cNvSpPr/>
          <p:nvPr/>
        </p:nvSpPr>
        <p:spPr>
          <a:xfrm rot="21420000">
            <a:off x="1639895" y="4799669"/>
            <a:ext cx="10592602" cy="1295587"/>
          </a:xfrm>
          <a:prstGeom prst="rect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181DF6-1361-1448-917F-8115FC75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7700" y="4803775"/>
            <a:ext cx="13487400" cy="2892425"/>
          </a:xfrm>
        </p:spPr>
        <p:txBody>
          <a:bodyPr anchor="t"/>
          <a:lstStyle/>
          <a:p>
            <a:r>
              <a:rPr lang="ru-RU" sz="8800" dirty="0"/>
              <a:t>Что от нас хотели</a:t>
            </a:r>
            <a:r>
              <a:rPr lang="en-US" sz="8800" dirty="0"/>
              <a:t>?</a:t>
            </a:r>
            <a:endParaRPr lang="ru-RU" sz="8800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6FCE4158-6712-EE41-93FE-5FB1D5522C62}"/>
              </a:ext>
            </a:extLst>
          </p:cNvPr>
          <p:cNvSpPr txBox="1">
            <a:spLocks/>
          </p:cNvSpPr>
          <p:nvPr/>
        </p:nvSpPr>
        <p:spPr>
          <a:xfrm>
            <a:off x="1860524" y="1917897"/>
            <a:ext cx="4399491" cy="1928811"/>
          </a:xfrm>
          <a:prstGeom prst="rect">
            <a:avLst/>
          </a:prstGeom>
        </p:spPr>
        <p:txBody>
          <a:bodyPr vert="horz" lIns="0" tIns="72000" rIns="0" bIns="72000" rtlCol="0" anchor="t">
            <a:noAutofit/>
          </a:bodyPr>
          <a:lstStyle>
            <a:lvl1pPr algn="l" defTabSz="130014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435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Colors_ OZON_v3">
      <a:dk1>
        <a:srgbClr val="000000"/>
      </a:dk1>
      <a:lt1>
        <a:srgbClr val="FFFFFF"/>
      </a:lt1>
      <a:dk2>
        <a:srgbClr val="005BFF"/>
      </a:dk2>
      <a:lt2>
        <a:srgbClr val="00A2FF"/>
      </a:lt2>
      <a:accent1>
        <a:srgbClr val="06CA99"/>
      </a:accent1>
      <a:accent2>
        <a:srgbClr val="FAE111"/>
      </a:accent2>
      <a:accent3>
        <a:srgbClr val="F91155"/>
      </a:accent3>
      <a:accent4>
        <a:srgbClr val="754CED"/>
      </a:accent4>
      <a:accent5>
        <a:srgbClr val="FFA83B"/>
      </a:accent5>
      <a:accent6>
        <a:srgbClr val="0000B7"/>
      </a:accent6>
      <a:hlink>
        <a:srgbClr val="000000"/>
      </a:hlink>
      <a:folHlink>
        <a:srgbClr val="000000"/>
      </a:folHlink>
    </a:clrScheme>
    <a:fontScheme name="O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25400" cap="rnd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29860</TotalTime>
  <Words>1072</Words>
  <Application>Microsoft Macintosh PowerPoint</Application>
  <PresentationFormat>Custom</PresentationFormat>
  <Paragraphs>541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Системный шрифт</vt:lpstr>
      <vt:lpstr>Тема Office</vt:lpstr>
      <vt:lpstr>PowerPoint Presentation</vt:lpstr>
      <vt:lpstr>Как мы пришли  к недельным  релизам мобильного  приложения</vt:lpstr>
      <vt:lpstr>О чем расскажу</vt:lpstr>
      <vt:lpstr>С чего начинали?</vt:lpstr>
      <vt:lpstr>С чего начинали</vt:lpstr>
      <vt:lpstr>Почему так не надо</vt:lpstr>
      <vt:lpstr>Почему так не надо</vt:lpstr>
      <vt:lpstr>Почему так не надо</vt:lpstr>
      <vt:lpstr>Что от нас хотели?</vt:lpstr>
      <vt:lpstr>PowerPoint Presentation</vt:lpstr>
      <vt:lpstr>PowerPoint Presentation</vt:lpstr>
      <vt:lpstr>PowerPoint Presentation</vt:lpstr>
      <vt:lpstr>PowerPoint Presentation</vt:lpstr>
      <vt:lpstr>Как мы к этому шли?</vt:lpstr>
      <vt:lpstr>Как пробовали?</vt:lpstr>
      <vt:lpstr>Релизы за месяц</vt:lpstr>
      <vt:lpstr>Релизы за месяц</vt:lpstr>
      <vt:lpstr>Как получилось</vt:lpstr>
      <vt:lpstr>Двухнедельные релизы</vt:lpstr>
      <vt:lpstr>Двухнедельные релизы</vt:lpstr>
      <vt:lpstr>Catch’em all</vt:lpstr>
      <vt:lpstr>Двухнедельные релизы</vt:lpstr>
      <vt:lpstr>Не берём в релиз, что не готово</vt:lpstr>
      <vt:lpstr>Пришли тестировщики</vt:lpstr>
      <vt:lpstr>Распределение команды</vt:lpstr>
      <vt:lpstr>Недельные релизы</vt:lpstr>
      <vt:lpstr>Недельные релизы</vt:lpstr>
      <vt:lpstr>Недельные релизы</vt:lpstr>
      <vt:lpstr>Недельные релизы</vt:lpstr>
      <vt:lpstr>Недельные релизы 2.0</vt:lpstr>
      <vt:lpstr>Epic ветка</vt:lpstr>
      <vt:lpstr>Недельные релизы 2.0</vt:lpstr>
      <vt:lpstr>Требования к фиче</vt:lpstr>
      <vt:lpstr>Требования к готовности фичи</vt:lpstr>
      <vt:lpstr>Фичефлаги</vt:lpstr>
      <vt:lpstr>Фичефлаги</vt:lpstr>
      <vt:lpstr>Как изменилась разработка</vt:lpstr>
      <vt:lpstr>Какие процессы автоматизировали</vt:lpstr>
      <vt:lpstr>QA Notes</vt:lpstr>
      <vt:lpstr>Как изменилось QA</vt:lpstr>
      <vt:lpstr>QA, ответственный за релиз</vt:lpstr>
      <vt:lpstr>Автотесты</vt:lpstr>
      <vt:lpstr>Стабильность среды</vt:lpstr>
      <vt:lpstr>Что получилось в итоге?</vt:lpstr>
      <vt:lpstr>Что это дало?</vt:lpstr>
      <vt:lpstr>Сложности</vt:lpstr>
      <vt:lpstr>Что ещё надо сделать?</vt:lpstr>
      <vt:lpstr>Что можно улучшить?</vt:lpstr>
      <vt:lpstr>Шаги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227</cp:revision>
  <cp:lastPrinted>2020-02-14T15:01:34Z</cp:lastPrinted>
  <dcterms:created xsi:type="dcterms:W3CDTF">2020-01-20T10:09:26Z</dcterms:created>
  <dcterms:modified xsi:type="dcterms:W3CDTF">2020-09-14T06:51:14Z</dcterms:modified>
</cp:coreProperties>
</file>