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48" r:id="rId5"/>
    <p:sldMasterId id="2147483764" r:id="rId6"/>
  </p:sldMasterIdLst>
  <p:notesMasterIdLst>
    <p:notesMasterId r:id="rId15"/>
  </p:notesMasterIdLst>
  <p:handoutMasterIdLst>
    <p:handoutMasterId r:id="rId16"/>
  </p:handoutMasterIdLst>
  <p:sldIdLst>
    <p:sldId id="606" r:id="rId7"/>
    <p:sldId id="608" r:id="rId8"/>
    <p:sldId id="610" r:id="rId9"/>
    <p:sldId id="611" r:id="rId10"/>
    <p:sldId id="612" r:id="rId11"/>
    <p:sldId id="613" r:id="rId12"/>
    <p:sldId id="614" r:id="rId13"/>
    <p:sldId id="615" r:id="rId14"/>
  </p:sldIdLst>
  <p:sldSz cx="9144000" cy="6858000" type="screen4x3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32"/>
    <a:srgbClr val="305F33"/>
    <a:srgbClr val="5A8B62"/>
    <a:srgbClr val="50A059"/>
    <a:srgbClr val="BF2E2E"/>
    <a:srgbClr val="932421"/>
    <a:srgbClr val="6C1D17"/>
    <a:srgbClr val="471717"/>
    <a:srgbClr val="9600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85126" autoAdjust="0"/>
  </p:normalViewPr>
  <p:slideViewPr>
    <p:cSldViewPr snapToObjects="1">
      <p:cViewPr varScale="1">
        <p:scale>
          <a:sx n="100" d="100"/>
          <a:sy n="100" d="100"/>
        </p:scale>
        <p:origin x="-2178" y="-96"/>
      </p:cViewPr>
      <p:guideLst>
        <p:guide orient="horz" pos="2205"/>
        <p:guide orient="horz" pos="799"/>
        <p:guide orient="horz" pos="3521"/>
        <p:guide pos="1066"/>
        <p:guide pos="5148"/>
        <p:guide pos="612"/>
        <p:guide pos="5397"/>
        <p:guide pos="3560"/>
        <p:guide pos="4558"/>
      </p:guideLst>
    </p:cSldViewPr>
  </p:slideViewPr>
  <p:outlineViewPr>
    <p:cViewPr>
      <p:scale>
        <a:sx n="33" d="100"/>
        <a:sy n="33" d="100"/>
      </p:scale>
      <p:origin x="0" y="2795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628800"/>
            <a:ext cx="7200899" cy="187163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pic>
        <p:nvPicPr>
          <p:cNvPr id="11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415" b="1053"/>
          <a:stretch/>
        </p:blipFill>
        <p:spPr bwMode="auto">
          <a:xfrm>
            <a:off x="508" y="-7652"/>
            <a:ext cx="9144000" cy="68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</a:t>
            </a:r>
            <a:r>
              <a:rPr lang="ru-RU" dirty="0" err="1" smtClean="0"/>
              <a:t>многовекторных</a:t>
            </a:r>
            <a:r>
              <a:rPr lang="ru-RU" dirty="0" smtClean="0"/>
              <a:t> </a:t>
            </a:r>
            <a:r>
              <a:rPr lang="ru-RU" dirty="0" err="1" smtClean="0"/>
              <a:t>таргетированных</a:t>
            </a:r>
            <a:r>
              <a:rPr lang="ru-RU" dirty="0" smtClean="0"/>
              <a:t> атак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1436" r="5238" b="24925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Attack Killer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2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21162" r="5545" b="25199"/>
          <a:stretch/>
        </p:blipFill>
        <p:spPr bwMode="auto">
          <a:xfrm>
            <a:off x="-992" y="0"/>
            <a:ext cx="478245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Targeted Attack Detector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1360" r="5147" b="25000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Appercut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1476" r="5438" b="25103"/>
          <a:stretch/>
        </p:blipFill>
        <p:spPr bwMode="auto">
          <a:xfrm>
            <a:off x="-13185" y="2918"/>
            <a:ext cx="4796972" cy="177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1332148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Automation System Advanced Protection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96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3" y="6309320"/>
            <a:ext cx="91440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репутации в сети Интернет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0" y="0"/>
            <a:ext cx="470894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Kribrum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6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48780"/>
            <a:ext cx="5796693" cy="139523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10890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2894" y="3933057"/>
            <a:ext cx="4688606" cy="720080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3" y="5888856"/>
            <a:ext cx="4679948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50" y="42136"/>
            <a:ext cx="2350937" cy="14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5A9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671" r="5698" b="24130"/>
          <a:stretch/>
        </p:blipFill>
        <p:spPr bwMode="auto">
          <a:xfrm>
            <a:off x="0" y="-8336"/>
            <a:ext cx="4586995" cy="17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460290" cy="756084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Проблематика, 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внутренних угроз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1385" r="5296" b="24538"/>
          <a:stretch/>
        </p:blipFill>
        <p:spPr bwMode="auto">
          <a:xfrm>
            <a:off x="0" y="0"/>
            <a:ext cx="4804229" cy="17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Traffic Monitor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537" r="5087" b="25191"/>
          <a:stretch/>
        </p:blipFill>
        <p:spPr bwMode="auto">
          <a:xfrm>
            <a:off x="-12" y="-1"/>
            <a:ext cx="4818743" cy="17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64096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Personal Data Protector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1317" r="5123" b="25262"/>
          <a:stretch/>
        </p:blipFill>
        <p:spPr bwMode="auto">
          <a:xfrm>
            <a:off x="0" y="0"/>
            <a:ext cx="4811486" cy="17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28092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EndPoint</a:t>
            </a:r>
            <a:r>
              <a:rPr lang="en-US" dirty="0" smtClean="0"/>
              <a:t> Security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2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51" r:id="rId2"/>
    <p:sldLayoutId id="2147483816" r:id="rId3"/>
    <p:sldLayoutId id="2147483817" r:id="rId4"/>
    <p:sldLayoutId id="2147483799" r:id="rId5"/>
    <p:sldLayoutId id="2147483800" r:id="rId6"/>
    <p:sldLayoutId id="2147483801" r:id="rId7"/>
    <p:sldLayoutId id="2147483812" r:id="rId8"/>
    <p:sldLayoutId id="2147483814" r:id="rId9"/>
    <p:sldLayoutId id="2147483786" r:id="rId10"/>
    <p:sldLayoutId id="2147483813" r:id="rId11"/>
    <p:sldLayoutId id="2147483806" r:id="rId12"/>
    <p:sldLayoutId id="2147483802" r:id="rId13"/>
    <p:sldLayoutId id="2147483803" r:id="rId14"/>
    <p:sldLayoutId id="2147483804" r:id="rId15"/>
    <p:sldLayoutId id="2147483805" r:id="rId16"/>
    <p:sldLayoutId id="2147483807" r:id="rId17"/>
    <p:sldLayoutId id="2147483809" r:id="rId18"/>
    <p:sldLayoutId id="2147483811" r:id="rId19"/>
    <p:sldLayoutId id="2147483810" r:id="rId20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22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 userDrawn="1"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  <p:pic>
        <p:nvPicPr>
          <p:cNvPr id="12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Серебряков Евгений</a:t>
            </a:r>
          </a:p>
          <a:p>
            <a:r>
              <a:rPr lang="ru-RU" dirty="0" smtClean="0"/>
              <a:t>АО </a:t>
            </a:r>
            <a:r>
              <a:rPr lang="en-US" dirty="0" err="1" smtClean="0"/>
              <a:t>InfoWatch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Threads</a:t>
            </a:r>
            <a:r>
              <a:rPr lang="ru-RU" dirty="0"/>
              <a:t> &amp; </a:t>
            </a:r>
            <a:r>
              <a:rPr lang="ru-RU" dirty="0" err="1"/>
              <a:t>LinkedClone</a:t>
            </a:r>
            <a:r>
              <a:rPr lang="ru-RU" dirty="0"/>
              <a:t>.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Сокращаем </a:t>
            </a:r>
            <a:r>
              <a:rPr lang="ru-RU" b="0" dirty="0"/>
              <a:t>время на развертывание продукта и подготовку окружения.</a:t>
            </a:r>
          </a:p>
        </p:txBody>
      </p:sp>
    </p:spTree>
    <p:extLst>
      <p:ext uri="{BB962C8B-B14F-4D97-AF65-F5344CB8AC3E}">
        <p14:creationId xmlns:p14="http://schemas.microsoft.com/office/powerpoint/2010/main" val="450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Компания </a:t>
            </a:r>
            <a:r>
              <a:rPr lang="en-US" dirty="0" err="1" smtClean="0"/>
              <a:t>InfoWatch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Продуктовая разработка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Информационная безопасность в корпоративном секторе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Защита от утечек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InfoWatch</a:t>
            </a:r>
            <a:r>
              <a:rPr lang="en-US" dirty="0" smtClean="0"/>
              <a:t> Traffic Monitor </a:t>
            </a:r>
            <a:r>
              <a:rPr lang="en-US" dirty="0" smtClean="0"/>
              <a:t>–</a:t>
            </a:r>
            <a:r>
              <a:rPr lang="ru-RU" dirty="0" smtClean="0"/>
              <a:t>продукт,</a:t>
            </a:r>
            <a:r>
              <a:rPr lang="en-US" dirty="0" smtClean="0"/>
              <a:t> </a:t>
            </a:r>
            <a:r>
              <a:rPr lang="ru-RU" dirty="0" smtClean="0"/>
              <a:t>защищающий </a:t>
            </a:r>
            <a:r>
              <a:rPr lang="ru-RU" dirty="0" smtClean="0"/>
              <a:t>бизнес-процессы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процессе тестирования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Версии </a:t>
            </a:r>
            <a:r>
              <a:rPr lang="en-US" smtClean="0"/>
              <a:t>Releases, </a:t>
            </a:r>
            <a:r>
              <a:rPr lang="en-US" dirty="0" smtClean="0"/>
              <a:t>Patches, </a:t>
            </a:r>
            <a:r>
              <a:rPr lang="en-US" dirty="0" err="1" smtClean="0"/>
              <a:t>HotFixses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Окружение: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Два типа </a:t>
            </a:r>
            <a:r>
              <a:rPr lang="en-US" dirty="0" smtClean="0"/>
              <a:t>OS Linux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Два типа баз данных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Localization (</a:t>
            </a:r>
            <a:r>
              <a:rPr lang="en-US" dirty="0" err="1" smtClean="0"/>
              <a:t>Rus</a:t>
            </a:r>
            <a:r>
              <a:rPr lang="en-US" dirty="0" smtClean="0"/>
              <a:t>, </a:t>
            </a:r>
            <a:r>
              <a:rPr lang="en-US" dirty="0" err="1" smtClean="0"/>
              <a:t>Eng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Установка/обновление – 1.5 часа.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Проблема: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Время на развертывание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7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en-US" dirty="0" err="1"/>
              <a:t>ontinuous</a:t>
            </a:r>
            <a:r>
              <a:rPr lang="en-US" dirty="0"/>
              <a:t> Integration </a:t>
            </a:r>
            <a:r>
              <a:rPr lang="en-US" dirty="0" smtClean="0"/>
              <a:t>– </a:t>
            </a:r>
            <a:r>
              <a:rPr lang="en-US" dirty="0" err="1" smtClean="0"/>
              <a:t>TeamCity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Разработка </a:t>
            </a:r>
            <a:r>
              <a:rPr lang="en-US" dirty="0"/>
              <a:t>framework`</a:t>
            </a:r>
            <a:r>
              <a:rPr lang="ru-RU" dirty="0"/>
              <a:t>а </a:t>
            </a:r>
            <a:r>
              <a:rPr lang="ru-RU" dirty="0" smtClean="0"/>
              <a:t>– </a:t>
            </a:r>
            <a:r>
              <a:rPr lang="en-US" dirty="0" smtClean="0"/>
              <a:t>Python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Написание тестов и запуск тестов </a:t>
            </a:r>
            <a:r>
              <a:rPr lang="ru-RU" dirty="0" smtClean="0"/>
              <a:t>– </a:t>
            </a:r>
            <a:r>
              <a:rPr lang="ru-RU" dirty="0" err="1" smtClean="0"/>
              <a:t>PyTest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Виртуализация </a:t>
            </a:r>
            <a:r>
              <a:rPr lang="ru-RU" dirty="0" smtClean="0"/>
              <a:t>- </a:t>
            </a:r>
            <a:r>
              <a:rPr lang="en-US" dirty="0"/>
              <a:t>KVM, </a:t>
            </a:r>
            <a:r>
              <a:rPr lang="en-US" dirty="0" err="1"/>
              <a:t>OpenVZ</a:t>
            </a:r>
            <a:r>
              <a:rPr lang="en-US" dirty="0"/>
              <a:t>, </a:t>
            </a:r>
            <a:r>
              <a:rPr lang="en-US" dirty="0" err="1"/>
              <a:t>VSphere</a:t>
            </a:r>
            <a:r>
              <a:rPr lang="en-US" dirty="0"/>
              <a:t> , </a:t>
            </a:r>
            <a:r>
              <a:rPr lang="en-US" dirty="0" err="1"/>
              <a:t>VMWare</a:t>
            </a:r>
            <a:r>
              <a:rPr lang="en-US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 1: Автоматизация </a:t>
            </a:r>
            <a:r>
              <a:rPr lang="en-US" dirty="0" smtClean="0"/>
              <a:t>Deploy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Собственный </a:t>
            </a:r>
            <a:r>
              <a:rPr lang="en-US" dirty="0" smtClean="0"/>
              <a:t>framework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TeamCity</a:t>
            </a:r>
            <a:r>
              <a:rPr lang="en-US" dirty="0" smtClean="0"/>
              <a:t> (triggers)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Ночной </a:t>
            </a:r>
            <a:r>
              <a:rPr lang="en-US" dirty="0" smtClean="0"/>
              <a:t>SMOKE </a:t>
            </a:r>
            <a:r>
              <a:rPr lang="ru-RU" dirty="0" smtClean="0"/>
              <a:t>и </a:t>
            </a:r>
            <a:r>
              <a:rPr lang="en-US" dirty="0" smtClean="0"/>
              <a:t>REGRESS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Проблема: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8 часов ночью не хватает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08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 2: </a:t>
            </a:r>
            <a:r>
              <a:rPr lang="en-US" dirty="0" smtClean="0"/>
              <a:t>Threads Python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Простаивание агента </a:t>
            </a:r>
            <a:r>
              <a:rPr lang="en-US" dirty="0" err="1" smtClean="0"/>
              <a:t>TeamCity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Многопоточноть</a:t>
            </a:r>
            <a:r>
              <a:rPr lang="ru-RU" dirty="0" smtClean="0"/>
              <a:t> </a:t>
            </a:r>
            <a:r>
              <a:rPr lang="en-US" dirty="0" smtClean="0"/>
              <a:t>Python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4 конфигурации одновременно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Проблема: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8 часов ночью не хватает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8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Этап 3: </a:t>
            </a:r>
            <a:r>
              <a:rPr lang="en-US" dirty="0" err="1" smtClean="0"/>
              <a:t>LinkedClone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Множество конфигураций продукта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LinkedClone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dirty="0" err="1" smtClean="0"/>
              <a:t>Proxmox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VMWare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Возможная проблема (будущее):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Ограничение на </a:t>
            </a:r>
            <a:r>
              <a:rPr lang="en-US" dirty="0" err="1" smtClean="0"/>
              <a:t>linkedclone</a:t>
            </a:r>
            <a:r>
              <a:rPr lang="en-US" dirty="0" smtClean="0"/>
              <a:t> 6-8 </a:t>
            </a:r>
            <a:r>
              <a:rPr lang="ru-RU" dirty="0" smtClean="0"/>
              <a:t>шт.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45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6812"/>
            <a:ext cx="4068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the Force be with you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604" y="2312876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Спасибо за внимание.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9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Watch_Template">
  <a:themeElements>
    <a:clrScheme name="InfoWat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5F33"/>
      </a:accent1>
      <a:accent2>
        <a:srgbClr val="5A8A62"/>
      </a:accent2>
      <a:accent3>
        <a:srgbClr val="50A059"/>
      </a:accent3>
      <a:accent4>
        <a:srgbClr val="BF2E2E"/>
      </a:accent4>
      <a:accent5>
        <a:srgbClr val="932421"/>
      </a:accent5>
      <a:accent6>
        <a:srgbClr val="6C1D17"/>
      </a:accent6>
      <a:hlink>
        <a:srgbClr val="007D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2" ma:contentTypeDescription="Create a new document." ma:contentTypeScope="" ma:versionID="27ec56dc5d83bab88256082c385bf573">
  <xsd:schema xmlns:xsd="http://www.w3.org/2001/XMLSchema" xmlns:p="http://schemas.microsoft.com/office/2006/metadata/properties" targetNamespace="http://schemas.microsoft.com/office/2006/metadata/properties" ma:root="true" ma:fieldsID="a319a37c5bc42de72af3a391ecc1fcb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EC7EA-6F27-4471-AF70-66DEBD2AC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30008</TotalTime>
  <Words>170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InfoWatch_Template</vt:lpstr>
      <vt:lpstr>Заключительный слайд</vt:lpstr>
      <vt:lpstr>1_Заключительный слайд</vt:lpstr>
      <vt:lpstr>Threads &amp; LinkedClone.  Сокращаем время на развертывание продукта и подготовку окружения.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шаблон презентации 2015</dc:title>
  <dc:creator>Здобнов Н.</dc:creator>
  <dc:description>Новый шаблон презентации</dc:description>
  <cp:lastModifiedBy>serebryakov</cp:lastModifiedBy>
  <cp:revision>3005</cp:revision>
  <cp:lastPrinted>2015-01-28T15:01:37Z</cp:lastPrinted>
  <dcterms:created xsi:type="dcterms:W3CDTF">2010-08-19T13:24:36Z</dcterms:created>
  <dcterms:modified xsi:type="dcterms:W3CDTF">2017-03-31T15:34:42Z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0x0101001DD38B9093A0A443BD67E3B17A1E4284</vt:lpwstr>
  </property>
</Properties>
</file>