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4" r:id="rId4"/>
    <p:sldId id="265" r:id="rId5"/>
    <p:sldId id="266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19" autoAdjust="0"/>
  </p:normalViewPr>
  <p:slideViewPr>
    <p:cSldViewPr snapToObjects="1"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15C6919B-507F-40C4-8CC1-7FC4312D5960}" type="datetimeFigureOut">
              <a:rPr lang="ru-RU"/>
              <a:pPr>
                <a:defRPr/>
              </a:pPr>
              <a:t>30.01.2014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6EC925D0-9AA2-47FF-9A45-A3590786A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5450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3278C01B-CB11-4E26-8EC9-D4A59BAB827F}" type="datetimeFigureOut">
              <a:rPr lang="ru-RU"/>
              <a:pPr>
                <a:defRPr/>
              </a:pPr>
              <a:t>30.01.2014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67" charset="-128"/>
              </a:defRPr>
            </a:lvl1pPr>
          </a:lstStyle>
          <a:p>
            <a:pPr>
              <a:defRPr/>
            </a:pPr>
            <a:fld id="{99DEDEF0-64AD-4998-9B3A-53BD697CC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81058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E835144-0FA5-4908-8CCC-ECABA1AEAF15}" type="slidenum">
              <a:rPr lang="ru-RU" smtClean="0">
                <a:ea typeface="ＭＳ Ｐゴシック" pitchFamily="34" charset="-128"/>
              </a:rPr>
              <a:pPr/>
              <a:t>1</a:t>
            </a:fld>
            <a:endParaRPr lang="ru-RU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59179"/>
            <a:ext cx="7772400" cy="1170072"/>
          </a:xfrm>
        </p:spPr>
        <p:txBody>
          <a:bodyPr/>
          <a:lstStyle/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82653"/>
            <a:ext cx="6400800" cy="673768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 smtClean="0"/>
              <a:t>Click</a:t>
            </a:r>
            <a:r>
              <a:rPr lang="ru-RU" dirty="0" smtClean="0"/>
              <a:t> </a:t>
            </a:r>
            <a:r>
              <a:rPr lang="ru-RU" dirty="0" err="1" smtClean="0"/>
              <a:t>to</a:t>
            </a:r>
            <a:r>
              <a:rPr lang="ru-RU" dirty="0" smtClean="0"/>
              <a:t> </a:t>
            </a:r>
            <a:r>
              <a:rPr lang="ru-RU" dirty="0" err="1" smtClean="0"/>
              <a:t>edit</a:t>
            </a:r>
            <a:r>
              <a:rPr lang="ru-RU" dirty="0" smtClean="0"/>
              <a:t> </a:t>
            </a:r>
            <a:r>
              <a:rPr lang="ru-RU" dirty="0" err="1" smtClean="0"/>
              <a:t>Master</a:t>
            </a:r>
            <a:r>
              <a:rPr lang="ru-RU" dirty="0" smtClean="0"/>
              <a:t> </a:t>
            </a:r>
            <a:r>
              <a:rPr lang="ru-RU" dirty="0" err="1" smtClean="0"/>
              <a:t>subtitle</a:t>
            </a:r>
            <a:r>
              <a:rPr lang="ru-RU" dirty="0" smtClean="0"/>
              <a:t> </a:t>
            </a:r>
            <a:r>
              <a:rPr lang="ru-RU" dirty="0" err="1" smtClean="0"/>
              <a:t>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731963" y="274638"/>
            <a:ext cx="69548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67" charset="0"/>
          <a:ea typeface="Verdana" pitchFamily="67" charset="0"/>
          <a:cs typeface="Verdana" pitchFamily="67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67" charset="0"/>
          <a:ea typeface="ＭＳ Ｐゴシック" pitchFamily="67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5"/>
          <p:cNvSpPr>
            <a:spLocks noGrp="1"/>
          </p:cNvSpPr>
          <p:nvPr>
            <p:ph type="ctrTitle"/>
          </p:nvPr>
        </p:nvSpPr>
        <p:spPr>
          <a:xfrm>
            <a:off x="685800" y="4419600"/>
            <a:ext cx="7772400" cy="1066800"/>
          </a:xfrm>
        </p:spPr>
        <p:txBody>
          <a:bodyPr/>
          <a:lstStyle/>
          <a:p>
            <a:pPr algn="r" eaLnBrk="1" hangingPunct="1"/>
            <a:r>
              <a:rPr lang="ru-RU" sz="3400" dirty="0" smtClean="0"/>
              <a:t>Тест план </a:t>
            </a:r>
            <a:br>
              <a:rPr lang="ru-RU" sz="3400" dirty="0" smtClean="0"/>
            </a:br>
            <a:r>
              <a:rPr lang="ru-RU" sz="3400" dirty="0" smtClean="0"/>
              <a:t>Зачем и как</a:t>
            </a:r>
            <a:endParaRPr lang="en-US" sz="3400" dirty="0" smtClean="0"/>
          </a:p>
        </p:txBody>
      </p:sp>
      <p:sp>
        <p:nvSpPr>
          <p:cNvPr id="3075" name="Subtitle 6"/>
          <p:cNvSpPr>
            <a:spLocks noGrp="1"/>
          </p:cNvSpPr>
          <p:nvPr>
            <p:ph type="subTitle" idx="1"/>
          </p:nvPr>
        </p:nvSpPr>
        <p:spPr>
          <a:xfrm>
            <a:off x="685800" y="5638800"/>
            <a:ext cx="7772400" cy="533400"/>
          </a:xfrm>
        </p:spPr>
        <p:txBody>
          <a:bodyPr anchor="ctr"/>
          <a:lstStyle/>
          <a:p>
            <a:pPr algn="r" eaLnBrk="1" hangingPunct="1"/>
            <a:r>
              <a:rPr lang="ru-RU" dirty="0" err="1" smtClean="0">
                <a:solidFill>
                  <a:srgbClr val="898989"/>
                </a:solidFill>
              </a:rPr>
              <a:t>Узенцова</a:t>
            </a:r>
            <a:r>
              <a:rPr lang="ru-RU" dirty="0" smtClean="0">
                <a:solidFill>
                  <a:srgbClr val="898989"/>
                </a:solidFill>
              </a:rPr>
              <a:t> Наталия. </a:t>
            </a:r>
            <a:r>
              <a:rPr lang="en-US" dirty="0" smtClean="0">
                <a:solidFill>
                  <a:srgbClr val="898989"/>
                </a:solidFill>
              </a:rPr>
              <a:t>Total Objects Ltd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4000" dirty="0" smtClean="0"/>
              <a:t>План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Symbol" pitchFamily="18" charset="2"/>
              <a:buChar char=""/>
            </a:pPr>
            <a:r>
              <a:rPr lang="ru-RU" sz="3200" dirty="0" smtClean="0"/>
              <a:t>Нужен ли Тест план и зачем</a:t>
            </a:r>
          </a:p>
          <a:p>
            <a:pPr>
              <a:buFont typeface="Symbol" pitchFamily="18" charset="2"/>
              <a:buChar char=""/>
            </a:pPr>
            <a:r>
              <a:rPr lang="ru-RU" sz="3200" dirty="0" smtClean="0"/>
              <a:t>С чего начать</a:t>
            </a:r>
          </a:p>
          <a:p>
            <a:pPr>
              <a:buFont typeface="Symbol" pitchFamily="18" charset="2"/>
              <a:buChar char=""/>
            </a:pPr>
            <a:r>
              <a:rPr lang="ru-RU" sz="3200" dirty="0" smtClean="0"/>
              <a:t>Наш пример тест плана</a:t>
            </a:r>
          </a:p>
        </p:txBody>
      </p:sp>
      <p:pic>
        <p:nvPicPr>
          <p:cNvPr id="2050" name="Picture 2" descr="http://blog.korotaeva.com/wp-content/uploads/2013/01/plannin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440112"/>
            <a:ext cx="4762500" cy="26860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4000" dirty="0" smtClean="0"/>
              <a:t>Зачем внедрять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Symbol" pitchFamily="18" charset="2"/>
              <a:buChar char="-"/>
            </a:pPr>
            <a:r>
              <a:rPr lang="ru-RU" sz="2400" dirty="0" smtClean="0"/>
              <a:t>Кого сделаете счастливее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На сколько повысится качество продукта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Станет ли удобнее процесс тестирования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Сколько по времени будет использоваться документ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endParaRPr lang="ru-RU" sz="3200" dirty="0" smtClean="0"/>
          </a:p>
        </p:txBody>
      </p:sp>
      <p:pic>
        <p:nvPicPr>
          <p:cNvPr id="11266" name="Picture 2" descr="http://etomir.com/uploads/posts/2010-06/1275412409_homersimpson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3429000"/>
            <a:ext cx="2808970" cy="2940056"/>
          </a:xfrm>
          <a:prstGeom prst="rect">
            <a:avLst/>
          </a:prstGeom>
          <a:noFill/>
          <a:scene3d>
            <a:camera prst="orthographicFront">
              <a:rot lat="0" lon="10799999" rev="0"/>
            </a:camera>
            <a:lightRig rig="threePt" dir="t"/>
          </a:scene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Качество продукта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None/>
            </a:pPr>
            <a:endParaRPr lang="ru-RU" sz="3200" dirty="0" smtClean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31963" y="1928802"/>
            <a:ext cx="5911871" cy="3485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ru-RU" sz="3200" dirty="0" smtClean="0"/>
              <a:t>С чего начать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Symbol" pitchFamily="18" charset="2"/>
              <a:buChar char="-"/>
            </a:pPr>
            <a:r>
              <a:rPr lang="ru-RU" sz="2400" dirty="0" smtClean="0"/>
              <a:t>Собрать всё, что вы считаете нужным для тест плана</a:t>
            </a:r>
            <a:r>
              <a:rPr lang="en-US" sz="2400" dirty="0" smtClean="0"/>
              <a:t>;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Проанализировать </a:t>
            </a:r>
            <a:r>
              <a:rPr lang="en-US" sz="2400" dirty="0" smtClean="0"/>
              <a:t>IEEE 829 </a:t>
            </a:r>
            <a:r>
              <a:rPr lang="ru-RU" sz="2400" dirty="0" smtClean="0"/>
              <a:t>и </a:t>
            </a:r>
            <a:r>
              <a:rPr lang="en-US" sz="2400" dirty="0" smtClean="0"/>
              <a:t>RUP;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Составить шаблон</a:t>
            </a:r>
            <a:r>
              <a:rPr lang="en-US" sz="2400" dirty="0" smtClean="0"/>
              <a:t>;</a:t>
            </a:r>
          </a:p>
          <a:p>
            <a:pPr>
              <a:buFont typeface="Symbol" pitchFamily="18" charset="2"/>
              <a:buChar char="-"/>
            </a:pPr>
            <a:r>
              <a:rPr lang="ru-RU" sz="2400" dirty="0" smtClean="0"/>
              <a:t>Обсудить шаблон с командой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Office Theme">
      <a:majorFont>
        <a:latin typeface="Verdana"/>
        <a:ea typeface="Verdana"/>
        <a:cs typeface="Verdana"/>
      </a:majorFont>
      <a:minorFont>
        <a:latin typeface="Arial"/>
        <a:ea typeface="Verdana"/>
        <a:cs typeface="Verdan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2026</TotalTime>
  <Words>73</Words>
  <Application>Microsoft Office PowerPoint</Application>
  <PresentationFormat>Экран (4:3)</PresentationFormat>
  <Paragraphs>21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2_Office Theme</vt:lpstr>
      <vt:lpstr>Тест план  Зачем и как</vt:lpstr>
      <vt:lpstr>План</vt:lpstr>
      <vt:lpstr>Зачем внедрять</vt:lpstr>
      <vt:lpstr>Качество продукта</vt:lpstr>
      <vt:lpstr>С чего начать</vt:lpstr>
    </vt:vector>
  </TitlesOfParts>
  <Company>УЦ Люксофт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тестированием. Анализ типичных проблем</dc:title>
  <dc:creator>Александр Александров</dc:creator>
  <cp:lastModifiedBy>Nataliya</cp:lastModifiedBy>
  <cp:revision>60</cp:revision>
  <dcterms:created xsi:type="dcterms:W3CDTF">2008-04-02T17:11:54Z</dcterms:created>
  <dcterms:modified xsi:type="dcterms:W3CDTF">2014-01-30T20:29:45Z</dcterms:modified>
</cp:coreProperties>
</file>