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55" r:id="rId2"/>
    <p:sldMasterId id="2147483703" r:id="rId3"/>
    <p:sldMasterId id="2147483735" r:id="rId4"/>
    <p:sldMasterId id="2147483738" r:id="rId5"/>
  </p:sldMasterIdLst>
  <p:notesMasterIdLst>
    <p:notesMasterId r:id="rId39"/>
  </p:notesMasterIdLst>
  <p:handoutMasterIdLst>
    <p:handoutMasterId r:id="rId40"/>
  </p:handoutMasterIdLst>
  <p:sldIdLst>
    <p:sldId id="256" r:id="rId6"/>
    <p:sldId id="258" r:id="rId7"/>
    <p:sldId id="259" r:id="rId8"/>
    <p:sldId id="260" r:id="rId9"/>
    <p:sldId id="264" r:id="rId10"/>
    <p:sldId id="265" r:id="rId11"/>
    <p:sldId id="261" r:id="rId12"/>
    <p:sldId id="266" r:id="rId13"/>
    <p:sldId id="267" r:id="rId14"/>
    <p:sldId id="262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86" r:id="rId34"/>
    <p:sldId id="263" r:id="rId35"/>
    <p:sldId id="269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F0F0"/>
    <a:srgbClr val="C8CED3"/>
    <a:srgbClr val="214F66"/>
    <a:srgbClr val="DDDDDD"/>
    <a:srgbClr val="000000"/>
    <a:srgbClr val="FFD17D"/>
    <a:srgbClr val="173647"/>
    <a:srgbClr val="00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58" autoAdjust="0"/>
    <p:restoredTop sz="86395" autoAdjust="0"/>
  </p:normalViewPr>
  <p:slideViewPr>
    <p:cSldViewPr showGuides="1">
      <p:cViewPr varScale="1">
        <p:scale>
          <a:sx n="87" d="100"/>
          <a:sy n="87" d="100"/>
        </p:scale>
        <p:origin x="114" y="336"/>
      </p:cViewPr>
      <p:guideLst>
        <p:guide pos="3840"/>
        <p:guide orient="horz" pos="20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6" d="100"/>
          <a:sy n="106" d="100"/>
        </p:scale>
        <p:origin x="3408" y="192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A9155-1CDD-46BE-B6BA-8AA56495A4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5137F-83E3-4F4C-925C-4AE651CFD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0AA0-C2CB-47CF-B953-B8C14F04F94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5758-C000-49BA-B32C-5839A7E72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2647-6E0C-4028-954C-4D7D8353CF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6702-22B6-4364-97ED-AA3BA65E0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B249-5D63-40AE-8DF1-854A67C6746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D2B6-6974-47B5-B76F-02D6C73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6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53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4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9D2B6-6974-47B5-B76F-02D6C734DF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D1F0E469-4ECB-B64B-AD5B-3A202BB4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A0A47-0560-2641-8719-E5ECB4F487B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00CE6C-FCB8-A34F-89E3-1EB470A87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5" y="1508781"/>
            <a:ext cx="7403393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lank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4959AB-E507-0545-9CF0-52345E1FD00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B351A3C4-9CDF-5F42-B13D-E6EDACFF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3769B03-3C86-7C4C-A5FB-F3E83E616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6" y="1508781"/>
            <a:ext cx="6575406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r>
              <a:rPr lang="en-US" dirty="0" err="1"/>
              <a:t>Higlrhesigr</a:t>
            </a:r>
            <a:endParaRPr lang="en-US" dirty="0"/>
          </a:p>
          <a:p>
            <a:pPr lvl="1"/>
            <a:r>
              <a:rPr lang="en-US" dirty="0" err="1"/>
              <a:t>Hgirlheaigrea</a:t>
            </a:r>
            <a:endParaRPr lang="en-US" dirty="0"/>
          </a:p>
          <a:p>
            <a:pPr lvl="1"/>
            <a:r>
              <a:rPr lang="en-US" dirty="0" err="1"/>
              <a:t>Huigrlhaegr</a:t>
            </a:r>
            <a:endParaRPr lang="en-US" dirty="0"/>
          </a:p>
          <a:p>
            <a:pPr lvl="1"/>
            <a:r>
              <a:rPr lang="en-US" dirty="0" err="1"/>
              <a:t>Jgilrheag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B005254C-4D97-CE44-97AF-DE72E49EA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71960" y="273685"/>
            <a:ext cx="320040" cy="320040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E3431E9-CC5F-4142-8C13-72DB9C6D3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7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attern + 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146A15-1B13-F141-A350-701775CC5B4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8">
            <a:extLst>
              <a:ext uri="{FF2B5EF4-FFF2-40B4-BE49-F238E27FC236}">
                <a16:creationId xmlns:a16="http://schemas.microsoft.com/office/drawing/2014/main" id="{0895CCA5-9560-CD40-B0CF-AF7472C2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603BB-4C6D-1440-B7C7-979377317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0065" y="321856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906EB6A-E943-9B46-9711-EB9068EAA2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0065" y="375111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C6F060-FD88-3140-A045-FF6AE6458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0065" y="428366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0EC6D68-7876-B74A-A81C-24CC5A6A05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0065" y="4816219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4C3AF36-C326-934C-817D-F54822748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0065" y="5348771"/>
            <a:ext cx="6846153" cy="365126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40000"/>
              </a:lnSpc>
              <a:buClr>
                <a:schemeClr val="bg2"/>
              </a:buClr>
              <a:buFont typeface="System Font Regular"/>
              <a:buNone/>
              <a:tabLst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F2BAEAF-E561-6942-8FFA-823DEC00C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508782"/>
            <a:ext cx="7408864" cy="142465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17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attern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146A15-1B13-F141-A350-701775CC5B4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8AAB7E03-BDD0-3E45-8FBF-0E2709BD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1001B32-3EC5-4544-8001-BA6A0AA4C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6" y="1508781"/>
            <a:ext cx="6575406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1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atter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5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title +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D1F0E469-4ECB-B64B-AD5B-3A202BB4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A0A47-0560-2641-8719-E5ECB4F487B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3EF20B-5A38-3149-ACAB-473A425AB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508781"/>
            <a:ext cx="7408864" cy="4297043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20000"/>
              </a:lnSpc>
              <a:buClr>
                <a:schemeClr val="bg2"/>
              </a:buClr>
              <a:buFont typeface="System Font Regular"/>
              <a:buChar char="|"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tabLst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0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6412942-EBCB-4B2C-8F3C-40DC22AC7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880366"/>
            <a:ext cx="5486399" cy="776929"/>
          </a:xfrm>
        </p:spPr>
        <p:txBody>
          <a:bodyPr rIns="91440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092529-41F2-4072-9709-7809C2449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22"/>
          <a:stretch/>
        </p:blipFill>
        <p:spPr>
          <a:xfrm>
            <a:off x="7010390" y="3429775"/>
            <a:ext cx="5183217" cy="3444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C1A3B7-6B80-4E5E-B173-9F602A2F7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267" y="617217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22EE-446C-4334-99EC-8E7BDAF6F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880360"/>
            <a:ext cx="5486399" cy="776929"/>
          </a:xfrm>
        </p:spPr>
        <p:txBody>
          <a:bodyPr rIns="91440">
            <a:noAutofit/>
          </a:bodyPr>
          <a:lstStyle>
            <a:lvl1pPr>
              <a:defRPr sz="4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88AD294A-B995-4E6C-AE88-1EFA83B8546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343275" y="1836738"/>
            <a:ext cx="5505451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9AF3E9-FBC1-4F29-9B2A-B77B3F375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92"/>
          <a:stretch/>
        </p:blipFill>
        <p:spPr>
          <a:xfrm>
            <a:off x="6856318" y="3429000"/>
            <a:ext cx="5366095" cy="3444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2FFD7-BB46-4C12-B04D-B86B7867D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267" y="617217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030ED7-00B9-4F8C-9619-087FCFD6BCC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Placeholder 8">
            <a:extLst>
              <a:ext uri="{FF2B5EF4-FFF2-40B4-BE49-F238E27FC236}">
                <a16:creationId xmlns:a16="http://schemas.microsoft.com/office/drawing/2014/main" id="{46C2CE78-3144-F14E-B7B5-D47122DD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2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to white + titl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0F0B3C-FA6D-FF40-B7D3-8C91C65EE834}"/>
              </a:ext>
            </a:extLst>
          </p:cNvPr>
          <p:cNvSpPr/>
          <p:nvPr userDrawn="1"/>
        </p:nvSpPr>
        <p:spPr>
          <a:xfrm rot="16200000">
            <a:off x="2665846" y="-2667000"/>
            <a:ext cx="6858002" cy="12192002"/>
          </a:xfrm>
          <a:prstGeom prst="rect">
            <a:avLst/>
          </a:prstGeom>
          <a:gradFill>
            <a:gsLst>
              <a:gs pos="0">
                <a:schemeClr val="bg1"/>
              </a:gs>
              <a:gs pos="55000">
                <a:srgbClr val="FFFFFF">
                  <a:alpha val="5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1094BE-1DEF-4E7E-AF64-68A08A4075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0753B23-CB94-444C-B7E6-65CB96650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7A7CF46-E882-4D76-9F1E-E4110272D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6FF2865-ECE8-4985-85B1-89153EE48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06CC76-2143-4F75-97E0-BB7ACE8824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A4C6A4-71B3-485D-9D38-F6C979B6A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49906B4-6C43-4250-9E95-6C51C8709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EF5B501-4991-472A-AA42-9674C8AD8E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D65CE3A-F82F-4C0D-BFA7-187B7452F0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6CFC269E-95AA-4D26-A16C-CD8E7CD4E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151EFA1-1CE5-4541-8A8B-C230056CBB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AAD068-4AE9-F446-B0F0-F392628D4D8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356" y="426054"/>
            <a:ext cx="3385207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8">
            <a:extLst>
              <a:ext uri="{FF2B5EF4-FFF2-40B4-BE49-F238E27FC236}">
                <a16:creationId xmlns:a16="http://schemas.microsoft.com/office/drawing/2014/main" id="{C4E9EA88-05FF-824A-B216-B96E9FFE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5" y="549333"/>
            <a:ext cx="10974985" cy="6851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880300E-3E3F-FA42-9B55-2BF6A6E88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826" y="1508781"/>
            <a:ext cx="6575406" cy="429704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Clr>
                <a:schemeClr val="bg2"/>
              </a:buClr>
              <a:buFont typeface="System Font Regular"/>
              <a:buChar char="|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65A60A-411E-4F7A-84CC-88C94021B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0376" y="6111305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5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ttern to ligh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0F0B3C-FA6D-FF40-B7D3-8C91C65EE834}"/>
              </a:ext>
            </a:extLst>
          </p:cNvPr>
          <p:cNvSpPr/>
          <p:nvPr userDrawn="1"/>
        </p:nvSpPr>
        <p:spPr>
          <a:xfrm rot="16200000">
            <a:off x="2667504" y="-2667000"/>
            <a:ext cx="6858002" cy="12192002"/>
          </a:xfrm>
          <a:prstGeom prst="rect">
            <a:avLst/>
          </a:prstGeom>
          <a:gradFill>
            <a:gsLst>
              <a:gs pos="0">
                <a:schemeClr val="bg1"/>
              </a:gs>
              <a:gs pos="55000">
                <a:srgbClr val="FFFFFF">
                  <a:alpha val="5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1094BE-1DEF-4E7E-AF64-68A08A4075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0753B23-CB94-444C-B7E6-65CB96650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7A7CF46-E882-4D76-9F1E-E4110272D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6FF2865-ECE8-4985-85B1-89153EE48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06CC76-2143-4F75-97E0-BB7ACE8824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A4C6A4-71B3-485D-9D38-F6C979B6A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49906B4-6C43-4250-9E95-6C51C8709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EF5B501-4991-472A-AA42-9674C8AD8E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D65CE3A-F82F-4C0D-BFA7-187B7452F0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6CFC269E-95AA-4D26-A16C-CD8E7CD4E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151EFA1-1CE5-4541-8A8B-C230056CBB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204977-B6A0-4A12-89BE-8BEF18A38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7480" y="6109022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87301C9-664B-4474-98DC-218A87DC3B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C30CC92-1F4F-43E1-A236-9B0332BF9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6E0EA1B-6ECE-4072-8869-0942A085A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29C2B4C-6FF2-413D-BADE-FB221CDEC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446A818-DB85-4CAC-A138-0BD9AFB4D5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2A175EE-21B1-436D-BFE8-3C9CE9178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167CF5E-04DA-4CE1-A2C6-590B71DEF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FB91D4E-A068-4CE3-A5B5-DF36DE9795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9D7D300-9BED-4127-A6E1-0E4EEF1942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84C18E5-AEBC-47B9-9ED5-97891D763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48B5B1C-D59F-4203-8563-81CC203DF0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E1A5B99-4A7D-B24B-ACF0-66E82FCA3711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4C246-6530-4CA7-874B-8CAD180D5E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72680" y="616893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7" pos="5165" userDrawn="1">
          <p15:clr>
            <a:srgbClr val="F26B43"/>
          </p15:clr>
        </p15:guide>
        <p15:guide id="9" pos="7296" userDrawn="1">
          <p15:clr>
            <a:srgbClr val="F26B43"/>
          </p15:clr>
        </p15:guide>
        <p15:guide id="12" orient="horz" pos="3946" userDrawn="1">
          <p15:clr>
            <a:srgbClr val="F26B43"/>
          </p15:clr>
        </p15:guide>
        <p15:guide id="13" orient="horz" pos="374" userDrawn="1">
          <p15:clr>
            <a:srgbClr val="F26B43"/>
          </p15:clr>
        </p15:guide>
        <p15:guide id="15" pos="2515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4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95743-3888-4DF7-A704-35FFEA68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0360"/>
            <a:ext cx="5486400" cy="77692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5ACC93-E0B4-8E4C-BACA-F973BDBACDB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5DF630D-8AAD-E04D-96A5-96660C95A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5D2EE39-BFD4-5346-8A2E-B81B928E5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41D356-B411-BC42-BEE4-21981A7E14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24D574F-287E-C34F-A666-6389BA5CF4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CA0E4BC-890B-E444-9B62-24E63DBD2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68572A4-0883-D74A-94A5-A028365173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55C6FE-EE1E-AB45-AD01-BF5F84C8AD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41AE8C-C7B2-DD4A-BBA3-EBF822A37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B0FC5AD-3A39-2F40-9BDE-00B5AA7E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77C59F7-C177-0242-9480-D3D6AE3F26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6D7EFBA-9DC9-4C71-9E45-578AF02EA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7899" y="616893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46" userDrawn="1">
          <p15:clr>
            <a:srgbClr val="F26B43"/>
          </p15:clr>
        </p15:guide>
        <p15:guide id="4" orient="horz" pos="374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pos="3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C166770-9EC7-4576-86F0-ED47AD7B7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8" r="3208"/>
          <a:stretch/>
        </p:blipFill>
        <p:spPr>
          <a:xfrm>
            <a:off x="0" y="-3249"/>
            <a:ext cx="12192000" cy="68612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A57880-DF99-1548-824C-A351FEECE3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" y="6446487"/>
            <a:ext cx="1790611" cy="233531"/>
            <a:chOff x="2386" y="1973"/>
            <a:chExt cx="2883" cy="376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E3AD94E-2C99-6143-BFDC-52B2C4053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4382676-F9D1-F547-B679-14FF2F5A9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8B0E8B8-0829-1B46-867B-4446C5EE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6DF4CE2-A98E-2C47-A0A1-BBF81B13B0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0FF9C4-C539-1E43-A291-BCB5D775E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A6A3E97-4616-1F46-9FCD-7F33F68C4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AA60D0B-CE1A-974F-8592-A753330E8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DDA9ADA-595D-6C40-A96E-EE86215D08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98AE9F0-5399-A24E-AA3D-ACFBAB2B66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876AED-1E95-2849-9605-D7A26EA63C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D83A28D-313B-DF40-843B-E62D303AD91E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655DA5-C290-4E49-A9B7-511A5C5166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65655" y="6117452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  <p:sldLayoutId id="214748373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946" userDrawn="1">
          <p15:clr>
            <a:srgbClr val="F26B43"/>
          </p15:clr>
        </p15:guide>
        <p15:guide id="4" orient="horz" pos="3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436866A-B570-FE4D-B9CF-B18A3412B2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7241E-4DE4-844F-8A17-929985FC06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4A8986E-2CA6-2E46-9A3E-79358E2D4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80DFADA-47B6-4445-AF85-F400AEAC7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665E950-E295-3749-A855-8C23736FE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4FB4227-ECAE-5544-BB4E-29CA5242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BBEBE77-0B09-E645-A63B-0EB7D85378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A797EB2-67A7-5946-9014-ABE32EA917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9159E5D-6FBD-AD4B-B8BE-1F42F61DBE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73CA532-18A4-2440-BB08-8D48AC26FB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8105F3-62B3-8E47-BA8E-C2CABD787A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CD21035-3DE9-F54F-B405-11D00BB58906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866DF4-F5E0-4F8F-9C7B-F726A9AFF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3706" y="617217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DD0DD-F1DF-D945-9D19-C1F703C5E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5538" b="34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70C7DD-A815-284D-BBD4-F548AD46B7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356" y="6446487"/>
            <a:ext cx="1790611" cy="233531"/>
            <a:chOff x="2386" y="1973"/>
            <a:chExt cx="2883" cy="376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52B6C84-AAA5-F241-84A6-F8C09CB2B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" y="2106"/>
              <a:ext cx="149" cy="235"/>
            </a:xfrm>
            <a:custGeom>
              <a:avLst/>
              <a:gdLst>
                <a:gd name="T0" fmla="*/ 116 w 123"/>
                <a:gd name="T1" fmla="*/ 30 h 189"/>
                <a:gd name="T2" fmla="*/ 64 w 123"/>
                <a:gd name="T3" fmla="*/ 26 h 189"/>
                <a:gd name="T4" fmla="*/ 30 w 123"/>
                <a:gd name="T5" fmla="*/ 50 h 189"/>
                <a:gd name="T6" fmla="*/ 71 w 123"/>
                <a:gd name="T7" fmla="*/ 79 h 189"/>
                <a:gd name="T8" fmla="*/ 123 w 123"/>
                <a:gd name="T9" fmla="*/ 131 h 189"/>
                <a:gd name="T10" fmla="*/ 62 w 123"/>
                <a:gd name="T11" fmla="*/ 189 h 189"/>
                <a:gd name="T12" fmla="*/ 2 w 123"/>
                <a:gd name="T13" fmla="*/ 181 h 189"/>
                <a:gd name="T14" fmla="*/ 5 w 123"/>
                <a:gd name="T15" fmla="*/ 158 h 189"/>
                <a:gd name="T16" fmla="*/ 60 w 123"/>
                <a:gd name="T17" fmla="*/ 162 h 189"/>
                <a:gd name="T18" fmla="*/ 93 w 123"/>
                <a:gd name="T19" fmla="*/ 133 h 189"/>
                <a:gd name="T20" fmla="*/ 57 w 123"/>
                <a:gd name="T21" fmla="*/ 106 h 189"/>
                <a:gd name="T22" fmla="*/ 0 w 123"/>
                <a:gd name="T23" fmla="*/ 52 h 189"/>
                <a:gd name="T24" fmla="*/ 61 w 123"/>
                <a:gd name="T25" fmla="*/ 0 h 189"/>
                <a:gd name="T26" fmla="*/ 119 w 123"/>
                <a:gd name="T27" fmla="*/ 6 h 189"/>
                <a:gd name="T28" fmla="*/ 116 w 123"/>
                <a:gd name="T29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9">
                  <a:moveTo>
                    <a:pt x="116" y="30"/>
                  </a:moveTo>
                  <a:cubicBezTo>
                    <a:pt x="116" y="30"/>
                    <a:pt x="79" y="26"/>
                    <a:pt x="64" y="26"/>
                  </a:cubicBezTo>
                  <a:cubicBezTo>
                    <a:pt x="41" y="26"/>
                    <a:pt x="30" y="34"/>
                    <a:pt x="30" y="50"/>
                  </a:cubicBezTo>
                  <a:cubicBezTo>
                    <a:pt x="30" y="67"/>
                    <a:pt x="39" y="71"/>
                    <a:pt x="71" y="79"/>
                  </a:cubicBezTo>
                  <a:cubicBezTo>
                    <a:pt x="109" y="90"/>
                    <a:pt x="123" y="100"/>
                    <a:pt x="123" y="131"/>
                  </a:cubicBezTo>
                  <a:cubicBezTo>
                    <a:pt x="123" y="171"/>
                    <a:pt x="98" y="189"/>
                    <a:pt x="62" y="189"/>
                  </a:cubicBezTo>
                  <a:cubicBezTo>
                    <a:pt x="38" y="189"/>
                    <a:pt x="2" y="181"/>
                    <a:pt x="2" y="18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8"/>
                    <a:pt x="41" y="162"/>
                    <a:pt x="60" y="162"/>
                  </a:cubicBezTo>
                  <a:cubicBezTo>
                    <a:pt x="83" y="162"/>
                    <a:pt x="93" y="152"/>
                    <a:pt x="93" y="133"/>
                  </a:cubicBezTo>
                  <a:cubicBezTo>
                    <a:pt x="93" y="118"/>
                    <a:pt x="85" y="112"/>
                    <a:pt x="57" y="106"/>
                  </a:cubicBezTo>
                  <a:cubicBezTo>
                    <a:pt x="17" y="95"/>
                    <a:pt x="0" y="83"/>
                    <a:pt x="0" y="52"/>
                  </a:cubicBezTo>
                  <a:cubicBezTo>
                    <a:pt x="0" y="15"/>
                    <a:pt x="24" y="0"/>
                    <a:pt x="61" y="0"/>
                  </a:cubicBezTo>
                  <a:cubicBezTo>
                    <a:pt x="84" y="0"/>
                    <a:pt x="119" y="6"/>
                    <a:pt x="119" y="6"/>
                  </a:cubicBezTo>
                  <a:lnTo>
                    <a:pt x="11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F95A626-1890-3846-821D-632628F48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9" y="2110"/>
              <a:ext cx="225" cy="227"/>
            </a:xfrm>
            <a:custGeom>
              <a:avLst/>
              <a:gdLst>
                <a:gd name="T0" fmla="*/ 0 w 225"/>
                <a:gd name="T1" fmla="*/ 0 h 227"/>
                <a:gd name="T2" fmla="*/ 62 w 225"/>
                <a:gd name="T3" fmla="*/ 0 h 227"/>
                <a:gd name="T4" fmla="*/ 112 w 225"/>
                <a:gd name="T5" fmla="*/ 177 h 227"/>
                <a:gd name="T6" fmla="*/ 162 w 225"/>
                <a:gd name="T7" fmla="*/ 0 h 227"/>
                <a:gd name="T8" fmla="*/ 225 w 225"/>
                <a:gd name="T9" fmla="*/ 0 h 227"/>
                <a:gd name="T10" fmla="*/ 225 w 225"/>
                <a:gd name="T11" fmla="*/ 227 h 227"/>
                <a:gd name="T12" fmla="*/ 189 w 225"/>
                <a:gd name="T13" fmla="*/ 227 h 227"/>
                <a:gd name="T14" fmla="*/ 189 w 225"/>
                <a:gd name="T15" fmla="*/ 31 h 227"/>
                <a:gd name="T16" fmla="*/ 186 w 225"/>
                <a:gd name="T17" fmla="*/ 31 h 227"/>
                <a:gd name="T18" fmla="*/ 131 w 225"/>
                <a:gd name="T19" fmla="*/ 217 h 227"/>
                <a:gd name="T20" fmla="*/ 94 w 225"/>
                <a:gd name="T21" fmla="*/ 217 h 227"/>
                <a:gd name="T22" fmla="*/ 38 w 225"/>
                <a:gd name="T23" fmla="*/ 31 h 227"/>
                <a:gd name="T24" fmla="*/ 36 w 225"/>
                <a:gd name="T25" fmla="*/ 31 h 227"/>
                <a:gd name="T26" fmla="*/ 36 w 225"/>
                <a:gd name="T27" fmla="*/ 227 h 227"/>
                <a:gd name="T28" fmla="*/ 0 w 225"/>
                <a:gd name="T29" fmla="*/ 227 h 227"/>
                <a:gd name="T30" fmla="*/ 0 w 225"/>
                <a:gd name="T3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27">
                  <a:moveTo>
                    <a:pt x="0" y="0"/>
                  </a:moveTo>
                  <a:lnTo>
                    <a:pt x="62" y="0"/>
                  </a:lnTo>
                  <a:lnTo>
                    <a:pt x="112" y="177"/>
                  </a:lnTo>
                  <a:lnTo>
                    <a:pt x="162" y="0"/>
                  </a:lnTo>
                  <a:lnTo>
                    <a:pt x="225" y="0"/>
                  </a:lnTo>
                  <a:lnTo>
                    <a:pt x="225" y="227"/>
                  </a:lnTo>
                  <a:lnTo>
                    <a:pt x="189" y="227"/>
                  </a:lnTo>
                  <a:lnTo>
                    <a:pt x="189" y="31"/>
                  </a:lnTo>
                  <a:lnTo>
                    <a:pt x="186" y="31"/>
                  </a:lnTo>
                  <a:lnTo>
                    <a:pt x="131" y="217"/>
                  </a:lnTo>
                  <a:lnTo>
                    <a:pt x="94" y="21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9F1B080-3130-6445-B774-5BBA8050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2110"/>
              <a:ext cx="162" cy="227"/>
            </a:xfrm>
            <a:custGeom>
              <a:avLst/>
              <a:gdLst>
                <a:gd name="T0" fmla="*/ 0 w 162"/>
                <a:gd name="T1" fmla="*/ 0 h 227"/>
                <a:gd name="T2" fmla="*/ 162 w 162"/>
                <a:gd name="T3" fmla="*/ 0 h 227"/>
                <a:gd name="T4" fmla="*/ 162 w 162"/>
                <a:gd name="T5" fmla="*/ 32 h 227"/>
                <a:gd name="T6" fmla="*/ 100 w 162"/>
                <a:gd name="T7" fmla="*/ 32 h 227"/>
                <a:gd name="T8" fmla="*/ 100 w 162"/>
                <a:gd name="T9" fmla="*/ 227 h 227"/>
                <a:gd name="T10" fmla="*/ 63 w 162"/>
                <a:gd name="T11" fmla="*/ 227 h 227"/>
                <a:gd name="T12" fmla="*/ 63 w 162"/>
                <a:gd name="T13" fmla="*/ 32 h 227"/>
                <a:gd name="T14" fmla="*/ 0 w 162"/>
                <a:gd name="T15" fmla="*/ 32 h 227"/>
                <a:gd name="T16" fmla="*/ 0 w 162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7">
                  <a:moveTo>
                    <a:pt x="0" y="0"/>
                  </a:moveTo>
                  <a:lnTo>
                    <a:pt x="162" y="0"/>
                  </a:lnTo>
                  <a:lnTo>
                    <a:pt x="162" y="32"/>
                  </a:lnTo>
                  <a:lnTo>
                    <a:pt x="100" y="32"/>
                  </a:lnTo>
                  <a:lnTo>
                    <a:pt x="100" y="227"/>
                  </a:lnTo>
                  <a:lnTo>
                    <a:pt x="63" y="227"/>
                  </a:lnTo>
                  <a:lnTo>
                    <a:pt x="6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916CF77-4162-5B49-94EE-573990B4DB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85" y="2110"/>
              <a:ext cx="157" cy="227"/>
            </a:xfrm>
            <a:custGeom>
              <a:avLst/>
              <a:gdLst>
                <a:gd name="T0" fmla="*/ 69 w 129"/>
                <a:gd name="T1" fmla="*/ 0 h 183"/>
                <a:gd name="T2" fmla="*/ 125 w 129"/>
                <a:gd name="T3" fmla="*/ 47 h 183"/>
                <a:gd name="T4" fmla="*/ 103 w 129"/>
                <a:gd name="T5" fmla="*/ 88 h 183"/>
                <a:gd name="T6" fmla="*/ 129 w 129"/>
                <a:gd name="T7" fmla="*/ 131 h 183"/>
                <a:gd name="T8" fmla="*/ 71 w 129"/>
                <a:gd name="T9" fmla="*/ 183 h 183"/>
                <a:gd name="T10" fmla="*/ 0 w 129"/>
                <a:gd name="T11" fmla="*/ 183 h 183"/>
                <a:gd name="T12" fmla="*/ 0 w 129"/>
                <a:gd name="T13" fmla="*/ 0 h 183"/>
                <a:gd name="T14" fmla="*/ 69 w 129"/>
                <a:gd name="T15" fmla="*/ 0 h 183"/>
                <a:gd name="T16" fmla="*/ 29 w 129"/>
                <a:gd name="T17" fmla="*/ 25 h 183"/>
                <a:gd name="T18" fmla="*/ 29 w 129"/>
                <a:gd name="T19" fmla="*/ 78 h 183"/>
                <a:gd name="T20" fmla="*/ 68 w 129"/>
                <a:gd name="T21" fmla="*/ 78 h 183"/>
                <a:gd name="T22" fmla="*/ 95 w 129"/>
                <a:gd name="T23" fmla="*/ 51 h 183"/>
                <a:gd name="T24" fmla="*/ 67 w 129"/>
                <a:gd name="T25" fmla="*/ 25 h 183"/>
                <a:gd name="T26" fmla="*/ 29 w 129"/>
                <a:gd name="T27" fmla="*/ 25 h 183"/>
                <a:gd name="T28" fmla="*/ 29 w 129"/>
                <a:gd name="T29" fmla="*/ 103 h 183"/>
                <a:gd name="T30" fmla="*/ 29 w 129"/>
                <a:gd name="T31" fmla="*/ 157 h 183"/>
                <a:gd name="T32" fmla="*/ 70 w 129"/>
                <a:gd name="T33" fmla="*/ 157 h 183"/>
                <a:gd name="T34" fmla="*/ 99 w 129"/>
                <a:gd name="T35" fmla="*/ 129 h 183"/>
                <a:gd name="T36" fmla="*/ 69 w 129"/>
                <a:gd name="T37" fmla="*/ 103 h 183"/>
                <a:gd name="T38" fmla="*/ 29 w 129"/>
                <a:gd name="T39" fmla="*/ 10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83">
                  <a:moveTo>
                    <a:pt x="69" y="0"/>
                  </a:moveTo>
                  <a:cubicBezTo>
                    <a:pt x="105" y="0"/>
                    <a:pt x="125" y="13"/>
                    <a:pt x="125" y="47"/>
                  </a:cubicBezTo>
                  <a:cubicBezTo>
                    <a:pt x="125" y="70"/>
                    <a:pt x="118" y="80"/>
                    <a:pt x="103" y="88"/>
                  </a:cubicBezTo>
                  <a:cubicBezTo>
                    <a:pt x="119" y="95"/>
                    <a:pt x="129" y="106"/>
                    <a:pt x="129" y="131"/>
                  </a:cubicBezTo>
                  <a:cubicBezTo>
                    <a:pt x="129" y="168"/>
                    <a:pt x="107" y="183"/>
                    <a:pt x="7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  <a:moveTo>
                    <a:pt x="29" y="25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7" y="78"/>
                    <a:pt x="95" y="69"/>
                    <a:pt x="95" y="51"/>
                  </a:cubicBezTo>
                  <a:cubicBezTo>
                    <a:pt x="95" y="33"/>
                    <a:pt x="86" y="25"/>
                    <a:pt x="67" y="25"/>
                  </a:cubicBezTo>
                  <a:lnTo>
                    <a:pt x="29" y="25"/>
                  </a:lnTo>
                  <a:close/>
                  <a:moveTo>
                    <a:pt x="29" y="103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88" y="157"/>
                    <a:pt x="99" y="151"/>
                    <a:pt x="99" y="129"/>
                  </a:cubicBezTo>
                  <a:cubicBezTo>
                    <a:pt x="99" y="109"/>
                    <a:pt x="83" y="103"/>
                    <a:pt x="69" y="103"/>
                  </a:cubicBezTo>
                  <a:lnTo>
                    <a:pt x="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AF31328-A8E4-2E4F-923F-E3C9AD430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2" y="2110"/>
              <a:ext cx="140" cy="227"/>
            </a:xfrm>
            <a:custGeom>
              <a:avLst/>
              <a:gdLst>
                <a:gd name="T0" fmla="*/ 0 w 140"/>
                <a:gd name="T1" fmla="*/ 0 h 227"/>
                <a:gd name="T2" fmla="*/ 140 w 140"/>
                <a:gd name="T3" fmla="*/ 0 h 227"/>
                <a:gd name="T4" fmla="*/ 140 w 140"/>
                <a:gd name="T5" fmla="*/ 32 h 227"/>
                <a:gd name="T6" fmla="*/ 36 w 140"/>
                <a:gd name="T7" fmla="*/ 32 h 227"/>
                <a:gd name="T8" fmla="*/ 36 w 140"/>
                <a:gd name="T9" fmla="*/ 97 h 227"/>
                <a:gd name="T10" fmla="*/ 121 w 140"/>
                <a:gd name="T11" fmla="*/ 97 h 227"/>
                <a:gd name="T12" fmla="*/ 121 w 140"/>
                <a:gd name="T13" fmla="*/ 128 h 227"/>
                <a:gd name="T14" fmla="*/ 36 w 140"/>
                <a:gd name="T15" fmla="*/ 128 h 227"/>
                <a:gd name="T16" fmla="*/ 36 w 140"/>
                <a:gd name="T17" fmla="*/ 195 h 227"/>
                <a:gd name="T18" fmla="*/ 140 w 140"/>
                <a:gd name="T19" fmla="*/ 195 h 227"/>
                <a:gd name="T20" fmla="*/ 140 w 140"/>
                <a:gd name="T21" fmla="*/ 227 h 227"/>
                <a:gd name="T22" fmla="*/ 0 w 140"/>
                <a:gd name="T23" fmla="*/ 227 h 227"/>
                <a:gd name="T24" fmla="*/ 0 w 140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27">
                  <a:moveTo>
                    <a:pt x="0" y="0"/>
                  </a:moveTo>
                  <a:lnTo>
                    <a:pt x="140" y="0"/>
                  </a:lnTo>
                  <a:lnTo>
                    <a:pt x="140" y="32"/>
                  </a:lnTo>
                  <a:lnTo>
                    <a:pt x="36" y="32"/>
                  </a:lnTo>
                  <a:lnTo>
                    <a:pt x="36" y="97"/>
                  </a:lnTo>
                  <a:lnTo>
                    <a:pt x="121" y="97"/>
                  </a:lnTo>
                  <a:lnTo>
                    <a:pt x="121" y="128"/>
                  </a:lnTo>
                  <a:lnTo>
                    <a:pt x="36" y="128"/>
                  </a:lnTo>
                  <a:lnTo>
                    <a:pt x="36" y="195"/>
                  </a:lnTo>
                  <a:lnTo>
                    <a:pt x="140" y="195"/>
                  </a:lnTo>
                  <a:lnTo>
                    <a:pt x="140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D8FF1F2-0DC7-1547-8CA8-71CC0D4E86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47" y="2110"/>
              <a:ext cx="182" cy="227"/>
            </a:xfrm>
            <a:custGeom>
              <a:avLst/>
              <a:gdLst>
                <a:gd name="T0" fmla="*/ 54 w 182"/>
                <a:gd name="T1" fmla="*/ 0 h 227"/>
                <a:gd name="T2" fmla="*/ 126 w 182"/>
                <a:gd name="T3" fmla="*/ 0 h 227"/>
                <a:gd name="T4" fmla="*/ 182 w 182"/>
                <a:gd name="T5" fmla="*/ 227 h 227"/>
                <a:gd name="T6" fmla="*/ 146 w 182"/>
                <a:gd name="T7" fmla="*/ 227 h 227"/>
                <a:gd name="T8" fmla="*/ 129 w 182"/>
                <a:gd name="T9" fmla="*/ 160 h 227"/>
                <a:gd name="T10" fmla="*/ 52 w 182"/>
                <a:gd name="T11" fmla="*/ 160 h 227"/>
                <a:gd name="T12" fmla="*/ 36 w 182"/>
                <a:gd name="T13" fmla="*/ 227 h 227"/>
                <a:gd name="T14" fmla="*/ 0 w 182"/>
                <a:gd name="T15" fmla="*/ 227 h 227"/>
                <a:gd name="T16" fmla="*/ 54 w 182"/>
                <a:gd name="T17" fmla="*/ 0 h 227"/>
                <a:gd name="T18" fmla="*/ 59 w 182"/>
                <a:gd name="T19" fmla="*/ 128 h 227"/>
                <a:gd name="T20" fmla="*/ 123 w 182"/>
                <a:gd name="T21" fmla="*/ 128 h 227"/>
                <a:gd name="T22" fmla="*/ 99 w 182"/>
                <a:gd name="T23" fmla="*/ 31 h 227"/>
                <a:gd name="T24" fmla="*/ 82 w 182"/>
                <a:gd name="T25" fmla="*/ 31 h 227"/>
                <a:gd name="T26" fmla="*/ 59 w 182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27">
                  <a:moveTo>
                    <a:pt x="54" y="0"/>
                  </a:moveTo>
                  <a:lnTo>
                    <a:pt x="126" y="0"/>
                  </a:lnTo>
                  <a:lnTo>
                    <a:pt x="182" y="227"/>
                  </a:lnTo>
                  <a:lnTo>
                    <a:pt x="146" y="227"/>
                  </a:lnTo>
                  <a:lnTo>
                    <a:pt x="129" y="160"/>
                  </a:lnTo>
                  <a:lnTo>
                    <a:pt x="52" y="160"/>
                  </a:lnTo>
                  <a:lnTo>
                    <a:pt x="36" y="227"/>
                  </a:lnTo>
                  <a:lnTo>
                    <a:pt x="0" y="227"/>
                  </a:lnTo>
                  <a:lnTo>
                    <a:pt x="54" y="0"/>
                  </a:lnTo>
                  <a:close/>
                  <a:moveTo>
                    <a:pt x="59" y="128"/>
                  </a:moveTo>
                  <a:lnTo>
                    <a:pt x="123" y="128"/>
                  </a:lnTo>
                  <a:lnTo>
                    <a:pt x="99" y="31"/>
                  </a:lnTo>
                  <a:lnTo>
                    <a:pt x="82" y="31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AC28DA7-F061-6B48-8EE6-8F83F01596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" y="2110"/>
              <a:ext cx="159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0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31" y="23"/>
                    <a:pt x="131" y="64"/>
                  </a:cubicBezTo>
                  <a:cubicBezTo>
                    <a:pt x="131" y="89"/>
                    <a:pt x="120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0" y="83"/>
                    <a:pt x="100" y="64"/>
                  </a:cubicBezTo>
                  <a:cubicBezTo>
                    <a:pt x="100" y="43"/>
                    <a:pt x="9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0D225B3-711E-EF48-8353-51EACDE754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2" y="2110"/>
              <a:ext cx="183" cy="227"/>
            </a:xfrm>
            <a:custGeom>
              <a:avLst/>
              <a:gdLst>
                <a:gd name="T0" fmla="*/ 56 w 183"/>
                <a:gd name="T1" fmla="*/ 0 h 227"/>
                <a:gd name="T2" fmla="*/ 128 w 183"/>
                <a:gd name="T3" fmla="*/ 0 h 227"/>
                <a:gd name="T4" fmla="*/ 183 w 183"/>
                <a:gd name="T5" fmla="*/ 227 h 227"/>
                <a:gd name="T6" fmla="*/ 146 w 183"/>
                <a:gd name="T7" fmla="*/ 227 h 227"/>
                <a:gd name="T8" fmla="*/ 130 w 183"/>
                <a:gd name="T9" fmla="*/ 160 h 227"/>
                <a:gd name="T10" fmla="*/ 54 w 183"/>
                <a:gd name="T11" fmla="*/ 160 h 227"/>
                <a:gd name="T12" fmla="*/ 37 w 183"/>
                <a:gd name="T13" fmla="*/ 227 h 227"/>
                <a:gd name="T14" fmla="*/ 0 w 183"/>
                <a:gd name="T15" fmla="*/ 227 h 227"/>
                <a:gd name="T16" fmla="*/ 56 w 183"/>
                <a:gd name="T17" fmla="*/ 0 h 227"/>
                <a:gd name="T18" fmla="*/ 60 w 183"/>
                <a:gd name="T19" fmla="*/ 128 h 227"/>
                <a:gd name="T20" fmla="*/ 123 w 183"/>
                <a:gd name="T21" fmla="*/ 128 h 227"/>
                <a:gd name="T22" fmla="*/ 100 w 183"/>
                <a:gd name="T23" fmla="*/ 31 h 227"/>
                <a:gd name="T24" fmla="*/ 84 w 183"/>
                <a:gd name="T25" fmla="*/ 31 h 227"/>
                <a:gd name="T26" fmla="*/ 60 w 183"/>
                <a:gd name="T27" fmla="*/ 1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27">
                  <a:moveTo>
                    <a:pt x="56" y="0"/>
                  </a:moveTo>
                  <a:lnTo>
                    <a:pt x="128" y="0"/>
                  </a:lnTo>
                  <a:lnTo>
                    <a:pt x="183" y="227"/>
                  </a:lnTo>
                  <a:lnTo>
                    <a:pt x="146" y="227"/>
                  </a:lnTo>
                  <a:lnTo>
                    <a:pt x="130" y="160"/>
                  </a:lnTo>
                  <a:lnTo>
                    <a:pt x="54" y="160"/>
                  </a:lnTo>
                  <a:lnTo>
                    <a:pt x="37" y="227"/>
                  </a:lnTo>
                  <a:lnTo>
                    <a:pt x="0" y="227"/>
                  </a:lnTo>
                  <a:lnTo>
                    <a:pt x="56" y="0"/>
                  </a:lnTo>
                  <a:close/>
                  <a:moveTo>
                    <a:pt x="60" y="128"/>
                  </a:moveTo>
                  <a:lnTo>
                    <a:pt x="123" y="128"/>
                  </a:lnTo>
                  <a:lnTo>
                    <a:pt x="100" y="31"/>
                  </a:lnTo>
                  <a:lnTo>
                    <a:pt x="84" y="31"/>
                  </a:lnTo>
                  <a:lnTo>
                    <a:pt x="6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C0FA117-C964-8F43-A696-7A15CA9D3A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58" y="2110"/>
              <a:ext cx="160" cy="227"/>
            </a:xfrm>
            <a:custGeom>
              <a:avLst/>
              <a:gdLst>
                <a:gd name="T0" fmla="*/ 29 w 131"/>
                <a:gd name="T1" fmla="*/ 129 h 183"/>
                <a:gd name="T2" fmla="*/ 29 w 131"/>
                <a:gd name="T3" fmla="*/ 183 h 183"/>
                <a:gd name="T4" fmla="*/ 0 w 131"/>
                <a:gd name="T5" fmla="*/ 183 h 183"/>
                <a:gd name="T6" fmla="*/ 0 w 131"/>
                <a:gd name="T7" fmla="*/ 0 h 183"/>
                <a:gd name="T8" fmla="*/ 69 w 131"/>
                <a:gd name="T9" fmla="*/ 0 h 183"/>
                <a:gd name="T10" fmla="*/ 131 w 131"/>
                <a:gd name="T11" fmla="*/ 64 h 183"/>
                <a:gd name="T12" fmla="*/ 101 w 131"/>
                <a:gd name="T13" fmla="*/ 122 h 183"/>
                <a:gd name="T14" fmla="*/ 131 w 131"/>
                <a:gd name="T15" fmla="*/ 183 h 183"/>
                <a:gd name="T16" fmla="*/ 99 w 131"/>
                <a:gd name="T17" fmla="*/ 183 h 183"/>
                <a:gd name="T18" fmla="*/ 72 w 131"/>
                <a:gd name="T19" fmla="*/ 129 h 183"/>
                <a:gd name="T20" fmla="*/ 29 w 131"/>
                <a:gd name="T21" fmla="*/ 129 h 183"/>
                <a:gd name="T22" fmla="*/ 69 w 131"/>
                <a:gd name="T23" fmla="*/ 25 h 183"/>
                <a:gd name="T24" fmla="*/ 29 w 131"/>
                <a:gd name="T25" fmla="*/ 25 h 183"/>
                <a:gd name="T26" fmla="*/ 29 w 131"/>
                <a:gd name="T27" fmla="*/ 103 h 183"/>
                <a:gd name="T28" fmla="*/ 70 w 131"/>
                <a:gd name="T29" fmla="*/ 103 h 183"/>
                <a:gd name="T30" fmla="*/ 101 w 131"/>
                <a:gd name="T31" fmla="*/ 64 h 183"/>
                <a:gd name="T32" fmla="*/ 69 w 131"/>
                <a:gd name="T33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3">
                  <a:moveTo>
                    <a:pt x="29" y="129"/>
                  </a:moveTo>
                  <a:cubicBezTo>
                    <a:pt x="29" y="183"/>
                    <a:pt x="29" y="183"/>
                    <a:pt x="2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0" y="0"/>
                    <a:pt x="131" y="23"/>
                    <a:pt x="131" y="64"/>
                  </a:cubicBezTo>
                  <a:cubicBezTo>
                    <a:pt x="131" y="89"/>
                    <a:pt x="121" y="113"/>
                    <a:pt x="101" y="12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72" y="129"/>
                    <a:pt x="72" y="129"/>
                    <a:pt x="72" y="129"/>
                  </a:cubicBezTo>
                  <a:lnTo>
                    <a:pt x="29" y="129"/>
                  </a:lnTo>
                  <a:close/>
                  <a:moveTo>
                    <a:pt x="6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92" y="103"/>
                    <a:pt x="101" y="83"/>
                    <a:pt x="101" y="64"/>
                  </a:cubicBezTo>
                  <a:cubicBezTo>
                    <a:pt x="101" y="43"/>
                    <a:pt x="91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217C780-B218-6348-A2DF-CE45D3D088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" y="1973"/>
              <a:ext cx="656" cy="376"/>
            </a:xfrm>
            <a:custGeom>
              <a:avLst/>
              <a:gdLst>
                <a:gd name="T0" fmla="*/ 380 w 656"/>
                <a:gd name="T1" fmla="*/ 319 h 376"/>
                <a:gd name="T2" fmla="*/ 276 w 656"/>
                <a:gd name="T3" fmla="*/ 319 h 376"/>
                <a:gd name="T4" fmla="*/ 258 w 656"/>
                <a:gd name="T5" fmla="*/ 376 h 376"/>
                <a:gd name="T6" fmla="*/ 398 w 656"/>
                <a:gd name="T7" fmla="*/ 376 h 376"/>
                <a:gd name="T8" fmla="*/ 380 w 656"/>
                <a:gd name="T9" fmla="*/ 319 h 376"/>
                <a:gd name="T10" fmla="*/ 656 w 656"/>
                <a:gd name="T11" fmla="*/ 376 h 376"/>
                <a:gd name="T12" fmla="*/ 603 w 656"/>
                <a:gd name="T13" fmla="*/ 206 h 376"/>
                <a:gd name="T14" fmla="*/ 638 w 656"/>
                <a:gd name="T15" fmla="*/ 97 h 376"/>
                <a:gd name="T16" fmla="*/ 508 w 656"/>
                <a:gd name="T17" fmla="*/ 0 h 376"/>
                <a:gd name="T18" fmla="*/ 416 w 656"/>
                <a:gd name="T19" fmla="*/ 68 h 376"/>
                <a:gd name="T20" fmla="*/ 241 w 656"/>
                <a:gd name="T21" fmla="*/ 68 h 376"/>
                <a:gd name="T22" fmla="*/ 150 w 656"/>
                <a:gd name="T23" fmla="*/ 0 h 376"/>
                <a:gd name="T24" fmla="*/ 19 w 656"/>
                <a:gd name="T25" fmla="*/ 97 h 376"/>
                <a:gd name="T26" fmla="*/ 54 w 656"/>
                <a:gd name="T27" fmla="*/ 206 h 376"/>
                <a:gd name="T28" fmla="*/ 0 w 656"/>
                <a:gd name="T29" fmla="*/ 376 h 376"/>
                <a:gd name="T30" fmla="*/ 170 w 656"/>
                <a:gd name="T31" fmla="*/ 376 h 376"/>
                <a:gd name="T32" fmla="*/ 157 w 656"/>
                <a:gd name="T33" fmla="*/ 334 h 376"/>
                <a:gd name="T34" fmla="*/ 329 w 656"/>
                <a:gd name="T35" fmla="*/ 207 h 376"/>
                <a:gd name="T36" fmla="*/ 499 w 656"/>
                <a:gd name="T37" fmla="*/ 334 h 376"/>
                <a:gd name="T38" fmla="*/ 486 w 656"/>
                <a:gd name="T39" fmla="*/ 376 h 376"/>
                <a:gd name="T40" fmla="*/ 656 w 656"/>
                <a:gd name="T4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6" h="376">
                  <a:moveTo>
                    <a:pt x="380" y="319"/>
                  </a:moveTo>
                  <a:lnTo>
                    <a:pt x="276" y="319"/>
                  </a:lnTo>
                  <a:lnTo>
                    <a:pt x="258" y="376"/>
                  </a:lnTo>
                  <a:lnTo>
                    <a:pt x="398" y="376"/>
                  </a:lnTo>
                  <a:lnTo>
                    <a:pt x="380" y="319"/>
                  </a:lnTo>
                  <a:close/>
                  <a:moveTo>
                    <a:pt x="656" y="376"/>
                  </a:moveTo>
                  <a:lnTo>
                    <a:pt x="603" y="206"/>
                  </a:lnTo>
                  <a:lnTo>
                    <a:pt x="638" y="97"/>
                  </a:lnTo>
                  <a:lnTo>
                    <a:pt x="508" y="0"/>
                  </a:lnTo>
                  <a:lnTo>
                    <a:pt x="416" y="68"/>
                  </a:lnTo>
                  <a:lnTo>
                    <a:pt x="241" y="68"/>
                  </a:lnTo>
                  <a:lnTo>
                    <a:pt x="150" y="0"/>
                  </a:lnTo>
                  <a:lnTo>
                    <a:pt x="19" y="97"/>
                  </a:lnTo>
                  <a:lnTo>
                    <a:pt x="54" y="206"/>
                  </a:lnTo>
                  <a:lnTo>
                    <a:pt x="0" y="376"/>
                  </a:lnTo>
                  <a:lnTo>
                    <a:pt x="170" y="376"/>
                  </a:lnTo>
                  <a:lnTo>
                    <a:pt x="157" y="334"/>
                  </a:lnTo>
                  <a:lnTo>
                    <a:pt x="329" y="207"/>
                  </a:lnTo>
                  <a:lnTo>
                    <a:pt x="499" y="334"/>
                  </a:lnTo>
                  <a:lnTo>
                    <a:pt x="486" y="376"/>
                  </a:lnTo>
                  <a:lnTo>
                    <a:pt x="65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3BCD5B7-0102-2B49-8D62-2B6D36C210A0}"/>
              </a:ext>
            </a:extLst>
          </p:cNvPr>
          <p:cNvSpPr txBox="1">
            <a:spLocks/>
          </p:cNvSpPr>
          <p:nvPr userDrawn="1"/>
        </p:nvSpPr>
        <p:spPr>
          <a:xfrm>
            <a:off x="11887070" y="273686"/>
            <a:ext cx="304930" cy="32003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1C375-6B2D-3C48-BECC-129245941B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71354-4E56-49FE-9CFE-A6A58D4D4B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2680" y="6168930"/>
            <a:ext cx="914390" cy="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putersciencewiki.org/index.php/AP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6/09/stand-in-solidarity-with-workers-who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11636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ile:Geely_assembly_line_in_Beilun,_Ningbo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ddleeastmonitor.com/20200701-turkey-asks-eu-to-correct-mistake-of-travel-list-exclusio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s://www.middleeastmonitor.com/20200701-turkey-asks-eu-to-correct-mistake-of-travel-list-exclusion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dreflections.blogspot.com/2010/03/importance-of-questions-in-concept-age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3121531/multi-client-server-common-way-for-2-way-connection-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3121531/multi-client-server-common-way-for-2-way-connection-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3121531/multi-client-server-common-way-for-2-way-connection-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iki/File:Server-based-network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iki/File:Server-based-network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iki/File:Server-based-network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8C2536-5B8F-6E4E-844B-0F1B882E16DE}"/>
              </a:ext>
            </a:extLst>
          </p:cNvPr>
          <p:cNvSpPr txBox="1">
            <a:spLocks/>
          </p:cNvSpPr>
          <p:nvPr/>
        </p:nvSpPr>
        <p:spPr>
          <a:xfrm>
            <a:off x="1341171" y="2187294"/>
            <a:ext cx="9509654" cy="179034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i="0" dirty="0">
                <a:solidFill>
                  <a:srgbClr val="0B0C1B"/>
                </a:solidFill>
                <a:effectLst/>
                <a:latin typeface="IBM Plex Sans" panose="020B0604020202020204" pitchFamily="34" charset="0"/>
              </a:rPr>
              <a:t>Профиль нагрузочного тестирования. С чего начать?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24484-0A16-C04B-B4B5-870DDE919348}"/>
              </a:ext>
            </a:extLst>
          </p:cNvPr>
          <p:cNvCxnSpPr>
            <a:cxnSpLocks/>
          </p:cNvCxnSpPr>
          <p:nvPr/>
        </p:nvCxnSpPr>
        <p:spPr>
          <a:xfrm>
            <a:off x="883977" y="2267781"/>
            <a:ext cx="0" cy="2322437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6C4E69-EC19-499C-B7EB-A6AF84CC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A581F-7C4A-4534-8B8E-9EE83502C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Функциональное тестирование</a:t>
            </a:r>
            <a:r>
              <a:rPr lang="en-US" dirty="0"/>
              <a:t>;</a:t>
            </a:r>
          </a:p>
          <a:p>
            <a:r>
              <a:rPr lang="ru-RU" dirty="0"/>
              <a:t>Тестирование защищенности</a:t>
            </a:r>
            <a:r>
              <a:rPr lang="en-US" dirty="0"/>
              <a:t>;</a:t>
            </a:r>
          </a:p>
          <a:p>
            <a:r>
              <a:rPr lang="ru-RU" dirty="0"/>
              <a:t>Виртуализация сервисов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Нагрузочное тестирование</a:t>
            </a:r>
            <a:r>
              <a:rPr lang="en-US" dirty="0"/>
              <a:t>.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A66296B-BB37-462E-9A13-171D58B63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7" y="545393"/>
            <a:ext cx="3475835" cy="96338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0E997D1-3CAB-4858-9B2F-6C76AFF88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21683" y="1965976"/>
            <a:ext cx="4754828" cy="37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6C4E69-EC19-499C-B7EB-A6AF84CC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A581F-7C4A-4534-8B8E-9EE83502C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A66296B-BB37-462E-9A13-171D58B63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7" y="545393"/>
            <a:ext cx="3475835" cy="963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C3083-6547-4990-952B-170D0B9B7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11" y="1508781"/>
            <a:ext cx="7589437" cy="49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457EA-E871-49EC-A66E-16FD926B9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это?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E848-7F24-42AD-94A0-1A1D280F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90" y="1325903"/>
            <a:ext cx="6419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457EA-E871-49EC-A66E-16FD926B9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это?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определить нужный?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E848-7F24-42AD-94A0-1A1D280F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90" y="1325903"/>
            <a:ext cx="6419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457EA-E871-49EC-A66E-16FD926B9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это?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определить нужный?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выбрать для себя?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E848-7F24-42AD-94A0-1A1D280F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90" y="1325903"/>
            <a:ext cx="6419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457EA-E871-49EC-A66E-16FD926B9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en-US" dirty="0"/>
              <a:t>Fixed</a:t>
            </a:r>
          </a:p>
          <a:p>
            <a:r>
              <a:rPr lang="en-US" dirty="0"/>
              <a:t>Burst</a:t>
            </a:r>
          </a:p>
          <a:p>
            <a:r>
              <a:rPr lang="en-US" dirty="0"/>
              <a:t>Ramp Up</a:t>
            </a:r>
          </a:p>
          <a:p>
            <a:r>
              <a:rPr lang="en-US" dirty="0"/>
              <a:t>Ramp Sequence</a:t>
            </a:r>
          </a:p>
          <a:p>
            <a:r>
              <a:rPr lang="en-US" dirty="0"/>
              <a:t>Random</a:t>
            </a:r>
          </a:p>
          <a:p>
            <a:r>
              <a:rPr lang="en-US" dirty="0"/>
              <a:t>Variance</a:t>
            </a:r>
          </a:p>
          <a:p>
            <a:r>
              <a:rPr lang="en-US" dirty="0"/>
              <a:t>Custom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D9C74-7BE9-46B7-A405-212183F7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29" y="1965976"/>
            <a:ext cx="2983626" cy="2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Fixed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F5624B-A415-4C6A-9336-F9152BD24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71D01-DC56-4721-A910-3D14B1E1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96" y="1089086"/>
            <a:ext cx="6081981" cy="48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Fixed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36C928-7BBF-415E-9012-B1F0787930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cture containing indoor, toy&#10;&#10;Description automatically generated">
            <a:extLst>
              <a:ext uri="{FF2B5EF4-FFF2-40B4-BE49-F238E27FC236}">
                <a16:creationId xmlns:a16="http://schemas.microsoft.com/office/drawing/2014/main" id="{B2E34E6D-AB79-4C52-89DC-F21C36BB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4122" y="1482893"/>
            <a:ext cx="7630263" cy="42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Burst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B9A264-C1B9-4483-997B-402319878E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486C5-42B8-41BB-8167-A789B74C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611" y="1234464"/>
            <a:ext cx="9419214" cy="46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8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Burst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C69E04-6E69-4DF4-BD83-EB8A07475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FC25367-DFC5-4F26-939A-C6B070DC3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15489" y="1236675"/>
            <a:ext cx="8474206" cy="47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36A-C919-2646-B978-AD6DF9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себе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E490-E29C-5140-A052-621876A2F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0065" y="2423171"/>
            <a:ext cx="6846153" cy="1057514"/>
          </a:xfrm>
        </p:spPr>
        <p:txBody>
          <a:bodyPr/>
          <a:lstStyle/>
          <a:p>
            <a:r>
              <a:rPr lang="en-US" sz="1800" b="1" dirty="0" err="1"/>
              <a:t>SmartBear</a:t>
            </a:r>
            <a:r>
              <a:rPr lang="en-US" sz="1800" b="1" dirty="0"/>
              <a:t> Software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6C1-AF55-844D-A421-FB9619B8E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0064" y="2866603"/>
            <a:ext cx="6846153" cy="365126"/>
          </a:xfrm>
        </p:spPr>
        <p:txBody>
          <a:bodyPr/>
          <a:lstStyle/>
          <a:p>
            <a:r>
              <a:rPr lang="en-US" sz="1800" b="1" dirty="0"/>
              <a:t>QA Lead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4C22-6369-CA46-B2B2-ECD5927FB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0063" y="3327590"/>
            <a:ext cx="6846153" cy="715111"/>
          </a:xfrm>
        </p:spPr>
        <p:txBody>
          <a:bodyPr/>
          <a:lstStyle/>
          <a:p>
            <a:r>
              <a:rPr lang="ru-RU" sz="1800" b="1" dirty="0"/>
              <a:t>В тестировании почти 15 лет</a:t>
            </a:r>
            <a:endParaRPr lang="en-US" sz="1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55D775-8BAE-EF44-AEF4-1C29A9593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0061" y="3810976"/>
            <a:ext cx="6846153" cy="715111"/>
          </a:xfrm>
        </p:spPr>
        <p:txBody>
          <a:bodyPr/>
          <a:lstStyle/>
          <a:p>
            <a:r>
              <a:rPr lang="ru-RU" sz="1800" b="1" dirty="0"/>
              <a:t>Нагрузочное и функциональное тестирование </a:t>
            </a:r>
            <a:r>
              <a:rPr lang="en-US" sz="1800" b="1" dirty="0"/>
              <a:t>API </a:t>
            </a:r>
            <a:r>
              <a:rPr lang="ru-RU" sz="1800" b="1" dirty="0"/>
              <a:t>и </a:t>
            </a:r>
            <a:r>
              <a:rPr lang="en-US" sz="1800" b="1" dirty="0"/>
              <a:t>Desktop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DF82BE-D154-7940-9D3B-12FFEDA261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0059" y="4293787"/>
            <a:ext cx="6846153" cy="365126"/>
          </a:xfrm>
        </p:spPr>
        <p:txBody>
          <a:bodyPr/>
          <a:lstStyle/>
          <a:p>
            <a:r>
              <a:rPr lang="en-US" sz="1800" b="1" dirty="0" err="1"/>
              <a:t>ReadyAPI</a:t>
            </a:r>
            <a:r>
              <a:rPr lang="en-US" sz="1800" b="1" dirty="0"/>
              <a:t>, SoapUI OS, </a:t>
            </a:r>
            <a:r>
              <a:rPr lang="en-US" sz="1800" b="1" dirty="0" err="1"/>
              <a:t>TestComplete</a:t>
            </a:r>
            <a:r>
              <a:rPr lang="en-US" sz="1800" b="1" dirty="0"/>
              <a:t>, </a:t>
            </a:r>
            <a:r>
              <a:rPr lang="en-US" sz="1800" b="1" dirty="0" err="1"/>
              <a:t>LoadComplete</a:t>
            </a:r>
            <a:r>
              <a:rPr lang="en-US" sz="1800" b="1" dirty="0"/>
              <a:t>, </a:t>
            </a:r>
            <a:r>
              <a:rPr lang="en-US" sz="1800" b="1" dirty="0" err="1"/>
              <a:t>QAComplete</a:t>
            </a:r>
            <a:r>
              <a:rPr lang="en-US" sz="1800" b="1" dirty="0"/>
              <a:t> </a:t>
            </a:r>
            <a:r>
              <a:rPr lang="ru-RU" sz="1800" b="1" dirty="0"/>
              <a:t>и др.</a:t>
            </a:r>
            <a:endParaRPr lang="en-US" sz="1800" b="1" dirty="0">
              <a:latin typeface="OCRB" panose="020B0609020202020204" pitchFamily="49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A7722-C202-214A-ABB9-3B0FFE37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355" y="1371063"/>
            <a:ext cx="7408864" cy="894469"/>
          </a:xfrm>
        </p:spPr>
        <p:txBody>
          <a:bodyPr/>
          <a:lstStyle/>
          <a:p>
            <a:r>
              <a:rPr lang="ru-RU" sz="4000" b="1" dirty="0"/>
              <a:t>Николай</a:t>
            </a:r>
            <a:r>
              <a:rPr lang="en-US" sz="4000" b="1" dirty="0"/>
              <a:t> </a:t>
            </a:r>
            <a:r>
              <a:rPr lang="ru-RU" sz="4000" b="1" dirty="0"/>
              <a:t>Миронцев</a:t>
            </a:r>
            <a:endParaRPr lang="en-US" sz="4000" b="1" dirty="0"/>
          </a:p>
        </p:txBody>
      </p:sp>
      <p:pic>
        <p:nvPicPr>
          <p:cNvPr id="11" name="Picture 10" descr="A person in a red shirt&#10;&#10;Description automatically generated">
            <a:extLst>
              <a:ext uri="{FF2B5EF4-FFF2-40B4-BE49-F238E27FC236}">
                <a16:creationId xmlns:a16="http://schemas.microsoft.com/office/drawing/2014/main" id="{8C961C29-0246-459C-891E-C8CB3AC29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47" y="891549"/>
            <a:ext cx="3383268" cy="50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Ramp Up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75E2F-8DC4-46B5-BF02-06A191559A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5E48C-0206-4A4D-99A9-16B053A5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24" y="1447800"/>
            <a:ext cx="8757952" cy="43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Ramp Up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376A9CD-1052-40F6-B1E2-AE5DB393C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2757" y="1078059"/>
            <a:ext cx="7223681" cy="54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Ramp Sequence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011EE-2DEB-4DA6-BB14-B920F2E7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35" y="1052176"/>
            <a:ext cx="9541331" cy="47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Ramp Sequence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1FA2F-F62C-4D5B-ADBC-5539DC26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28" y="1052176"/>
            <a:ext cx="9102211" cy="5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Random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3F03B-EB64-4252-9F4F-AE1C8269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62" y="1117920"/>
            <a:ext cx="9476984" cy="46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3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Random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33A060-3B7C-4BBA-B223-F80A8228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67" y="1047217"/>
            <a:ext cx="8176718" cy="52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4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Variance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FC171-F328-4F44-B76E-D4D975EF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81" y="1127444"/>
            <a:ext cx="9164114" cy="45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4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Variance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red, indoor&#10;&#10;Description automatically generated">
            <a:extLst>
              <a:ext uri="{FF2B5EF4-FFF2-40B4-BE49-F238E27FC236}">
                <a16:creationId xmlns:a16="http://schemas.microsoft.com/office/drawing/2014/main" id="{25D3FC3F-E61A-4645-A919-0F0F2CA7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9159" y="1027403"/>
            <a:ext cx="6310340" cy="42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Variance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red, indoor&#10;&#10;Description automatically generated">
            <a:extLst>
              <a:ext uri="{FF2B5EF4-FFF2-40B4-BE49-F238E27FC236}">
                <a16:creationId xmlns:a16="http://schemas.microsoft.com/office/drawing/2014/main" id="{25D3FC3F-E61A-4645-A919-0F0F2CA7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9159" y="1027403"/>
            <a:ext cx="6310340" cy="42068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DE176D-49E1-4EBD-AE32-3FAD7EB5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42" y="2423171"/>
            <a:ext cx="6824843" cy="37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03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2A9-8D67-4C82-B05D-4D7ACE2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нагрузки</a:t>
            </a:r>
            <a:r>
              <a:rPr lang="en-US" dirty="0"/>
              <a:t>. Custom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DF46-664D-436C-A3B7-17E40E711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BA575-C597-4F59-B132-8F9C6DC0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33" y="1234464"/>
            <a:ext cx="9366666" cy="46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18017-D7D3-423D-923B-5A4BFA9B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 чем поговорим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18CA7-6BB8-4CC9-A798-2AE32AA14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такое нагрузочное тестирование?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такое </a:t>
            </a:r>
            <a:r>
              <a:rPr lang="ru-RU"/>
              <a:t>профиль и тип нагрузки</a:t>
            </a:r>
            <a:r>
              <a:rPr lang="ru-RU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Какие бывают профили?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Какой выбрать для определенной предметной области?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Зачем их так много?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E020E-DFA9-4F21-B5D3-3C086B8BB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88232" y="1234464"/>
            <a:ext cx="4036180" cy="40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3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BA1F-F90A-41A2-BB42-1CF8A6CD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 Нагрузки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3B73-F46D-4625-9D35-C5DE8E9EC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Тип выбирается на ряду с профилем</a:t>
            </a:r>
          </a:p>
          <a:p>
            <a:r>
              <a:rPr lang="ru-RU" dirty="0"/>
              <a:t>Стратегия моделирования работы пользователей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BA1F-F90A-41A2-BB42-1CF8A6CD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 Нагрузки</a:t>
            </a:r>
            <a:r>
              <a:rPr lang="en-US" dirty="0"/>
              <a:t>. VUs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3B73-F46D-4625-9D35-C5DE8E9EC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VUs load profile">
            <a:extLst>
              <a:ext uri="{FF2B5EF4-FFF2-40B4-BE49-F238E27FC236}">
                <a16:creationId xmlns:a16="http://schemas.microsoft.com/office/drawing/2014/main" id="{D786B581-B8AF-4455-9DCF-2E5CA277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53" y="1142746"/>
            <a:ext cx="4447188" cy="46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BA1F-F90A-41A2-BB42-1CF8A6CD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 Нагрузки</a:t>
            </a:r>
            <a:r>
              <a:rPr lang="en-US" dirty="0"/>
              <a:t>.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3B73-F46D-4625-9D35-C5DE8E9EC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Rate load profile">
            <a:extLst>
              <a:ext uri="{FF2B5EF4-FFF2-40B4-BE49-F238E27FC236}">
                <a16:creationId xmlns:a16="http://schemas.microsoft.com/office/drawing/2014/main" id="{99C72936-17FC-454E-8046-F32EA7E3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64" y="1052176"/>
            <a:ext cx="3882403" cy="47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45B45-CD07-45B2-93D7-D5F8A3B8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Вопросы?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7B06-7F32-46EF-B170-725658E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Функциональное тестирование </a:t>
            </a:r>
            <a:r>
              <a:rPr lang="en-US" dirty="0"/>
              <a:t>WEB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8C9A-D3A2-4D1D-866F-107178F06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Корректная обработка запроса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F52CD-81F6-4A8C-A23F-F98CEC91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5781" y="3429000"/>
            <a:ext cx="7669526" cy="22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7B06-7F32-46EF-B170-725658E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Функциональное тестирование </a:t>
            </a:r>
            <a:r>
              <a:rPr lang="en-US" dirty="0"/>
              <a:t>WEB API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8C9A-D3A2-4D1D-866F-107178F06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Корректная обработка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Адекватность ответа</a:t>
            </a:r>
            <a:r>
              <a:rPr lang="en-US" dirty="0"/>
              <a:t>;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F52CD-81F6-4A8C-A23F-F98CEC91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5781" y="3429000"/>
            <a:ext cx="7669526" cy="22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3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7B06-7F32-46EF-B170-725658E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Функциональное тестирование </a:t>
            </a:r>
            <a:r>
              <a:rPr lang="en-US" dirty="0"/>
              <a:t>WEB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8C9A-D3A2-4D1D-866F-107178F06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Корректная обработка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Адекватность ответа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Скорость ответа</a:t>
            </a:r>
            <a:r>
              <a:rPr lang="en-US" dirty="0"/>
              <a:t>;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F52CD-81F6-4A8C-A23F-F98CEC91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5781" y="3429000"/>
            <a:ext cx="7669526" cy="22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7B06-7F32-46EF-B170-725658E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Нагрузочное тестирование </a:t>
            </a:r>
            <a:r>
              <a:rPr lang="en-US" dirty="0"/>
              <a:t>WEB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8C9A-D3A2-4D1D-866F-107178F06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отправки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обработки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получения ответа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11" name="Picture 10" descr="A picture containing electronics, row, surface, several&#10;&#10;Description automatically generated">
            <a:extLst>
              <a:ext uri="{FF2B5EF4-FFF2-40B4-BE49-F238E27FC236}">
                <a16:creationId xmlns:a16="http://schemas.microsoft.com/office/drawing/2014/main" id="{C5739E28-38C2-4376-926A-F84CBCF2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4488" y="666840"/>
            <a:ext cx="5786232" cy="5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1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7B06-7F32-46EF-B170-725658E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Нагрузочное тестирование </a:t>
            </a:r>
            <a:r>
              <a:rPr lang="en-US" dirty="0"/>
              <a:t>WEB API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8C9A-D3A2-4D1D-866F-107178F06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отправки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обработки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получения ответа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Адекватность ответа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11" name="Picture 10" descr="A picture containing electronics, row, surface, several&#10;&#10;Description automatically generated">
            <a:extLst>
              <a:ext uri="{FF2B5EF4-FFF2-40B4-BE49-F238E27FC236}">
                <a16:creationId xmlns:a16="http://schemas.microsoft.com/office/drawing/2014/main" id="{C5739E28-38C2-4376-926A-F84CBCF2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4488" y="666840"/>
            <a:ext cx="5786232" cy="5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7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7B06-7F32-46EF-B170-725658E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Нагрузочное тестирование </a:t>
            </a:r>
            <a:r>
              <a:rPr lang="en-US" dirty="0"/>
              <a:t>WEB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8C9A-D3A2-4D1D-866F-107178F06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отправки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обработки запроса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получения ответа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Адекватность ответа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 другие</a:t>
            </a:r>
            <a:r>
              <a:rPr lang="en-US" dirty="0"/>
              <a:t>;</a:t>
            </a:r>
          </a:p>
        </p:txBody>
      </p:sp>
      <p:pic>
        <p:nvPicPr>
          <p:cNvPr id="11" name="Picture 10" descr="A picture containing electronics, row, surface, several&#10;&#10;Description automatically generated">
            <a:extLst>
              <a:ext uri="{FF2B5EF4-FFF2-40B4-BE49-F238E27FC236}">
                <a16:creationId xmlns:a16="http://schemas.microsoft.com/office/drawing/2014/main" id="{C5739E28-38C2-4376-926A-F84CBCF2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4488" y="666840"/>
            <a:ext cx="5786232" cy="5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7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white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SB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/ transition slides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 pattern slides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SB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avy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vy pattern">
  <a:themeElements>
    <a:clrScheme name="Custom 3">
      <a:dk1>
        <a:srgbClr val="173747"/>
      </a:dk1>
      <a:lt1>
        <a:srgbClr val="FFFFFF"/>
      </a:lt1>
      <a:dk2>
        <a:srgbClr val="758491"/>
      </a:dk2>
      <a:lt2>
        <a:srgbClr val="FF730B"/>
      </a:lt2>
      <a:accent1>
        <a:srgbClr val="FF8F0F"/>
      </a:accent1>
      <a:accent2>
        <a:srgbClr val="FFAD33"/>
      </a:accent2>
      <a:accent3>
        <a:srgbClr val="231F20"/>
      </a:accent3>
      <a:accent4>
        <a:srgbClr val="DDDDDD"/>
      </a:accent4>
      <a:accent5>
        <a:srgbClr val="EFF0F0"/>
      </a:accent5>
      <a:accent6>
        <a:srgbClr val="D2E1E8"/>
      </a:accent6>
      <a:hlink>
        <a:srgbClr val="3489D1"/>
      </a:hlink>
      <a:folHlink>
        <a:srgbClr val="1737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26178</TotalTime>
  <Words>341</Words>
  <Application>Microsoft Office PowerPoint</Application>
  <PresentationFormat>Widescreen</PresentationFormat>
  <Paragraphs>98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IBM Plex Sans</vt:lpstr>
      <vt:lpstr>OCRB</vt:lpstr>
      <vt:lpstr>Roboto Slab</vt:lpstr>
      <vt:lpstr>System Font Regular</vt:lpstr>
      <vt:lpstr>blank white</vt:lpstr>
      <vt:lpstr>title / transition slides</vt:lpstr>
      <vt:lpstr>gray pattern slides</vt:lpstr>
      <vt:lpstr>navy</vt:lpstr>
      <vt:lpstr>navy pattern</vt:lpstr>
      <vt:lpstr>PowerPoint Presentation</vt:lpstr>
      <vt:lpstr>О себе</vt:lpstr>
      <vt:lpstr>О чем поговорим</vt:lpstr>
      <vt:lpstr>Функциональное тестирование WEB API</vt:lpstr>
      <vt:lpstr>Функциональное тестирование WEB API.</vt:lpstr>
      <vt:lpstr>Функциональное тестирование WEB API</vt:lpstr>
      <vt:lpstr>Нагрузочное тестирование WEB API</vt:lpstr>
      <vt:lpstr>Нагрузочное тестирование WEB API.</vt:lpstr>
      <vt:lpstr>Нагрузочное тестирование WEB API</vt:lpstr>
      <vt:lpstr>PowerPoint Presentation</vt:lpstr>
      <vt:lpstr>PowerPoint Presentation</vt:lpstr>
      <vt:lpstr>Профиль нагрузки</vt:lpstr>
      <vt:lpstr>Профиль нагрузки</vt:lpstr>
      <vt:lpstr>Профиль нагрузки</vt:lpstr>
      <vt:lpstr>Профиль нагрузки</vt:lpstr>
      <vt:lpstr>Профиль нагрузки. Fixed</vt:lpstr>
      <vt:lpstr>Профиль нагрузки. Fixed</vt:lpstr>
      <vt:lpstr>Профиль нагрузки. Burst</vt:lpstr>
      <vt:lpstr>Профиль нагрузки. Burst</vt:lpstr>
      <vt:lpstr>Профиль нагрузки. Ramp Up </vt:lpstr>
      <vt:lpstr>Профиль нагрузки. Ramp Up </vt:lpstr>
      <vt:lpstr>Профиль нагрузки. Ramp Sequence  </vt:lpstr>
      <vt:lpstr>Профиль нагрузки. Ramp Sequence  </vt:lpstr>
      <vt:lpstr>Профиль нагрузки. Random  </vt:lpstr>
      <vt:lpstr>Профиль нагрузки. Random   </vt:lpstr>
      <vt:lpstr>Профиль нагрузки. Variance   </vt:lpstr>
      <vt:lpstr>Профиль нагрузки. Variance   </vt:lpstr>
      <vt:lpstr>Профиль нагрузки. Variance   </vt:lpstr>
      <vt:lpstr>Профиль нагрузки. Custom   </vt:lpstr>
      <vt:lpstr>Тип Нагрузки</vt:lpstr>
      <vt:lpstr>Тип Нагрузки. VUs</vt:lpstr>
      <vt:lpstr>Тип Нагрузки. Rate</vt:lpstr>
      <vt:lpstr>Спасибо. 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Barger</dc:creator>
  <cp:lastModifiedBy>Nikolay Mirontsev</cp:lastModifiedBy>
  <cp:revision>418</cp:revision>
  <dcterms:created xsi:type="dcterms:W3CDTF">2018-10-03T15:39:26Z</dcterms:created>
  <dcterms:modified xsi:type="dcterms:W3CDTF">2021-10-08T10:42:02Z</dcterms:modified>
</cp:coreProperties>
</file>