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63" r:id="rId4"/>
    <p:sldId id="267" r:id="rId5"/>
    <p:sldId id="265" r:id="rId6"/>
    <p:sldId id="268" r:id="rId7"/>
    <p:sldId id="264" r:id="rId8"/>
    <p:sldId id="278" r:id="rId9"/>
    <p:sldId id="269" r:id="rId10"/>
    <p:sldId id="270" r:id="rId11"/>
    <p:sldId id="271" r:id="rId12"/>
    <p:sldId id="272" r:id="rId13"/>
    <p:sldId id="275" r:id="rId14"/>
    <p:sldId id="274" r:id="rId15"/>
    <p:sldId id="276" r:id="rId16"/>
    <p:sldId id="277" r:id="rId17"/>
    <p:sldId id="280" r:id="rId18"/>
    <p:sldId id="281" r:id="rId19"/>
    <p:sldId id="279" r:id="rId20"/>
    <p:sldId id="293" r:id="rId21"/>
    <p:sldId id="283" r:id="rId22"/>
    <p:sldId id="292" r:id="rId23"/>
    <p:sldId id="29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3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2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8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1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7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0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3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5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39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4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5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B8282-6392-4BE4-939E-92103A38AF4A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F5A74-C428-4CCB-B1AC-6918464C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21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121" y="2076450"/>
            <a:ext cx="9164879" cy="1608446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Windows Workflow Foundation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инструмент 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автоматизации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8137" y="6114202"/>
            <a:ext cx="12137051" cy="733929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/>
                </a:solidFill>
              </a:rPr>
              <a:t>Максим Перевертов </a:t>
            </a:r>
            <a:r>
              <a:rPr lang="en-US" sz="2400" dirty="0">
                <a:solidFill>
                  <a:schemeClr val="bg1"/>
                </a:solidFill>
              </a:rPr>
              <a:t>| </a:t>
            </a:r>
            <a:r>
              <a:rPr lang="en-US" sz="2400" dirty="0" smtClean="0">
                <a:solidFill>
                  <a:schemeClr val="bg1"/>
                </a:solidFill>
              </a:rPr>
              <a:t>Fourth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AutoShape 2" descr="data:image/jpeg;base64,/9j/4AAQSkZJRgABAQAAAQABAAD/2wCEAAkGBxMTEhQUEhMUFBIXFx0YGRgYGRQWGBUXGBgYHBgWFxkYHiggGBwnHRwXITEhJSkrLy4uFx81ODMsNygtLisBCgoKDg0OGxAQGi8kHCQtLDErLjU3LCwvNzcsLCwsListLC0uNzcuNzQuLC4uLCwsLTQtLC0vNCwsLSssMCwsLf/AABEIAMEBBQMBIgACEQEDEQH/xAAcAAEAAgIDAQAAAAAAAAAAAAAABwgFBgEDBAL/xABIEAABAwICBQYLBAkEAQUAAAABAAIDBBEFIQYHEjFREyJBYXGBFBcyQlJUkZKhsdEjcpPSMzRDU2JzgrLBFiQ18OEIFSVjov/EABoBAQEAAwEBAAAAAAAAAAAAAAABBAUGAgP/xAAxEQEAAQIDBQQKAwEAAAAAAAAAAQIDBBEhBRIxQVFhgZHBBhMUInGhsdHh8DJCgiP/2gAMAwEAAhEDEQA/AJxREQEREBERAREQEREBERAREQEREBERARdNPUtftbB2g07JI3XG8X6bLuRZiY0kRERBERAREQEREBERAREQEREBERAREQERdNXVsiYXyvaxg3ucQAO8oO5FoOI63sMjJDZHzEdMbC4e02Xnptc2GuNnctH1uZl8CgkZFjME0hpatu1TTxyjp2SLjtG8LJoCIiAi4JWDxLS+iguHzs2h5rTtH4KTVEcX0t2bl2cqKZmezVnUWmP1l0QOXKnsZ/5XqpNYFA825XY++C1ePW0dWTVs7F0xnNurwltK0nSLSJ084oKN3PcbSyjPk2+cG9dulebT/TVscfJUsjXSPF3PabhjDwI84r06r8A5GAzvH2s2ee9rOj2714qr36tynvZdjCxhrHtV6NeFFM9es9kdObbqCjZDG2Ngs1osPqes716ERfdqKpmqc54iIiIIvmWQNBc4gNAJJO4AbyVrUGsHDHuaxtZCXOdsgXObibAbkGzoiICIiAiIgIiICIiAiIgIiIPNiNayCJ8sh2Y2NLnHgAFWHTbTCbEpi+QltOD9nFfmtb6TuLipj161bmYYWj9pI1h7MyR8AoX0IwxlTiFNDJ+jc/nD0g3PZ77WRYMC0Prqtu1T07nR+m6zGnsJ3r14hq9xOFpc+lc5o38mQ8juGas9FE1rQ1oDWgWAGQAG4AL7QzU7p6mSGQPic+KZpGYu1wN+kK3mHvLooyTcljSTxJaLrWdNtX9LiDSXN5KfzZWAbV/4h5w7VtNJDsMYy99lobfjYAXRHasRpJpDDRx7cpzPksHlPPAdXWvVjOJMpoXzSHmsF+09AHWSoHxrFZKqZ00pzO4dDG9DQvhfvbkZRxbjZOzPa6t6v+Ece3s+7IaQaW1NWSHPMcXRGw2Fv4j0rCU1O552Y2Oe7g0F3yW2aF6FOq7SzXZT3ytk6S3Dg3rUs4dhsUDQyGNrG9Q39p3lY1Fmq571Ut7itq4fA/8AGzTnMco0iPjPOf3NCceiFeRcUz+/ZB9hKx2IYXNAQJ4nR33bQ39nFWHc4AEnIDMngoM020gNXUOcD9jHdsY4gb396XrNNuOOpsvamIxl2YmiIpjjOvdzYBotu439iljQvTxk2zBUBscu5rhkx/AdR6lrmG6AvmoWztdad13NYfJczoHUSFpksZa4tcC1zTYg5FpC8UzXamJ6sq/bwu0aarefvUzMZ84nzhZFFpOrfSg1EZgmN54xkf3jOg9o3FbstjRXFcZw4jFYavD3Zt18Y/cxERemOj/XTpB4NQGNhtLUHk28Q3e8+zLvVddiwyytuPAjcVumtnSDwvEJA03ig+yZwJHlu9twtXlw6VsMc7mEQyOLWO6HObvHwRVl9W+kHhtBDKT9o0cnIOD2ZH2ix71s6gDUZj/I1jqZx+zqBdvVI36i49in9EEREBERAREQEREBERAREQaLrnwp0+GSFgu6IiWw6Q3f8DfuVdaWpdG9ksbtl7CHNcOgjMK4T2Aggi4IsQdxB3hQDrJ1ZyUrn1FI10lKSXOYBd0PGwG9nyRYSZq90/hxCMMcWx1bRz4ybbX8TL7x1dC3RU5gmLXNfG4tc03a5psQRwKlvQnXE5uzFiObdwnaN38xo+YQyTWi6aSpZKxr43NexwuHNIII6iF3IiL9buKkvipgeaByj+snJoPz71qeiuD+F1UcR8jyn/dbmQO3cu7TmbbxCoPBwaOxoC9mh2jTqqKeSKR0c8RHJkGwJtexP/d61tWdd3r+He2Ypwuz6fe3dI16TVz+aZ4Yg1oa0ANAsANwA3BfajTRvT6SJ/g+ICxadnlLWLTwkHD+IKSWSAgOBBaRcEZgjiCs+i5TXGjjcZg7uGryuc+E8Yn4S0zWjjnI0/IsNpJsusM849+72qL8Cw01FRFCPOcL9TRm4/BezTHFTU1csl+Y07DPut6e83W06ocMu+aoI8n7Nvzd/wB61g1T627lydZapjZ2zpq/tln3zw8EmxRhrQ1os0AADgBuUb618AAAq4xY3DZbdI81/b0exSWsXpPSiWknYdxjce8C4+IWbdoiqiYcts/E1WMTTXHXKfhPFB2CYg6nqIpm+a4X62nIj2FWDikDmhw3EAjsKrZ5vcp90PnL6Kncd/JgezL/AAsbCVcYb70ksxu0XeesecebMLW9YWPiioZpr8+2wwcXvyFuzM9y2RQNr3x/lamOkYeZANp/XI4ZDuFlmuTRrR0r5pGRt50srw0dbnnM+3NWJ0q0JY/B/A4xzoGB0f8AMZmfe53tUdajMA5asdUuHMpxZvAyOFvgLlT+iyp3SVT43slZcSRuDh1Oacx81bLRvF21dLDUMOUjAew+cO43VdtaWj/geIShotFN9rHwG15TR2Out21A6QZS0Tzu+1i7D5bR8D7UEyoiIgiIgIiICIiAiIgIiIC4IXKIIx071TRVJdNRkQVBzLP2Uh7PNPWMlCGK4ZNTSmGojdHIPNPSOLTucOxW9WB0v0Vp8QhMczedbmSDyo3dBB4dSLmgLV/p1LhsgBJfSOP2ke/Y4vZwI4dKstSVLZGNkY4OY4BzSNxBFwVUbFcPfTzSwSeXG4sPXbce8KedReJOlw7YcbmGQsH3bBw+ZQlpmm0WzX1I4vv3EArcNTk3NqWXz2mut2gj/Cx2trDSyojnA5sjdkn+Nv8A4ssLoNjIpatjnG0b/s39QJycewrXRO5e16/V29dPtey4ijjux408vkkDWFomKlhmiH+4YN371o809fBaHo/pfNTQywZuY5rgy/lROItl1dSm4FRLrP0d5GXwmMWikNngbmyceoH5r7X6Jp9+nvavY+LovR7JiIzj+ufZy+3hzaNuH/d6nXQbDuQooW+c4bbu12fysoXwej5aohi9ORo7r3KsM1tgANwyXjCU6zUyfSS/lTRajnrP0jzcrH6QThlNO45ARu+IIWQWg618aDIRTNPPksXdTAentPyWXcq3aZlzuBsVX8RRRHXX4c0UA83uU9aExFtDTg79i/tJP+VB1DSOmljiYLue4NHZfP4Kw9JAI2NYNzWho7hZYmEp1mXR+kl2Nyi3zmZny83mxzE2U1PLO82bGwu7T0DvNh3qpdfWvnkkmfm+Rxee85DuGSmXX7j+zHFRMOch5SS3oNPNB7Tn3KIMMwqeocWU8T5XgXIYCbDibLOclCX9XGmeFUFDHC6otKbvl5jzz3HiB0Cw7ls/jWwr1n/8SfRQZ/onEvUZ/dP0T/ROJeoz+6fog3nW3pPhtfTM5CfaqYn3YNlwu05PBJHBRzo3i7qSqhqG/s3ja62HJw9i9v8AonEvUZ/dP0WJxHD5YHmOeN0UgFy1wsbHpzQW5pKhsjGSMN2vaHA8QRcLuUa6jNIOXozTPN5Kc2HExuzae7MexSUiCIiAiIgIiICIiAiIg0rWvj89DSRzwEB7ZmAtO57Te7T2rJ6HaY02IR7UTgJB5cRPPYezpHWFhNdOFTVGHEQRmRzJGvLW5u2Re5A6exV4pal8bw+J745G7nNJa4dv0KKuIvmR4aCSQABck5AAbySq4UOtjFIxYyxyji9gv3kWWN0g08xCsaWTT2jO9kYDAep1syEMnl02xNlTiFVNHnG6SzTxDcr96lv/ANPsBFFO87nzm39LR9VC+BYLNWTNgp2lz3byBzY29L3HoAVpdGMEZRU0VPH5LG2J6XO85x7ShLjSjBW1dO+I5OObD6LxuKgerpXxvdHI3Ze02cD8+wqxy1jTLRCOtbtNIZUNFmv6CPRfxCxr9nf1ji3mxtqRhp9Xc/hPyn7dWraCadCMNp6t3NGTJT0Doa/6qQcUoo6qB8ZIcyRtgRY9jgeo5qCMXwmameWTxlh472u6w7cV3YTj9TTfoJnNb6J5zfYdy+NF+aY3a4bbF7GovVevw1URPHs+MTHBsGrvCXNxJzJBzqcOv27gfipgUIUumtSyaScNiMsjQ1xtkQ3dkuMR04rphYyiNp6IwB8d6tq9RbpyfHH7KxWMvRXOURlEcfH55pM0s0vho2kAiSc+TGDu638AoYxCtfNI+WV209xuTw4AcAF1wxPkfZjXySOO4Xc4nrUj6IavSC2asAuM2xDMA9BeensXiZrvzpwZVu1hdk25qqnOqfGeyI5R+y+9V+jBZ/u5m2c4Wiad4b0vPWfkpCmlDWlzjZrQSTwAFyV9ALQNdOkHg1AYmG0tQeTHEM3vPsy71nW6IopyhyWMxVeKuzcr7uyOiD9MccNZWT1BPNc6zOqNmTfgLqaNR2j/ACFEah4tJUHa6xGMmj5n2KEdGcGdV1UFMweW8A9TG5uPsBVsaWBsbGsYLNa0NA4ACwXtjS7UREQUR6/dH9qKKtYOdEdiT7jtx7j81Li8WM4cyoglgkF2SMLT3jI9xse5BWrVvj/gWIQyE2ikPJScNl253cbK0IKp/iWHvgllgkFnxPLD/Scj8lZHVXpB4Zh8TnG8sf2UnG7cge8WRZbgiIiCIiAiIgIiICIoQ1p6a19NiD4qefk4gxpDdlpzIzNyEE3rU9JdXdBWkuki2JT+0j5jj29B9ig/xk4r62fdb9E8ZOK+tn3W/RFb5VajI7/ZVkjR0BzQf8rvoNR0AIM1TLIODQ1l+/NR54ycV9bPut+ieMnFfWz7rfogsRo/o9TUUfJ00TY29JGbnHi5xzKyirH4ycV9bPut+ieMnFfWz7rfogs4irH4ycV9bPut+ieMnFfWz7rfoiLLVVKyRpbIxr2nocAQtNx3VvTyNJp/sZN4zJYeog5hQ34ycV9bPut+i7aXWfijHtcagPAObXNbsu6jYXXiqimrjDJw+LvYec7dUx9PBkcWwqamfsTxlh6Dva7ra7cV56d7WuBe3baDm29tocLqRtHdYlBiTBBVtbFKciyTyHHix/R7brrxvVlvfRyZb9h+Y/pd9VhXMNVTrTq6rB7es3Y3b/uz15fj91e3RbS/DWNDWxild1i498LdabEoZM2Sxu7HNP8AlQRiOA1UBtLBIBxA2m+0LGjLdtA9W0PkrTiaqdJjyeb2w7GIn1lu5Ov+vn+VjZapjRdz2tHEuA+a1nS3QGlxGRktQ6W7G7LQxwDQCb3tY5rXNCtBi4CordoNHObE5x6Mw59z32WL1h61y0mnw1wu3J89rtFvNjByPasu3VVVGcxk5rGWLVivct170xxnLKO7XVu2ieryjoJXTQCQyFuzd7g7ZHTbIWK21Vj8ZOK+tn3W/RPGTivrZ91v0X0YiziKsfjJxX1s+636J4ycV9bPut+iIs4irH4ycV9bPut+ieMnFfWz7rfohkmjSTVlQ1s7qiUSNkcAHbDg0G24kWOa92h+hFNhxkNO6X7S20HuDhcdIFhmoJ8ZOK+tn3W/RPGTivrZ91v0RVnEVbML1jYm6aJrqolrngEbLcwe5WTRBERAREQEREBaVpRqzo66oNRM6YSFoadh9hl1WW6ogjTxKYf6dT74/KuPEph/7yp/EH5VJirNrMxWcYlVt5eUMa+waHkADgAEVJR1NYaN8s/4rfog1NYYd00/4rfotMw/VHiM0bJDUMaHtDgC+QmzhcXt0r0yamcQb5FXGf6pBn7EG3eJTD/TqfxB+VPEnh/p1P4g/Ko+rMFx7DrvD5ywb3RvErbdbczbuWb0T10StIZXsD2XtyrBZzet7OnuQbN4k8P9Op98flTxKYf6dT74/KpEoayOaNskTw+Nwu1wzBC70RGniTw/06n3x+VPEph/p1Pvj8qktaFrm0hNLQOZG4tlnPJtIyIb57gejL5orHnUph37yo/EH0W06NaJCisIqqpfGP2cj2vb3XFx7VWeSapbGyTlZwxx5jtt1iW77ZqzWr/HfDaGGa937Oy/77cne3f3oNhIXSaaO99hl+Nm3XcQq4a0cBnoKslk0wppjtxHbdzHbzHv6Du6kImY4J60lwMVkJhfLLEwnnck4NLh6JNty0kak8P9Oo98flWX1U6W+HUgEh/3MPMkHS70X94+N1uqIjTxJ4f6dT+IPyrg6lMP/eVP4g/KpHqqhsbHPeQ1jQXOJ3AAXJVZdKNJanEq4ugdKA93JwRtcRzb2BIHSd5PWipTGpTD/wB5U/iD8q58SeH+nU/iD8q2zQjR7wGkZCXukk8qR7nFxc877X6Bu7lG2svWnI2V9LQO2Aw7Mk1rku6Wx9m66DMT6ncMYLvmmaP4pWj5hdEeqjCCbCqkJ4CeMn5LTMH1b4pXtE00jo2uzBme4vcD07I3d6yM+pKsaLx1MTjwu9vxsg20alMP/eVH4g/KufEnh/p1Pvj8qxuq3RfFKWtcKp8jaZjDlth8cjjkLb929S6gjml1NUDHteH1F2uDhd4tcf0qRkREEREBERAREQEREBVZ1n/8pW/fCtMqtaz/APk6376LCyuj/wCq0/8AKZ/aFkF4NH/1Wn/lM/sC96IKIdcOgMfJvrqVgbIzOZjcg9vS8DocOniFLy6K6nEkb2EXD2OaRxDgQggfUjpU6CpFG9xME+bAfMk6uG1usp/VRMOkMNXERvjqRbuksrdNKLLlVv1y44anEXRsN2QARN65D5R9pt3KeNLsabR0c9Q7zGHZ63nJo9tlX/VZgrq3E2Ok5zYyZ5Cel17tB7Tb2IQ3nTjQ0x4DA1o+0pQJXf1Zy/P4LFag8e2J5aRx5so5SP7zRzgO0fJTfV07ZGPjeLse0tI4gixVV6hkmF4kbX2qacEfxR3+RaUFrVgdNtG2V9JJA+wdbajd6Eg8k/4PUVl6CrbNGyVhux7Q4HqcLhd6Iq5onjUuFYheQFuw7kp2cW3sT3bx2Kz1NO2RjXsIcxwDmkbiCLgqJdeOh+03w+Ft3NAbOB5zNwf2jcepY7VnrFZTUE8NQ67oGl0F8+Ua7dH3O+CK9+vXS7ZaKCJ1i4B05HQze1nfkeyy7NSOhew3w+dtpHi0LT5jNxfbic+5aVoFo7Li9e+aouYg/lJ3ek45tiHw7lZCNgaA1oAaBYAbgBuAQefFXOEMpb5QjcRbffZNviqqaMOZ4bTGf9H4QC++7y+nvVtVAWsvVnNBLJUUbDLTvJc6Nub4icyQN5bfPqQhPjbWy3LlV00R1rVdGBFMPCIm5AP5sjBwBO+3WpT0d1p4fVEMMhgkPmyjZuep24/BEbwi4a4EXBuD0jpXKAiIgIiICIiAiIgIiICq1rP/AOUrfvhWlVWtZ/8Aydb99FhZbR/9Vp/5TP7Qvesfo/8AqtP/ACmf2BZBEF5MVqhFDLI42DGOcT91pK9ahnXJp6x7HUNK8Ov+ne05AD9mD0k9KCLsApjUVsDAL8pUNPcX3KtsAoQ1F6KOfKa6Rto2Ashv5xPlPHUNwPFTbPKGNc5xs1oJJ4AC5KLKG9f+O35Giaf/ALZOweQD3gn2LVdXWn0GGMmDoHSyyOBLg4CzRubn3rB43WSYliL3NuXTzCOMcG32W/BWJodBqCONjDSwuLWgFzmglxAzJKDQvHvD6pJ77foo90/0ohxGobPHEYnbGw8Eg7dr2OXAZKw3+jqD1OD3GrBacaBUstFMKenjjnDS5hY0A7Tc7ZcRcIMbqJx7lqN1O43kp3WHExuzb7DcKTFWLVZj3gmIxFxtHKeRk6r7iew2VnUJfE8LXtc1wDmuBBB3EHIgqp2mOHMpq2qhj8iOQht+gHMDuVtFVjWZ/wAnXfzP8BCFhNX2DRUtBAyIW2mCRx6XPeAST8u5bGsbo1+qU38ln9gWSRBERBruPaEUNXczU7C4+e3mO9rd/eoq011PPgY6WieZo25mJ/ltA6WHzrcFO64cQASd3Sgrpqy0+mo5o4JnufRvds2cbmFxyBbfMC+8KxgKqPjha+tn5HNjqk7Fum78rK2FAwiKMO8oMaD2gC6LL0IiIgiIgIiICIiAiIgKres0f/KVmRzfwKtIvNPh8Lzd8UbzxcxrvmEEJYZrskiijjdSNdsNDbhxF9kWuu2bXlOf0dG0Hrc8/wBql84BSerQfhR/RdsWEU7fJghb2RsHyCKgGu0ixzE/s2MmEbt7YmmJtj6TzYkd62HQ/Uw7abJiDgGjPkGG9+p7voppAtuXKGbrp4GxtaxjQ1jRYNAsAB0ALRtc+Ommw90bL8pUHkm2BNmnyzluy+a31dc0DXW2mtdbdcA29qIgPUXgPK1jqhzTsU7bNuCLyO7eAuVYBfEULW5NaGjqAHyX2gIiIKvazMBNHiEzGtcI3kTRkAkC+dhbg4KftXuO+GUEMxvt7Ow+4IO2zI7+O/vWelp2OzcxriOIBt7V9RRNaLNaGjgAAPgg+1VjWWD/AO51uTv0nou4BWnXRJRxuN3RsJO8lrST8EHk0a/VKb+Sz+wLJLgBcoMfpBLKymmdAwvmEbthosCXWytf29ygXDNZeLUX2dS0y23idjg4dW2BmrFLpqaSOQWkjY8cHNDh8UEMs16vtnRC/U/L4rX9ItZmIYg0wQxmJjsi2EOc944F3QFNkuhOHuftmlj2uq4Hug2+Cy1FhsMX6KKOP7rWt+QRUQ6r9V8jZWVdc3YDOdFCbE7XQ+Ts4KaEREEREBERAREQEREBERAREQEREBERAREQEREBERAREQEREBERAREQEREBERAREQEREBERAREQEREBERAREQEREBERAREQEREBERAREQEREBERAREQEREBERAREQEREH//2Q=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ata:image/jpeg;base64,/9j/4AAQSkZJRgABAQAAAQABAAD/2wCEAAkGBxMTEhQUEhMUFBIXFx0YGRgYGRQWGBUXGBgYHBgWFxkYHiggGBwnHRwXITEhJSkrLy4uFx81ODMsNygtLisBCgoKDg0OGxAQGi8kHCQtLDErLjU3LCwvNzcsLCwsListLC0uNzcuNzQuLC4uLCwsLTQtLC0vNCwsLSssMCwsLf/AABEIAMEBBQMBIgACEQEDEQH/xAAcAAEAAgIDAQAAAAAAAAAAAAAABwgFBgEDBAL/xABIEAABAwICBQYLBAkEAQUAAAABAAIDBBEFIQYHEjFREyJBYXGBFBcyQlJUkZKhsdEjcpPSMzRDU2JzgrLBFiQ18OEIFSVjov/EABoBAQEAAwEBAAAAAAAAAAAAAAABBAUGAgP/xAAxEQEAAQIDBQQKAwEAAAAAAAAAAQIDBBEhBRIxQVFhgZHBBhMUInGhsdHh8DJCgiP/2gAMAwEAAhEDEQA/AJxREQEREBERAREQEREBERAREQEREBERARdNPUtftbB2g07JI3XG8X6bLuRZiY0kRERBERAREQEREBERAREQEREBERAREQERdNXVsiYXyvaxg3ucQAO8oO5FoOI63sMjJDZHzEdMbC4e02Xnptc2GuNnctH1uZl8CgkZFjME0hpatu1TTxyjp2SLjtG8LJoCIiAi4JWDxLS+iguHzs2h5rTtH4KTVEcX0t2bl2cqKZmezVnUWmP1l0QOXKnsZ/5XqpNYFA825XY++C1ePW0dWTVs7F0xnNurwltK0nSLSJ084oKN3PcbSyjPk2+cG9dulebT/TVscfJUsjXSPF3PabhjDwI84r06r8A5GAzvH2s2ee9rOj2714qr36tynvZdjCxhrHtV6NeFFM9es9kdObbqCjZDG2Ngs1osPqes716ERfdqKpmqc54iIiIIvmWQNBc4gNAJJO4AbyVrUGsHDHuaxtZCXOdsgXObibAbkGzoiICIiAiIgIiICIiAiIgIiIPNiNayCJ8sh2Y2NLnHgAFWHTbTCbEpi+QltOD9nFfmtb6TuLipj161bmYYWj9pI1h7MyR8AoX0IwxlTiFNDJ+jc/nD0g3PZ77WRYMC0Prqtu1T07nR+m6zGnsJ3r14hq9xOFpc+lc5o38mQ8juGas9FE1rQ1oDWgWAGQAG4AL7QzU7p6mSGQPic+KZpGYu1wN+kK3mHvLooyTcljSTxJaLrWdNtX9LiDSXN5KfzZWAbV/4h5w7VtNJDsMYy99lobfjYAXRHasRpJpDDRx7cpzPksHlPPAdXWvVjOJMpoXzSHmsF+09AHWSoHxrFZKqZ00pzO4dDG9DQvhfvbkZRxbjZOzPa6t6v+Ece3s+7IaQaW1NWSHPMcXRGw2Fv4j0rCU1O552Y2Oe7g0F3yW2aF6FOq7SzXZT3ytk6S3Dg3rUs4dhsUDQyGNrG9Q39p3lY1Fmq571Ut7itq4fA/8AGzTnMco0iPjPOf3NCceiFeRcUz+/ZB9hKx2IYXNAQJ4nR33bQ39nFWHc4AEnIDMngoM020gNXUOcD9jHdsY4gb396XrNNuOOpsvamIxl2YmiIpjjOvdzYBotu439iljQvTxk2zBUBscu5rhkx/AdR6lrmG6AvmoWztdad13NYfJczoHUSFpksZa4tcC1zTYg5FpC8UzXamJ6sq/bwu0aarefvUzMZ84nzhZFFpOrfSg1EZgmN54xkf3jOg9o3FbstjRXFcZw4jFYavD3Zt18Y/cxERemOj/XTpB4NQGNhtLUHk28Q3e8+zLvVddiwyytuPAjcVumtnSDwvEJA03ig+yZwJHlu9twtXlw6VsMc7mEQyOLWO6HObvHwRVl9W+kHhtBDKT9o0cnIOD2ZH2ix71s6gDUZj/I1jqZx+zqBdvVI36i49in9EEREBERAREQEREBERAREQaLrnwp0+GSFgu6IiWw6Q3f8DfuVdaWpdG9ksbtl7CHNcOgjMK4T2Aggi4IsQdxB3hQDrJ1ZyUrn1FI10lKSXOYBd0PGwG9nyRYSZq90/hxCMMcWx1bRz4ybbX8TL7x1dC3RU5gmLXNfG4tc03a5psQRwKlvQnXE5uzFiObdwnaN38xo+YQyTWi6aSpZKxr43NexwuHNIII6iF3IiL9buKkvipgeaByj+snJoPz71qeiuD+F1UcR8jyn/dbmQO3cu7TmbbxCoPBwaOxoC9mh2jTqqKeSKR0c8RHJkGwJtexP/d61tWdd3r+He2Ypwuz6fe3dI16TVz+aZ4Yg1oa0ANAsANwA3BfajTRvT6SJ/g+ICxadnlLWLTwkHD+IKSWSAgOBBaRcEZgjiCs+i5TXGjjcZg7uGryuc+E8Yn4S0zWjjnI0/IsNpJsusM849+72qL8Cw01FRFCPOcL9TRm4/BezTHFTU1csl+Y07DPut6e83W06ocMu+aoI8n7Nvzd/wB61g1T627lydZapjZ2zpq/tln3zw8EmxRhrQ1os0AADgBuUb618AAAq4xY3DZbdI81/b0exSWsXpPSiWknYdxjce8C4+IWbdoiqiYcts/E1WMTTXHXKfhPFB2CYg6nqIpm+a4X62nIj2FWDikDmhw3EAjsKrZ5vcp90PnL6Kncd/JgezL/AAsbCVcYb70ksxu0XeesecebMLW9YWPiioZpr8+2wwcXvyFuzM9y2RQNr3x/lamOkYeZANp/XI4ZDuFlmuTRrR0r5pGRt50srw0dbnnM+3NWJ0q0JY/B/A4xzoGB0f8AMZmfe53tUdajMA5asdUuHMpxZvAyOFvgLlT+iyp3SVT43slZcSRuDh1Oacx81bLRvF21dLDUMOUjAew+cO43VdtaWj/geIShotFN9rHwG15TR2Out21A6QZS0Tzu+1i7D5bR8D7UEyoiIgiIgIiICIiAiIgIiIC4IXKIIx071TRVJdNRkQVBzLP2Uh7PNPWMlCGK4ZNTSmGojdHIPNPSOLTucOxW9WB0v0Vp8QhMczedbmSDyo3dBB4dSLmgLV/p1LhsgBJfSOP2ke/Y4vZwI4dKstSVLZGNkY4OY4BzSNxBFwVUbFcPfTzSwSeXG4sPXbce8KedReJOlw7YcbmGQsH3bBw+ZQlpmm0WzX1I4vv3EArcNTk3NqWXz2mut2gj/Cx2trDSyojnA5sjdkn+Nv8A4ssLoNjIpatjnG0b/s39QJycewrXRO5e16/V29dPtey4ijjux408vkkDWFomKlhmiH+4YN371o809fBaHo/pfNTQywZuY5rgy/lROItl1dSm4FRLrP0d5GXwmMWikNngbmyceoH5r7X6Jp9+nvavY+LovR7JiIzj+ufZy+3hzaNuH/d6nXQbDuQooW+c4bbu12fysoXwej5aohi9ORo7r3KsM1tgANwyXjCU6zUyfSS/lTRajnrP0jzcrH6QThlNO45ARu+IIWQWg618aDIRTNPPksXdTAentPyWXcq3aZlzuBsVX8RRRHXX4c0UA83uU9aExFtDTg79i/tJP+VB1DSOmljiYLue4NHZfP4Kw9JAI2NYNzWho7hZYmEp1mXR+kl2Nyi3zmZny83mxzE2U1PLO82bGwu7T0DvNh3qpdfWvnkkmfm+Rxee85DuGSmXX7j+zHFRMOch5SS3oNPNB7Tn3KIMMwqeocWU8T5XgXIYCbDibLOclCX9XGmeFUFDHC6otKbvl5jzz3HiB0Cw7ls/jWwr1n/8SfRQZ/onEvUZ/dP0T/ROJeoz+6fog3nW3pPhtfTM5CfaqYn3YNlwu05PBJHBRzo3i7qSqhqG/s3ja62HJw9i9v8AonEvUZ/dP0WJxHD5YHmOeN0UgFy1wsbHpzQW5pKhsjGSMN2vaHA8QRcLuUa6jNIOXozTPN5Kc2HExuzae7MexSUiCIiAiIgIiICIiAiIg0rWvj89DSRzwEB7ZmAtO57Te7T2rJ6HaY02IR7UTgJB5cRPPYezpHWFhNdOFTVGHEQRmRzJGvLW5u2Re5A6exV4pal8bw+J745G7nNJa4dv0KKuIvmR4aCSQABck5AAbySq4UOtjFIxYyxyji9gv3kWWN0g08xCsaWTT2jO9kYDAep1syEMnl02xNlTiFVNHnG6SzTxDcr96lv/ANPsBFFO87nzm39LR9VC+BYLNWTNgp2lz3byBzY29L3HoAVpdGMEZRU0VPH5LG2J6XO85x7ShLjSjBW1dO+I5OObD6LxuKgerpXxvdHI3Ze02cD8+wqxy1jTLRCOtbtNIZUNFmv6CPRfxCxr9nf1ji3mxtqRhp9Xc/hPyn7dWraCadCMNp6t3NGTJT0Doa/6qQcUoo6qB8ZIcyRtgRY9jgeo5qCMXwmameWTxlh472u6w7cV3YTj9TTfoJnNb6J5zfYdy+NF+aY3a4bbF7GovVevw1URPHs+MTHBsGrvCXNxJzJBzqcOv27gfipgUIUumtSyaScNiMsjQ1xtkQ3dkuMR04rphYyiNp6IwB8d6tq9RbpyfHH7KxWMvRXOURlEcfH55pM0s0vho2kAiSc+TGDu638AoYxCtfNI+WV209xuTw4AcAF1wxPkfZjXySOO4Xc4nrUj6IavSC2asAuM2xDMA9BeensXiZrvzpwZVu1hdk25qqnOqfGeyI5R+y+9V+jBZ/u5m2c4Wiad4b0vPWfkpCmlDWlzjZrQSTwAFyV9ALQNdOkHg1AYmG0tQeTHEM3vPsy71nW6IopyhyWMxVeKuzcr7uyOiD9MccNZWT1BPNc6zOqNmTfgLqaNR2j/ACFEah4tJUHa6xGMmj5n2KEdGcGdV1UFMweW8A9TG5uPsBVsaWBsbGsYLNa0NA4ACwXtjS7UREQUR6/dH9qKKtYOdEdiT7jtx7j81Li8WM4cyoglgkF2SMLT3jI9xse5BWrVvj/gWIQyE2ikPJScNl253cbK0IKp/iWHvgllgkFnxPLD/Scj8lZHVXpB4Zh8TnG8sf2UnG7cge8WRZbgiIiCIiAiIgIiICIoQ1p6a19NiD4qefk4gxpDdlpzIzNyEE3rU9JdXdBWkuki2JT+0j5jj29B9ig/xk4r62fdb9E8ZOK+tn3W/RFb5VajI7/ZVkjR0BzQf8rvoNR0AIM1TLIODQ1l+/NR54ycV9bPut+ieMnFfWz7rfogsRo/o9TUUfJ00TY29JGbnHi5xzKyirH4ycV9bPut+ieMnFfWz7rfogs4irH4ycV9bPut+ieMnFfWz7rfoiLLVVKyRpbIxr2nocAQtNx3VvTyNJp/sZN4zJYeog5hQ34ycV9bPut+i7aXWfijHtcagPAObXNbsu6jYXXiqimrjDJw+LvYec7dUx9PBkcWwqamfsTxlh6Dva7ra7cV56d7WuBe3baDm29tocLqRtHdYlBiTBBVtbFKciyTyHHix/R7brrxvVlvfRyZb9h+Y/pd9VhXMNVTrTq6rB7es3Y3b/uz15fj91e3RbS/DWNDWxild1i498LdabEoZM2Sxu7HNP8AlQRiOA1UBtLBIBxA2m+0LGjLdtA9W0PkrTiaqdJjyeb2w7GIn1lu5Ov+vn+VjZapjRdz2tHEuA+a1nS3QGlxGRktQ6W7G7LQxwDQCb3tY5rXNCtBi4CordoNHObE5x6Mw59z32WL1h61y0mnw1wu3J89rtFvNjByPasu3VVVGcxk5rGWLVivct170xxnLKO7XVu2ieryjoJXTQCQyFuzd7g7ZHTbIWK21Vj8ZOK+tn3W/RPGTivrZ91v0X0YiziKsfjJxX1s+636J4ycV9bPut+iIs4irH4ycV9bPut+ieMnFfWz7rfohkmjSTVlQ1s7qiUSNkcAHbDg0G24kWOa92h+hFNhxkNO6X7S20HuDhcdIFhmoJ8ZOK+tn3W/RPGTivrZ91v0RVnEVbML1jYm6aJrqolrngEbLcwe5WTRBERAREQEREBaVpRqzo66oNRM6YSFoadh9hl1WW6ogjTxKYf6dT74/KuPEph/7yp/EH5VJirNrMxWcYlVt5eUMa+waHkADgAEVJR1NYaN8s/4rfog1NYYd00/4rfotMw/VHiM0bJDUMaHtDgC+QmzhcXt0r0yamcQb5FXGf6pBn7EG3eJTD/TqfxB+VPEnh/p1P4g/Ko+rMFx7DrvD5ywb3RvErbdbczbuWb0T10StIZXsD2XtyrBZzet7OnuQbN4k8P9Op98flTxKYf6dT74/KpEoayOaNskTw+Nwu1wzBC70RGniTw/06n3x+VPEph/p1Pvj8qktaFrm0hNLQOZG4tlnPJtIyIb57gejL5orHnUph37yo/EH0W06NaJCisIqqpfGP2cj2vb3XFx7VWeSapbGyTlZwxx5jtt1iW77ZqzWr/HfDaGGa937Oy/77cne3f3oNhIXSaaO99hl+Nm3XcQq4a0cBnoKslk0wppjtxHbdzHbzHv6Du6kImY4J60lwMVkJhfLLEwnnck4NLh6JNty0kak8P9Oo98flWX1U6W+HUgEh/3MPMkHS70X94+N1uqIjTxJ4f6dT+IPyrg6lMP/eVP4g/KpHqqhsbHPeQ1jQXOJ3AAXJVZdKNJanEq4ugdKA93JwRtcRzb2BIHSd5PWipTGpTD/wB5U/iD8q58SeH+nU/iD8q2zQjR7wGkZCXukk8qR7nFxc877X6Bu7lG2svWnI2V9LQO2Aw7Mk1rku6Wx9m66DMT6ncMYLvmmaP4pWj5hdEeqjCCbCqkJ4CeMn5LTMH1b4pXtE00jo2uzBme4vcD07I3d6yM+pKsaLx1MTjwu9vxsg20alMP/eVH4g/KufEnh/p1Pvj8qxuq3RfFKWtcKp8jaZjDlth8cjjkLb929S6gjml1NUDHteH1F2uDhd4tcf0qRkREEREBERAREQEREBVZ1n/8pW/fCtMqtaz/APk6376LCyuj/wCq0/8AKZ/aFkF4NH/1Wn/lM/sC96IKIdcOgMfJvrqVgbIzOZjcg9vS8DocOniFLy6K6nEkb2EXD2OaRxDgQggfUjpU6CpFG9xME+bAfMk6uG1usp/VRMOkMNXERvjqRbuksrdNKLLlVv1y44anEXRsN2QARN65D5R9pt3KeNLsabR0c9Q7zGHZ63nJo9tlX/VZgrq3E2Ok5zYyZ5Cel17tB7Tb2IQ3nTjQ0x4DA1o+0pQJXf1Zy/P4LFag8e2J5aRx5so5SP7zRzgO0fJTfV07ZGPjeLse0tI4gixVV6hkmF4kbX2qacEfxR3+RaUFrVgdNtG2V9JJA+wdbajd6Eg8k/4PUVl6CrbNGyVhux7Q4HqcLhd6Iq5onjUuFYheQFuw7kp2cW3sT3bx2Kz1NO2RjXsIcxwDmkbiCLgqJdeOh+03w+Ft3NAbOB5zNwf2jcepY7VnrFZTUE8NQ67oGl0F8+Ua7dH3O+CK9+vXS7ZaKCJ1i4B05HQze1nfkeyy7NSOhew3w+dtpHi0LT5jNxfbic+5aVoFo7Li9e+aouYg/lJ3ek45tiHw7lZCNgaA1oAaBYAbgBuAQefFXOEMpb5QjcRbffZNviqqaMOZ4bTGf9H4QC++7y+nvVtVAWsvVnNBLJUUbDLTvJc6Nub4icyQN5bfPqQhPjbWy3LlV00R1rVdGBFMPCIm5AP5sjBwBO+3WpT0d1p4fVEMMhgkPmyjZuep24/BEbwi4a4EXBuD0jpXKAiIgIiICIiAiIgIiICq1rP/AOUrfvhWlVWtZ/8Aydb99FhZbR/9Vp/5TP7Qvesfo/8AqtP/ACmf2BZBEF5MVqhFDLI42DGOcT91pK9ahnXJp6x7HUNK8Ov+ne05AD9mD0k9KCLsApjUVsDAL8pUNPcX3KtsAoQ1F6KOfKa6Rto2Ashv5xPlPHUNwPFTbPKGNc5xs1oJJ4AC5KLKG9f+O35Giaf/ALZOweQD3gn2LVdXWn0GGMmDoHSyyOBLg4CzRubn3rB43WSYliL3NuXTzCOMcG32W/BWJodBqCONjDSwuLWgFzmglxAzJKDQvHvD6pJ77foo90/0ohxGobPHEYnbGw8Eg7dr2OXAZKw3+jqD1OD3GrBacaBUstFMKenjjnDS5hY0A7Tc7ZcRcIMbqJx7lqN1O43kp3WHExuzb7DcKTFWLVZj3gmIxFxtHKeRk6r7iew2VnUJfE8LXtc1wDmuBBB3EHIgqp2mOHMpq2qhj8iOQht+gHMDuVtFVjWZ/wAnXfzP8BCFhNX2DRUtBAyIW2mCRx6XPeAST8u5bGsbo1+qU38ln9gWSRBERBruPaEUNXczU7C4+e3mO9rd/eoq011PPgY6WieZo25mJ/ltA6WHzrcFO64cQASd3Sgrpqy0+mo5o4JnufRvds2cbmFxyBbfMC+8KxgKqPjha+tn5HNjqk7Fum78rK2FAwiKMO8oMaD2gC6LL0IiIgiIgIiICIiAiIgKres0f/KVmRzfwKtIvNPh8Lzd8UbzxcxrvmEEJYZrskiijjdSNdsNDbhxF9kWuu2bXlOf0dG0Hrc8/wBql84BSerQfhR/RdsWEU7fJghb2RsHyCKgGu0ixzE/s2MmEbt7YmmJtj6TzYkd62HQ/Uw7abJiDgGjPkGG9+p7voppAtuXKGbrp4GxtaxjQ1jRYNAsAB0ALRtc+Ommw90bL8pUHkm2BNmnyzluy+a31dc0DXW2mtdbdcA29qIgPUXgPK1jqhzTsU7bNuCLyO7eAuVYBfEULW5NaGjqAHyX2gIiIKvazMBNHiEzGtcI3kTRkAkC+dhbg4KftXuO+GUEMxvt7Ow+4IO2zI7+O/vWelp2OzcxriOIBt7V9RRNaLNaGjgAAPgg+1VjWWD/AO51uTv0nou4BWnXRJRxuN3RsJO8lrST8EHk0a/VKb+Sz+wLJLgBcoMfpBLKymmdAwvmEbthosCXWytf29ygXDNZeLUX2dS0y23idjg4dW2BmrFLpqaSOQWkjY8cHNDh8UEMs16vtnRC/U/L4rX9ItZmIYg0wQxmJjsi2EOc944F3QFNkuhOHuftmlj2uq4Hug2+Cy1FhsMX6KKOP7rWt+QRUQ6r9V8jZWVdc3YDOdFCbE7XQ+Ts4KaEREEREBERAREQEREBERAREQEREBERAREQEREBERAREQEREBERAREQEREBERAREQEREBERAREQEREBERAREQEREBERAREQEREBERAREQEREBERAREQEREBERAREQEREH//2Q==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834" y="376963"/>
            <a:ext cx="2104762" cy="1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1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99" y="1586474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Переменные - служат для передачи данных между активностями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Агрументы - входные и выходные параметры для активности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понятия 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761" y="2109786"/>
            <a:ext cx="8084202" cy="1843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108" y="4476898"/>
            <a:ext cx="8074855" cy="1774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5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Выражение (Expression) - специальный тип активности для передачи выражения во входные аргументы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понятия 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822" y="2960539"/>
            <a:ext cx="5655212" cy="29730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3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такое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автоматизированный тест?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499" y="1181329"/>
            <a:ext cx="7993546" cy="5528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81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 требует глубоких знаний в языке разработки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Наглядность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Простота в использовании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Низкий порог вхождения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Бесплатная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Почему именно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WF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7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Расширяем стандартный набор активностей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WF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пользовательскими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Добавляем активность в рабочий процесс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Заполняем входные аргументы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"Учим" WF работать с нашим приложением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00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099" y="1326963"/>
            <a:ext cx="108338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Расмотрим пример создание активности для авторизации в приложении</a:t>
            </a: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собственой активности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16" y="1929177"/>
            <a:ext cx="9348771" cy="37069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7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099" y="1326963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 создания класса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Login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соответствующая активность появится в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Toolbox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собственой активности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372" y="1928373"/>
            <a:ext cx="4077656" cy="44673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8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Имя файла активности совпадает с внутренним название активности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запуска активности можно использовать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WorkflowInvoker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Запуск процесса на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181" y="2225241"/>
            <a:ext cx="7876773" cy="16909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526" y="4702038"/>
            <a:ext cx="7941427" cy="148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Демонстрация автоматического теста на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631" y="1903043"/>
            <a:ext cx="5398772" cy="38930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9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99" y="1376726"/>
            <a:ext cx="10515600" cy="435133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Расмотрим пример создания активностей на базе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Selenium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WebDriver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активностей для взаимодействия с приложением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5626" y="1702186"/>
            <a:ext cx="5566819" cy="502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5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такое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Windows Workflow Foundation (WF)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Почему именно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"Учим" WF работать с нашим приложением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Демонстрация автоматического теста на WF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UiPath – инструмент автоматизации на WF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Достоинства и недостатки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доклада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6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99" y="1376726"/>
            <a:ext cx="10515600" cy="4351338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Создаём активности для взаимодействия с компонентами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приложения на примере сайта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SQA Days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активностей для взаимодействия с приложением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822" y="3863747"/>
            <a:ext cx="7360554" cy="27163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537" y="1986008"/>
            <a:ext cx="8540932" cy="168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2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UiPath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инструмент автоматизации на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823" y="947571"/>
            <a:ext cx="7863250" cy="58627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8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Наглядность</a:t>
            </a:r>
            <a:endPara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Простота в использовании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Визуальное отслеживание выполнения активностей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Ограничен в средствах разработки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Производительность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.Net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Framework,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только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Windows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Достоинства и недостатки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79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Максим Перевертов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maxgls.sub@gmail.com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mperever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7" name="Content Placeholder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935" y="2842799"/>
            <a:ext cx="815590" cy="8155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5095392" y="4079151"/>
            <a:ext cx="806396" cy="8063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6257" y="2487824"/>
            <a:ext cx="2495898" cy="34771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1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297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Windows Workflow Foundation (WF) - представляет собой технологию компании Microsoft для выполнения и управления рабочими процессами. Данная технология входит в состав .NET Framework начиная с 3.0. </a:t>
            </a:r>
          </a:p>
          <a:p>
            <a:pPr algn="just">
              <a:lnSpc>
                <a:spcPct val="150000"/>
              </a:lnSpc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WF являясь одной из реализаций парадигмы Workflow ориентирована на визуальное программирование и использует декларативную модель программирования.</a:t>
            </a: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WF позволяет нам визуально реализовать любой процесс, используя набор предопределенных функциональных блоков (Activity), при этом, избавляя от его последующего кодирования.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такое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Windows Workflow Foundation (WF) 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72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Последовательный процесс (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Sequential Workflow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— переход от одного шага в другой без возвратов обратно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процессов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2551" y="2832295"/>
            <a:ext cx="1612143" cy="29158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0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Процесс, управляемый правилами (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Rules-driven Workflow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— частный случай последовательного процесса, в котором переход на следующий шаг определяется набором правил.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процессов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387" y="3029024"/>
            <a:ext cx="3389788" cy="312334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Конечный автомат (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State-Machine Workflow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— переход из одного состояния в другое, возможны и произвольные возвраты в предыдущие состояния</a:t>
            </a:r>
            <a:endParaRPr lang="en-US" sz="2000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Типы процессов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127" y="2903734"/>
            <a:ext cx="4242845" cy="334232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21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обработки документа на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649" y="965823"/>
            <a:ext cx="7853207" cy="5877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Содержимое файла рабочего процесса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896" y="953378"/>
            <a:ext cx="9059353" cy="58851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7883771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Активность (Activity) — класс выполняющий единицу работы в среде выполнения WF. Активности находятся в панели Toolbox.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Активность может представлять собой композицию из нескольких дочерних Активностей, в таком случае в процессе работы родительская Активность управляет запуском своих дочерних элементов в среде выполнения в соответствии со своей внутренней логикой.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15623" y="13428"/>
            <a:ext cx="12188952" cy="914400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</a:t>
            </a:r>
            <a:r>
              <a:rPr lang="ru-RU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понятия в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WF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1970" y="970032"/>
            <a:ext cx="3390314" cy="58401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3" y="6176963"/>
            <a:ext cx="1098559" cy="6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70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2767</TotalTime>
  <Words>471</Words>
  <Application>Microsoft Office PowerPoint</Application>
  <PresentationFormat>Widescreen</PresentationFormat>
  <Paragraphs>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Windows Workflow Foundation как инструмент в автоматизации</vt:lpstr>
      <vt:lpstr>План доклада</vt:lpstr>
      <vt:lpstr>Что такое Windows Workflow Foundation (WF) ?</vt:lpstr>
      <vt:lpstr>Типы процессов в WF</vt:lpstr>
      <vt:lpstr>Типы процессов в WF</vt:lpstr>
      <vt:lpstr>Типы процессов в WF</vt:lpstr>
      <vt:lpstr>Пример обработки документа на WF</vt:lpstr>
      <vt:lpstr>Содержимое файла рабочего процесса</vt:lpstr>
      <vt:lpstr>Ключевые понятия в WF</vt:lpstr>
      <vt:lpstr>Ключевые понятия в WF</vt:lpstr>
      <vt:lpstr>Ключевые понятия в WF</vt:lpstr>
      <vt:lpstr>Что такое автоматизированный тест?</vt:lpstr>
      <vt:lpstr>Почему именно WF ?</vt:lpstr>
      <vt:lpstr>"Учим" WF работать с нашим приложением</vt:lpstr>
      <vt:lpstr>Создание собственой активности</vt:lpstr>
      <vt:lpstr>Создание собственой активности</vt:lpstr>
      <vt:lpstr>Запуск процесса на WF</vt:lpstr>
      <vt:lpstr>Демонстрация автоматического теста на WF</vt:lpstr>
      <vt:lpstr>Создание активностей для взаимодействия с приложением</vt:lpstr>
      <vt:lpstr>Создание активностей для взаимодействия с приложением</vt:lpstr>
      <vt:lpstr>UiPath – инструмент автоматизации на WF</vt:lpstr>
      <vt:lpstr>Достоинства и недостатки</vt:lpstr>
      <vt:lpstr>Контакты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Maksym Perevertov</dc:creator>
  <cp:lastModifiedBy>Maksym Perevertov</cp:lastModifiedBy>
  <cp:revision>153</cp:revision>
  <dcterms:created xsi:type="dcterms:W3CDTF">2014-08-23T07:57:14Z</dcterms:created>
  <dcterms:modified xsi:type="dcterms:W3CDTF">2014-08-25T06:11:15Z</dcterms:modified>
</cp:coreProperties>
</file>