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8" r:id="rId9"/>
    <p:sldId id="267" r:id="rId10"/>
    <p:sldId id="269" r:id="rId11"/>
    <p:sldId id="270" r:id="rId12"/>
    <p:sldId id="271" r:id="rId1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19" autoAdjust="0"/>
  </p:normalViewPr>
  <p:slideViewPr>
    <p:cSldViewPr snapToObjects="1">
      <p:cViewPr>
        <p:scale>
          <a:sx n="116" d="100"/>
          <a:sy n="116" d="100"/>
        </p:scale>
        <p:origin x="-210" y="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1828800" cy="18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15C6919B-507F-40C4-8CC1-7FC4312D5960}" type="datetimeFigureOut">
              <a:rPr lang="ru-RU"/>
              <a:pPr>
                <a:defRPr/>
              </a:pPr>
              <a:t>31.01.2014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6EC925D0-9AA2-47FF-9A45-A3590786AF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5450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3278C01B-CB11-4E26-8EC9-D4A59BAB827F}" type="datetimeFigureOut">
              <a:rPr lang="ru-RU"/>
              <a:pPr>
                <a:defRPr/>
              </a:pPr>
              <a:t>31.01.2014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99DEDEF0-64AD-4998-9B3A-53BD697CCA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1058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61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E835144-0FA5-4908-8CCC-ECABA1AEAF15}" type="slidenum">
              <a:rPr lang="ru-RU" smtClean="0">
                <a:ea typeface="ＭＳ Ｐゴシック" pitchFamily="34" charset="-128"/>
              </a:rPr>
              <a:pPr/>
              <a:t>1</a:t>
            </a:fld>
            <a:endParaRPr lang="ru-RU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59179"/>
            <a:ext cx="7772400" cy="1170072"/>
          </a:xfrm>
        </p:spPr>
        <p:txBody>
          <a:bodyPr/>
          <a:lstStyle/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582653"/>
            <a:ext cx="6400800" cy="673768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subtitle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1731963" y="274638"/>
            <a:ext cx="69548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title style</a:t>
            </a:r>
            <a:endParaRPr lang="en-US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text styles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5"/>
          <p:cNvSpPr>
            <a:spLocks noGrp="1"/>
          </p:cNvSpPr>
          <p:nvPr>
            <p:ph type="ctrTitle"/>
          </p:nvPr>
        </p:nvSpPr>
        <p:spPr>
          <a:xfrm>
            <a:off x="685800" y="4419600"/>
            <a:ext cx="7772400" cy="1066800"/>
          </a:xfrm>
        </p:spPr>
        <p:txBody>
          <a:bodyPr/>
          <a:lstStyle/>
          <a:p>
            <a:pPr eaLnBrk="1" hangingPunct="1"/>
            <a:r>
              <a:rPr lang="ru-RU" sz="3200" dirty="0"/>
              <a:t>Тестирование Ленты Активности в Социальной Сети </a:t>
            </a:r>
            <a:r>
              <a:rPr lang="en-US" sz="3200" dirty="0" err="1"/>
              <a:t>Odnoklassniki</a:t>
            </a:r>
            <a:r>
              <a:rPr lang="ru-RU" sz="3200" dirty="0"/>
              <a:t>.</a:t>
            </a:r>
            <a:r>
              <a:rPr lang="en-US" sz="3200" dirty="0" err="1"/>
              <a:t>ru</a:t>
            </a:r>
            <a:endParaRPr lang="en-US" sz="3400" dirty="0" smtClean="0"/>
          </a:p>
        </p:txBody>
      </p:sp>
      <p:sp>
        <p:nvSpPr>
          <p:cNvPr id="3075" name="Subtitle 6"/>
          <p:cNvSpPr>
            <a:spLocks noGrp="1"/>
          </p:cNvSpPr>
          <p:nvPr>
            <p:ph type="subTitle" idx="1"/>
          </p:nvPr>
        </p:nvSpPr>
        <p:spPr>
          <a:xfrm>
            <a:off x="685800" y="5638800"/>
            <a:ext cx="7772400" cy="533400"/>
          </a:xfrm>
        </p:spPr>
        <p:txBody>
          <a:bodyPr anchor="ctr"/>
          <a:lstStyle/>
          <a:p>
            <a:pPr eaLnBrk="1" hangingPunct="1"/>
            <a:r>
              <a:rPr lang="ru-RU" dirty="0" smtClean="0">
                <a:solidFill>
                  <a:srgbClr val="898989"/>
                </a:solidFill>
              </a:rPr>
              <a:t>Елена Захарова. Одноклассники</a:t>
            </a:r>
            <a:endParaRPr lang="en-US" dirty="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1600" y="270710"/>
            <a:ext cx="7543800" cy="998621"/>
          </a:xfrm>
        </p:spPr>
        <p:txBody>
          <a:bodyPr/>
          <a:lstStyle/>
          <a:p>
            <a:r>
              <a:rPr lang="ru-RU" dirty="0" smtClean="0"/>
              <a:t>Маленькие изменения – большие риски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600200"/>
            <a:ext cx="6400800" cy="4656221"/>
          </a:xfrm>
        </p:spPr>
        <p:txBody>
          <a:bodyPr/>
          <a:lstStyle/>
          <a:p>
            <a:pPr algn="l"/>
            <a:r>
              <a:rPr lang="ru-RU" dirty="0" smtClean="0"/>
              <a:t>Решение – говорить твердое НЕТ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1788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83492" y="270710"/>
            <a:ext cx="5486400" cy="998621"/>
          </a:xfrm>
        </p:spPr>
        <p:txBody>
          <a:bodyPr/>
          <a:lstStyle/>
          <a:p>
            <a:r>
              <a:rPr lang="ru-RU" dirty="0" smtClean="0"/>
              <a:t>Запуск на </a:t>
            </a:r>
            <a:r>
              <a:rPr lang="ru-RU" dirty="0" err="1" smtClean="0"/>
              <a:t>продакшен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600200"/>
            <a:ext cx="6400800" cy="4656221"/>
          </a:xfrm>
        </p:spPr>
        <p:txBody>
          <a:bodyPr/>
          <a:lstStyle/>
          <a:p>
            <a:pPr marL="342900" indent="-342900" algn="l">
              <a:buFont typeface="Arial" pitchFamily="34" charset="0"/>
              <a:buChar char="•"/>
            </a:pPr>
            <a:r>
              <a:rPr lang="ru-RU" dirty="0" err="1" smtClean="0"/>
              <a:t>Фичи</a:t>
            </a:r>
            <a:r>
              <a:rPr lang="ru-RU" dirty="0" smtClean="0"/>
              <a:t> </a:t>
            </a:r>
            <a:r>
              <a:rPr lang="ru-RU" dirty="0"/>
              <a:t>включаются постепенно, а не сразу на весь портал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ru-RU" dirty="0" smtClean="0"/>
              <a:t>Мониторинг </a:t>
            </a:r>
            <a:r>
              <a:rPr lang="ru-RU" dirty="0"/>
              <a:t>графиков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ru-RU" dirty="0" smtClean="0"/>
              <a:t>Сравнение </a:t>
            </a:r>
            <a:r>
              <a:rPr lang="ru-RU" dirty="0"/>
              <a:t>активности до и после включения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ru-RU" dirty="0" smtClean="0"/>
              <a:t>Отзывы </a:t>
            </a:r>
            <a:r>
              <a:rPr lang="ru-RU" dirty="0"/>
              <a:t>пользователей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ru-RU" dirty="0" smtClean="0"/>
              <a:t>Что </a:t>
            </a:r>
            <a:r>
              <a:rPr lang="ru-RU" dirty="0"/>
              <a:t>происходит, если эффекта от эксперимента нет или он негативный</a:t>
            </a:r>
          </a:p>
        </p:txBody>
      </p:sp>
    </p:spTree>
    <p:extLst>
      <p:ext uri="{BB962C8B-B14F-4D97-AF65-F5344CB8AC3E}">
        <p14:creationId xmlns:p14="http://schemas.microsoft.com/office/powerpoint/2010/main" val="14682159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7772400" cy="1170072"/>
          </a:xfrm>
        </p:spPr>
        <p:txBody>
          <a:bodyPr/>
          <a:lstStyle/>
          <a:p>
            <a:r>
              <a:rPr lang="ru-RU" dirty="0" smtClean="0"/>
              <a:t>Вопросы?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9050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dirty="0" smtClean="0"/>
              <a:t>Тестирование Ленты – это просто?</a:t>
            </a:r>
            <a:endParaRPr lang="ru-RU" dirty="0" smtClean="0"/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dirty="0" smtClean="0"/>
              <a:t>Огромное количество обрабатываемых данных</a:t>
            </a:r>
          </a:p>
          <a:p>
            <a:r>
              <a:rPr lang="ru-RU" dirty="0" smtClean="0"/>
              <a:t>Сложность данных и алгоритмы их показа</a:t>
            </a:r>
          </a:p>
          <a:p>
            <a:r>
              <a:rPr lang="ru-RU" dirty="0" smtClean="0"/>
              <a:t>Трудности тестирования</a:t>
            </a:r>
            <a:endParaRPr lang="ru-RU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7772400" cy="1170072"/>
          </a:xfrm>
        </p:spPr>
        <p:txBody>
          <a:bodyPr/>
          <a:lstStyle/>
          <a:p>
            <a:r>
              <a:rPr lang="ru-RU" dirty="0" smtClean="0"/>
              <a:t>Видео что такое Лента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7830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26508" y="290384"/>
            <a:ext cx="5029200" cy="914400"/>
          </a:xfrm>
        </p:spPr>
        <p:txBody>
          <a:bodyPr/>
          <a:lstStyle/>
          <a:p>
            <a:r>
              <a:rPr lang="ru-RU" dirty="0" smtClean="0"/>
              <a:t>Количество данных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600200"/>
            <a:ext cx="6400800" cy="4656221"/>
          </a:xfrm>
        </p:spPr>
        <p:txBody>
          <a:bodyPr/>
          <a:lstStyle/>
          <a:p>
            <a:pPr marL="342900" indent="-342900" algn="l">
              <a:buFont typeface="Arial" pitchFamily="34" charset="0"/>
              <a:buChar char="•"/>
            </a:pPr>
            <a:r>
              <a:rPr lang="ru-RU" dirty="0" smtClean="0"/>
              <a:t>количество </a:t>
            </a:r>
            <a:r>
              <a:rPr lang="ru-RU" dirty="0"/>
              <a:t>показываемых новых </a:t>
            </a:r>
            <a:r>
              <a:rPr lang="ru-RU" dirty="0" smtClean="0"/>
              <a:t>событий </a:t>
            </a:r>
            <a:r>
              <a:rPr lang="en-US" dirty="0" smtClean="0"/>
              <a:t>N</a:t>
            </a:r>
            <a:endParaRPr lang="ru-RU" dirty="0"/>
          </a:p>
          <a:p>
            <a:pPr marL="342900" indent="-342900" algn="l">
              <a:buFont typeface="Arial" pitchFamily="34" charset="0"/>
              <a:buChar char="•"/>
            </a:pPr>
            <a:r>
              <a:rPr lang="ru-RU" dirty="0" smtClean="0"/>
              <a:t>количество </a:t>
            </a:r>
            <a:r>
              <a:rPr lang="ru-RU" dirty="0"/>
              <a:t>создаваемых </a:t>
            </a:r>
            <a:r>
              <a:rPr lang="ru-RU" dirty="0" smtClean="0"/>
              <a:t>событий</a:t>
            </a:r>
            <a:r>
              <a:rPr lang="en-US" dirty="0" smtClean="0"/>
              <a:t> N</a:t>
            </a:r>
            <a:endParaRPr lang="ru-RU" dirty="0"/>
          </a:p>
          <a:p>
            <a:pPr marL="342900" indent="-342900" algn="l">
              <a:buFont typeface="Arial" pitchFamily="34" charset="0"/>
              <a:buChar char="•"/>
            </a:pPr>
            <a:r>
              <a:rPr lang="ru-RU" dirty="0" smtClean="0"/>
              <a:t>количество </a:t>
            </a:r>
            <a:r>
              <a:rPr lang="ru-RU" dirty="0"/>
              <a:t>доставляемых событий в режиме реального </a:t>
            </a:r>
            <a:r>
              <a:rPr lang="ru-RU" dirty="0" smtClean="0"/>
              <a:t>времени</a:t>
            </a:r>
            <a:r>
              <a:rPr lang="en-US" dirty="0" smtClean="0"/>
              <a:t> N</a:t>
            </a:r>
            <a:endParaRPr lang="ru-RU" dirty="0"/>
          </a:p>
          <a:p>
            <a:pPr marL="342900" indent="-342900" algn="l">
              <a:buFont typeface="Arial" pitchFamily="34" charset="0"/>
              <a:buChar char="•"/>
            </a:pPr>
            <a:r>
              <a:rPr lang="ru-RU" dirty="0" smtClean="0"/>
              <a:t>количество </a:t>
            </a:r>
            <a:r>
              <a:rPr lang="ru-RU" dirty="0"/>
              <a:t>кликов и </a:t>
            </a:r>
            <a:r>
              <a:rPr lang="ru-RU" dirty="0" smtClean="0"/>
              <a:t>переходов</a:t>
            </a:r>
            <a:r>
              <a:rPr lang="en-US" dirty="0" smtClean="0"/>
              <a:t> N</a:t>
            </a:r>
            <a:endParaRPr lang="ru-RU" dirty="0"/>
          </a:p>
          <a:p>
            <a:pPr marL="342900" indent="-342900" algn="l">
              <a:buFont typeface="Arial" pitchFamily="34" charset="0"/>
              <a:buChar char="•"/>
            </a:pPr>
            <a:r>
              <a:rPr lang="ru-RU" dirty="0" smtClean="0"/>
              <a:t>количество </a:t>
            </a:r>
            <a:r>
              <a:rPr lang="ru-RU" dirty="0"/>
              <a:t>типов </a:t>
            </a:r>
            <a:r>
              <a:rPr lang="ru-RU" dirty="0" smtClean="0"/>
              <a:t>событий</a:t>
            </a:r>
            <a:r>
              <a:rPr lang="en-US" dirty="0" smtClean="0"/>
              <a:t> N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5857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43200" y="270710"/>
            <a:ext cx="3886200" cy="998621"/>
          </a:xfrm>
        </p:spPr>
        <p:txBody>
          <a:bodyPr/>
          <a:lstStyle/>
          <a:p>
            <a:r>
              <a:rPr lang="ru-RU" dirty="0" smtClean="0"/>
              <a:t>Релизы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600200"/>
            <a:ext cx="6400800" cy="4656221"/>
          </a:xfrm>
        </p:spPr>
        <p:txBody>
          <a:bodyPr/>
          <a:lstStyle/>
          <a:p>
            <a:pPr marL="342900" indent="-342900" algn="l">
              <a:buFont typeface="Arial" pitchFamily="34" charset="0"/>
              <a:buChar char="•"/>
            </a:pPr>
            <a:r>
              <a:rPr lang="ru-RU" dirty="0"/>
              <a:t>Тестовая группа реальных пользователей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ru-RU" dirty="0" smtClean="0"/>
              <a:t>Эксперименты 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ru-RU" dirty="0" smtClean="0"/>
              <a:t>Гибкость </a:t>
            </a:r>
            <a:r>
              <a:rPr lang="ru-RU" dirty="0"/>
              <a:t>проводимых </a:t>
            </a:r>
            <a:r>
              <a:rPr lang="ru-RU" dirty="0" smtClean="0"/>
              <a:t>экспериментов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872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10800000" flipV="1">
            <a:off x="1371600" y="-228599"/>
            <a:ext cx="6858000" cy="1828800"/>
          </a:xfrm>
        </p:spPr>
        <p:txBody>
          <a:bodyPr/>
          <a:lstStyle/>
          <a:p>
            <a:r>
              <a:rPr lang="ru-RU" dirty="0" smtClean="0"/>
              <a:t>Сложности тестирования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600200"/>
            <a:ext cx="6400800" cy="4656221"/>
          </a:xfrm>
        </p:spPr>
        <p:txBody>
          <a:bodyPr/>
          <a:lstStyle/>
          <a:p>
            <a:pPr marL="342900" indent="-342900" algn="l">
              <a:buFont typeface="Arial" pitchFamily="34" charset="0"/>
              <a:buChar char="•"/>
            </a:pPr>
            <a:r>
              <a:rPr lang="ru-RU" dirty="0" smtClean="0"/>
              <a:t> </a:t>
            </a:r>
            <a:r>
              <a:rPr lang="ru-RU" dirty="0"/>
              <a:t>"Умная Лента" </a:t>
            </a:r>
            <a:endParaRPr lang="ru-RU" dirty="0" smtClean="0"/>
          </a:p>
          <a:p>
            <a:pPr marL="342900" indent="-342900" algn="l">
              <a:buFont typeface="Arial" pitchFamily="34" charset="0"/>
              <a:buChar char="•"/>
            </a:pPr>
            <a:r>
              <a:rPr lang="ru-RU" dirty="0" err="1" smtClean="0"/>
              <a:t>Мерджеры</a:t>
            </a:r>
            <a:endParaRPr lang="ru-RU" dirty="0" smtClean="0"/>
          </a:p>
          <a:p>
            <a:pPr marL="342900" indent="-342900" algn="l">
              <a:buFont typeface="Arial" pitchFamily="34" charset="0"/>
              <a:buChar char="•"/>
            </a:pPr>
            <a:r>
              <a:rPr lang="ru-RU" dirty="0" err="1"/>
              <a:t>Л</a:t>
            </a:r>
            <a:r>
              <a:rPr lang="ru-RU" dirty="0" err="1" smtClean="0"/>
              <a:t>имитирование</a:t>
            </a:r>
            <a:endParaRPr lang="ru-RU" dirty="0" smtClean="0"/>
          </a:p>
          <a:p>
            <a:pPr marL="342900" indent="-342900" algn="l">
              <a:buFont typeface="Arial" pitchFamily="34" charset="0"/>
              <a:buChar char="•"/>
            </a:pPr>
            <a:r>
              <a:rPr lang="ru-RU" dirty="0" smtClean="0"/>
              <a:t>Пересечения </a:t>
            </a:r>
            <a:r>
              <a:rPr lang="ru-RU" dirty="0"/>
              <a:t>с другими проектами на портале (более 80 </a:t>
            </a:r>
            <a:r>
              <a:rPr lang="ru-RU" dirty="0" smtClean="0"/>
              <a:t>проектов)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1295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1600" y="-228600"/>
            <a:ext cx="7315200" cy="1828800"/>
          </a:xfrm>
        </p:spPr>
        <p:txBody>
          <a:bodyPr/>
          <a:lstStyle/>
          <a:p>
            <a:r>
              <a:rPr lang="ru-RU" dirty="0" smtClean="0"/>
              <a:t>Особенности тестирования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600200"/>
            <a:ext cx="6400800" cy="4656221"/>
          </a:xfrm>
        </p:spPr>
        <p:txBody>
          <a:bodyPr/>
          <a:lstStyle/>
          <a:p>
            <a:pPr marL="342900" indent="-342900" algn="l">
              <a:buFont typeface="Arial" pitchFamily="34" charset="0"/>
              <a:buChar char="•"/>
            </a:pPr>
            <a:r>
              <a:rPr lang="ru-RU" dirty="0" smtClean="0"/>
              <a:t>Тесное </a:t>
            </a:r>
            <a:r>
              <a:rPr lang="ru-RU" dirty="0"/>
              <a:t>взаимодействие с другими командами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ru-RU" dirty="0" smtClean="0"/>
              <a:t>Автоматизированное </a:t>
            </a:r>
            <a:r>
              <a:rPr lang="ru-RU" dirty="0"/>
              <a:t>и экспресс регрессионное тестирование не только ленты, но всего портала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ru-RU" dirty="0" err="1" smtClean="0"/>
              <a:t>Xmind</a:t>
            </a:r>
            <a:r>
              <a:rPr lang="ru-RU" dirty="0" smtClean="0"/>
              <a:t> </a:t>
            </a:r>
            <a:r>
              <a:rPr lang="ru-RU" dirty="0"/>
              <a:t>как средство написания чек </a:t>
            </a:r>
            <a:r>
              <a:rPr lang="ru-RU" dirty="0" smtClean="0"/>
              <a:t>листов 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ru-RU" dirty="0"/>
              <a:t>И</a:t>
            </a:r>
            <a:r>
              <a:rPr lang="ru-RU" dirty="0" smtClean="0"/>
              <a:t>сследовательское </a:t>
            </a:r>
            <a:r>
              <a:rPr lang="ru-RU" dirty="0"/>
              <a:t>тестирование, фантазия, креативные подходы к тестированию</a:t>
            </a:r>
          </a:p>
        </p:txBody>
      </p:sp>
    </p:spTree>
    <p:extLst>
      <p:ext uri="{BB962C8B-B14F-4D97-AF65-F5344CB8AC3E}">
        <p14:creationId xmlns:p14="http://schemas.microsoft.com/office/powerpoint/2010/main" val="19836237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0"/>
            <a:ext cx="7772400" cy="1170072"/>
          </a:xfrm>
        </p:spPr>
        <p:txBody>
          <a:bodyPr/>
          <a:lstStyle/>
          <a:p>
            <a:r>
              <a:rPr lang="ru-RU" dirty="0" smtClean="0"/>
              <a:t>Особенности разработки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600200"/>
            <a:ext cx="6400800" cy="4656221"/>
          </a:xfrm>
        </p:spPr>
        <p:txBody>
          <a:bodyPr/>
          <a:lstStyle/>
          <a:p>
            <a:pPr marL="342900" indent="-342900" algn="l">
              <a:buFont typeface="Arial" pitchFamily="34" charset="0"/>
              <a:buChar char="•"/>
            </a:pPr>
            <a:r>
              <a:rPr lang="ru-RU" dirty="0" smtClean="0"/>
              <a:t>Динамичность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ru-RU" dirty="0" smtClean="0"/>
              <a:t>Коммуникация между членами команды: вербальная, </a:t>
            </a:r>
            <a:r>
              <a:rPr lang="ru-RU" dirty="0" err="1" smtClean="0"/>
              <a:t>скайп</a:t>
            </a:r>
            <a:r>
              <a:rPr lang="ru-RU" dirty="0" smtClean="0"/>
              <a:t>, </a:t>
            </a:r>
            <a:r>
              <a:rPr lang="ru-RU" dirty="0" err="1" smtClean="0"/>
              <a:t>поликомы</a:t>
            </a:r>
            <a:endParaRPr lang="ru-RU" dirty="0" smtClean="0"/>
          </a:p>
          <a:p>
            <a:pPr marL="342900" indent="-342900" algn="l">
              <a:buFont typeface="Arial" pitchFamily="34" charset="0"/>
              <a:buChar char="•"/>
            </a:pPr>
            <a:r>
              <a:rPr lang="ru-RU" dirty="0" smtClean="0"/>
              <a:t>Количество разработчиков и </a:t>
            </a:r>
            <a:r>
              <a:rPr lang="ru-RU" dirty="0" err="1" smtClean="0"/>
              <a:t>тестировщиков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5143544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356436"/>
            <a:ext cx="7772400" cy="1170072"/>
          </a:xfrm>
        </p:spPr>
        <p:txBody>
          <a:bodyPr/>
          <a:lstStyle/>
          <a:p>
            <a:r>
              <a:rPr lang="ru-RU" dirty="0" smtClean="0"/>
              <a:t>Как быть?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600200"/>
            <a:ext cx="6400800" cy="4656221"/>
          </a:xfrm>
        </p:spPr>
        <p:txBody>
          <a:bodyPr/>
          <a:lstStyle/>
          <a:p>
            <a:pPr marL="342900" indent="-342900" algn="l">
              <a:buFont typeface="Arial" pitchFamily="34" charset="0"/>
              <a:buChar char="•"/>
            </a:pPr>
            <a:r>
              <a:rPr lang="ru-RU" dirty="0" smtClean="0"/>
              <a:t>Отвоевываем необходимое время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ru-RU" dirty="0" err="1" smtClean="0"/>
              <a:t>Приоритезируем</a:t>
            </a:r>
            <a:r>
              <a:rPr lang="ru-RU" dirty="0" smtClean="0"/>
              <a:t> задачи 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ru-RU" dirty="0" smtClean="0"/>
              <a:t>Ведем записки и документацию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7369911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2_Office Theme">
      <a:majorFont>
        <a:latin typeface="Verdana"/>
        <a:ea typeface="Verdana"/>
        <a:cs typeface="Verdana"/>
      </a:majorFont>
      <a:minorFont>
        <a:latin typeface="Arial"/>
        <a:ea typeface="Verdana"/>
        <a:cs typeface="Verdan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883</TotalTime>
  <Words>202</Words>
  <Application>Microsoft Office PowerPoint</Application>
  <PresentationFormat>Экран (4:3)</PresentationFormat>
  <Paragraphs>45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2_Office Theme</vt:lpstr>
      <vt:lpstr>Тестирование Ленты Активности в Социальной Сети Odnoklassniki.ru</vt:lpstr>
      <vt:lpstr>Тестирование Ленты – это просто?</vt:lpstr>
      <vt:lpstr>Видео что такое Лента</vt:lpstr>
      <vt:lpstr>Количество данных</vt:lpstr>
      <vt:lpstr>Релизы</vt:lpstr>
      <vt:lpstr>Сложности тестирования</vt:lpstr>
      <vt:lpstr>Особенности тестирования</vt:lpstr>
      <vt:lpstr>Особенности разработки</vt:lpstr>
      <vt:lpstr>Как быть?</vt:lpstr>
      <vt:lpstr>Маленькие изменения – большие риски</vt:lpstr>
      <vt:lpstr>Запуск на продакшен</vt:lpstr>
      <vt:lpstr>Вопросы?</vt:lpstr>
    </vt:vector>
  </TitlesOfParts>
  <Company>УЦ Люксофт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тестированием. Анализ типичных проблем</dc:title>
  <dc:creator>Александр Александров</dc:creator>
  <cp:lastModifiedBy>Zakharova Elena</cp:lastModifiedBy>
  <cp:revision>48</cp:revision>
  <dcterms:created xsi:type="dcterms:W3CDTF">2008-04-02T17:11:54Z</dcterms:created>
  <dcterms:modified xsi:type="dcterms:W3CDTF">2014-01-31T10:25:36Z</dcterms:modified>
</cp:coreProperties>
</file>