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0" r:id="rId2"/>
    <p:sldId id="293" r:id="rId3"/>
    <p:sldId id="258" r:id="rId4"/>
    <p:sldId id="263" r:id="rId5"/>
    <p:sldId id="284" r:id="rId6"/>
    <p:sldId id="285" r:id="rId7"/>
    <p:sldId id="286" r:id="rId8"/>
    <p:sldId id="287" r:id="rId9"/>
    <p:sldId id="262" r:id="rId10"/>
    <p:sldId id="283" r:id="rId11"/>
    <p:sldId id="266" r:id="rId12"/>
    <p:sldId id="278" r:id="rId13"/>
    <p:sldId id="273" r:id="rId14"/>
    <p:sldId id="264" r:id="rId15"/>
    <p:sldId id="279" r:id="rId16"/>
    <p:sldId id="274" r:id="rId17"/>
    <p:sldId id="265" r:id="rId18"/>
    <p:sldId id="280" r:id="rId19"/>
    <p:sldId id="275" r:id="rId20"/>
    <p:sldId id="267" r:id="rId21"/>
    <p:sldId id="282" r:id="rId22"/>
    <p:sldId id="276" r:id="rId23"/>
    <p:sldId id="268" r:id="rId24"/>
    <p:sldId id="281" r:id="rId25"/>
    <p:sldId id="261" r:id="rId26"/>
    <p:sldId id="288" r:id="rId27"/>
    <p:sldId id="289" r:id="rId28"/>
    <p:sldId id="291" r:id="rId29"/>
    <p:sldId id="290" r:id="rId30"/>
    <p:sldId id="269" r:id="rId31"/>
    <p:sldId id="277" r:id="rId32"/>
    <p:sldId id="292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аксим Елсуков" initials="МЕ" lastIdx="1" clrIdx="0">
    <p:extLst>
      <p:ext uri="{19B8F6BF-5375-455C-9EA6-DF929625EA0E}">
        <p15:presenceInfo xmlns:p15="http://schemas.microsoft.com/office/powerpoint/2012/main" userId="7571fbfdc436fbb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 varScale="1">
        <p:scale>
          <a:sx n="78" d="100"/>
          <a:sy n="78" d="100"/>
        </p:scale>
        <p:origin x="82" y="2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commentAuthors" Target="commentAuthor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viewProps" Target="view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presProps" Target="presProps.xml" 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09T09:57:45.729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7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16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454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722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078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66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521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909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150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426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37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3385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4" Type="http://schemas.openxmlformats.org/officeDocument/2006/relationships/comments" Target="../comments/comment1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4.gif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5.jp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4.gif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5.jpg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7.jp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7.jpg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93B52-6A8B-4A66-9C32-F5B328143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071" y="2675706"/>
            <a:ext cx="10515600" cy="1325563"/>
          </a:xfrm>
        </p:spPr>
        <p:txBody>
          <a:bodyPr>
            <a:normAutofit/>
          </a:bodyPr>
          <a:lstStyle/>
          <a:p>
            <a:r>
              <a:rPr lang="ru-RU" dirty="0">
                <a:latin typeface="Montserrat&quot;,sans-seri"/>
                <a:ea typeface="+mj-lt"/>
                <a:cs typeface="+mj-lt"/>
              </a:rPr>
              <a:t>На что обращать внимание при формировании парка устройств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DC5C17-C723-42AA-8D29-9253BBC00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5736" y="5728551"/>
            <a:ext cx="1826942" cy="773656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err="1">
                <a:cs typeface="Calibri" panose="020F0502020204030204"/>
              </a:rPr>
              <a:t>Елсуков</a:t>
            </a:r>
            <a:r>
              <a:rPr lang="ru-RU" dirty="0">
                <a:cs typeface="Calibri" panose="020F0502020204030204"/>
              </a:rPr>
              <a:t> Максим</a:t>
            </a:r>
          </a:p>
          <a:p>
            <a:pPr marL="0" indent="0">
              <a:buNone/>
            </a:pPr>
            <a:r>
              <a:rPr lang="ru-RU" dirty="0">
                <a:cs typeface="Calibri" panose="020F0502020204030204"/>
              </a:rPr>
              <a:t>more.tv</a:t>
            </a:r>
          </a:p>
        </p:txBody>
      </p:sp>
      <p:pic>
        <p:nvPicPr>
          <p:cNvPr id="5" name="Рисунок 4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AB97A297-747C-4908-AA21-4FED08B5C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469" y="352425"/>
            <a:ext cx="1895862" cy="117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82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8BA48B-E5E1-453F-83C9-D8AC38B63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&quot;,sans-seri"/>
              </a:rPr>
              <a:t>OS + </a:t>
            </a:r>
            <a:r>
              <a:rPr lang="ru-RU" dirty="0">
                <a:latin typeface="Montserrat&quot;,sans-seri"/>
              </a:rPr>
              <a:t>Модель устройства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033D2C-E93D-4314-A71D-241838150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Tx/>
              <a:buChar char="-"/>
            </a:pPr>
            <a:endParaRPr lang="en-US" dirty="0">
              <a:cs typeface="Calibri"/>
            </a:endParaRPr>
          </a:p>
          <a:p>
            <a:pPr>
              <a:buFontTx/>
              <a:buChar char="-"/>
            </a:pPr>
            <a:r>
              <a:rPr lang="ru-RU" dirty="0">
                <a:cs typeface="Calibri"/>
              </a:rPr>
              <a:t>Мы игнорируем разнообразие Версий ОС и не обращаем внимание на разнообразие в мобильных устройствах</a:t>
            </a:r>
          </a:p>
        </p:txBody>
      </p:sp>
      <p:pic>
        <p:nvPicPr>
          <p:cNvPr id="5" name="Рисунок 4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94B4930-9A26-46F7-841E-6C42F4B4C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469" y="352425"/>
            <a:ext cx="1895862" cy="117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20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8BA48B-E5E1-453F-83C9-D8AC38B63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Montserrat&quot;,sans-seri"/>
              </a:rPr>
              <a:t>Проблема границы разрешений</a:t>
            </a:r>
          </a:p>
        </p:txBody>
      </p:sp>
      <p:pic>
        <p:nvPicPr>
          <p:cNvPr id="5" name="Рисунок 4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94B4930-9A26-46F7-841E-6C42F4B4C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469" y="352425"/>
            <a:ext cx="1895862" cy="1176338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8FD94B07-6024-4648-B684-46C3698907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946351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8BA48B-E5E1-453F-83C9-D8AC38B63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Montserrat&quot;,sans-seri"/>
              </a:rPr>
              <a:t>Проблема границы разрешений</a:t>
            </a:r>
          </a:p>
        </p:txBody>
      </p:sp>
      <p:pic>
        <p:nvPicPr>
          <p:cNvPr id="5" name="Рисунок 4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94B4930-9A26-46F7-841E-6C42F4B4C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469" y="352425"/>
            <a:ext cx="1895862" cy="1176338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8FD94B07-6024-4648-B684-46C3698907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299047F6-6991-4D41-A44B-23D06FB4A920}"/>
              </a:ext>
            </a:extLst>
          </p:cNvPr>
          <p:cNvSpPr/>
          <p:nvPr/>
        </p:nvSpPr>
        <p:spPr>
          <a:xfrm>
            <a:off x="2812356" y="2008907"/>
            <a:ext cx="2143845" cy="476411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1011E392-6AB8-4ADF-8CF7-7B3EC504F556}"/>
              </a:ext>
            </a:extLst>
          </p:cNvPr>
          <p:cNvSpPr/>
          <p:nvPr/>
        </p:nvSpPr>
        <p:spPr>
          <a:xfrm>
            <a:off x="2219405" y="5700552"/>
            <a:ext cx="2143845" cy="476411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123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8BA48B-E5E1-453F-83C9-D8AC38B63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&quot;,sans-seri"/>
              </a:rPr>
              <a:t>Resolution + </a:t>
            </a:r>
            <a:r>
              <a:rPr lang="ru-RU" dirty="0">
                <a:latin typeface="Montserrat&quot;,sans-seri"/>
              </a:rPr>
              <a:t>Настройки устройства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033D2C-E93D-4314-A71D-241838150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Tx/>
              <a:buChar char="-"/>
            </a:pPr>
            <a:endParaRPr lang="ru-RU" dirty="0">
              <a:cs typeface="Calibri"/>
            </a:endParaRPr>
          </a:p>
          <a:p>
            <a:pPr>
              <a:buFontTx/>
              <a:buChar char="-"/>
            </a:pPr>
            <a:r>
              <a:rPr lang="ru-RU" dirty="0">
                <a:cs typeface="Calibri"/>
              </a:rPr>
              <a:t>Мы не учитываем возможность дополнительных настроек телефона и разнообразие соотношений экрана на рынке</a:t>
            </a:r>
            <a:endParaRPr lang="en-US" dirty="0">
              <a:cs typeface="Calibri"/>
            </a:endParaRPr>
          </a:p>
        </p:txBody>
      </p:sp>
      <p:pic>
        <p:nvPicPr>
          <p:cNvPr id="5" name="Рисунок 4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94B4930-9A26-46F7-841E-6C42F4B4C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469" y="352425"/>
            <a:ext cx="1895862" cy="117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16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8BA48B-E5E1-453F-83C9-D8AC38B63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&quot;,sans-seri"/>
              </a:rPr>
              <a:t>Widescreen </a:t>
            </a:r>
            <a:r>
              <a:rPr lang="ru-RU" dirty="0">
                <a:latin typeface="Montserrat&quot;,sans-seri"/>
              </a:rPr>
              <a:t>и отключённые кнопки</a:t>
            </a:r>
            <a:br>
              <a:rPr lang="en-US" dirty="0">
                <a:latin typeface="Montserrat&quot;,sans-seri"/>
              </a:rPr>
            </a:br>
            <a:endParaRPr lang="ru-RU" dirty="0">
              <a:latin typeface="Montserrat&quot;,sans-seri"/>
            </a:endParaRPr>
          </a:p>
        </p:txBody>
      </p:sp>
      <p:pic>
        <p:nvPicPr>
          <p:cNvPr id="6" name="Объект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A55CF09-29D9-453E-A637-5FC12331F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024" y="1825625"/>
            <a:ext cx="2007961" cy="4351338"/>
          </a:xfrm>
        </p:spPr>
      </p:pic>
      <p:pic>
        <p:nvPicPr>
          <p:cNvPr id="5" name="Рисунок 4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94B4930-9A26-46F7-841E-6C42F4B4C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2469" y="352425"/>
            <a:ext cx="1895862" cy="11763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CE63C1F-216F-4B80-B114-67A6908D73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636" y="1703388"/>
            <a:ext cx="2007960" cy="446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74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8BA48B-E5E1-453F-83C9-D8AC38B63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&quot;,sans-seri"/>
              </a:rPr>
              <a:t>Widescreen </a:t>
            </a:r>
            <a:r>
              <a:rPr lang="ru-RU" dirty="0">
                <a:latin typeface="Montserrat&quot;,sans-seri"/>
              </a:rPr>
              <a:t>и отключённые кнопки</a:t>
            </a:r>
          </a:p>
        </p:txBody>
      </p:sp>
      <p:pic>
        <p:nvPicPr>
          <p:cNvPr id="6" name="Объект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A55CF09-29D9-453E-A637-5FC12331F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024" y="1825625"/>
            <a:ext cx="2007961" cy="4351338"/>
          </a:xfrm>
        </p:spPr>
      </p:pic>
      <p:pic>
        <p:nvPicPr>
          <p:cNvPr id="5" name="Рисунок 4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94B4930-9A26-46F7-841E-6C42F4B4C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2469" y="352425"/>
            <a:ext cx="1895862" cy="11763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CE63C1F-216F-4B80-B114-67A6908D73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636" y="1703388"/>
            <a:ext cx="2007960" cy="4462132"/>
          </a:xfrm>
          <a:prstGeom prst="rect">
            <a:avLst/>
          </a:prstGeom>
        </p:spPr>
      </p:pic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5162019F-FF4B-4ACD-8ACA-229C8654FA19}"/>
              </a:ext>
            </a:extLst>
          </p:cNvPr>
          <p:cNvSpPr/>
          <p:nvPr/>
        </p:nvSpPr>
        <p:spPr>
          <a:xfrm>
            <a:off x="1083448" y="1926538"/>
            <a:ext cx="1728908" cy="345782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9DE5A129-5EB6-4CCA-A6F1-670958CE86E7}"/>
              </a:ext>
            </a:extLst>
          </p:cNvPr>
          <p:cNvSpPr/>
          <p:nvPr/>
        </p:nvSpPr>
        <p:spPr>
          <a:xfrm>
            <a:off x="970782" y="5907381"/>
            <a:ext cx="1728908" cy="345782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074C96D6-3A54-4831-86A8-EA1A266F184A}"/>
              </a:ext>
            </a:extLst>
          </p:cNvPr>
          <p:cNvSpPr/>
          <p:nvPr/>
        </p:nvSpPr>
        <p:spPr>
          <a:xfrm>
            <a:off x="5270007" y="1924898"/>
            <a:ext cx="1728908" cy="345782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03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8BA48B-E5E1-453F-83C9-D8AC38B63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&quot;,sans-seri"/>
              </a:rPr>
              <a:t>OS + Resolution</a:t>
            </a:r>
            <a:endParaRPr lang="ru-RU" dirty="0">
              <a:latin typeface="Montserrat&quot;,sans-seri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033D2C-E93D-4314-A71D-241838150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Tx/>
              <a:buChar char="-"/>
            </a:pPr>
            <a:endParaRPr lang="ru-RU" dirty="0">
              <a:cs typeface="Calibri"/>
            </a:endParaRPr>
          </a:p>
          <a:p>
            <a:pPr>
              <a:buFontTx/>
              <a:buChar char="-"/>
            </a:pPr>
            <a:r>
              <a:rPr lang="ru-RU" dirty="0">
                <a:cs typeface="Calibri"/>
              </a:rPr>
              <a:t>Мы игнорируем старые модели считая что с ними все так же хорошо как и с более современными смартфонами</a:t>
            </a:r>
            <a:endParaRPr lang="en-US" dirty="0">
              <a:cs typeface="Calibri"/>
            </a:endParaRPr>
          </a:p>
        </p:txBody>
      </p:sp>
      <p:pic>
        <p:nvPicPr>
          <p:cNvPr id="5" name="Рисунок 4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94B4930-9A26-46F7-841E-6C42F4B4C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469" y="352425"/>
            <a:ext cx="1895862" cy="117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40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8BA48B-E5E1-453F-83C9-D8AC38B63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Montserrat&quot;,sans-seri"/>
              </a:rPr>
              <a:t>Конфликт разрешения и объектов</a:t>
            </a:r>
          </a:p>
        </p:txBody>
      </p:sp>
      <p:pic>
        <p:nvPicPr>
          <p:cNvPr id="5" name="Рисунок 4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94B4930-9A26-46F7-841E-6C42F4B4C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469" y="352425"/>
            <a:ext cx="1895862" cy="1176338"/>
          </a:xfrm>
          <a:prstGeom prst="rect">
            <a:avLst/>
          </a:prstGeom>
        </p:spPr>
      </p:pic>
      <p:pic>
        <p:nvPicPr>
          <p:cNvPr id="9" name="Объект 7">
            <a:extLst>
              <a:ext uri="{FF2B5EF4-FFF2-40B4-BE49-F238E27FC236}">
                <a16:creationId xmlns:a16="http://schemas.microsoft.com/office/drawing/2014/main" id="{F779BFFB-0262-42E3-A647-88B6AFA34A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982" y="1825625"/>
            <a:ext cx="2447627" cy="4351338"/>
          </a:xfrm>
          <a:prstGeom prst="rect">
            <a:avLst/>
          </a:prstGeom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ACABBDB7-38F0-4B4B-BAE0-8AAD748EB0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874" y="1825625"/>
            <a:ext cx="1958102" cy="4351338"/>
          </a:xfrm>
        </p:spPr>
      </p:pic>
    </p:spTree>
    <p:extLst>
      <p:ext uri="{BB962C8B-B14F-4D97-AF65-F5344CB8AC3E}">
        <p14:creationId xmlns:p14="http://schemas.microsoft.com/office/powerpoint/2010/main" val="1675602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8BA48B-E5E1-453F-83C9-D8AC38B63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Montserrat&quot;,sans-seri"/>
              </a:rPr>
              <a:t>Конфликт разрешения и объектов</a:t>
            </a:r>
          </a:p>
        </p:txBody>
      </p:sp>
      <p:pic>
        <p:nvPicPr>
          <p:cNvPr id="5" name="Рисунок 4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94B4930-9A26-46F7-841E-6C42F4B4C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469" y="352425"/>
            <a:ext cx="1895862" cy="1176338"/>
          </a:xfrm>
          <a:prstGeom prst="rect">
            <a:avLst/>
          </a:prstGeom>
        </p:spPr>
      </p:pic>
      <p:pic>
        <p:nvPicPr>
          <p:cNvPr id="9" name="Объект 7">
            <a:extLst>
              <a:ext uri="{FF2B5EF4-FFF2-40B4-BE49-F238E27FC236}">
                <a16:creationId xmlns:a16="http://schemas.microsoft.com/office/drawing/2014/main" id="{F779BFFB-0262-42E3-A647-88B6AFA34A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982" y="1825625"/>
            <a:ext cx="2447627" cy="4351338"/>
          </a:xfrm>
          <a:prstGeom prst="rect">
            <a:avLst/>
          </a:prstGeom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ACABBDB7-38F0-4B4B-BAE0-8AAD748EB0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874" y="1825625"/>
            <a:ext cx="1958102" cy="4351338"/>
          </a:xfrm>
        </p:spPr>
      </p:pic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AA363A81-C6E4-442F-A086-B847E1861A96}"/>
              </a:ext>
            </a:extLst>
          </p:cNvPr>
          <p:cNvSpPr/>
          <p:nvPr/>
        </p:nvSpPr>
        <p:spPr>
          <a:xfrm>
            <a:off x="838200" y="4879361"/>
            <a:ext cx="1690824" cy="39957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EB913A11-0F61-49BF-B596-87A6B522ADD4}"/>
              </a:ext>
            </a:extLst>
          </p:cNvPr>
          <p:cNvSpPr/>
          <p:nvPr/>
        </p:nvSpPr>
        <p:spPr>
          <a:xfrm>
            <a:off x="6043020" y="4286410"/>
            <a:ext cx="1690824" cy="39957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172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8BA48B-E5E1-453F-83C9-D8AC38B63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&quot;,sans-seri"/>
              </a:rPr>
              <a:t>Resolution + </a:t>
            </a:r>
            <a:r>
              <a:rPr lang="ru-RU" dirty="0">
                <a:latin typeface="Montserrat&quot;,sans-seri"/>
              </a:rPr>
              <a:t>Модель устройства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033D2C-E93D-4314-A71D-241838150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Tx/>
              <a:buChar char="-"/>
            </a:pPr>
            <a:endParaRPr lang="ru-RU" dirty="0">
              <a:cs typeface="Calibri"/>
            </a:endParaRPr>
          </a:p>
          <a:p>
            <a:pPr>
              <a:buFontTx/>
              <a:buChar char="-"/>
            </a:pPr>
            <a:r>
              <a:rPr lang="ru-RU" dirty="0">
                <a:cs typeface="Calibri"/>
              </a:rPr>
              <a:t>Мы считаем что в самых новых смартфонах, работает всё так же как в прошлогодних</a:t>
            </a:r>
            <a:endParaRPr lang="en-US" dirty="0">
              <a:cs typeface="Calibri"/>
            </a:endParaRPr>
          </a:p>
        </p:txBody>
      </p:sp>
      <p:pic>
        <p:nvPicPr>
          <p:cNvPr id="5" name="Рисунок 4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94B4930-9A26-46F7-841E-6C42F4B4C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469" y="352425"/>
            <a:ext cx="1895862" cy="117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41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93B52-6A8B-4A66-9C32-F5B328143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Montserrat&quot;,sans-seri"/>
                <a:cs typeface="Calibri Light"/>
              </a:rPr>
              <a:t>Представлюсь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DC5C17-C723-42AA-8D29-9253BBC00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9258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cs typeface="Calibri" panose="020F0502020204030204"/>
              </a:rPr>
              <a:t>- </a:t>
            </a:r>
            <a:r>
              <a:rPr lang="ru-RU" dirty="0">
                <a:cs typeface="Calibri" panose="020F0502020204030204"/>
              </a:rPr>
              <a:t>Елсуков Максим</a:t>
            </a:r>
          </a:p>
          <a:p>
            <a:pPr marL="0" indent="0">
              <a:buNone/>
            </a:pPr>
            <a:r>
              <a:rPr lang="en-US" dirty="0">
                <a:cs typeface="Calibri" panose="020F0502020204030204"/>
              </a:rPr>
              <a:t>- </a:t>
            </a:r>
            <a:r>
              <a:rPr lang="ru-RU" dirty="0">
                <a:cs typeface="Calibri" panose="020F0502020204030204"/>
              </a:rPr>
              <a:t>Руководитель мобильного</a:t>
            </a:r>
            <a:endParaRPr lang="en-US" dirty="0">
              <a:cs typeface="Calibri" panose="020F0502020204030204"/>
            </a:endParaRPr>
          </a:p>
          <a:p>
            <a:pPr marL="0" indent="0">
              <a:buNone/>
            </a:pPr>
            <a:r>
              <a:rPr lang="ru-RU" dirty="0">
                <a:cs typeface="Calibri" panose="020F0502020204030204"/>
              </a:rPr>
              <a:t>(</a:t>
            </a:r>
            <a:r>
              <a:rPr lang="en-US" dirty="0">
                <a:cs typeface="Calibri" panose="020F0502020204030204"/>
              </a:rPr>
              <a:t>and Smart TV) </a:t>
            </a:r>
            <a:r>
              <a:rPr lang="ru-RU" dirty="0">
                <a:cs typeface="Calibri" panose="020F0502020204030204"/>
              </a:rPr>
              <a:t>тестирования</a:t>
            </a:r>
          </a:p>
          <a:p>
            <a:pPr marL="0" indent="0">
              <a:buNone/>
            </a:pPr>
            <a:r>
              <a:rPr lang="en-US" dirty="0">
                <a:cs typeface="Calibri" panose="020F0502020204030204"/>
              </a:rPr>
              <a:t>- </a:t>
            </a:r>
            <a:r>
              <a:rPr lang="ru-RU" dirty="0">
                <a:cs typeface="Calibri" panose="020F0502020204030204"/>
              </a:rPr>
              <a:t>3 года в компании </a:t>
            </a:r>
            <a:r>
              <a:rPr lang="en-US" dirty="0">
                <a:cs typeface="Calibri" panose="020F0502020204030204"/>
              </a:rPr>
              <a:t>M3</a:t>
            </a:r>
          </a:p>
          <a:p>
            <a:pPr marL="0" indent="0">
              <a:buNone/>
            </a:pPr>
            <a:r>
              <a:rPr lang="en-US" dirty="0">
                <a:cs typeface="Calibri" panose="020F0502020204030204"/>
              </a:rPr>
              <a:t>- 5.5 </a:t>
            </a:r>
            <a:r>
              <a:rPr lang="ru-RU" dirty="0">
                <a:cs typeface="Calibri" panose="020F0502020204030204"/>
              </a:rPr>
              <a:t>лет в тестирование</a:t>
            </a:r>
          </a:p>
          <a:p>
            <a:pPr marL="0" indent="0">
              <a:buNone/>
            </a:pPr>
            <a:r>
              <a:rPr lang="en-US" dirty="0">
                <a:cs typeface="Calibri" panose="020F0502020204030204"/>
              </a:rPr>
              <a:t>- </a:t>
            </a:r>
            <a:r>
              <a:rPr lang="ru-RU" dirty="0">
                <a:cs typeface="Calibri" panose="020F0502020204030204"/>
              </a:rPr>
              <a:t>Лев</a:t>
            </a:r>
          </a:p>
        </p:txBody>
      </p:sp>
      <p:pic>
        <p:nvPicPr>
          <p:cNvPr id="5" name="Рисунок 4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AB97A297-747C-4908-AA21-4FED08B5C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469" y="352425"/>
            <a:ext cx="1895862" cy="1176338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DB4182A6-965B-465B-8D98-77233828E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322" y="1144588"/>
            <a:ext cx="3427674" cy="456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253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8BA48B-E5E1-453F-83C9-D8AC38B63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Montserrat&quot;,sans-seri"/>
              </a:rPr>
              <a:t>Не масштабирование экрана</a:t>
            </a:r>
          </a:p>
        </p:txBody>
      </p:sp>
      <p:pic>
        <p:nvPicPr>
          <p:cNvPr id="5" name="Рисунок 4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94B4930-9A26-46F7-841E-6C42F4B4C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469" y="352425"/>
            <a:ext cx="1895862" cy="1176338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D8BDEC82-D84D-4A90-B632-4B1514A79F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186" y="1825625"/>
            <a:ext cx="2447627" cy="4351338"/>
          </a:xfrm>
        </p:spPr>
      </p:pic>
    </p:spTree>
    <p:extLst>
      <p:ext uri="{BB962C8B-B14F-4D97-AF65-F5344CB8AC3E}">
        <p14:creationId xmlns:p14="http://schemas.microsoft.com/office/powerpoint/2010/main" val="255940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8BA48B-E5E1-453F-83C9-D8AC38B63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Montserrat&quot;,sans-seri"/>
              </a:rPr>
              <a:t>Не масштабирование экрана</a:t>
            </a:r>
          </a:p>
        </p:txBody>
      </p:sp>
      <p:pic>
        <p:nvPicPr>
          <p:cNvPr id="5" name="Рисунок 4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94B4930-9A26-46F7-841E-6C42F4B4C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469" y="352425"/>
            <a:ext cx="1895862" cy="1176338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D8BDEC82-D84D-4A90-B632-4B1514A79F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186" y="1825625"/>
            <a:ext cx="2447627" cy="4351338"/>
          </a:xfrm>
        </p:spPr>
      </p:pic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DB7EAA6E-86CD-4EAC-8348-15E2D4D4F64A}"/>
              </a:ext>
            </a:extLst>
          </p:cNvPr>
          <p:cNvSpPr/>
          <p:nvPr/>
        </p:nvSpPr>
        <p:spPr>
          <a:xfrm>
            <a:off x="3388659" y="2612571"/>
            <a:ext cx="1483527" cy="338098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8E881100-0FFD-466C-B23D-1C8F293A330C}"/>
              </a:ext>
            </a:extLst>
          </p:cNvPr>
          <p:cNvSpPr/>
          <p:nvPr/>
        </p:nvSpPr>
        <p:spPr>
          <a:xfrm>
            <a:off x="3388658" y="5531223"/>
            <a:ext cx="1483527" cy="338098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8738B079-042F-4F5C-BF2F-2EC0E305317F}"/>
              </a:ext>
            </a:extLst>
          </p:cNvPr>
          <p:cNvSpPr/>
          <p:nvPr/>
        </p:nvSpPr>
        <p:spPr>
          <a:xfrm rot="10800000">
            <a:off x="7381022" y="3259951"/>
            <a:ext cx="1483527" cy="338098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9EF30D4F-A9C1-49A7-871B-C25B7D59E044}"/>
              </a:ext>
            </a:extLst>
          </p:cNvPr>
          <p:cNvSpPr/>
          <p:nvPr/>
        </p:nvSpPr>
        <p:spPr>
          <a:xfrm rot="10800000">
            <a:off x="7385891" y="4263358"/>
            <a:ext cx="1483527" cy="338098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224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8BA48B-E5E1-453F-83C9-D8AC38B63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&quot;,sans-seri"/>
              </a:rPr>
              <a:t>OS</a:t>
            </a:r>
            <a:r>
              <a:rPr lang="ru-RU" dirty="0">
                <a:latin typeface="Montserrat&quot;,sans-seri"/>
              </a:rPr>
              <a:t> + Настройки устройства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033D2C-E93D-4314-A71D-241838150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Tx/>
              <a:buChar char="-"/>
            </a:pPr>
            <a:endParaRPr lang="ru-RU" dirty="0">
              <a:cs typeface="Calibri"/>
            </a:endParaRPr>
          </a:p>
          <a:p>
            <a:pPr>
              <a:buFontTx/>
              <a:buChar char="-"/>
            </a:pPr>
            <a:r>
              <a:rPr lang="ru-RU" dirty="0">
                <a:cs typeface="Calibri"/>
              </a:rPr>
              <a:t>Мы считаем что не «Ванильные» решения вендора будут работать так же как на «Ванильном»</a:t>
            </a:r>
            <a:endParaRPr lang="en-US" dirty="0">
              <a:cs typeface="Calibri"/>
            </a:endParaRPr>
          </a:p>
        </p:txBody>
      </p:sp>
      <p:pic>
        <p:nvPicPr>
          <p:cNvPr id="5" name="Рисунок 4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94B4930-9A26-46F7-841E-6C42F4B4C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469" y="352425"/>
            <a:ext cx="1895862" cy="117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905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8BA48B-E5E1-453F-83C9-D8AC38B63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Montserrat&quot;,sans-seri"/>
              </a:rPr>
              <a:t>Не «Ванильный» функционал</a:t>
            </a:r>
          </a:p>
        </p:txBody>
      </p:sp>
      <p:pic>
        <p:nvPicPr>
          <p:cNvPr id="5" name="Рисунок 4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94B4930-9A26-46F7-841E-6C42F4B4C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469" y="352425"/>
            <a:ext cx="1895862" cy="1176338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383D5E90-42AF-462D-99A2-C6197AB5A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186" y="1825625"/>
            <a:ext cx="2447627" cy="4351338"/>
          </a:xfrm>
        </p:spPr>
      </p:pic>
    </p:spTree>
    <p:extLst>
      <p:ext uri="{BB962C8B-B14F-4D97-AF65-F5344CB8AC3E}">
        <p14:creationId xmlns:p14="http://schemas.microsoft.com/office/powerpoint/2010/main" val="2315316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8BA48B-E5E1-453F-83C9-D8AC38B63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Montserrat&quot;,sans-seri"/>
              </a:rPr>
              <a:t>Не «Ванильный» функционал</a:t>
            </a:r>
          </a:p>
        </p:txBody>
      </p:sp>
      <p:pic>
        <p:nvPicPr>
          <p:cNvPr id="5" name="Рисунок 4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94B4930-9A26-46F7-841E-6C42F4B4C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469" y="352425"/>
            <a:ext cx="1895862" cy="1176338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383D5E90-42AF-462D-99A2-C6197AB5A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186" y="1825625"/>
            <a:ext cx="2447627" cy="4351338"/>
          </a:xfrm>
        </p:spPr>
      </p:pic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B27201A6-E30E-4700-8C66-39F0CDBD5FF6}"/>
              </a:ext>
            </a:extLst>
          </p:cNvPr>
          <p:cNvSpPr/>
          <p:nvPr/>
        </p:nvSpPr>
        <p:spPr>
          <a:xfrm>
            <a:off x="2136161" y="4433686"/>
            <a:ext cx="2736025" cy="591671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1690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8BA48B-E5E1-453F-83C9-D8AC38B63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latin typeface="Montserrat&quot;,sans-seri"/>
              </a:rPr>
              <a:t>Как нам понять на чём тестировать?</a:t>
            </a:r>
          </a:p>
        </p:txBody>
      </p:sp>
      <p:pic>
        <p:nvPicPr>
          <p:cNvPr id="5" name="Рисунок 4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94B4930-9A26-46F7-841E-6C42F4B4C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469" y="352425"/>
            <a:ext cx="1895862" cy="117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451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8BA48B-E5E1-453F-83C9-D8AC38B63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cs typeface="Calibri"/>
              </a:rPr>
              <a:t>Ведите таблицу устройств</a:t>
            </a:r>
            <a:endParaRPr lang="ru-RU" dirty="0">
              <a:latin typeface="Montserrat&quot;,sans-seri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033D2C-E93D-4314-A71D-241838150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Tx/>
              <a:buChar char="-"/>
            </a:pPr>
            <a:endParaRPr lang="ru-RU" dirty="0">
              <a:cs typeface="Calibri"/>
            </a:endParaRPr>
          </a:p>
          <a:p>
            <a:pPr marL="0" indent="0">
              <a:buNone/>
            </a:pPr>
            <a:endParaRPr lang="ru-RU" dirty="0">
              <a:cs typeface="Calibri"/>
            </a:endParaRPr>
          </a:p>
        </p:txBody>
      </p:sp>
      <p:pic>
        <p:nvPicPr>
          <p:cNvPr id="5" name="Рисунок 4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94B4930-9A26-46F7-841E-6C42F4B4C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469" y="352425"/>
            <a:ext cx="1895862" cy="11763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99CA02-5DA6-4A0B-B635-F716ABA79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1643856"/>
            <a:ext cx="11239500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351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8BA48B-E5E1-453F-83C9-D8AC38B63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cs typeface="Calibri"/>
              </a:rPr>
              <a:t>Не повторяйтесь в выборе устройств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033D2C-E93D-4314-A71D-241838150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596" y="2300078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Tx/>
              <a:buChar char="-"/>
            </a:pPr>
            <a:endParaRPr lang="ru-RU" dirty="0">
              <a:cs typeface="Calibri"/>
            </a:endParaRPr>
          </a:p>
          <a:p>
            <a:pPr marL="0" indent="0">
              <a:buNone/>
            </a:pPr>
            <a:endParaRPr lang="ru-RU" dirty="0">
              <a:cs typeface="Calibri"/>
            </a:endParaRPr>
          </a:p>
        </p:txBody>
      </p:sp>
      <p:pic>
        <p:nvPicPr>
          <p:cNvPr id="5" name="Рисунок 4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94B4930-9A26-46F7-841E-6C42F4B4C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469" y="352425"/>
            <a:ext cx="1895862" cy="117633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DD2690B-4FBC-4CC6-87B8-0D7C74B50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90688"/>
            <a:ext cx="71628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4376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8BA48B-E5E1-453F-83C9-D8AC38B63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cs typeface="Calibri"/>
              </a:rPr>
              <a:t>Используйте в тестах проблемные устройства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033D2C-E93D-4314-A71D-241838150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9966" y="2712289"/>
            <a:ext cx="7142672" cy="295562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Tx/>
              <a:buChar char="-"/>
            </a:pPr>
            <a:endParaRPr lang="ru-RU" dirty="0">
              <a:cs typeface="Calibri"/>
            </a:endParaRPr>
          </a:p>
          <a:p>
            <a:pPr marL="0" indent="0">
              <a:buNone/>
            </a:pPr>
            <a:endParaRPr lang="ru-RU" dirty="0">
              <a:cs typeface="Calibri"/>
            </a:endParaRPr>
          </a:p>
        </p:txBody>
      </p:sp>
      <p:pic>
        <p:nvPicPr>
          <p:cNvPr id="5" name="Рисунок 4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94B4930-9A26-46F7-841E-6C42F4B4C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469" y="352425"/>
            <a:ext cx="1895862" cy="117633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69A1482-7F8C-40FE-B8BB-CE5F21F42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974" y="1690688"/>
            <a:ext cx="6221802" cy="465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091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8BA48B-E5E1-453F-83C9-D8AC38B63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cs typeface="Calibri"/>
              </a:rPr>
              <a:t>Контролируйте версии ОС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033D2C-E93D-4314-A71D-241838150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Tx/>
              <a:buChar char="-"/>
            </a:pPr>
            <a:endParaRPr lang="ru-RU" dirty="0">
              <a:cs typeface="Calibri"/>
            </a:endParaRPr>
          </a:p>
          <a:p>
            <a:pPr>
              <a:buFontTx/>
              <a:buChar char="-"/>
            </a:pPr>
            <a:endParaRPr lang="ru-RU" dirty="0">
              <a:cs typeface="Calibri"/>
            </a:endParaRPr>
          </a:p>
        </p:txBody>
      </p:sp>
      <p:pic>
        <p:nvPicPr>
          <p:cNvPr id="5" name="Рисунок 4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94B4930-9A26-46F7-841E-6C42F4B4C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469" y="352425"/>
            <a:ext cx="1895862" cy="1176338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32A8941E-E2DF-4FB0-AC06-0C6A2A92D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684" y="1792168"/>
            <a:ext cx="7892631" cy="438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410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93B52-6A8B-4A66-9C32-F5B328143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Montserrat&quot;,sans-seri"/>
                <a:cs typeface="Calibri Light"/>
              </a:rPr>
              <a:t>more.tv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DC5C17-C723-42AA-8D29-9253BBC00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ru-RU" dirty="0">
              <a:cs typeface="Calibri" panose="020F0502020204030204"/>
            </a:endParaRPr>
          </a:p>
          <a:p>
            <a:pPr marL="0" indent="0">
              <a:buNone/>
            </a:pPr>
            <a:r>
              <a:rPr lang="ru-RU" dirty="0">
                <a:cs typeface="Calibri" panose="020F0502020204030204"/>
              </a:rPr>
              <a:t>* Онлайн кинотеатр</a:t>
            </a:r>
            <a:endParaRPr lang="ru-RU" dirty="0"/>
          </a:p>
          <a:p>
            <a:pPr marL="0" indent="0">
              <a:buNone/>
            </a:pPr>
            <a:r>
              <a:rPr lang="ru-RU" dirty="0">
                <a:cs typeface="Calibri" panose="020F0502020204030204"/>
              </a:rPr>
              <a:t>* Спорт</a:t>
            </a:r>
          </a:p>
          <a:p>
            <a:pPr marL="0" indent="0">
              <a:buNone/>
            </a:pPr>
            <a:r>
              <a:rPr lang="ru-RU" dirty="0">
                <a:cs typeface="Calibri" panose="020F0502020204030204"/>
              </a:rPr>
              <a:t>* Трансляции телеканалов</a:t>
            </a:r>
          </a:p>
          <a:p>
            <a:pPr marL="0" indent="0">
              <a:buNone/>
            </a:pPr>
            <a:r>
              <a:rPr lang="ru-RU" dirty="0">
                <a:cs typeface="Calibri" panose="020F0502020204030204"/>
              </a:rPr>
              <a:t>* Мы есть на смартфонах, смарт тв, веб</a:t>
            </a:r>
          </a:p>
        </p:txBody>
      </p:sp>
      <p:pic>
        <p:nvPicPr>
          <p:cNvPr id="5" name="Рисунок 4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AB97A297-747C-4908-AA21-4FED08B5C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469" y="352425"/>
            <a:ext cx="1895862" cy="117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83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8BA48B-E5E1-453F-83C9-D8AC38B63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Montserrat&quot;,sans-seri"/>
              </a:rPr>
              <a:t>Вывод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033D2C-E93D-4314-A71D-241838150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Tx/>
              <a:buChar char="-"/>
            </a:pPr>
            <a:endParaRPr lang="ru-RU" dirty="0">
              <a:cs typeface="Calibri"/>
            </a:endParaRPr>
          </a:p>
          <a:p>
            <a:pPr>
              <a:buFontTx/>
              <a:buChar char="-"/>
            </a:pPr>
            <a:r>
              <a:rPr lang="ru-RU" dirty="0">
                <a:cs typeface="Calibri"/>
              </a:rPr>
              <a:t>Требования к продукту</a:t>
            </a:r>
          </a:p>
          <a:p>
            <a:pPr>
              <a:buFontTx/>
              <a:buChar char="-"/>
            </a:pPr>
            <a:r>
              <a:rPr lang="ru-RU" dirty="0">
                <a:cs typeface="Calibri"/>
              </a:rPr>
              <a:t>Требования к устройству</a:t>
            </a:r>
          </a:p>
          <a:p>
            <a:pPr>
              <a:buFontTx/>
              <a:buChar char="-"/>
            </a:pPr>
            <a:r>
              <a:rPr lang="ru-RU" dirty="0">
                <a:cs typeface="Calibri"/>
              </a:rPr>
              <a:t>Отсутствие единого шаблона</a:t>
            </a:r>
          </a:p>
          <a:p>
            <a:pPr>
              <a:buFontTx/>
              <a:buChar char="-"/>
            </a:pPr>
            <a:r>
              <a:rPr lang="ru-RU" dirty="0">
                <a:cs typeface="Calibri"/>
              </a:rPr>
              <a:t>Унификация выбора устройств для проверки</a:t>
            </a:r>
          </a:p>
          <a:p>
            <a:pPr>
              <a:buFontTx/>
              <a:buChar char="-"/>
            </a:pPr>
            <a:r>
              <a:rPr lang="ru-RU" dirty="0">
                <a:cs typeface="Calibri"/>
              </a:rPr>
              <a:t>Желание изучать рынок устройств</a:t>
            </a:r>
          </a:p>
        </p:txBody>
      </p:sp>
      <p:pic>
        <p:nvPicPr>
          <p:cNvPr id="5" name="Рисунок 4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94B4930-9A26-46F7-841E-6C42F4B4C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469" y="352425"/>
            <a:ext cx="1895862" cy="117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659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94B4930-9A26-46F7-841E-6C42F4B4C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469" y="352425"/>
            <a:ext cx="1895862" cy="1176338"/>
          </a:xfrm>
          <a:prstGeom prst="rect">
            <a:avLst/>
          </a:prstGeom>
        </p:spPr>
      </p:pic>
      <p:pic>
        <p:nvPicPr>
          <p:cNvPr id="7" name="Content Placeholder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28D30140-2C05-4477-AE4E-85CD391DF2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55" y="646906"/>
            <a:ext cx="9891890" cy="5564188"/>
          </a:xfrm>
        </p:spPr>
      </p:pic>
    </p:spTree>
    <p:extLst>
      <p:ext uri="{BB962C8B-B14F-4D97-AF65-F5344CB8AC3E}">
        <p14:creationId xmlns:p14="http://schemas.microsoft.com/office/powerpoint/2010/main" val="26702023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8BA48B-E5E1-453F-83C9-D8AC38B63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Montserrat&quot;,sans-seri"/>
              </a:rPr>
              <a:t>Вопросы?</a:t>
            </a:r>
          </a:p>
        </p:txBody>
      </p:sp>
      <p:pic>
        <p:nvPicPr>
          <p:cNvPr id="5" name="Рисунок 4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94B4930-9A26-46F7-841E-6C42F4B4C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469" y="352425"/>
            <a:ext cx="1895862" cy="1176338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1A62964D-C1D9-4351-81E0-5A561CD52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Огромное вам спасибо что вообще дослушали весь этот поток мысли. Спасибо моим коллегам которые помогали мне делать этот доклад, спасибо моей жене которая верила в меня больше чем я сам. Спасибо всем с кем я раннее работал, так как вы помогали мне постоянно развиваться!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en-US" dirty="0"/>
              <a:t>@0mnitester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008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8BA48B-E5E1-453F-83C9-D8AC38B63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Montserrat&quot;,sans-seri"/>
              </a:rPr>
              <a:t>У кого мы получаем информацию?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033D2C-E93D-4314-A71D-241838150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Tx/>
              <a:buChar char="-"/>
            </a:pPr>
            <a:endParaRPr lang="ru-RU" dirty="0">
              <a:cs typeface="Calibri"/>
            </a:endParaRPr>
          </a:p>
          <a:p>
            <a:pPr>
              <a:buFontTx/>
              <a:buChar char="-"/>
            </a:pPr>
            <a:r>
              <a:rPr lang="ru-RU" dirty="0">
                <a:cs typeface="Calibri"/>
              </a:rPr>
              <a:t>Разработчики</a:t>
            </a:r>
          </a:p>
          <a:p>
            <a:pPr>
              <a:buFontTx/>
              <a:buChar char="-"/>
            </a:pPr>
            <a:r>
              <a:rPr lang="ru-RU" dirty="0" err="1">
                <a:cs typeface="Calibri"/>
              </a:rPr>
              <a:t>Продуктологи</a:t>
            </a:r>
            <a:endParaRPr lang="ru-RU" dirty="0">
              <a:cs typeface="Calibri"/>
            </a:endParaRPr>
          </a:p>
          <a:p>
            <a:pPr>
              <a:buFontTx/>
              <a:buChar char="-"/>
            </a:pPr>
            <a:r>
              <a:rPr lang="ru-RU" dirty="0">
                <a:cs typeface="Calibri"/>
              </a:rPr>
              <a:t>Аналитика</a:t>
            </a:r>
          </a:p>
          <a:p>
            <a:pPr>
              <a:buFontTx/>
              <a:buChar char="-"/>
            </a:pPr>
            <a:r>
              <a:rPr lang="ru-RU" dirty="0">
                <a:cs typeface="Calibri"/>
              </a:rPr>
              <a:t>Интернет </a:t>
            </a:r>
          </a:p>
        </p:txBody>
      </p:sp>
      <p:pic>
        <p:nvPicPr>
          <p:cNvPr id="5" name="Рисунок 4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94B4930-9A26-46F7-841E-6C42F4B4C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469" y="352425"/>
            <a:ext cx="1895862" cy="117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85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8BA48B-E5E1-453F-83C9-D8AC38B63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Montserrat&quot;,sans-seri"/>
              </a:rPr>
              <a:t>У кого мы получаем информацию?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033D2C-E93D-4314-A71D-241838150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Tx/>
              <a:buChar char="-"/>
            </a:pPr>
            <a:endParaRPr lang="ru-RU" dirty="0">
              <a:cs typeface="Calibri"/>
            </a:endParaRPr>
          </a:p>
          <a:p>
            <a:pPr>
              <a:buFontTx/>
              <a:buChar char="-"/>
            </a:pPr>
            <a:r>
              <a:rPr lang="ru-RU" dirty="0">
                <a:cs typeface="Calibri"/>
              </a:rPr>
              <a:t>Разработчики (Системные требования к продукту)</a:t>
            </a:r>
          </a:p>
          <a:p>
            <a:pPr>
              <a:buFontTx/>
              <a:buChar char="-"/>
            </a:pPr>
            <a:r>
              <a:rPr lang="ru-RU" dirty="0" err="1">
                <a:cs typeface="Calibri"/>
              </a:rPr>
              <a:t>Продуктологи</a:t>
            </a:r>
            <a:endParaRPr lang="ru-RU" dirty="0">
              <a:cs typeface="Calibri"/>
            </a:endParaRPr>
          </a:p>
          <a:p>
            <a:pPr>
              <a:buFontTx/>
              <a:buChar char="-"/>
            </a:pPr>
            <a:r>
              <a:rPr lang="ru-RU" dirty="0">
                <a:cs typeface="Calibri"/>
              </a:rPr>
              <a:t>Аналитика</a:t>
            </a:r>
          </a:p>
          <a:p>
            <a:pPr>
              <a:buFontTx/>
              <a:buChar char="-"/>
            </a:pPr>
            <a:r>
              <a:rPr lang="ru-RU" dirty="0">
                <a:cs typeface="Calibri"/>
              </a:rPr>
              <a:t>Интернет </a:t>
            </a:r>
          </a:p>
        </p:txBody>
      </p:sp>
      <p:pic>
        <p:nvPicPr>
          <p:cNvPr id="5" name="Рисунок 4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94B4930-9A26-46F7-841E-6C42F4B4C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469" y="352425"/>
            <a:ext cx="1895862" cy="117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11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8BA48B-E5E1-453F-83C9-D8AC38B63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Montserrat&quot;,sans-seri"/>
              </a:rPr>
              <a:t>У кого мы получаем информацию?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033D2C-E93D-4314-A71D-241838150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Tx/>
              <a:buChar char="-"/>
            </a:pPr>
            <a:endParaRPr lang="ru-RU" dirty="0">
              <a:cs typeface="Calibri"/>
            </a:endParaRPr>
          </a:p>
          <a:p>
            <a:pPr>
              <a:buFontTx/>
              <a:buChar char="-"/>
            </a:pPr>
            <a:r>
              <a:rPr lang="ru-RU" dirty="0">
                <a:cs typeface="Calibri"/>
              </a:rPr>
              <a:t>Разработчики (Системные требования к продукту)</a:t>
            </a:r>
          </a:p>
          <a:p>
            <a:pPr>
              <a:buFontTx/>
              <a:buChar char="-"/>
            </a:pPr>
            <a:r>
              <a:rPr lang="ru-RU" dirty="0" err="1">
                <a:cs typeface="Calibri"/>
              </a:rPr>
              <a:t>Продуктологи</a:t>
            </a:r>
            <a:r>
              <a:rPr lang="ru-RU" dirty="0">
                <a:cs typeface="Calibri"/>
              </a:rPr>
              <a:t> (Аудитория и сценарии)</a:t>
            </a:r>
          </a:p>
          <a:p>
            <a:pPr>
              <a:buFontTx/>
              <a:buChar char="-"/>
            </a:pPr>
            <a:r>
              <a:rPr lang="ru-RU" dirty="0">
                <a:cs typeface="Calibri"/>
              </a:rPr>
              <a:t>Аналитика</a:t>
            </a:r>
          </a:p>
          <a:p>
            <a:pPr>
              <a:buFontTx/>
              <a:buChar char="-"/>
            </a:pPr>
            <a:r>
              <a:rPr lang="ru-RU" dirty="0">
                <a:cs typeface="Calibri"/>
              </a:rPr>
              <a:t>Интернет </a:t>
            </a:r>
          </a:p>
        </p:txBody>
      </p:sp>
      <p:pic>
        <p:nvPicPr>
          <p:cNvPr id="5" name="Рисунок 4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94B4930-9A26-46F7-841E-6C42F4B4C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469" y="352425"/>
            <a:ext cx="1895862" cy="117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73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8BA48B-E5E1-453F-83C9-D8AC38B63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Montserrat&quot;,sans-seri"/>
              </a:rPr>
              <a:t>У кого мы получаем информацию?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033D2C-E93D-4314-A71D-241838150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Tx/>
              <a:buChar char="-"/>
            </a:pPr>
            <a:endParaRPr lang="ru-RU" dirty="0">
              <a:cs typeface="Calibri"/>
            </a:endParaRPr>
          </a:p>
          <a:p>
            <a:pPr>
              <a:buFontTx/>
              <a:buChar char="-"/>
            </a:pPr>
            <a:r>
              <a:rPr lang="ru-RU" dirty="0">
                <a:cs typeface="Calibri"/>
              </a:rPr>
              <a:t>Разработчики (Системные требования к продукту)</a:t>
            </a:r>
          </a:p>
          <a:p>
            <a:pPr>
              <a:buFontTx/>
              <a:buChar char="-"/>
            </a:pPr>
            <a:r>
              <a:rPr lang="ru-RU" dirty="0" err="1">
                <a:cs typeface="Calibri"/>
              </a:rPr>
              <a:t>Продуктологи</a:t>
            </a:r>
            <a:r>
              <a:rPr lang="ru-RU" dirty="0">
                <a:cs typeface="Calibri"/>
              </a:rPr>
              <a:t> (Аудитория и сценарии)</a:t>
            </a:r>
          </a:p>
          <a:p>
            <a:pPr>
              <a:buFontTx/>
              <a:buChar char="-"/>
            </a:pPr>
            <a:r>
              <a:rPr lang="ru-RU" dirty="0">
                <a:cs typeface="Calibri"/>
              </a:rPr>
              <a:t>Аналитика (Аудитория на основе метрик)</a:t>
            </a:r>
          </a:p>
          <a:p>
            <a:pPr>
              <a:buFontTx/>
              <a:buChar char="-"/>
            </a:pPr>
            <a:r>
              <a:rPr lang="ru-RU" dirty="0">
                <a:cs typeface="Calibri"/>
              </a:rPr>
              <a:t>Интернет </a:t>
            </a:r>
          </a:p>
        </p:txBody>
      </p:sp>
      <p:pic>
        <p:nvPicPr>
          <p:cNvPr id="5" name="Рисунок 4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94B4930-9A26-46F7-841E-6C42F4B4C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469" y="352425"/>
            <a:ext cx="1895862" cy="117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39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8BA48B-E5E1-453F-83C9-D8AC38B63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Montserrat&quot;,sans-seri"/>
              </a:rPr>
              <a:t>У кого мы получаем информацию?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033D2C-E93D-4314-A71D-241838150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Tx/>
              <a:buChar char="-"/>
            </a:pPr>
            <a:endParaRPr lang="ru-RU" dirty="0">
              <a:cs typeface="Calibri"/>
            </a:endParaRPr>
          </a:p>
          <a:p>
            <a:pPr>
              <a:buFontTx/>
              <a:buChar char="-"/>
            </a:pPr>
            <a:r>
              <a:rPr lang="ru-RU" dirty="0">
                <a:cs typeface="Calibri"/>
              </a:rPr>
              <a:t>Разработчики (Системные требования к продукту)</a:t>
            </a:r>
          </a:p>
          <a:p>
            <a:pPr>
              <a:buFontTx/>
              <a:buChar char="-"/>
            </a:pPr>
            <a:r>
              <a:rPr lang="ru-RU" dirty="0" err="1">
                <a:cs typeface="Calibri"/>
              </a:rPr>
              <a:t>Продуктологи</a:t>
            </a:r>
            <a:r>
              <a:rPr lang="ru-RU" dirty="0">
                <a:cs typeface="Calibri"/>
              </a:rPr>
              <a:t> (Аудитория и сценарии)</a:t>
            </a:r>
          </a:p>
          <a:p>
            <a:pPr>
              <a:buFontTx/>
              <a:buChar char="-"/>
            </a:pPr>
            <a:r>
              <a:rPr lang="ru-RU" dirty="0">
                <a:cs typeface="Calibri"/>
              </a:rPr>
              <a:t>Аналитика (Аудитория на основе метрик)</a:t>
            </a:r>
          </a:p>
          <a:p>
            <a:pPr>
              <a:buFontTx/>
              <a:buChar char="-"/>
            </a:pPr>
            <a:r>
              <a:rPr lang="ru-RU" dirty="0">
                <a:cs typeface="Calibri"/>
              </a:rPr>
              <a:t>Интернет (Рынок страны где будет распространяться продукт)</a:t>
            </a:r>
          </a:p>
        </p:txBody>
      </p:sp>
      <p:pic>
        <p:nvPicPr>
          <p:cNvPr id="5" name="Рисунок 4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94B4930-9A26-46F7-841E-6C42F4B4C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469" y="352425"/>
            <a:ext cx="1895862" cy="117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035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8BA48B-E5E1-453F-83C9-D8AC38B63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Montserrat&quot;,sans-seri"/>
              </a:rPr>
              <a:t>Мобильные устройства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033D2C-E93D-4314-A71D-241838150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Tx/>
              <a:buChar char="-"/>
            </a:pPr>
            <a:endParaRPr lang="ru-RU" dirty="0">
              <a:cs typeface="Calibri"/>
            </a:endParaRPr>
          </a:p>
          <a:p>
            <a:pPr>
              <a:buFontTx/>
              <a:buChar char="-"/>
            </a:pPr>
            <a:r>
              <a:rPr lang="en-US" dirty="0">
                <a:cs typeface="Calibri"/>
              </a:rPr>
              <a:t>OS</a:t>
            </a:r>
          </a:p>
          <a:p>
            <a:pPr>
              <a:buFontTx/>
              <a:buChar char="-"/>
            </a:pPr>
            <a:r>
              <a:rPr lang="en-US" dirty="0">
                <a:cs typeface="Calibri"/>
              </a:rPr>
              <a:t>CPU</a:t>
            </a:r>
          </a:p>
          <a:p>
            <a:pPr>
              <a:buFontTx/>
              <a:buChar char="-"/>
            </a:pPr>
            <a:r>
              <a:rPr lang="en-US" dirty="0">
                <a:cs typeface="Calibri"/>
              </a:rPr>
              <a:t>Resolution</a:t>
            </a:r>
          </a:p>
          <a:p>
            <a:pPr>
              <a:buFontTx/>
              <a:buChar char="-"/>
            </a:pPr>
            <a:r>
              <a:rPr lang="en-US" dirty="0">
                <a:cs typeface="Calibri"/>
              </a:rPr>
              <a:t>Ram</a:t>
            </a:r>
            <a:endParaRPr lang="ru-RU" dirty="0">
              <a:cs typeface="Calibri"/>
            </a:endParaRPr>
          </a:p>
          <a:p>
            <a:pPr>
              <a:buFontTx/>
              <a:buChar char="-"/>
            </a:pPr>
            <a:r>
              <a:rPr lang="ru-RU" dirty="0">
                <a:cs typeface="Calibri"/>
              </a:rPr>
              <a:t>Настройки устройства</a:t>
            </a:r>
            <a:endParaRPr lang="en-US" dirty="0">
              <a:cs typeface="Calibri"/>
            </a:endParaRPr>
          </a:p>
        </p:txBody>
      </p:sp>
      <p:pic>
        <p:nvPicPr>
          <p:cNvPr id="5" name="Рисунок 4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94B4930-9A26-46F7-841E-6C42F4B4C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469" y="352425"/>
            <a:ext cx="1895862" cy="117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39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408</Words>
  <Application>Microsoft Office PowerPoint</Application>
  <PresentationFormat>Широкоэкранный</PresentationFormat>
  <Paragraphs>96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Office Theme</vt:lpstr>
      <vt:lpstr>На что обращать внимание при формировании парка устройств</vt:lpstr>
      <vt:lpstr>Представлюсь</vt:lpstr>
      <vt:lpstr>more.tv</vt:lpstr>
      <vt:lpstr>У кого мы получаем информацию?</vt:lpstr>
      <vt:lpstr>У кого мы получаем информацию?</vt:lpstr>
      <vt:lpstr>У кого мы получаем информацию?</vt:lpstr>
      <vt:lpstr>У кого мы получаем информацию?</vt:lpstr>
      <vt:lpstr>У кого мы получаем информацию?</vt:lpstr>
      <vt:lpstr>Мобильные устройства</vt:lpstr>
      <vt:lpstr>OS + Модель устройства</vt:lpstr>
      <vt:lpstr>Проблема границы разрешений</vt:lpstr>
      <vt:lpstr>Проблема границы разрешений</vt:lpstr>
      <vt:lpstr>Resolution + Настройки устройства</vt:lpstr>
      <vt:lpstr>Widescreen и отключённые кнопки </vt:lpstr>
      <vt:lpstr>Widescreen и отключённые кнопки</vt:lpstr>
      <vt:lpstr>OS + Resolution</vt:lpstr>
      <vt:lpstr>Конфликт разрешения и объектов</vt:lpstr>
      <vt:lpstr>Конфликт разрешения и объектов</vt:lpstr>
      <vt:lpstr>Resolution + Модель устройства</vt:lpstr>
      <vt:lpstr>Не масштабирование экрана</vt:lpstr>
      <vt:lpstr>Не масштабирование экрана</vt:lpstr>
      <vt:lpstr>OS + Настройки устройства</vt:lpstr>
      <vt:lpstr>Не «Ванильный» функционал</vt:lpstr>
      <vt:lpstr>Не «Ванильный» функционал</vt:lpstr>
      <vt:lpstr>Как нам понять на чём тестировать?</vt:lpstr>
      <vt:lpstr>Ведите таблицу устройств</vt:lpstr>
      <vt:lpstr>Не повторяйтесь в выборе устройств</vt:lpstr>
      <vt:lpstr>Используйте в тестах проблемные устройства</vt:lpstr>
      <vt:lpstr>Контролируйте версии ОС</vt:lpstr>
      <vt:lpstr>Вывод</vt:lpstr>
      <vt:lpstr>Презентация PowerPoint</vt:lpstr>
      <vt:lpstr>Вопросы?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Максим Елсуков</cp:lastModifiedBy>
  <cp:revision>145</cp:revision>
  <dcterms:created xsi:type="dcterms:W3CDTF">2021-03-11T12:37:47Z</dcterms:created>
  <dcterms:modified xsi:type="dcterms:W3CDTF">2021-04-17T08:16:21Z</dcterms:modified>
</cp:coreProperties>
</file>