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6" r:id="rId5"/>
    <p:sldId id="279" r:id="rId6"/>
    <p:sldId id="281" r:id="rId7"/>
    <p:sldId id="261" r:id="rId8"/>
    <p:sldId id="268" r:id="rId9"/>
    <p:sldId id="260" r:id="rId10"/>
    <p:sldId id="264" r:id="rId11"/>
    <p:sldId id="267" r:id="rId12"/>
    <p:sldId id="262" r:id="rId13"/>
    <p:sldId id="283" r:id="rId14"/>
    <p:sldId id="28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52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1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732A-D540-4390-A49C-44B8F72307E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4CC-20AE-43DA-BCDC-3299B602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732A-D540-4390-A49C-44B8F72307E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4CC-20AE-43DA-BCDC-3299B602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2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732A-D540-4390-A49C-44B8F72307E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4CC-20AE-43DA-BCDC-3299B602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5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732A-D540-4390-A49C-44B8F72307E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4CC-20AE-43DA-BCDC-3299B602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0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732A-D540-4390-A49C-44B8F72307E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4CC-20AE-43DA-BCDC-3299B602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7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732A-D540-4390-A49C-44B8F72307E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4CC-20AE-43DA-BCDC-3299B602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75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732A-D540-4390-A49C-44B8F72307E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4CC-20AE-43DA-BCDC-3299B602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1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732A-D540-4390-A49C-44B8F72307E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4CC-20AE-43DA-BCDC-3299B602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732A-D540-4390-A49C-44B8F72307E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4CC-20AE-43DA-BCDC-3299B602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732A-D540-4390-A49C-44B8F72307E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4CC-20AE-43DA-BCDC-3299B602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8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732A-D540-4390-A49C-44B8F72307E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AF4CC-20AE-43DA-BCDC-3299B602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9732A-D540-4390-A49C-44B8F72307E5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AF4CC-20AE-43DA-BCDC-3299B602E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est.pflb.ru/convert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subTitle" idx="1"/>
          </p:nvPr>
        </p:nvSpPr>
        <p:spPr>
          <a:xfrm>
            <a:off x="2683940" y="6133578"/>
            <a:ext cx="9499600" cy="724428"/>
          </a:xfrm>
        </p:spPr>
        <p:txBody>
          <a:bodyPr/>
          <a:lstStyle/>
          <a:p>
            <a:r>
              <a:rPr lang="ru-RU" dirty="0" smtClean="0"/>
              <a:t>Байкалов Пётр</a:t>
            </a:r>
            <a:r>
              <a:rPr lang="en-US" dirty="0" smtClean="0"/>
              <a:t>, </a:t>
            </a:r>
            <a:r>
              <a:rPr lang="ru-RU" dirty="0" smtClean="0"/>
              <a:t>инженер нагрузочного </a:t>
            </a:r>
            <a:r>
              <a:rPr lang="ru-RU" dirty="0" smtClean="0"/>
              <a:t>тестирования</a:t>
            </a:r>
            <a:endParaRPr lang="en-US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3132" y="218702"/>
            <a:ext cx="1202266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/>
              <a:t>Конвертация скриптов </a:t>
            </a:r>
            <a:r>
              <a:rPr lang="ru-RU" sz="3500" dirty="0" smtClean="0"/>
              <a:t>баз данных </a:t>
            </a:r>
            <a:r>
              <a:rPr lang="en-US" sz="3500" dirty="0" smtClean="0"/>
              <a:t>LoadRunner </a:t>
            </a:r>
            <a:r>
              <a:rPr lang="ru-RU" sz="3500" dirty="0" smtClean="0"/>
              <a:t>для </a:t>
            </a:r>
            <a:r>
              <a:rPr lang="en-US" sz="3500" dirty="0" err="1"/>
              <a:t>JMeter</a:t>
            </a:r>
            <a:endParaRPr lang="ru-RU" sz="35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2600" y="977368"/>
            <a:ext cx="10735734" cy="5059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Содержание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Посылки к написанию конвертера</a:t>
            </a:r>
          </a:p>
          <a:p>
            <a:r>
              <a:rPr lang="ru-RU" sz="2400" dirty="0" smtClean="0"/>
              <a:t>Структура решения</a:t>
            </a:r>
            <a:endParaRPr lang="en-US" sz="2400" dirty="0" smtClean="0"/>
          </a:p>
          <a:p>
            <a:r>
              <a:rPr lang="ru-RU" sz="2400" dirty="0" smtClean="0"/>
              <a:t>Возможности конвертера</a:t>
            </a:r>
          </a:p>
          <a:p>
            <a:r>
              <a:rPr lang="ru-RU" sz="2400" dirty="0" smtClean="0"/>
              <a:t>Технические особенности конвертации</a:t>
            </a:r>
            <a:endParaRPr lang="ru-RU" sz="2400" dirty="0"/>
          </a:p>
          <a:p>
            <a:r>
              <a:rPr lang="ru-RU" sz="2400" dirty="0" smtClean="0"/>
              <a:t>Веб-сервис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endParaRPr lang="en-US" sz="24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40" y="1221050"/>
            <a:ext cx="2438400" cy="2438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812" y="4250276"/>
            <a:ext cx="3452444" cy="12992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036733"/>
            <a:ext cx="2269050" cy="4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14" y="525339"/>
            <a:ext cx="7301068" cy="5346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0" y="21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Как устроены скрипты </a:t>
            </a:r>
            <a:r>
              <a:rPr lang="en-US" sz="2800" dirty="0"/>
              <a:t>LR: </a:t>
            </a:r>
            <a:r>
              <a:rPr lang="en-US" sz="2800" dirty="0" err="1"/>
              <a:t>Action.c</a:t>
            </a:r>
            <a:endParaRPr lang="en-US" sz="2800" dirty="0" smtClean="0"/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3468023" y="1048560"/>
            <a:ext cx="1828800" cy="1960824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857" y="1332984"/>
            <a:ext cx="35712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Открытие и настройка соединения</a:t>
            </a:r>
            <a:endParaRPr lang="ru-RU" sz="3000" dirty="0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3468023" y="3067051"/>
            <a:ext cx="1828800" cy="1689100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9857" y="3009384"/>
            <a:ext cx="35712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/>
              <a:t>Создание и выполнение </a:t>
            </a:r>
            <a:r>
              <a:rPr lang="ru-RU" sz="3000" dirty="0" err="1"/>
              <a:t>стейтмента</a:t>
            </a:r>
            <a:endParaRPr lang="ru-RU" sz="3000" dirty="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468023" y="4813817"/>
            <a:ext cx="1828800" cy="662957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857" y="4698484"/>
            <a:ext cx="357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Использование результата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531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489" y="1174146"/>
            <a:ext cx="4096322" cy="5468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-25400" y="63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Симуляция </a:t>
            </a:r>
            <a:r>
              <a:rPr lang="en-US" sz="2800" dirty="0" smtClean="0"/>
              <a:t>fetch </a:t>
            </a:r>
            <a:r>
              <a:rPr lang="ru-RU" sz="2800" dirty="0" smtClean="0"/>
              <a:t>конвертером и добавление захвата в переменную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96336" y="757764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Сгенерированный конвертером код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81908" y="757764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Ручное добавление захвата в </a:t>
            </a:r>
            <a:r>
              <a:rPr lang="en-US" dirty="0" err="1" smtClean="0"/>
              <a:t>JMeter</a:t>
            </a:r>
            <a:r>
              <a:rPr lang="ru-RU" dirty="0" smtClean="0"/>
              <a:t>-переменную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99" y="1212246"/>
            <a:ext cx="4067743" cy="5458587"/>
          </a:xfrm>
          <a:prstGeom prst="rect">
            <a:avLst/>
          </a:prstGeom>
        </p:spPr>
      </p:pic>
      <p:sp>
        <p:nvSpPr>
          <p:cNvPr id="6" name="Блок-схема: процесс 5"/>
          <p:cNvSpPr/>
          <p:nvPr/>
        </p:nvSpPr>
        <p:spPr>
          <a:xfrm>
            <a:off x="7833459" y="3366864"/>
            <a:ext cx="2451100" cy="697135"/>
          </a:xfrm>
          <a:prstGeom prst="flowChartProcess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9418419" y="5559582"/>
            <a:ext cx="816765" cy="231619"/>
          </a:xfrm>
          <a:prstGeom prst="flowChartProcess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9046463" y="5791201"/>
            <a:ext cx="499873" cy="176783"/>
          </a:xfrm>
          <a:prstGeom prst="flowChartProcess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0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0" y="63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Интерпретация </a:t>
            </a:r>
            <a:r>
              <a:rPr lang="en-US" sz="2800" dirty="0" smtClean="0"/>
              <a:t>UTF-8</a:t>
            </a:r>
            <a:r>
              <a:rPr lang="ru-RU" sz="2800" dirty="0" smtClean="0"/>
              <a:t> в скриптах </a:t>
            </a:r>
            <a:r>
              <a:rPr lang="en-US" sz="2800" dirty="0" smtClean="0"/>
              <a:t>LoadRunner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957" y="2368175"/>
            <a:ext cx="11601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комментарий на русском языке в кодировке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CP1251</a:t>
            </a:r>
          </a:p>
          <a:p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lr_start_transaction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("название транзакции на русском в кодировке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CP1251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lrd_ora8_stmt(OraStm44, "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ru-R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Р¤СѓРЅ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ru-R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xDO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єС†РёРё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"'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dual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", 1, 0, 0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733" y="1792718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проблемного кода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3956" y="4755782"/>
            <a:ext cx="11601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комментарий на русском языке в кодировке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CP1251</a:t>
            </a:r>
          </a:p>
          <a:p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lr_start_transaction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("название транзакции на русском в кодировке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CP1251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lrd_ora8_stmt(OraStm44, "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'"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"Функции"'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dual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", 1, 0, 0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733" y="4250272"/>
            <a:ext cx="862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 результата</a:t>
            </a:r>
            <a:r>
              <a:rPr lang="en-US" dirty="0" smtClean="0"/>
              <a:t> (</a:t>
            </a:r>
            <a:r>
              <a:rPr lang="ru-RU" dirty="0" smtClean="0"/>
              <a:t>сохраняется в промежуточный файл </a:t>
            </a:r>
            <a:r>
              <a:rPr lang="en-US" dirty="0" smtClean="0"/>
              <a:t>.utf8)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60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0" y="63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Веб-сервис конвертера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087008" y="5442469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Отзывы: </a:t>
            </a:r>
            <a:r>
              <a:rPr lang="en-US" dirty="0" smtClean="0"/>
              <a:t>support@pflb.ru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87008" y="4632562"/>
            <a:ext cx="309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5"/>
                </a:solidFill>
              </a:rPr>
              <a:t>https://test.pflb.ru/converter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817" y="872265"/>
            <a:ext cx="3343678" cy="3343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689"/>
          <a:stretch/>
        </p:blipFill>
        <p:spPr>
          <a:xfrm>
            <a:off x="418762" y="656705"/>
            <a:ext cx="6769985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0" y="115546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70571" y="3169524"/>
            <a:ext cx="9693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Байкалов Пётр</a:t>
            </a:r>
            <a:r>
              <a:rPr lang="en-US" sz="2400" dirty="0"/>
              <a:t>, </a:t>
            </a:r>
            <a:r>
              <a:rPr lang="ru-RU" sz="2400" dirty="0"/>
              <a:t>инженер нагрузочного тестирования </a:t>
            </a:r>
            <a:r>
              <a:rPr lang="en-US" sz="2400" dirty="0"/>
              <a:t>Performance </a:t>
            </a:r>
            <a:r>
              <a:rPr lang="en-US" sz="2400" dirty="0" smtClean="0"/>
              <a:t>Lab</a:t>
            </a:r>
            <a:endParaRPr lang="ru-RU" sz="2400" dirty="0" smtClean="0"/>
          </a:p>
          <a:p>
            <a:r>
              <a:rPr lang="ru-RU" sz="2400" dirty="0" smtClean="0"/>
              <a:t>Почта: </a:t>
            </a:r>
            <a:r>
              <a:rPr lang="en-US" sz="2400" dirty="0" smtClean="0"/>
              <a:t>p.baykalov@pflb.ru</a:t>
            </a:r>
            <a:endParaRPr lang="ru-RU" sz="2400" dirty="0" smtClean="0"/>
          </a:p>
          <a:p>
            <a:endParaRPr lang="en-US" sz="2400" dirty="0"/>
          </a:p>
          <a:p>
            <a:r>
              <a:rPr lang="en-GB" sz="2400" dirty="0">
                <a:solidFill>
                  <a:schemeClr val="accent5"/>
                </a:solidFill>
                <a:hlinkClick r:id="rId2"/>
              </a:rPr>
              <a:t>https://</a:t>
            </a:r>
            <a:r>
              <a:rPr lang="en-GB" sz="2400" dirty="0" smtClean="0">
                <a:solidFill>
                  <a:schemeClr val="accent5"/>
                </a:solidFill>
                <a:hlinkClick r:id="rId2"/>
              </a:rPr>
              <a:t>test.pflb.ru/converter</a:t>
            </a:r>
            <a:endParaRPr lang="en-GB" sz="2400" dirty="0" smtClean="0">
              <a:solidFill>
                <a:schemeClr val="accent5"/>
              </a:solidFill>
            </a:endParaRPr>
          </a:p>
          <a:p>
            <a:r>
              <a:rPr lang="ru-RU" sz="2400" dirty="0" smtClean="0"/>
              <a:t>Поддержка: </a:t>
            </a:r>
            <a:r>
              <a:rPr lang="en-US" sz="2400" dirty="0" smtClean="0"/>
              <a:t>support@pflb.ru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44" y="4476157"/>
            <a:ext cx="2269050" cy="4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6014407" y="846667"/>
            <a:ext cx="4319" cy="5630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13829" y="909595"/>
            <a:ext cx="563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Архитектура с тремя и более звеньями</a:t>
            </a: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2039126" y="1922334"/>
            <a:ext cx="1574800" cy="68579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База данных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63127" y="4983382"/>
            <a:ext cx="3526798" cy="1227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Внешний интерфейс системы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10" idx="3"/>
            <a:endCxn id="2" idx="0"/>
          </p:cNvCxnSpPr>
          <p:nvPr/>
        </p:nvCxnSpPr>
        <p:spPr>
          <a:xfrm>
            <a:off x="2826526" y="2608133"/>
            <a:ext cx="0" cy="237524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магнитный диск 10"/>
          <p:cNvSpPr/>
          <p:nvPr/>
        </p:nvSpPr>
        <p:spPr>
          <a:xfrm>
            <a:off x="8202098" y="1922333"/>
            <a:ext cx="1574800" cy="685799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База данных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11" idx="3"/>
            <a:endCxn id="15" idx="0"/>
          </p:cNvCxnSpPr>
          <p:nvPr/>
        </p:nvCxnSpPr>
        <p:spPr>
          <a:xfrm>
            <a:off x="8989498" y="2608132"/>
            <a:ext cx="1" cy="105732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956565" y="3665452"/>
            <a:ext cx="2065867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Звенья абстракции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5" idx="2"/>
            <a:endCxn id="43" idx="0"/>
          </p:cNvCxnSpPr>
          <p:nvPr/>
        </p:nvCxnSpPr>
        <p:spPr>
          <a:xfrm>
            <a:off x="8989499" y="4071852"/>
            <a:ext cx="0" cy="91153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0678" y="909595"/>
            <a:ext cx="563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Двухзвенная архитектура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 flipH="1">
            <a:off x="8989499" y="2948044"/>
            <a:ext cx="120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OCI</a:t>
            </a:r>
            <a:endParaRPr lang="ru-RU" dirty="0" smtClean="0"/>
          </a:p>
        </p:txBody>
      </p:sp>
      <p:sp>
        <p:nvSpPr>
          <p:cNvPr id="31" name="TextBox 30"/>
          <p:cNvSpPr txBox="1"/>
          <p:nvPr/>
        </p:nvSpPr>
        <p:spPr>
          <a:xfrm flipH="1">
            <a:off x="2829852" y="3569547"/>
            <a:ext cx="1205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OCI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flipH="1">
            <a:off x="8989499" y="4162000"/>
            <a:ext cx="120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</a:t>
            </a:r>
            <a:endParaRPr lang="ru-RU" dirty="0" smtClean="0"/>
          </a:p>
          <a:p>
            <a:r>
              <a:rPr lang="ru-RU" dirty="0" smtClean="0"/>
              <a:t>и прочие</a:t>
            </a:r>
            <a:endParaRPr lang="en-US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226100" y="4983382"/>
            <a:ext cx="3526798" cy="1227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Внешний интерфейс системы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0" y="21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LoadRunner </a:t>
            </a:r>
            <a:r>
              <a:rPr lang="ru-RU" sz="2800" dirty="0" smtClean="0"/>
              <a:t>– средство записи для двухзвенных систем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74" y="474267"/>
            <a:ext cx="9525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/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7466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0194" y="1430860"/>
            <a:ext cx="4783649" cy="372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      Приложение	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90190" y="5545659"/>
            <a:ext cx="4783649" cy="372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LoadRunner Virtual User Generator	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90189" y="2810926"/>
            <a:ext cx="4783649" cy="372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OCI.dll</a:t>
            </a:r>
            <a:r>
              <a:rPr lang="ru-RU" dirty="0" smtClean="0"/>
              <a:t>	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931333" y="-26246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887707" y="3085042"/>
            <a:ext cx="195450" cy="246061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0" y="21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Схема </a:t>
            </a:r>
            <a:r>
              <a:rPr lang="ru-RU" sz="2800" dirty="0" smtClean="0"/>
              <a:t>записи вызовов </a:t>
            </a:r>
            <a:r>
              <a:rPr lang="ru-RU" sz="2800" dirty="0" err="1" smtClean="0"/>
              <a:t>ЛоадРаннером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0189" y="2815166"/>
            <a:ext cx="3716857" cy="141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767519" y="1586462"/>
            <a:ext cx="220136" cy="122446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03764" y="2879723"/>
            <a:ext cx="382218" cy="272944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58580" y="2831569"/>
            <a:ext cx="93133" cy="10054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51251" y="1981452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Попытка вызова </a:t>
            </a:r>
            <a:r>
              <a:rPr lang="en-US" dirty="0" smtClean="0"/>
              <a:t>OCI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88391" y="4064612"/>
            <a:ext cx="299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. </a:t>
            </a:r>
            <a:r>
              <a:rPr lang="ru-RU" dirty="0" smtClean="0"/>
              <a:t>Перенаправление вызова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5049287" y="4058686"/>
            <a:ext cx="1789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Завершение вызова после анализа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40" y="1306014"/>
            <a:ext cx="2438400" cy="2438400"/>
          </a:xfrm>
          <a:prstGeom prst="rect">
            <a:avLst/>
          </a:prstGeom>
        </p:spPr>
      </p:pic>
      <p:sp>
        <p:nvSpPr>
          <p:cNvPr id="16" name="Блок-схема: несколько документов 15"/>
          <p:cNvSpPr/>
          <p:nvPr/>
        </p:nvSpPr>
        <p:spPr>
          <a:xfrm>
            <a:off x="8910127" y="5286892"/>
            <a:ext cx="1597160" cy="1070987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Скрипт</a:t>
            </a:r>
          </a:p>
          <a:p>
            <a:pPr algn="ctr"/>
            <a:r>
              <a:rPr lang="en-US" dirty="0"/>
              <a:t>LoadRunner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8" idx="3"/>
            <a:endCxn id="16" idx="1"/>
          </p:cNvCxnSpPr>
          <p:nvPr/>
        </p:nvCxnSpPr>
        <p:spPr>
          <a:xfrm>
            <a:off x="6873839" y="5731926"/>
            <a:ext cx="2036288" cy="9046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0" y="21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Преимущества</a:t>
            </a:r>
            <a:r>
              <a:rPr lang="en-US" sz="2800" dirty="0" smtClean="0"/>
              <a:t> </a:t>
            </a:r>
            <a:r>
              <a:rPr lang="en-US" sz="2800" dirty="0" err="1" smtClean="0"/>
              <a:t>JMeter</a:t>
            </a:r>
            <a:endParaRPr lang="ru-RU" sz="2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2600" y="977368"/>
            <a:ext cx="10735734" cy="5059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/>
              <a:t>бесплатный</a:t>
            </a:r>
          </a:p>
          <a:p>
            <a:r>
              <a:rPr lang="ru-RU" sz="2400" dirty="0" smtClean="0"/>
              <a:t>открытая разработка</a:t>
            </a:r>
          </a:p>
          <a:p>
            <a:r>
              <a:rPr lang="ru-RU" sz="2400" dirty="0" smtClean="0"/>
              <a:t>плагины</a:t>
            </a:r>
          </a:p>
          <a:p>
            <a:r>
              <a:rPr lang="en-US" sz="2400" dirty="0" smtClean="0"/>
              <a:t>Groovy </a:t>
            </a:r>
            <a:r>
              <a:rPr lang="ru-RU" sz="2400" dirty="0" smtClean="0"/>
              <a:t>вместо нестандартного </a:t>
            </a:r>
            <a:r>
              <a:rPr lang="en-US" sz="2400" dirty="0" smtClean="0"/>
              <a:t>C89</a:t>
            </a:r>
          </a:p>
          <a:p>
            <a:r>
              <a:rPr lang="en-US" sz="2400" dirty="0" smtClean="0"/>
              <a:t>CI/CD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556" y="1917065"/>
            <a:ext cx="6244856" cy="235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0" y="21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Структура решения</a:t>
            </a:r>
            <a:endParaRPr lang="ru-RU" sz="2800" dirty="0"/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336811" y="876698"/>
            <a:ext cx="2451103" cy="17907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Скрипт</a:t>
            </a:r>
          </a:p>
          <a:p>
            <a:pPr algn="ctr"/>
            <a:r>
              <a:rPr lang="en-US" sz="2800" dirty="0"/>
              <a:t>LoadRunner</a:t>
            </a:r>
            <a:endParaRPr lang="ru-RU" sz="28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144448" y="2633133"/>
            <a:ext cx="643466" cy="4826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47170" y="2324098"/>
            <a:ext cx="2022505" cy="135297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Конвертер</a:t>
            </a:r>
            <a:endParaRPr lang="ru-RU" sz="28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924045" y="3482340"/>
            <a:ext cx="643466" cy="4826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8932346" y="4309532"/>
            <a:ext cx="2929467" cy="20150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err="1" smtClean="0"/>
              <a:t>Jmeter</a:t>
            </a:r>
            <a:endParaRPr lang="ru-RU" sz="28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9186336" y="4969934"/>
            <a:ext cx="2556934" cy="1227667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800" dirty="0" smtClean="0"/>
              <a:t>Доработанный</a:t>
            </a:r>
          </a:p>
          <a:p>
            <a:r>
              <a:rPr lang="en-US" sz="2800" dirty="0" smtClean="0"/>
              <a:t>JDBC-</a:t>
            </a:r>
            <a:r>
              <a:rPr lang="ru-RU" sz="2800" dirty="0" err="1" smtClean="0"/>
              <a:t>сэмплер</a:t>
            </a:r>
            <a:endParaRPr lang="ru-RU" sz="2800" dirty="0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5621882" y="3392168"/>
            <a:ext cx="2463798" cy="183472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Скрипт</a:t>
            </a:r>
            <a:r>
              <a:rPr lang="en-US" sz="2800" dirty="0"/>
              <a:t> </a:t>
            </a:r>
            <a:r>
              <a:rPr lang="en-US" sz="2800" dirty="0" err="1" smtClean="0"/>
              <a:t>JMeter</a:t>
            </a:r>
            <a:r>
              <a:rPr lang="en-US" sz="2800" dirty="0" smtClean="0"/>
              <a:t> (XML)</a:t>
            </a:r>
            <a:endParaRPr lang="ru-RU" sz="28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8187280" y="4399916"/>
            <a:ext cx="643466" cy="4826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0" y="211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Доработанный </a:t>
            </a:r>
            <a:r>
              <a:rPr lang="en-US" sz="2800" dirty="0" smtClean="0"/>
              <a:t>JDBC Sampler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9" y="677332"/>
            <a:ext cx="4150028" cy="3838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269" y="2068280"/>
            <a:ext cx="8849191" cy="4609546"/>
          </a:xfrm>
          <a:prstGeom prst="rect">
            <a:avLst/>
          </a:prstGeom>
          <a:ln w="762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35340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8280" y="2123902"/>
            <a:ext cx="3977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Функции для работы с </a:t>
            </a:r>
            <a:r>
              <a:rPr lang="ru-RU" dirty="0" smtClean="0"/>
              <a:t>БД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lrd_ora8_stmt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lrd_assign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lrd_assign_literal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lrd_ora8_bind_placeholder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lrd_ora8_exec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lrd_ora8_fetch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lrd_handle_free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86500" y="2123902"/>
            <a:ext cx="397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Функции общего назначения: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lr_think_time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lr_start_transaction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lr_end_transaction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0" y="21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Поддерживаемые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1601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7" y="632829"/>
            <a:ext cx="11861326" cy="5917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26" y="630196"/>
            <a:ext cx="11861324" cy="5905371"/>
          </a:xfrm>
          <a:prstGeom prst="rect">
            <a:avLst/>
          </a:prstGeom>
        </p:spPr>
      </p:pic>
      <p:sp>
        <p:nvSpPr>
          <p:cNvPr id="12" name="Блок-схема: процесс 11"/>
          <p:cNvSpPr/>
          <p:nvPr/>
        </p:nvSpPr>
        <p:spPr>
          <a:xfrm>
            <a:off x="202293" y="2391451"/>
            <a:ext cx="1884518" cy="421617"/>
          </a:xfrm>
          <a:prstGeom prst="flowChartProcess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830240" y="897777"/>
            <a:ext cx="4814996" cy="687046"/>
          </a:xfrm>
          <a:prstGeom prst="flowChartProcess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 flipH="1">
            <a:off x="0" y="21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Указание на корреляцию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62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3" y="375137"/>
            <a:ext cx="11247120" cy="6323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0" y="21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 устроены скрипты </a:t>
            </a:r>
            <a:r>
              <a:rPr lang="en-US" sz="2800" dirty="0" smtClean="0"/>
              <a:t>LR: </a:t>
            </a:r>
            <a:r>
              <a:rPr lang="en-US" sz="2800" dirty="0" err="1" smtClean="0"/>
              <a:t>vdf.h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72434" y="836753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lrd.h</a:t>
            </a:r>
            <a:r>
              <a:rPr lang="en-US" dirty="0" smtClean="0"/>
              <a:t> (</a:t>
            </a:r>
            <a:r>
              <a:rPr lang="ru-RU" dirty="0" smtClean="0"/>
              <a:t>часть </a:t>
            </a:r>
            <a:r>
              <a:rPr lang="en-US" dirty="0" err="1" smtClean="0"/>
              <a:t>Loadrunner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03641" y="836753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vdf.h</a:t>
            </a:r>
            <a:r>
              <a:rPr lang="en-US" dirty="0" smtClean="0"/>
              <a:t> (</a:t>
            </a:r>
            <a:r>
              <a:rPr lang="ru-RU" dirty="0" smtClean="0"/>
              <a:t>часть сгенерированного скрипта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375" y="4590016"/>
            <a:ext cx="3083254" cy="1295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7135" y="3773978"/>
            <a:ext cx="178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......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09906" y="6004558"/>
            <a:ext cx="178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1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71929</TotalTime>
  <Words>282</Words>
  <Application>Microsoft Office PowerPoint</Application>
  <PresentationFormat>Широкоэкранный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Конвертация скриптов LoadRunner для</dc:title>
  <dc:creator>user</dc:creator>
  <cp:lastModifiedBy>user</cp:lastModifiedBy>
  <cp:revision>126</cp:revision>
  <dcterms:created xsi:type="dcterms:W3CDTF">2019-09-04T20:30:52Z</dcterms:created>
  <dcterms:modified xsi:type="dcterms:W3CDTF">2020-11-06T04:34:35Z</dcterms:modified>
</cp:coreProperties>
</file>