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1" r:id="rId3"/>
    <p:sldMasterId id="2147483683" r:id="rId4"/>
  </p:sldMasterIdLst>
  <p:notesMasterIdLst>
    <p:notesMasterId r:id="rId39"/>
  </p:notesMasterIdLst>
  <p:handoutMasterIdLst>
    <p:handoutMasterId r:id="rId40"/>
  </p:handoutMasterIdLst>
  <p:sldIdLst>
    <p:sldId id="2093" r:id="rId5"/>
    <p:sldId id="2213" r:id="rId6"/>
    <p:sldId id="2294" r:id="rId7"/>
    <p:sldId id="2298" r:id="rId8"/>
    <p:sldId id="1311" r:id="rId9"/>
    <p:sldId id="2156" r:id="rId10"/>
    <p:sldId id="2158" r:id="rId11"/>
    <p:sldId id="2159" r:id="rId12"/>
    <p:sldId id="2161" r:id="rId13"/>
    <p:sldId id="2295" r:id="rId14"/>
    <p:sldId id="2199" r:id="rId15"/>
    <p:sldId id="2299" r:id="rId16"/>
    <p:sldId id="2300" r:id="rId17"/>
    <p:sldId id="2223" r:id="rId18"/>
    <p:sldId id="2137" r:id="rId19"/>
    <p:sldId id="2145" r:id="rId20"/>
    <p:sldId id="2296" r:id="rId21"/>
    <p:sldId id="2211" r:id="rId22"/>
    <p:sldId id="2280" r:id="rId23"/>
    <p:sldId id="2155" r:id="rId24"/>
    <p:sldId id="2301" r:id="rId25"/>
    <p:sldId id="2268" r:id="rId26"/>
    <p:sldId id="2269" r:id="rId27"/>
    <p:sldId id="2270" r:id="rId28"/>
    <p:sldId id="2222" r:id="rId29"/>
    <p:sldId id="2267" r:id="rId30"/>
    <p:sldId id="257" r:id="rId31"/>
    <p:sldId id="2302" r:id="rId32"/>
    <p:sldId id="2283" r:id="rId33"/>
    <p:sldId id="2254" r:id="rId34"/>
    <p:sldId id="1438" r:id="rId35"/>
    <p:sldId id="2284" r:id="rId36"/>
    <p:sldId id="2297" r:id="rId37"/>
    <p:sldId id="2303" r:id="rId38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5" autoAdjust="0"/>
    <p:restoredTop sz="93515" autoAdjust="0"/>
  </p:normalViewPr>
  <p:slideViewPr>
    <p:cSldViewPr snapToGrid="0">
      <p:cViewPr varScale="1">
        <p:scale>
          <a:sx n="64" d="100"/>
          <a:sy n="64" d="100"/>
        </p:scale>
        <p:origin x="102" y="102"/>
      </p:cViewPr>
      <p:guideLst/>
    </p:cSldViewPr>
  </p:slideViewPr>
  <p:outlineViewPr>
    <p:cViewPr>
      <p:scale>
        <a:sx n="33" d="100"/>
        <a:sy n="33" d="100"/>
      </p:scale>
      <p:origin x="0" y="-120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000"/>
    </p:cViewPr>
  </p:sorterViewPr>
  <p:notesViewPr>
    <p:cSldViewPr snapToGrid="0">
      <p:cViewPr varScale="1">
        <p:scale>
          <a:sx n="69" d="100"/>
          <a:sy n="69" d="100"/>
        </p:scale>
        <p:origin x="76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edin.com/in/paulgerrard" TargetMode="External"/><Relationship Id="rId2" Type="http://schemas.openxmlformats.org/officeDocument/2006/relationships/hyperlink" Target="mailto:paul@gerrardconsulting.com" TargetMode="External"/><Relationship Id="rId1" Type="http://schemas.openxmlformats.org/officeDocument/2006/relationships/hyperlink" Target="mailto:updates@testerskills.com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edin.com/in/paulgerrard" TargetMode="External"/><Relationship Id="rId2" Type="http://schemas.openxmlformats.org/officeDocument/2006/relationships/hyperlink" Target="mailto:paul@gerrardconsulting.com" TargetMode="External"/><Relationship Id="rId1" Type="http://schemas.openxmlformats.org/officeDocument/2006/relationships/hyperlink" Target="mailto:updates@testerskills.com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20667-E6F8-4A20-8E42-38B9732B0D2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5116F4-C094-4C4D-A5ED-8CEA2F06C585}">
      <dgm:prSet/>
      <dgm:spPr/>
      <dgm:t>
        <a:bodyPr/>
        <a:lstStyle/>
        <a:p>
          <a:r>
            <a:rPr lang="en-GB"/>
            <a:t>Pressure on testers – greater than ever</a:t>
          </a:r>
          <a:endParaRPr lang="en-US"/>
        </a:p>
      </dgm:t>
    </dgm:pt>
    <dgm:pt modelId="{2174763A-45EE-4609-9B56-BB6DD67BA926}" type="parTrans" cxnId="{97B60B5A-3944-4335-93AA-1488922311A9}">
      <dgm:prSet/>
      <dgm:spPr/>
      <dgm:t>
        <a:bodyPr/>
        <a:lstStyle/>
        <a:p>
          <a:endParaRPr lang="en-US"/>
        </a:p>
      </dgm:t>
    </dgm:pt>
    <dgm:pt modelId="{6812A9F5-B188-44F3-936C-39EF45498F9C}" type="sibTrans" cxnId="{97B60B5A-3944-4335-93AA-1488922311A9}">
      <dgm:prSet/>
      <dgm:spPr/>
      <dgm:t>
        <a:bodyPr/>
        <a:lstStyle/>
        <a:p>
          <a:endParaRPr lang="en-US"/>
        </a:p>
      </dgm:t>
    </dgm:pt>
    <dgm:pt modelId="{EE967C89-2986-4F42-B6D3-4689F1D86229}">
      <dgm:prSet/>
      <dgm:spPr/>
      <dgm:t>
        <a:bodyPr/>
        <a:lstStyle/>
        <a:p>
          <a:r>
            <a:rPr lang="en-GB"/>
            <a:t>Digital – a business initiative that needs/mandates new approaches</a:t>
          </a:r>
          <a:endParaRPr lang="en-US"/>
        </a:p>
      </dgm:t>
    </dgm:pt>
    <dgm:pt modelId="{94FA64C8-CA66-4CE1-98AB-F72B0C3D0416}" type="parTrans" cxnId="{0EA49476-7361-42D0-A22D-2A2C11368D2D}">
      <dgm:prSet/>
      <dgm:spPr/>
      <dgm:t>
        <a:bodyPr/>
        <a:lstStyle/>
        <a:p>
          <a:endParaRPr lang="en-US"/>
        </a:p>
      </dgm:t>
    </dgm:pt>
    <dgm:pt modelId="{9BA86ACE-9977-4887-8C0C-2BC82A4BFB20}" type="sibTrans" cxnId="{0EA49476-7361-42D0-A22D-2A2C11368D2D}">
      <dgm:prSet/>
      <dgm:spPr/>
      <dgm:t>
        <a:bodyPr/>
        <a:lstStyle/>
        <a:p>
          <a:endParaRPr lang="en-US"/>
        </a:p>
      </dgm:t>
    </dgm:pt>
    <dgm:pt modelId="{63AE6393-6B98-42A8-B910-D5B495BFD65B}">
      <dgm:prSet/>
      <dgm:spPr/>
      <dgm:t>
        <a:bodyPr/>
        <a:lstStyle/>
        <a:p>
          <a:r>
            <a:rPr lang="en-GB" dirty="0"/>
            <a:t>Shift-left, DevOps, continuous, pervasive automation, experimentation, analytics, machine learning, artificial intelligence…</a:t>
          </a:r>
          <a:endParaRPr lang="en-US" dirty="0"/>
        </a:p>
      </dgm:t>
    </dgm:pt>
    <dgm:pt modelId="{8B4327E2-7CED-41F5-80E5-FDEEC1521515}" type="parTrans" cxnId="{8E82148C-D683-4098-99A5-36D7F71818B5}">
      <dgm:prSet/>
      <dgm:spPr/>
      <dgm:t>
        <a:bodyPr/>
        <a:lstStyle/>
        <a:p>
          <a:endParaRPr lang="en-US"/>
        </a:p>
      </dgm:t>
    </dgm:pt>
    <dgm:pt modelId="{9D7D06E2-2CD7-4378-90D1-0B51DE0FA719}" type="sibTrans" cxnId="{8E82148C-D683-4098-99A5-36D7F71818B5}">
      <dgm:prSet/>
      <dgm:spPr/>
      <dgm:t>
        <a:bodyPr/>
        <a:lstStyle/>
        <a:p>
          <a:endParaRPr lang="en-US"/>
        </a:p>
      </dgm:t>
    </dgm:pt>
    <dgm:pt modelId="{D603C9AB-AF24-47F8-A006-77D92BC88F17}">
      <dgm:prSet/>
      <dgm:spPr/>
      <dgm:t>
        <a:bodyPr/>
        <a:lstStyle/>
        <a:p>
          <a:r>
            <a:rPr lang="en-GB"/>
            <a:t>These approaches are not standardised, they are changing and new tools appear every week</a:t>
          </a:r>
          <a:endParaRPr lang="en-US"/>
        </a:p>
      </dgm:t>
    </dgm:pt>
    <dgm:pt modelId="{37A346E8-29B2-4586-B224-F9139EBC844A}" type="parTrans" cxnId="{24B4E591-F75F-4810-AFD2-E5F230184DC3}">
      <dgm:prSet/>
      <dgm:spPr/>
      <dgm:t>
        <a:bodyPr/>
        <a:lstStyle/>
        <a:p>
          <a:endParaRPr lang="en-US"/>
        </a:p>
      </dgm:t>
    </dgm:pt>
    <dgm:pt modelId="{8541E437-A550-43A7-B943-EF74AE5B0734}" type="sibTrans" cxnId="{24B4E591-F75F-4810-AFD2-E5F230184DC3}">
      <dgm:prSet/>
      <dgm:spPr/>
      <dgm:t>
        <a:bodyPr/>
        <a:lstStyle/>
        <a:p>
          <a:endParaRPr lang="en-US"/>
        </a:p>
      </dgm:t>
    </dgm:pt>
    <dgm:pt modelId="{072197C0-581C-4E4A-8147-DE5B3E1334C4}">
      <dgm:prSet/>
      <dgm:spPr/>
      <dgm:t>
        <a:bodyPr/>
        <a:lstStyle/>
        <a:p>
          <a:r>
            <a:rPr lang="en-GB" dirty="0"/>
            <a:t>There is no testing ‘formula’ – what I offer are some ideas and thinking tools</a:t>
          </a:r>
          <a:endParaRPr lang="en-US" dirty="0"/>
        </a:p>
      </dgm:t>
    </dgm:pt>
    <dgm:pt modelId="{48B643AB-B1FC-4671-B0A6-ADDE6D3E9100}" type="parTrans" cxnId="{DE0DAB03-C00C-4B48-827E-D8F9083BEEF4}">
      <dgm:prSet/>
      <dgm:spPr/>
      <dgm:t>
        <a:bodyPr/>
        <a:lstStyle/>
        <a:p>
          <a:endParaRPr lang="en-US"/>
        </a:p>
      </dgm:t>
    </dgm:pt>
    <dgm:pt modelId="{C626281D-11F9-42DB-ACA6-A06FFA82F810}" type="sibTrans" cxnId="{DE0DAB03-C00C-4B48-827E-D8F9083BEEF4}">
      <dgm:prSet/>
      <dgm:spPr/>
      <dgm:t>
        <a:bodyPr/>
        <a:lstStyle/>
        <a:p>
          <a:endParaRPr lang="en-US"/>
        </a:p>
      </dgm:t>
    </dgm:pt>
    <dgm:pt modelId="{A70243FB-FC52-4104-98C6-FE9F4767AB05}" type="pres">
      <dgm:prSet presAssocID="{8E520667-E6F8-4A20-8E42-38B9732B0D25}" presName="linear" presStyleCnt="0">
        <dgm:presLayoutVars>
          <dgm:animLvl val="lvl"/>
          <dgm:resizeHandles val="exact"/>
        </dgm:presLayoutVars>
      </dgm:prSet>
      <dgm:spPr/>
    </dgm:pt>
    <dgm:pt modelId="{7AD68380-9861-47D9-9E95-62F8B9FB6664}" type="pres">
      <dgm:prSet presAssocID="{2C5116F4-C094-4C4D-A5ED-8CEA2F06C5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5CF6681-82C9-4CD0-9D5F-B4411D4D3C02}" type="pres">
      <dgm:prSet presAssocID="{6812A9F5-B188-44F3-936C-39EF45498F9C}" presName="spacer" presStyleCnt="0"/>
      <dgm:spPr/>
    </dgm:pt>
    <dgm:pt modelId="{8EF8AAF2-0964-4337-B746-8CF474C307E7}" type="pres">
      <dgm:prSet presAssocID="{EE967C89-2986-4F42-B6D3-4689F1D862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EA1FDD0-BF08-4E93-B7A6-56C4B5178965}" type="pres">
      <dgm:prSet presAssocID="{9BA86ACE-9977-4887-8C0C-2BC82A4BFB20}" presName="spacer" presStyleCnt="0"/>
      <dgm:spPr/>
    </dgm:pt>
    <dgm:pt modelId="{123005D8-8E69-41B8-A028-A43DDC06BABC}" type="pres">
      <dgm:prSet presAssocID="{63AE6393-6B98-42A8-B910-D5B495BFD65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FDE495F-AAFA-49F6-858F-0F57CED9313C}" type="pres">
      <dgm:prSet presAssocID="{9D7D06E2-2CD7-4378-90D1-0B51DE0FA719}" presName="spacer" presStyleCnt="0"/>
      <dgm:spPr/>
    </dgm:pt>
    <dgm:pt modelId="{116AA57F-2F31-491D-89C9-EA2B49B983C0}" type="pres">
      <dgm:prSet presAssocID="{D603C9AB-AF24-47F8-A006-77D92BC88F1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4F12865-FB0B-4308-A1BF-7203F156BB82}" type="pres">
      <dgm:prSet presAssocID="{8541E437-A550-43A7-B943-EF74AE5B0734}" presName="spacer" presStyleCnt="0"/>
      <dgm:spPr/>
    </dgm:pt>
    <dgm:pt modelId="{112E801B-AEDC-425D-8EF1-A69E0FBA2158}" type="pres">
      <dgm:prSet presAssocID="{072197C0-581C-4E4A-8147-DE5B3E1334C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E0DAB03-C00C-4B48-827E-D8F9083BEEF4}" srcId="{8E520667-E6F8-4A20-8E42-38B9732B0D25}" destId="{072197C0-581C-4E4A-8147-DE5B3E1334C4}" srcOrd="4" destOrd="0" parTransId="{48B643AB-B1FC-4671-B0A6-ADDE6D3E9100}" sibTransId="{C626281D-11F9-42DB-ACA6-A06FFA82F810}"/>
    <dgm:cxn modelId="{B5CD1713-BACA-4BC1-8453-4C276115D6AE}" type="presOf" srcId="{EE967C89-2986-4F42-B6D3-4689F1D86229}" destId="{8EF8AAF2-0964-4337-B746-8CF474C307E7}" srcOrd="0" destOrd="0" presId="urn:microsoft.com/office/officeart/2005/8/layout/vList2"/>
    <dgm:cxn modelId="{A225802B-658C-4939-9655-8B5E3C32D67F}" type="presOf" srcId="{D603C9AB-AF24-47F8-A006-77D92BC88F17}" destId="{116AA57F-2F31-491D-89C9-EA2B49B983C0}" srcOrd="0" destOrd="0" presId="urn:microsoft.com/office/officeart/2005/8/layout/vList2"/>
    <dgm:cxn modelId="{24C5A62C-1096-4A01-906A-2296FF4FE04C}" type="presOf" srcId="{072197C0-581C-4E4A-8147-DE5B3E1334C4}" destId="{112E801B-AEDC-425D-8EF1-A69E0FBA2158}" srcOrd="0" destOrd="0" presId="urn:microsoft.com/office/officeart/2005/8/layout/vList2"/>
    <dgm:cxn modelId="{7026D541-B284-4E07-B86C-AF11FDDA5E35}" type="presOf" srcId="{2C5116F4-C094-4C4D-A5ED-8CEA2F06C585}" destId="{7AD68380-9861-47D9-9E95-62F8B9FB6664}" srcOrd="0" destOrd="0" presId="urn:microsoft.com/office/officeart/2005/8/layout/vList2"/>
    <dgm:cxn modelId="{0EA49476-7361-42D0-A22D-2A2C11368D2D}" srcId="{8E520667-E6F8-4A20-8E42-38B9732B0D25}" destId="{EE967C89-2986-4F42-B6D3-4689F1D86229}" srcOrd="1" destOrd="0" parTransId="{94FA64C8-CA66-4CE1-98AB-F72B0C3D0416}" sibTransId="{9BA86ACE-9977-4887-8C0C-2BC82A4BFB20}"/>
    <dgm:cxn modelId="{97B60B5A-3944-4335-93AA-1488922311A9}" srcId="{8E520667-E6F8-4A20-8E42-38B9732B0D25}" destId="{2C5116F4-C094-4C4D-A5ED-8CEA2F06C585}" srcOrd="0" destOrd="0" parTransId="{2174763A-45EE-4609-9B56-BB6DD67BA926}" sibTransId="{6812A9F5-B188-44F3-936C-39EF45498F9C}"/>
    <dgm:cxn modelId="{3C915785-2B5B-4E5F-AF1C-F007A690C3CA}" type="presOf" srcId="{8E520667-E6F8-4A20-8E42-38B9732B0D25}" destId="{A70243FB-FC52-4104-98C6-FE9F4767AB05}" srcOrd="0" destOrd="0" presId="urn:microsoft.com/office/officeart/2005/8/layout/vList2"/>
    <dgm:cxn modelId="{3DC60B8C-DEF4-4D6C-9E07-01F7272D95FB}" type="presOf" srcId="{63AE6393-6B98-42A8-B910-D5B495BFD65B}" destId="{123005D8-8E69-41B8-A028-A43DDC06BABC}" srcOrd="0" destOrd="0" presId="urn:microsoft.com/office/officeart/2005/8/layout/vList2"/>
    <dgm:cxn modelId="{8E82148C-D683-4098-99A5-36D7F71818B5}" srcId="{8E520667-E6F8-4A20-8E42-38B9732B0D25}" destId="{63AE6393-6B98-42A8-B910-D5B495BFD65B}" srcOrd="2" destOrd="0" parTransId="{8B4327E2-7CED-41F5-80E5-FDEEC1521515}" sibTransId="{9D7D06E2-2CD7-4378-90D1-0B51DE0FA719}"/>
    <dgm:cxn modelId="{24B4E591-F75F-4810-AFD2-E5F230184DC3}" srcId="{8E520667-E6F8-4A20-8E42-38B9732B0D25}" destId="{D603C9AB-AF24-47F8-A006-77D92BC88F17}" srcOrd="3" destOrd="0" parTransId="{37A346E8-29B2-4586-B224-F9139EBC844A}" sibTransId="{8541E437-A550-43A7-B943-EF74AE5B0734}"/>
    <dgm:cxn modelId="{A393A584-7221-4862-ADB7-448C3B4D3AA8}" type="presParOf" srcId="{A70243FB-FC52-4104-98C6-FE9F4767AB05}" destId="{7AD68380-9861-47D9-9E95-62F8B9FB6664}" srcOrd="0" destOrd="0" presId="urn:microsoft.com/office/officeart/2005/8/layout/vList2"/>
    <dgm:cxn modelId="{FE6BEF1A-13B5-44AC-AEF5-167FAC6DBE56}" type="presParOf" srcId="{A70243FB-FC52-4104-98C6-FE9F4767AB05}" destId="{25CF6681-82C9-4CD0-9D5F-B4411D4D3C02}" srcOrd="1" destOrd="0" presId="urn:microsoft.com/office/officeart/2005/8/layout/vList2"/>
    <dgm:cxn modelId="{653CDD89-A1AA-46AA-8ECA-FB9ABC152780}" type="presParOf" srcId="{A70243FB-FC52-4104-98C6-FE9F4767AB05}" destId="{8EF8AAF2-0964-4337-B746-8CF474C307E7}" srcOrd="2" destOrd="0" presId="urn:microsoft.com/office/officeart/2005/8/layout/vList2"/>
    <dgm:cxn modelId="{CE54CE9F-2381-4B19-BEC7-FECA38D635E5}" type="presParOf" srcId="{A70243FB-FC52-4104-98C6-FE9F4767AB05}" destId="{FEA1FDD0-BF08-4E93-B7A6-56C4B5178965}" srcOrd="3" destOrd="0" presId="urn:microsoft.com/office/officeart/2005/8/layout/vList2"/>
    <dgm:cxn modelId="{45CEC891-2200-4422-A0AC-AFDF219425DE}" type="presParOf" srcId="{A70243FB-FC52-4104-98C6-FE9F4767AB05}" destId="{123005D8-8E69-41B8-A028-A43DDC06BABC}" srcOrd="4" destOrd="0" presId="urn:microsoft.com/office/officeart/2005/8/layout/vList2"/>
    <dgm:cxn modelId="{CC10645E-E1A0-4E70-B974-BF28612CE85D}" type="presParOf" srcId="{A70243FB-FC52-4104-98C6-FE9F4767AB05}" destId="{3FDE495F-AAFA-49F6-858F-0F57CED9313C}" srcOrd="5" destOrd="0" presId="urn:microsoft.com/office/officeart/2005/8/layout/vList2"/>
    <dgm:cxn modelId="{CA280815-6D99-4213-A755-72EA1F6799C2}" type="presParOf" srcId="{A70243FB-FC52-4104-98C6-FE9F4767AB05}" destId="{116AA57F-2F31-491D-89C9-EA2B49B983C0}" srcOrd="6" destOrd="0" presId="urn:microsoft.com/office/officeart/2005/8/layout/vList2"/>
    <dgm:cxn modelId="{9DBE6F3D-2A0A-4525-9DBD-462FF2E28C29}" type="presParOf" srcId="{A70243FB-FC52-4104-98C6-FE9F4767AB05}" destId="{E4F12865-FB0B-4308-A1BF-7203F156BB82}" srcOrd="7" destOrd="0" presId="urn:microsoft.com/office/officeart/2005/8/layout/vList2"/>
    <dgm:cxn modelId="{D01D70E2-7EE6-4FAB-8284-F51CA7B7FC72}" type="presParOf" srcId="{A70243FB-FC52-4104-98C6-FE9F4767AB05}" destId="{112E801B-AEDC-425D-8EF1-A69E0FBA215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2D0331-0321-4D46-83C2-9DC35A98CC9A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D80C92E-9524-4812-A9DE-E66ECF24BDA3}">
      <dgm:prSet/>
      <dgm:spPr/>
      <dgm:t>
        <a:bodyPr/>
        <a:lstStyle/>
        <a:p>
          <a:r>
            <a:rPr lang="en-GB"/>
            <a:t>To think more analytically (modelling, systems and critical thinking)</a:t>
          </a:r>
          <a:endParaRPr lang="en-US"/>
        </a:p>
      </dgm:t>
    </dgm:pt>
    <dgm:pt modelId="{7A9DE35C-968D-4C65-AE3D-FDD0233000C0}" type="parTrans" cxnId="{4E3E0638-0C88-4A1B-98BD-42231CB5E9F4}">
      <dgm:prSet/>
      <dgm:spPr/>
      <dgm:t>
        <a:bodyPr/>
        <a:lstStyle/>
        <a:p>
          <a:endParaRPr lang="en-US"/>
        </a:p>
      </dgm:t>
    </dgm:pt>
    <dgm:pt modelId="{FB162AB6-2810-4797-877E-DFA33B4D667B}" type="sibTrans" cxnId="{4E3E0638-0C88-4A1B-98BD-42231CB5E9F4}">
      <dgm:prSet/>
      <dgm:spPr/>
      <dgm:t>
        <a:bodyPr/>
        <a:lstStyle/>
        <a:p>
          <a:endParaRPr lang="en-US"/>
        </a:p>
      </dgm:t>
    </dgm:pt>
    <dgm:pt modelId="{427841E2-D3D7-4DFD-AFBC-E93A28E660EC}">
      <dgm:prSet/>
      <dgm:spPr/>
      <dgm:t>
        <a:bodyPr/>
        <a:lstStyle/>
        <a:p>
          <a:r>
            <a:rPr lang="en-GB"/>
            <a:t>Move from passive to active collaboration; to challenge and refine requirements</a:t>
          </a:r>
          <a:endParaRPr lang="en-US"/>
        </a:p>
      </dgm:t>
    </dgm:pt>
    <dgm:pt modelId="{42283DAB-DD14-45A5-851E-EEC93FA79281}" type="parTrans" cxnId="{AA796A7A-5307-4822-9AB7-46CCF96E0268}">
      <dgm:prSet/>
      <dgm:spPr/>
      <dgm:t>
        <a:bodyPr/>
        <a:lstStyle/>
        <a:p>
          <a:endParaRPr lang="en-US"/>
        </a:p>
      </dgm:t>
    </dgm:pt>
    <dgm:pt modelId="{E233F2AD-8D7C-4A26-934E-9E71FF0D60FF}" type="sibTrans" cxnId="{AA796A7A-5307-4822-9AB7-46CCF96E0268}">
      <dgm:prSet/>
      <dgm:spPr/>
      <dgm:t>
        <a:bodyPr/>
        <a:lstStyle/>
        <a:p>
          <a:endParaRPr lang="en-US"/>
        </a:p>
      </dgm:t>
    </dgm:pt>
    <dgm:pt modelId="{D32D9B5D-7101-4666-BC53-CB3F1D3CC5D4}">
      <dgm:prSet/>
      <dgm:spPr/>
      <dgm:t>
        <a:bodyPr/>
        <a:lstStyle/>
        <a:p>
          <a:r>
            <a:rPr lang="en-GB"/>
            <a:t>Understand CXO, and other predictive models and align testing to these models</a:t>
          </a:r>
          <a:endParaRPr lang="en-US"/>
        </a:p>
      </dgm:t>
    </dgm:pt>
    <dgm:pt modelId="{FCF5A70B-232F-4C47-971C-A2F0E5D0ED17}" type="parTrans" cxnId="{BA74CD11-30B9-4F4E-9253-E7366EA3BFE2}">
      <dgm:prSet/>
      <dgm:spPr/>
      <dgm:t>
        <a:bodyPr/>
        <a:lstStyle/>
        <a:p>
          <a:endParaRPr lang="en-US"/>
        </a:p>
      </dgm:t>
    </dgm:pt>
    <dgm:pt modelId="{183E6EFD-9AC6-4395-822E-FF0412551D14}" type="sibTrans" cxnId="{BA74CD11-30B9-4F4E-9253-E7366EA3BFE2}">
      <dgm:prSet/>
      <dgm:spPr/>
      <dgm:t>
        <a:bodyPr/>
        <a:lstStyle/>
        <a:p>
          <a:endParaRPr lang="en-US"/>
        </a:p>
      </dgm:t>
    </dgm:pt>
    <dgm:pt modelId="{44688319-306A-4D16-8F79-28E054F33D62}">
      <dgm:prSet/>
      <dgm:spPr/>
      <dgm:t>
        <a:bodyPr/>
        <a:lstStyle/>
        <a:p>
          <a:r>
            <a:rPr lang="en-GB"/>
            <a:t>Act like a pathfinder or navigator (rather than a ‘follower’)</a:t>
          </a:r>
          <a:endParaRPr lang="en-US"/>
        </a:p>
      </dgm:t>
    </dgm:pt>
    <dgm:pt modelId="{6F221824-0B08-4BA9-9D80-4E6EE91B391E}" type="parTrans" cxnId="{31B963C1-BC5A-44B1-811E-BF3C5B13848E}">
      <dgm:prSet/>
      <dgm:spPr/>
      <dgm:t>
        <a:bodyPr/>
        <a:lstStyle/>
        <a:p>
          <a:endParaRPr lang="en-US"/>
        </a:p>
      </dgm:t>
    </dgm:pt>
    <dgm:pt modelId="{F5831D95-2164-446B-A22D-DCDFB2A022E1}" type="sibTrans" cxnId="{31B963C1-BC5A-44B1-811E-BF3C5B13848E}">
      <dgm:prSet/>
      <dgm:spPr/>
      <dgm:t>
        <a:bodyPr/>
        <a:lstStyle/>
        <a:p>
          <a:endParaRPr lang="en-US"/>
        </a:p>
      </dgm:t>
    </dgm:pt>
    <dgm:pt modelId="{7B370804-4802-4538-960A-4A8E7224AD24}">
      <dgm:prSet/>
      <dgm:spPr/>
      <dgm:t>
        <a:bodyPr/>
        <a:lstStyle/>
        <a:p>
          <a:r>
            <a:rPr lang="en-GB"/>
            <a:t>Operate at technical and business/stakeholder levels</a:t>
          </a:r>
          <a:endParaRPr lang="en-US"/>
        </a:p>
      </dgm:t>
    </dgm:pt>
    <dgm:pt modelId="{095AEE34-9C81-473D-8BB5-CB91D42DF7F1}" type="parTrans" cxnId="{423C42B7-55F6-45FF-83E3-2ABBD29A4A79}">
      <dgm:prSet/>
      <dgm:spPr/>
      <dgm:t>
        <a:bodyPr/>
        <a:lstStyle/>
        <a:p>
          <a:endParaRPr lang="en-US"/>
        </a:p>
      </dgm:t>
    </dgm:pt>
    <dgm:pt modelId="{39B86437-95F5-4A7B-9360-AD5684B42009}" type="sibTrans" cxnId="{423C42B7-55F6-45FF-83E3-2ABBD29A4A79}">
      <dgm:prSet/>
      <dgm:spPr/>
      <dgm:t>
        <a:bodyPr/>
        <a:lstStyle/>
        <a:p>
          <a:endParaRPr lang="en-US"/>
        </a:p>
      </dgm:t>
    </dgm:pt>
    <dgm:pt modelId="{D0793C27-F16F-48C2-BF06-8A07F57E7D2A}">
      <dgm:prSet/>
      <dgm:spPr/>
      <dgm:t>
        <a:bodyPr/>
        <a:lstStyle/>
        <a:p>
          <a:r>
            <a:rPr lang="en-GB" b="1" i="1"/>
            <a:t>A goal of testing is to increase definition and delivery understanding</a:t>
          </a:r>
          <a:endParaRPr lang="en-US"/>
        </a:p>
      </dgm:t>
    </dgm:pt>
    <dgm:pt modelId="{B1831E55-02D9-4DA7-B60B-88479216D387}" type="parTrans" cxnId="{7F1EAF69-22E6-4EFD-A2BD-EDF677363DAE}">
      <dgm:prSet/>
      <dgm:spPr/>
      <dgm:t>
        <a:bodyPr/>
        <a:lstStyle/>
        <a:p>
          <a:endParaRPr lang="en-US"/>
        </a:p>
      </dgm:t>
    </dgm:pt>
    <dgm:pt modelId="{372FFDB4-578D-4A4D-9E7A-DBC1DD8F4E5E}" type="sibTrans" cxnId="{7F1EAF69-22E6-4EFD-A2BD-EDF677363DAE}">
      <dgm:prSet/>
      <dgm:spPr/>
      <dgm:t>
        <a:bodyPr/>
        <a:lstStyle/>
        <a:p>
          <a:endParaRPr lang="en-US"/>
        </a:p>
      </dgm:t>
    </dgm:pt>
    <dgm:pt modelId="{6F7C4FFB-2511-467F-9196-FB40A942E043}" type="pres">
      <dgm:prSet presAssocID="{F22D0331-0321-4D46-83C2-9DC35A98CC9A}" presName="linear" presStyleCnt="0">
        <dgm:presLayoutVars>
          <dgm:animLvl val="lvl"/>
          <dgm:resizeHandles val="exact"/>
        </dgm:presLayoutVars>
      </dgm:prSet>
      <dgm:spPr/>
    </dgm:pt>
    <dgm:pt modelId="{8E51DE0D-A283-4D23-BA56-8C71ED6A3694}" type="pres">
      <dgm:prSet presAssocID="{AD80C92E-9524-4812-A9DE-E66ECF24BDA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676D98F-FBC9-405A-BD69-8CF84E49DAEB}" type="pres">
      <dgm:prSet presAssocID="{FB162AB6-2810-4797-877E-DFA33B4D667B}" presName="spacer" presStyleCnt="0"/>
      <dgm:spPr/>
    </dgm:pt>
    <dgm:pt modelId="{37A9FBC8-EB86-4EC7-94A1-CB134A33AAD4}" type="pres">
      <dgm:prSet presAssocID="{427841E2-D3D7-4DFD-AFBC-E93A28E660E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6640AD8-EFCF-43FD-AD7F-5653A50364D7}" type="pres">
      <dgm:prSet presAssocID="{E233F2AD-8D7C-4A26-934E-9E71FF0D60FF}" presName="spacer" presStyleCnt="0"/>
      <dgm:spPr/>
    </dgm:pt>
    <dgm:pt modelId="{863BA1E4-D6E3-42D0-A14F-62623D28C9DF}" type="pres">
      <dgm:prSet presAssocID="{D32D9B5D-7101-4666-BC53-CB3F1D3CC5D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3C835EB-0D3D-45F7-B62E-805D2F4B4233}" type="pres">
      <dgm:prSet presAssocID="{183E6EFD-9AC6-4395-822E-FF0412551D14}" presName="spacer" presStyleCnt="0"/>
      <dgm:spPr/>
    </dgm:pt>
    <dgm:pt modelId="{F7C9C1A4-B662-4C4C-AE9E-F0FF2F757B59}" type="pres">
      <dgm:prSet presAssocID="{44688319-306A-4D16-8F79-28E054F33D6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B3F7F9C-C840-4BA0-97BF-271EDCD34942}" type="pres">
      <dgm:prSet presAssocID="{F5831D95-2164-446B-A22D-DCDFB2A022E1}" presName="spacer" presStyleCnt="0"/>
      <dgm:spPr/>
    </dgm:pt>
    <dgm:pt modelId="{B1F8413E-F9F6-4711-8C46-47A879BD6E96}" type="pres">
      <dgm:prSet presAssocID="{7B370804-4802-4538-960A-4A8E7224AD2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1C7CA1-A4BE-4705-9D47-309170287B17}" type="pres">
      <dgm:prSet presAssocID="{39B86437-95F5-4A7B-9360-AD5684B42009}" presName="spacer" presStyleCnt="0"/>
      <dgm:spPr/>
    </dgm:pt>
    <dgm:pt modelId="{9E43A973-824C-471F-BB68-FCBCDBCBFC10}" type="pres">
      <dgm:prSet presAssocID="{D0793C27-F16F-48C2-BF06-8A07F57E7D2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A74CD11-30B9-4F4E-9253-E7366EA3BFE2}" srcId="{F22D0331-0321-4D46-83C2-9DC35A98CC9A}" destId="{D32D9B5D-7101-4666-BC53-CB3F1D3CC5D4}" srcOrd="2" destOrd="0" parTransId="{FCF5A70B-232F-4C47-971C-A2F0E5D0ED17}" sibTransId="{183E6EFD-9AC6-4395-822E-FF0412551D14}"/>
    <dgm:cxn modelId="{4E3E0638-0C88-4A1B-98BD-42231CB5E9F4}" srcId="{F22D0331-0321-4D46-83C2-9DC35A98CC9A}" destId="{AD80C92E-9524-4812-A9DE-E66ECF24BDA3}" srcOrd="0" destOrd="0" parTransId="{7A9DE35C-968D-4C65-AE3D-FDD0233000C0}" sibTransId="{FB162AB6-2810-4797-877E-DFA33B4D667B}"/>
    <dgm:cxn modelId="{7F1EAF69-22E6-4EFD-A2BD-EDF677363DAE}" srcId="{F22D0331-0321-4D46-83C2-9DC35A98CC9A}" destId="{D0793C27-F16F-48C2-BF06-8A07F57E7D2A}" srcOrd="5" destOrd="0" parTransId="{B1831E55-02D9-4DA7-B60B-88479216D387}" sibTransId="{372FFDB4-578D-4A4D-9E7A-DBC1DD8F4E5E}"/>
    <dgm:cxn modelId="{AA796A7A-5307-4822-9AB7-46CCF96E0268}" srcId="{F22D0331-0321-4D46-83C2-9DC35A98CC9A}" destId="{427841E2-D3D7-4DFD-AFBC-E93A28E660EC}" srcOrd="1" destOrd="0" parTransId="{42283DAB-DD14-45A5-851E-EEC93FA79281}" sibTransId="{E233F2AD-8D7C-4A26-934E-9E71FF0D60FF}"/>
    <dgm:cxn modelId="{BC12B07B-9F1F-418B-9EA3-4135CA7D9839}" type="presOf" srcId="{44688319-306A-4D16-8F79-28E054F33D62}" destId="{F7C9C1A4-B662-4C4C-AE9E-F0FF2F757B59}" srcOrd="0" destOrd="0" presId="urn:microsoft.com/office/officeart/2005/8/layout/vList2"/>
    <dgm:cxn modelId="{6C44F182-B2AD-49CA-ABFF-C3F54DCBE754}" type="presOf" srcId="{7B370804-4802-4538-960A-4A8E7224AD24}" destId="{B1F8413E-F9F6-4711-8C46-47A879BD6E96}" srcOrd="0" destOrd="0" presId="urn:microsoft.com/office/officeart/2005/8/layout/vList2"/>
    <dgm:cxn modelId="{777E4F84-6D4E-4F60-AD55-1F0423A23EF7}" type="presOf" srcId="{427841E2-D3D7-4DFD-AFBC-E93A28E660EC}" destId="{37A9FBC8-EB86-4EC7-94A1-CB134A33AAD4}" srcOrd="0" destOrd="0" presId="urn:microsoft.com/office/officeart/2005/8/layout/vList2"/>
    <dgm:cxn modelId="{A3843C8B-0186-48A1-A42D-91695B96A697}" type="presOf" srcId="{D0793C27-F16F-48C2-BF06-8A07F57E7D2A}" destId="{9E43A973-824C-471F-BB68-FCBCDBCBFC10}" srcOrd="0" destOrd="0" presId="urn:microsoft.com/office/officeart/2005/8/layout/vList2"/>
    <dgm:cxn modelId="{37F4E098-498D-41C6-893D-E17FEFDCAB88}" type="presOf" srcId="{F22D0331-0321-4D46-83C2-9DC35A98CC9A}" destId="{6F7C4FFB-2511-467F-9196-FB40A942E043}" srcOrd="0" destOrd="0" presId="urn:microsoft.com/office/officeart/2005/8/layout/vList2"/>
    <dgm:cxn modelId="{12B801AE-B441-407E-9226-5A99D38E233C}" type="presOf" srcId="{D32D9B5D-7101-4666-BC53-CB3F1D3CC5D4}" destId="{863BA1E4-D6E3-42D0-A14F-62623D28C9DF}" srcOrd="0" destOrd="0" presId="urn:microsoft.com/office/officeart/2005/8/layout/vList2"/>
    <dgm:cxn modelId="{0F7246B1-F467-4C0C-A2C2-A1A8E28EE198}" type="presOf" srcId="{AD80C92E-9524-4812-A9DE-E66ECF24BDA3}" destId="{8E51DE0D-A283-4D23-BA56-8C71ED6A3694}" srcOrd="0" destOrd="0" presId="urn:microsoft.com/office/officeart/2005/8/layout/vList2"/>
    <dgm:cxn modelId="{423C42B7-55F6-45FF-83E3-2ABBD29A4A79}" srcId="{F22D0331-0321-4D46-83C2-9DC35A98CC9A}" destId="{7B370804-4802-4538-960A-4A8E7224AD24}" srcOrd="4" destOrd="0" parTransId="{095AEE34-9C81-473D-8BB5-CB91D42DF7F1}" sibTransId="{39B86437-95F5-4A7B-9360-AD5684B42009}"/>
    <dgm:cxn modelId="{31B963C1-BC5A-44B1-811E-BF3C5B13848E}" srcId="{F22D0331-0321-4D46-83C2-9DC35A98CC9A}" destId="{44688319-306A-4D16-8F79-28E054F33D62}" srcOrd="3" destOrd="0" parTransId="{6F221824-0B08-4BA9-9D80-4E6EE91B391E}" sibTransId="{F5831D95-2164-446B-A22D-DCDFB2A022E1}"/>
    <dgm:cxn modelId="{D56D41A8-D5D2-48AD-8240-A1C31B218D35}" type="presParOf" srcId="{6F7C4FFB-2511-467F-9196-FB40A942E043}" destId="{8E51DE0D-A283-4D23-BA56-8C71ED6A3694}" srcOrd="0" destOrd="0" presId="urn:microsoft.com/office/officeart/2005/8/layout/vList2"/>
    <dgm:cxn modelId="{0FC00FC2-6C9A-4ED9-B5C6-A3566FF06BF4}" type="presParOf" srcId="{6F7C4FFB-2511-467F-9196-FB40A942E043}" destId="{1676D98F-FBC9-405A-BD69-8CF84E49DAEB}" srcOrd="1" destOrd="0" presId="urn:microsoft.com/office/officeart/2005/8/layout/vList2"/>
    <dgm:cxn modelId="{4F79B116-7C72-46D5-99A9-13A63089F00E}" type="presParOf" srcId="{6F7C4FFB-2511-467F-9196-FB40A942E043}" destId="{37A9FBC8-EB86-4EC7-94A1-CB134A33AAD4}" srcOrd="2" destOrd="0" presId="urn:microsoft.com/office/officeart/2005/8/layout/vList2"/>
    <dgm:cxn modelId="{BFCB2D5F-1ADA-4360-BDBD-4E8FD6C8525A}" type="presParOf" srcId="{6F7C4FFB-2511-467F-9196-FB40A942E043}" destId="{E6640AD8-EFCF-43FD-AD7F-5653A50364D7}" srcOrd="3" destOrd="0" presId="urn:microsoft.com/office/officeart/2005/8/layout/vList2"/>
    <dgm:cxn modelId="{4BD9EF07-D4A5-4971-9A14-FDA84008B741}" type="presParOf" srcId="{6F7C4FFB-2511-467F-9196-FB40A942E043}" destId="{863BA1E4-D6E3-42D0-A14F-62623D28C9DF}" srcOrd="4" destOrd="0" presId="urn:microsoft.com/office/officeart/2005/8/layout/vList2"/>
    <dgm:cxn modelId="{8F50401D-105D-4FF0-B9A0-0B6BDE44431D}" type="presParOf" srcId="{6F7C4FFB-2511-467F-9196-FB40A942E043}" destId="{E3C835EB-0D3D-45F7-B62E-805D2F4B4233}" srcOrd="5" destOrd="0" presId="urn:microsoft.com/office/officeart/2005/8/layout/vList2"/>
    <dgm:cxn modelId="{917722D2-1722-4F0D-9D47-65CB24B16EB9}" type="presParOf" srcId="{6F7C4FFB-2511-467F-9196-FB40A942E043}" destId="{F7C9C1A4-B662-4C4C-AE9E-F0FF2F757B59}" srcOrd="6" destOrd="0" presId="urn:microsoft.com/office/officeart/2005/8/layout/vList2"/>
    <dgm:cxn modelId="{555C021E-B9CB-4267-B341-AA4F480EDDC8}" type="presParOf" srcId="{6F7C4FFB-2511-467F-9196-FB40A942E043}" destId="{DB3F7F9C-C840-4BA0-97BF-271EDCD34942}" srcOrd="7" destOrd="0" presId="urn:microsoft.com/office/officeart/2005/8/layout/vList2"/>
    <dgm:cxn modelId="{DB622112-AA31-402F-A733-0C5159E28A43}" type="presParOf" srcId="{6F7C4FFB-2511-467F-9196-FB40A942E043}" destId="{B1F8413E-F9F6-4711-8C46-47A879BD6E96}" srcOrd="8" destOrd="0" presId="urn:microsoft.com/office/officeart/2005/8/layout/vList2"/>
    <dgm:cxn modelId="{532DF77F-0586-4069-A34A-503A67BE6EA3}" type="presParOf" srcId="{6F7C4FFB-2511-467F-9196-FB40A942E043}" destId="{8B1C7CA1-A4BE-4705-9D47-309170287B17}" srcOrd="9" destOrd="0" presId="urn:microsoft.com/office/officeart/2005/8/layout/vList2"/>
    <dgm:cxn modelId="{8AC1640D-B9A2-4F5F-9F6A-82CDE47AC929}" type="presParOf" srcId="{6F7C4FFB-2511-467F-9196-FB40A942E043}" destId="{9E43A973-824C-471F-BB68-FCBCDBCBFC1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5B828EA-4D25-470A-B869-FF34D4138AC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CDA2F6-DC07-4BD0-B4BE-34F5656EC19B}">
      <dgm:prSet/>
      <dgm:spPr/>
      <dgm:t>
        <a:bodyPr/>
        <a:lstStyle/>
        <a:p>
          <a:r>
            <a:rPr lang="en-GB"/>
            <a:t>Send an email to:</a:t>
          </a:r>
          <a:endParaRPr lang="en-US"/>
        </a:p>
      </dgm:t>
    </dgm:pt>
    <dgm:pt modelId="{D71BB2EA-CF82-479F-B462-AF63519DF80D}" type="parTrans" cxnId="{1DDD9337-539D-4EE3-8DA8-44CF911E9AB9}">
      <dgm:prSet/>
      <dgm:spPr/>
      <dgm:t>
        <a:bodyPr/>
        <a:lstStyle/>
        <a:p>
          <a:endParaRPr lang="en-US"/>
        </a:p>
      </dgm:t>
    </dgm:pt>
    <dgm:pt modelId="{8893CC9A-6AD3-478D-AEB4-A0257A48A652}" type="sibTrans" cxnId="{1DDD9337-539D-4EE3-8DA8-44CF911E9AB9}">
      <dgm:prSet/>
      <dgm:spPr/>
      <dgm:t>
        <a:bodyPr/>
        <a:lstStyle/>
        <a:p>
          <a:endParaRPr lang="en-US"/>
        </a:p>
      </dgm:t>
    </dgm:pt>
    <dgm:pt modelId="{58695D15-A85E-4332-A339-0898242FDEBE}">
      <dgm:prSet/>
      <dgm:spPr/>
      <dgm:t>
        <a:bodyPr/>
        <a:lstStyle/>
        <a:p>
          <a:r>
            <a:rPr lang="en-GB">
              <a:hlinkClick xmlns:r="http://schemas.openxmlformats.org/officeDocument/2006/relationships" r:id="rId1"/>
            </a:rPr>
            <a:t>updates@testerskills.com</a:t>
          </a:r>
          <a:r>
            <a:rPr lang="en-GB"/>
            <a:t> </a:t>
          </a:r>
          <a:endParaRPr lang="en-US"/>
        </a:p>
      </dgm:t>
    </dgm:pt>
    <dgm:pt modelId="{E328A7C1-1E7A-4171-8DA2-56E80C7D4DEA}" type="parTrans" cxnId="{01EAE951-F9AC-4E24-AF4E-907AAB264C3D}">
      <dgm:prSet/>
      <dgm:spPr/>
      <dgm:t>
        <a:bodyPr/>
        <a:lstStyle/>
        <a:p>
          <a:endParaRPr lang="en-US"/>
        </a:p>
      </dgm:t>
    </dgm:pt>
    <dgm:pt modelId="{AF6FC681-789C-4EDE-A6EE-ADD2BBD0CCC1}" type="sibTrans" cxnId="{01EAE951-F9AC-4E24-AF4E-907AAB264C3D}">
      <dgm:prSet/>
      <dgm:spPr/>
      <dgm:t>
        <a:bodyPr/>
        <a:lstStyle/>
        <a:p>
          <a:endParaRPr lang="en-US"/>
        </a:p>
      </dgm:t>
    </dgm:pt>
    <dgm:pt modelId="{697E9A15-2E7A-47B3-8E78-DF4CDED5952E}">
      <dgm:prSet/>
      <dgm:spPr/>
      <dgm:t>
        <a:bodyPr/>
        <a:lstStyle/>
        <a:p>
          <a:r>
            <a:rPr lang="en-GB"/>
            <a:t>With ‘subscribe’ in the subject line</a:t>
          </a:r>
          <a:endParaRPr lang="en-US"/>
        </a:p>
      </dgm:t>
    </dgm:pt>
    <dgm:pt modelId="{7FFDD0B8-704E-4750-8E93-9975822BCB69}" type="parTrans" cxnId="{F43C1B42-1EC3-44EE-A782-877E7728334D}">
      <dgm:prSet/>
      <dgm:spPr/>
      <dgm:t>
        <a:bodyPr/>
        <a:lstStyle/>
        <a:p>
          <a:endParaRPr lang="en-US"/>
        </a:p>
      </dgm:t>
    </dgm:pt>
    <dgm:pt modelId="{8185082F-24C7-4AF1-A3AD-1E01FAC01004}" type="sibTrans" cxnId="{F43C1B42-1EC3-44EE-A782-877E7728334D}">
      <dgm:prSet/>
      <dgm:spPr/>
      <dgm:t>
        <a:bodyPr/>
        <a:lstStyle/>
        <a:p>
          <a:endParaRPr lang="en-US"/>
        </a:p>
      </dgm:t>
    </dgm:pt>
    <dgm:pt modelId="{5BFAA683-FBAF-48D1-A738-98595EF43B73}">
      <dgm:prSet/>
      <dgm:spPr/>
      <dgm:t>
        <a:bodyPr/>
        <a:lstStyle/>
        <a:p>
          <a:r>
            <a:rPr lang="en-GB"/>
            <a:t>OR… email</a:t>
          </a:r>
          <a:endParaRPr lang="en-US"/>
        </a:p>
      </dgm:t>
    </dgm:pt>
    <dgm:pt modelId="{3E37AFB3-D754-4484-8E32-074D95F974A4}" type="parTrans" cxnId="{AFC27203-F992-4E4C-90B2-A06A38A846C1}">
      <dgm:prSet/>
      <dgm:spPr/>
      <dgm:t>
        <a:bodyPr/>
        <a:lstStyle/>
        <a:p>
          <a:endParaRPr lang="en-US"/>
        </a:p>
      </dgm:t>
    </dgm:pt>
    <dgm:pt modelId="{743450FB-A164-46A9-8239-DAC9BB8DCEC1}" type="sibTrans" cxnId="{AFC27203-F992-4E4C-90B2-A06A38A846C1}">
      <dgm:prSet/>
      <dgm:spPr/>
      <dgm:t>
        <a:bodyPr/>
        <a:lstStyle/>
        <a:p>
          <a:endParaRPr lang="en-US"/>
        </a:p>
      </dgm:t>
    </dgm:pt>
    <dgm:pt modelId="{C8AE7339-486B-40D4-A934-51015EA3A0DF}">
      <dgm:prSet/>
      <dgm:spPr/>
      <dgm:t>
        <a:bodyPr/>
        <a:lstStyle/>
        <a:p>
          <a:r>
            <a:rPr lang="en-GB">
              <a:hlinkClick xmlns:r="http://schemas.openxmlformats.org/officeDocument/2006/relationships" r:id="rId2"/>
            </a:rPr>
            <a:t>paul@gerrardconsulting.com</a:t>
          </a:r>
          <a:endParaRPr lang="en-US"/>
        </a:p>
      </dgm:t>
    </dgm:pt>
    <dgm:pt modelId="{B2AACF92-9E46-462B-9B2A-B8BEC85156B3}" type="parTrans" cxnId="{C6BCE107-DF11-4522-9802-B4D9B4F6E6B6}">
      <dgm:prSet/>
      <dgm:spPr/>
      <dgm:t>
        <a:bodyPr/>
        <a:lstStyle/>
        <a:p>
          <a:endParaRPr lang="en-US"/>
        </a:p>
      </dgm:t>
    </dgm:pt>
    <dgm:pt modelId="{5D6C8DAA-2BF0-4E95-9B3F-CB562E4B9D19}" type="sibTrans" cxnId="{C6BCE107-DF11-4522-9802-B4D9B4F6E6B6}">
      <dgm:prSet/>
      <dgm:spPr/>
      <dgm:t>
        <a:bodyPr/>
        <a:lstStyle/>
        <a:p>
          <a:endParaRPr lang="en-US"/>
        </a:p>
      </dgm:t>
    </dgm:pt>
    <dgm:pt modelId="{E9BAD09A-6FDF-4A3D-ADDC-E2A0625572B9}">
      <dgm:prSet/>
      <dgm:spPr/>
      <dgm:t>
        <a:bodyPr/>
        <a:lstStyle/>
        <a:p>
          <a:r>
            <a:rPr lang="en-GB" dirty="0"/>
            <a:t>Connect with Paul on LinkedIn</a:t>
          </a:r>
          <a:endParaRPr lang="en-US" dirty="0"/>
        </a:p>
      </dgm:t>
    </dgm:pt>
    <dgm:pt modelId="{C3A8F2FE-B802-4913-A45D-033358AEC77D}" type="parTrans" cxnId="{BFB740F5-2844-4B86-B3AD-BB5670D534F2}">
      <dgm:prSet/>
      <dgm:spPr/>
      <dgm:t>
        <a:bodyPr/>
        <a:lstStyle/>
        <a:p>
          <a:endParaRPr lang="en-US"/>
        </a:p>
      </dgm:t>
    </dgm:pt>
    <dgm:pt modelId="{6BF0D7CA-E473-4D5F-9650-FCB01FAE336C}" type="sibTrans" cxnId="{BFB740F5-2844-4B86-B3AD-BB5670D534F2}">
      <dgm:prSet/>
      <dgm:spPr/>
      <dgm:t>
        <a:bodyPr/>
        <a:lstStyle/>
        <a:p>
          <a:endParaRPr lang="en-US"/>
        </a:p>
      </dgm:t>
    </dgm:pt>
    <dgm:pt modelId="{AEB15DA6-325F-40C1-9BC6-9D63876F36D3}">
      <dgm:prSet/>
      <dgm:spPr/>
      <dgm:t>
        <a:bodyPr/>
        <a:lstStyle/>
        <a:p>
          <a:r>
            <a:rPr lang="en-GB">
              <a:hlinkClick xmlns:r="http://schemas.openxmlformats.org/officeDocument/2006/relationships" r:id="rId3"/>
            </a:rPr>
            <a:t>https://linkedin.com/in/paulgerrard</a:t>
          </a:r>
          <a:r>
            <a:rPr lang="en-GB"/>
            <a:t> </a:t>
          </a:r>
          <a:endParaRPr lang="en-US"/>
        </a:p>
      </dgm:t>
    </dgm:pt>
    <dgm:pt modelId="{29F0641E-2374-4BD8-B659-B4C138E829E2}" type="parTrans" cxnId="{CBF3CAEA-F3DF-4524-8451-45083108E6E5}">
      <dgm:prSet/>
      <dgm:spPr/>
      <dgm:t>
        <a:bodyPr/>
        <a:lstStyle/>
        <a:p>
          <a:endParaRPr lang="en-US"/>
        </a:p>
      </dgm:t>
    </dgm:pt>
    <dgm:pt modelId="{12A732EB-C688-42CC-9FFC-1A75F8B80700}" type="sibTrans" cxnId="{CBF3CAEA-F3DF-4524-8451-45083108E6E5}">
      <dgm:prSet/>
      <dgm:spPr/>
      <dgm:t>
        <a:bodyPr/>
        <a:lstStyle/>
        <a:p>
          <a:endParaRPr lang="en-US"/>
        </a:p>
      </dgm:t>
    </dgm:pt>
    <dgm:pt modelId="{CC160C5E-8BFA-48F5-A65C-76BF00522471}" type="pres">
      <dgm:prSet presAssocID="{F5B828EA-4D25-470A-B869-FF34D4138AC9}" presName="linear" presStyleCnt="0">
        <dgm:presLayoutVars>
          <dgm:animLvl val="lvl"/>
          <dgm:resizeHandles val="exact"/>
        </dgm:presLayoutVars>
      </dgm:prSet>
      <dgm:spPr/>
    </dgm:pt>
    <dgm:pt modelId="{8379E416-8EAF-4DA7-97E0-FBCDBA753B75}" type="pres">
      <dgm:prSet presAssocID="{9FCDA2F6-DC07-4BD0-B4BE-34F5656EC19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6C048FF-F5CA-4425-A286-EC131BB52604}" type="pres">
      <dgm:prSet presAssocID="{9FCDA2F6-DC07-4BD0-B4BE-34F5656EC19B}" presName="childText" presStyleLbl="revTx" presStyleIdx="0" presStyleCnt="3">
        <dgm:presLayoutVars>
          <dgm:bulletEnabled val="1"/>
        </dgm:presLayoutVars>
      </dgm:prSet>
      <dgm:spPr/>
    </dgm:pt>
    <dgm:pt modelId="{75A0ABA3-EF53-49FB-9617-BB1310C3F477}" type="pres">
      <dgm:prSet presAssocID="{5BFAA683-FBAF-48D1-A738-98595EF43B7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A282B7-40A3-4F8F-85A2-2A0281591CDF}" type="pres">
      <dgm:prSet presAssocID="{5BFAA683-FBAF-48D1-A738-98595EF43B73}" presName="childText" presStyleLbl="revTx" presStyleIdx="1" presStyleCnt="3">
        <dgm:presLayoutVars>
          <dgm:bulletEnabled val="1"/>
        </dgm:presLayoutVars>
      </dgm:prSet>
      <dgm:spPr/>
    </dgm:pt>
    <dgm:pt modelId="{42956975-CCD2-4DC7-8686-7B41D945E411}" type="pres">
      <dgm:prSet presAssocID="{E9BAD09A-6FDF-4A3D-ADDC-E2A0625572B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C1125CA-31E6-4952-AA20-DDC6951153D0}" type="pres">
      <dgm:prSet presAssocID="{E9BAD09A-6FDF-4A3D-ADDC-E2A0625572B9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AFC27203-F992-4E4C-90B2-A06A38A846C1}" srcId="{F5B828EA-4D25-470A-B869-FF34D4138AC9}" destId="{5BFAA683-FBAF-48D1-A738-98595EF43B73}" srcOrd="1" destOrd="0" parTransId="{3E37AFB3-D754-4484-8E32-074D95F974A4}" sibTransId="{743450FB-A164-46A9-8239-DAC9BB8DCEC1}"/>
    <dgm:cxn modelId="{C6BCE107-DF11-4522-9802-B4D9B4F6E6B6}" srcId="{5BFAA683-FBAF-48D1-A738-98595EF43B73}" destId="{C8AE7339-486B-40D4-A934-51015EA3A0DF}" srcOrd="0" destOrd="0" parTransId="{B2AACF92-9E46-462B-9B2A-B8BEC85156B3}" sibTransId="{5D6C8DAA-2BF0-4E95-9B3F-CB562E4B9D19}"/>
    <dgm:cxn modelId="{DA49C50A-8C48-40A6-B65C-F534DF2666A3}" type="presOf" srcId="{5BFAA683-FBAF-48D1-A738-98595EF43B73}" destId="{75A0ABA3-EF53-49FB-9617-BB1310C3F477}" srcOrd="0" destOrd="0" presId="urn:microsoft.com/office/officeart/2005/8/layout/vList2"/>
    <dgm:cxn modelId="{1DDD9337-539D-4EE3-8DA8-44CF911E9AB9}" srcId="{F5B828EA-4D25-470A-B869-FF34D4138AC9}" destId="{9FCDA2F6-DC07-4BD0-B4BE-34F5656EC19B}" srcOrd="0" destOrd="0" parTransId="{D71BB2EA-CF82-479F-B462-AF63519DF80D}" sibTransId="{8893CC9A-6AD3-478D-AEB4-A0257A48A652}"/>
    <dgm:cxn modelId="{F43C1B42-1EC3-44EE-A782-877E7728334D}" srcId="{9FCDA2F6-DC07-4BD0-B4BE-34F5656EC19B}" destId="{697E9A15-2E7A-47B3-8E78-DF4CDED5952E}" srcOrd="1" destOrd="0" parTransId="{7FFDD0B8-704E-4750-8E93-9975822BCB69}" sibTransId="{8185082F-24C7-4AF1-A3AD-1E01FAC01004}"/>
    <dgm:cxn modelId="{62F6654E-DE7F-4D29-9FC6-E47EBB57DB37}" type="presOf" srcId="{C8AE7339-486B-40D4-A934-51015EA3A0DF}" destId="{B8A282B7-40A3-4F8F-85A2-2A0281591CDF}" srcOrd="0" destOrd="0" presId="urn:microsoft.com/office/officeart/2005/8/layout/vList2"/>
    <dgm:cxn modelId="{01EAE951-F9AC-4E24-AF4E-907AAB264C3D}" srcId="{9FCDA2F6-DC07-4BD0-B4BE-34F5656EC19B}" destId="{58695D15-A85E-4332-A339-0898242FDEBE}" srcOrd="0" destOrd="0" parTransId="{E328A7C1-1E7A-4171-8DA2-56E80C7D4DEA}" sibTransId="{AF6FC681-789C-4EDE-A6EE-ADD2BBD0CCC1}"/>
    <dgm:cxn modelId="{40C3B552-E5CB-44D5-AD8C-BA9FE0E35669}" type="presOf" srcId="{AEB15DA6-325F-40C1-9BC6-9D63876F36D3}" destId="{3C1125CA-31E6-4952-AA20-DDC6951153D0}" srcOrd="0" destOrd="0" presId="urn:microsoft.com/office/officeart/2005/8/layout/vList2"/>
    <dgm:cxn modelId="{7D33E0BE-F0E2-4224-A787-A74C7EA444F6}" type="presOf" srcId="{F5B828EA-4D25-470A-B869-FF34D4138AC9}" destId="{CC160C5E-8BFA-48F5-A65C-76BF00522471}" srcOrd="0" destOrd="0" presId="urn:microsoft.com/office/officeart/2005/8/layout/vList2"/>
    <dgm:cxn modelId="{87C0FABF-C393-4366-9911-3F6A184A4A37}" type="presOf" srcId="{697E9A15-2E7A-47B3-8E78-DF4CDED5952E}" destId="{76C048FF-F5CA-4425-A286-EC131BB52604}" srcOrd="0" destOrd="1" presId="urn:microsoft.com/office/officeart/2005/8/layout/vList2"/>
    <dgm:cxn modelId="{C3DEE6C3-0444-4AAA-ACD7-CA0524DB7063}" type="presOf" srcId="{9FCDA2F6-DC07-4BD0-B4BE-34F5656EC19B}" destId="{8379E416-8EAF-4DA7-97E0-FBCDBA753B75}" srcOrd="0" destOrd="0" presId="urn:microsoft.com/office/officeart/2005/8/layout/vList2"/>
    <dgm:cxn modelId="{C2B03ED7-F9F7-449F-9F8F-D1AE7DBD19E4}" type="presOf" srcId="{E9BAD09A-6FDF-4A3D-ADDC-E2A0625572B9}" destId="{42956975-CCD2-4DC7-8686-7B41D945E411}" srcOrd="0" destOrd="0" presId="urn:microsoft.com/office/officeart/2005/8/layout/vList2"/>
    <dgm:cxn modelId="{CBF3CAEA-F3DF-4524-8451-45083108E6E5}" srcId="{E9BAD09A-6FDF-4A3D-ADDC-E2A0625572B9}" destId="{AEB15DA6-325F-40C1-9BC6-9D63876F36D3}" srcOrd="0" destOrd="0" parTransId="{29F0641E-2374-4BD8-B659-B4C138E829E2}" sibTransId="{12A732EB-C688-42CC-9FFC-1A75F8B80700}"/>
    <dgm:cxn modelId="{A2D67DEB-B3D3-4B30-9C89-64921FBCF516}" type="presOf" srcId="{58695D15-A85E-4332-A339-0898242FDEBE}" destId="{76C048FF-F5CA-4425-A286-EC131BB52604}" srcOrd="0" destOrd="0" presId="urn:microsoft.com/office/officeart/2005/8/layout/vList2"/>
    <dgm:cxn modelId="{BFB740F5-2844-4B86-B3AD-BB5670D534F2}" srcId="{F5B828EA-4D25-470A-B869-FF34D4138AC9}" destId="{E9BAD09A-6FDF-4A3D-ADDC-E2A0625572B9}" srcOrd="2" destOrd="0" parTransId="{C3A8F2FE-B802-4913-A45D-033358AEC77D}" sibTransId="{6BF0D7CA-E473-4D5F-9650-FCB01FAE336C}"/>
    <dgm:cxn modelId="{49501760-7109-4512-9F06-5C869B200390}" type="presParOf" srcId="{CC160C5E-8BFA-48F5-A65C-76BF00522471}" destId="{8379E416-8EAF-4DA7-97E0-FBCDBA753B75}" srcOrd="0" destOrd="0" presId="urn:microsoft.com/office/officeart/2005/8/layout/vList2"/>
    <dgm:cxn modelId="{3B2F882B-6ED7-476B-9DBD-94BED99D72E6}" type="presParOf" srcId="{CC160C5E-8BFA-48F5-A65C-76BF00522471}" destId="{76C048FF-F5CA-4425-A286-EC131BB52604}" srcOrd="1" destOrd="0" presId="urn:microsoft.com/office/officeart/2005/8/layout/vList2"/>
    <dgm:cxn modelId="{B39A8430-F3AB-40D8-B264-4BBFC250398D}" type="presParOf" srcId="{CC160C5E-8BFA-48F5-A65C-76BF00522471}" destId="{75A0ABA3-EF53-49FB-9617-BB1310C3F477}" srcOrd="2" destOrd="0" presId="urn:microsoft.com/office/officeart/2005/8/layout/vList2"/>
    <dgm:cxn modelId="{8775053F-3635-4BBC-9EB5-F7E819785B11}" type="presParOf" srcId="{CC160C5E-8BFA-48F5-A65C-76BF00522471}" destId="{B8A282B7-40A3-4F8F-85A2-2A0281591CDF}" srcOrd="3" destOrd="0" presId="urn:microsoft.com/office/officeart/2005/8/layout/vList2"/>
    <dgm:cxn modelId="{9AE9BCE8-12BD-48E8-B5CD-10CC838C11BB}" type="presParOf" srcId="{CC160C5E-8BFA-48F5-A65C-76BF00522471}" destId="{42956975-CCD2-4DC7-8686-7B41D945E411}" srcOrd="4" destOrd="0" presId="urn:microsoft.com/office/officeart/2005/8/layout/vList2"/>
    <dgm:cxn modelId="{716BE515-E23E-45D4-82F4-75427F12176D}" type="presParOf" srcId="{CC160C5E-8BFA-48F5-A65C-76BF00522471}" destId="{3C1125CA-31E6-4952-AA20-DDC6951153D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2B6273-C18E-4DF5-8A21-70D0ED583A5E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541242D5-988C-4B07-8945-3A14EB4FEB4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Plan</a:t>
          </a:r>
        </a:p>
      </dgm:t>
    </dgm:pt>
    <dgm:pt modelId="{B45A829D-D272-44BC-8941-B5954382612D}" type="parTrans" cxnId="{E6447206-1D68-45AF-9E6E-8179B98EBE45}">
      <dgm:prSet/>
      <dgm:spPr/>
      <dgm:t>
        <a:bodyPr/>
        <a:lstStyle/>
        <a:p>
          <a:endParaRPr lang="en-GB"/>
        </a:p>
      </dgm:t>
    </dgm:pt>
    <dgm:pt modelId="{8E3E00FB-7FE1-4DDE-BF4A-4082F8E502AD}" type="sibTrans" cxnId="{E6447206-1D68-45AF-9E6E-8179B98EBE45}">
      <dgm:prSet/>
      <dgm:spPr/>
      <dgm:t>
        <a:bodyPr/>
        <a:lstStyle/>
        <a:p>
          <a:endParaRPr lang="en-GB"/>
        </a:p>
      </dgm:t>
    </dgm:pt>
    <dgm:pt modelId="{77084358-F383-4444-9181-4F5440A4214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Code</a:t>
          </a:r>
        </a:p>
      </dgm:t>
    </dgm:pt>
    <dgm:pt modelId="{D354281C-9550-4C63-BECF-18ABF17F8455}" type="parTrans" cxnId="{7140EEA8-AD7F-4096-9295-FF5A53630BF8}">
      <dgm:prSet/>
      <dgm:spPr/>
      <dgm:t>
        <a:bodyPr/>
        <a:lstStyle/>
        <a:p>
          <a:endParaRPr lang="en-GB"/>
        </a:p>
      </dgm:t>
    </dgm:pt>
    <dgm:pt modelId="{5B4A7C91-3EB1-401F-8830-AA36AFE0663D}" type="sibTrans" cxnId="{7140EEA8-AD7F-4096-9295-FF5A53630BF8}">
      <dgm:prSet/>
      <dgm:spPr/>
      <dgm:t>
        <a:bodyPr/>
        <a:lstStyle/>
        <a:p>
          <a:endParaRPr lang="en-GB"/>
        </a:p>
      </dgm:t>
    </dgm:pt>
    <dgm:pt modelId="{559BAD46-EDA5-4886-8C1B-656815579320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Build</a:t>
          </a:r>
        </a:p>
      </dgm:t>
    </dgm:pt>
    <dgm:pt modelId="{33687520-387F-4036-82CE-A4CA3EA24C4D}" type="parTrans" cxnId="{D7E4F1EC-C717-4B59-8CC5-0B9B6BDC7E36}">
      <dgm:prSet/>
      <dgm:spPr/>
      <dgm:t>
        <a:bodyPr/>
        <a:lstStyle/>
        <a:p>
          <a:endParaRPr lang="en-GB"/>
        </a:p>
      </dgm:t>
    </dgm:pt>
    <dgm:pt modelId="{A0317CDC-3EBD-420E-B7A4-16CE00AA66EB}" type="sibTrans" cxnId="{D7E4F1EC-C717-4B59-8CC5-0B9B6BDC7E36}">
      <dgm:prSet/>
      <dgm:spPr/>
      <dgm:t>
        <a:bodyPr/>
        <a:lstStyle/>
        <a:p>
          <a:endParaRPr lang="en-GB"/>
        </a:p>
      </dgm:t>
    </dgm:pt>
    <dgm:pt modelId="{6ECCD8C0-9C35-4BFB-B28E-3FD060DA16EF}">
      <dgm:prSet phldrT="[Text]"/>
      <dgm:spPr/>
      <dgm:t>
        <a:bodyPr/>
        <a:lstStyle/>
        <a:p>
          <a:r>
            <a:rPr lang="en-GB" dirty="0"/>
            <a:t>Test</a:t>
          </a:r>
        </a:p>
      </dgm:t>
    </dgm:pt>
    <dgm:pt modelId="{3CA57AF8-67A3-46BB-8BAA-1ED8E8DBB8A3}" type="parTrans" cxnId="{291681EE-34F6-4A3C-8800-C2E9BDB4988E}">
      <dgm:prSet/>
      <dgm:spPr/>
      <dgm:t>
        <a:bodyPr/>
        <a:lstStyle/>
        <a:p>
          <a:endParaRPr lang="en-GB"/>
        </a:p>
      </dgm:t>
    </dgm:pt>
    <dgm:pt modelId="{08906F42-CA80-4F12-8314-0AE015CD2B37}" type="sibTrans" cxnId="{291681EE-34F6-4A3C-8800-C2E9BDB4988E}">
      <dgm:prSet/>
      <dgm:spPr/>
      <dgm:t>
        <a:bodyPr/>
        <a:lstStyle/>
        <a:p>
          <a:endParaRPr lang="en-GB"/>
        </a:p>
      </dgm:t>
    </dgm:pt>
    <dgm:pt modelId="{5951F048-8D86-42C6-801A-64BC0D53B233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Release</a:t>
          </a:r>
        </a:p>
      </dgm:t>
    </dgm:pt>
    <dgm:pt modelId="{FFF1AB47-45B4-4E02-8D88-B4ED3C2DFF16}" type="parTrans" cxnId="{79F03D27-2E9B-43FC-A05E-4705B7136637}">
      <dgm:prSet/>
      <dgm:spPr/>
      <dgm:t>
        <a:bodyPr/>
        <a:lstStyle/>
        <a:p>
          <a:endParaRPr lang="en-GB"/>
        </a:p>
      </dgm:t>
    </dgm:pt>
    <dgm:pt modelId="{1C940671-CA23-427B-A2B9-2EA9BBD7B35D}" type="sibTrans" cxnId="{79F03D27-2E9B-43FC-A05E-4705B7136637}">
      <dgm:prSet/>
      <dgm:spPr/>
      <dgm:t>
        <a:bodyPr/>
        <a:lstStyle/>
        <a:p>
          <a:endParaRPr lang="en-GB"/>
        </a:p>
      </dgm:t>
    </dgm:pt>
    <dgm:pt modelId="{14012C77-C5C3-414B-9F90-3E4F7575D1F8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Deploy</a:t>
          </a:r>
        </a:p>
      </dgm:t>
    </dgm:pt>
    <dgm:pt modelId="{FD6568A3-2A92-490E-9A0E-077C058CEBDB}" type="parTrans" cxnId="{B0CB39C1-D224-4549-A36D-F5FE38558BE4}">
      <dgm:prSet/>
      <dgm:spPr/>
      <dgm:t>
        <a:bodyPr/>
        <a:lstStyle/>
        <a:p>
          <a:endParaRPr lang="en-GB"/>
        </a:p>
      </dgm:t>
    </dgm:pt>
    <dgm:pt modelId="{BDAF4AE2-9365-4DE9-B5C4-C4685F7B9AC9}" type="sibTrans" cxnId="{B0CB39C1-D224-4549-A36D-F5FE38558BE4}">
      <dgm:prSet/>
      <dgm:spPr/>
      <dgm:t>
        <a:bodyPr/>
        <a:lstStyle/>
        <a:p>
          <a:endParaRPr lang="en-GB"/>
        </a:p>
      </dgm:t>
    </dgm:pt>
    <dgm:pt modelId="{E8C62B69-5D28-47C3-84CB-D8535A5FE99F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Operate</a:t>
          </a:r>
        </a:p>
      </dgm:t>
    </dgm:pt>
    <dgm:pt modelId="{B222A887-EF3D-4605-A16C-90FC7DF345E8}" type="parTrans" cxnId="{2E0465CC-144E-418E-92A7-6DF4DE438DEF}">
      <dgm:prSet/>
      <dgm:spPr/>
      <dgm:t>
        <a:bodyPr/>
        <a:lstStyle/>
        <a:p>
          <a:endParaRPr lang="en-GB"/>
        </a:p>
      </dgm:t>
    </dgm:pt>
    <dgm:pt modelId="{34119C71-77C1-46B5-BF58-1EF2E4281114}" type="sibTrans" cxnId="{2E0465CC-144E-418E-92A7-6DF4DE438DEF}">
      <dgm:prSet/>
      <dgm:spPr/>
      <dgm:t>
        <a:bodyPr/>
        <a:lstStyle/>
        <a:p>
          <a:endParaRPr lang="en-GB"/>
        </a:p>
      </dgm:t>
    </dgm:pt>
    <dgm:pt modelId="{F72AB706-A549-4D4F-B1E1-31048FB84423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Monitor</a:t>
          </a:r>
        </a:p>
      </dgm:t>
    </dgm:pt>
    <dgm:pt modelId="{9935C1D6-84AB-4D7C-9C66-51FE011B1B45}" type="parTrans" cxnId="{E789E748-753F-4215-913A-4E5384E3CE59}">
      <dgm:prSet/>
      <dgm:spPr/>
      <dgm:t>
        <a:bodyPr/>
        <a:lstStyle/>
        <a:p>
          <a:endParaRPr lang="en-GB"/>
        </a:p>
      </dgm:t>
    </dgm:pt>
    <dgm:pt modelId="{5E3C17B6-B43F-4148-AD4E-D2A3B576CC3A}" type="sibTrans" cxnId="{E789E748-753F-4215-913A-4E5384E3CE59}">
      <dgm:prSet/>
      <dgm:spPr/>
      <dgm:t>
        <a:bodyPr/>
        <a:lstStyle/>
        <a:p>
          <a:endParaRPr lang="en-GB"/>
        </a:p>
      </dgm:t>
    </dgm:pt>
    <dgm:pt modelId="{4A21EB07-06EF-4BA6-9A94-CC940A8187F6}" type="pres">
      <dgm:prSet presAssocID="{F52B6273-C18E-4DF5-8A21-70D0ED583A5E}" presName="Name0" presStyleCnt="0">
        <dgm:presLayoutVars>
          <dgm:dir/>
          <dgm:resizeHandles val="exact"/>
        </dgm:presLayoutVars>
      </dgm:prSet>
      <dgm:spPr/>
    </dgm:pt>
    <dgm:pt modelId="{D9865039-A417-4245-8554-13376E4564AF}" type="pres">
      <dgm:prSet presAssocID="{541242D5-988C-4B07-8945-3A14EB4FEB4B}" presName="parTxOnly" presStyleLbl="node1" presStyleIdx="0" presStyleCnt="8">
        <dgm:presLayoutVars>
          <dgm:bulletEnabled val="1"/>
        </dgm:presLayoutVars>
      </dgm:prSet>
      <dgm:spPr/>
    </dgm:pt>
    <dgm:pt modelId="{D8E499E5-F250-42F8-96DC-72B465E469AB}" type="pres">
      <dgm:prSet presAssocID="{8E3E00FB-7FE1-4DDE-BF4A-4082F8E502AD}" presName="parSpace" presStyleCnt="0"/>
      <dgm:spPr/>
    </dgm:pt>
    <dgm:pt modelId="{35516324-3BA5-47CF-99BC-A03637CFC499}" type="pres">
      <dgm:prSet presAssocID="{77084358-F383-4444-9181-4F5440A4214D}" presName="parTxOnly" presStyleLbl="node1" presStyleIdx="1" presStyleCnt="8">
        <dgm:presLayoutVars>
          <dgm:bulletEnabled val="1"/>
        </dgm:presLayoutVars>
      </dgm:prSet>
      <dgm:spPr/>
    </dgm:pt>
    <dgm:pt modelId="{BAC20E7D-BF81-4961-AC90-A5958039E7B5}" type="pres">
      <dgm:prSet presAssocID="{5B4A7C91-3EB1-401F-8830-AA36AFE0663D}" presName="parSpace" presStyleCnt="0"/>
      <dgm:spPr/>
    </dgm:pt>
    <dgm:pt modelId="{787D3636-AD7D-4FDE-8A43-E43F90CE5C47}" type="pres">
      <dgm:prSet presAssocID="{559BAD46-EDA5-4886-8C1B-656815579320}" presName="parTxOnly" presStyleLbl="node1" presStyleIdx="2" presStyleCnt="8">
        <dgm:presLayoutVars>
          <dgm:bulletEnabled val="1"/>
        </dgm:presLayoutVars>
      </dgm:prSet>
      <dgm:spPr/>
    </dgm:pt>
    <dgm:pt modelId="{CF9914AC-A0AE-4E9E-AF1D-3DE103AD6D26}" type="pres">
      <dgm:prSet presAssocID="{A0317CDC-3EBD-420E-B7A4-16CE00AA66EB}" presName="parSpace" presStyleCnt="0"/>
      <dgm:spPr/>
    </dgm:pt>
    <dgm:pt modelId="{2C6634BB-0A75-4A3C-812F-E88D11A64013}" type="pres">
      <dgm:prSet presAssocID="{6ECCD8C0-9C35-4BFB-B28E-3FD060DA16EF}" presName="parTxOnly" presStyleLbl="node1" presStyleIdx="3" presStyleCnt="8">
        <dgm:presLayoutVars>
          <dgm:bulletEnabled val="1"/>
        </dgm:presLayoutVars>
      </dgm:prSet>
      <dgm:spPr/>
    </dgm:pt>
    <dgm:pt modelId="{85397BA9-B86C-4B9B-9303-229E31A33464}" type="pres">
      <dgm:prSet presAssocID="{08906F42-CA80-4F12-8314-0AE015CD2B37}" presName="parSpace" presStyleCnt="0"/>
      <dgm:spPr/>
    </dgm:pt>
    <dgm:pt modelId="{E3FA854B-A42D-45C4-A63E-18E30D4CB665}" type="pres">
      <dgm:prSet presAssocID="{5951F048-8D86-42C6-801A-64BC0D53B233}" presName="parTxOnly" presStyleLbl="node1" presStyleIdx="4" presStyleCnt="8">
        <dgm:presLayoutVars>
          <dgm:bulletEnabled val="1"/>
        </dgm:presLayoutVars>
      </dgm:prSet>
      <dgm:spPr/>
    </dgm:pt>
    <dgm:pt modelId="{ABAB6981-D87D-4FCA-B275-68EE2C43601A}" type="pres">
      <dgm:prSet presAssocID="{1C940671-CA23-427B-A2B9-2EA9BBD7B35D}" presName="parSpace" presStyleCnt="0"/>
      <dgm:spPr/>
    </dgm:pt>
    <dgm:pt modelId="{363AD59E-43EE-47FD-9FCD-3F290717A5BF}" type="pres">
      <dgm:prSet presAssocID="{14012C77-C5C3-414B-9F90-3E4F7575D1F8}" presName="parTxOnly" presStyleLbl="node1" presStyleIdx="5" presStyleCnt="8">
        <dgm:presLayoutVars>
          <dgm:bulletEnabled val="1"/>
        </dgm:presLayoutVars>
      </dgm:prSet>
      <dgm:spPr/>
    </dgm:pt>
    <dgm:pt modelId="{9CD9EDB9-EFF7-4EFB-B7FD-F6B59C76EB32}" type="pres">
      <dgm:prSet presAssocID="{BDAF4AE2-9365-4DE9-B5C4-C4685F7B9AC9}" presName="parSpace" presStyleCnt="0"/>
      <dgm:spPr/>
    </dgm:pt>
    <dgm:pt modelId="{3CDFC573-4F97-4CFA-80E0-F07251AAD926}" type="pres">
      <dgm:prSet presAssocID="{E8C62B69-5D28-47C3-84CB-D8535A5FE99F}" presName="parTxOnly" presStyleLbl="node1" presStyleIdx="6" presStyleCnt="8">
        <dgm:presLayoutVars>
          <dgm:bulletEnabled val="1"/>
        </dgm:presLayoutVars>
      </dgm:prSet>
      <dgm:spPr/>
    </dgm:pt>
    <dgm:pt modelId="{DF5DDFD1-314A-48A1-91F4-B08D7DEC793A}" type="pres">
      <dgm:prSet presAssocID="{34119C71-77C1-46B5-BF58-1EF2E4281114}" presName="parSpace" presStyleCnt="0"/>
      <dgm:spPr/>
    </dgm:pt>
    <dgm:pt modelId="{0474BFCE-0B46-4537-A186-B8E64D8851FA}" type="pres">
      <dgm:prSet presAssocID="{F72AB706-A549-4D4F-B1E1-31048FB84423}" presName="parTxOnly" presStyleLbl="node1" presStyleIdx="7" presStyleCnt="8">
        <dgm:presLayoutVars>
          <dgm:bulletEnabled val="1"/>
        </dgm:presLayoutVars>
      </dgm:prSet>
      <dgm:spPr/>
    </dgm:pt>
  </dgm:ptLst>
  <dgm:cxnLst>
    <dgm:cxn modelId="{E6447206-1D68-45AF-9E6E-8179B98EBE45}" srcId="{F52B6273-C18E-4DF5-8A21-70D0ED583A5E}" destId="{541242D5-988C-4B07-8945-3A14EB4FEB4B}" srcOrd="0" destOrd="0" parTransId="{B45A829D-D272-44BC-8941-B5954382612D}" sibTransId="{8E3E00FB-7FE1-4DDE-BF4A-4082F8E502AD}"/>
    <dgm:cxn modelId="{79F03D27-2E9B-43FC-A05E-4705B7136637}" srcId="{F52B6273-C18E-4DF5-8A21-70D0ED583A5E}" destId="{5951F048-8D86-42C6-801A-64BC0D53B233}" srcOrd="4" destOrd="0" parTransId="{FFF1AB47-45B4-4E02-8D88-B4ED3C2DFF16}" sibTransId="{1C940671-CA23-427B-A2B9-2EA9BBD7B35D}"/>
    <dgm:cxn modelId="{0B860A5D-F4A9-483B-B088-08C60DDA9A5E}" type="presOf" srcId="{5951F048-8D86-42C6-801A-64BC0D53B233}" destId="{E3FA854B-A42D-45C4-A63E-18E30D4CB665}" srcOrd="0" destOrd="0" presId="urn:microsoft.com/office/officeart/2005/8/layout/hChevron3"/>
    <dgm:cxn modelId="{E789E748-753F-4215-913A-4E5384E3CE59}" srcId="{F52B6273-C18E-4DF5-8A21-70D0ED583A5E}" destId="{F72AB706-A549-4D4F-B1E1-31048FB84423}" srcOrd="7" destOrd="0" parTransId="{9935C1D6-84AB-4D7C-9C66-51FE011B1B45}" sibTransId="{5E3C17B6-B43F-4148-AD4E-D2A3B576CC3A}"/>
    <dgm:cxn modelId="{378E794A-21DC-4484-AE14-6A1D20B108A7}" type="presOf" srcId="{77084358-F383-4444-9181-4F5440A4214D}" destId="{35516324-3BA5-47CF-99BC-A03637CFC499}" srcOrd="0" destOrd="0" presId="urn:microsoft.com/office/officeart/2005/8/layout/hChevron3"/>
    <dgm:cxn modelId="{431F3171-2296-49BD-922E-333EDC904D72}" type="presOf" srcId="{559BAD46-EDA5-4886-8C1B-656815579320}" destId="{787D3636-AD7D-4FDE-8A43-E43F90CE5C47}" srcOrd="0" destOrd="0" presId="urn:microsoft.com/office/officeart/2005/8/layout/hChevron3"/>
    <dgm:cxn modelId="{04B5EB9F-2C4D-49AE-AD02-9C1C0B8485AB}" type="presOf" srcId="{6ECCD8C0-9C35-4BFB-B28E-3FD060DA16EF}" destId="{2C6634BB-0A75-4A3C-812F-E88D11A64013}" srcOrd="0" destOrd="0" presId="urn:microsoft.com/office/officeart/2005/8/layout/hChevron3"/>
    <dgm:cxn modelId="{4E520DA2-B267-43C6-AFFC-78ADF40AD8B8}" type="presOf" srcId="{541242D5-988C-4B07-8945-3A14EB4FEB4B}" destId="{D9865039-A417-4245-8554-13376E4564AF}" srcOrd="0" destOrd="0" presId="urn:microsoft.com/office/officeart/2005/8/layout/hChevron3"/>
    <dgm:cxn modelId="{7140EEA8-AD7F-4096-9295-FF5A53630BF8}" srcId="{F52B6273-C18E-4DF5-8A21-70D0ED583A5E}" destId="{77084358-F383-4444-9181-4F5440A4214D}" srcOrd="1" destOrd="0" parTransId="{D354281C-9550-4C63-BECF-18ABF17F8455}" sibTransId="{5B4A7C91-3EB1-401F-8830-AA36AFE0663D}"/>
    <dgm:cxn modelId="{2AFDDEAC-35CA-4057-9133-305343142976}" type="presOf" srcId="{E8C62B69-5D28-47C3-84CB-D8535A5FE99F}" destId="{3CDFC573-4F97-4CFA-80E0-F07251AAD926}" srcOrd="0" destOrd="0" presId="urn:microsoft.com/office/officeart/2005/8/layout/hChevron3"/>
    <dgm:cxn modelId="{DAFE24C1-B2CD-44FF-8697-08BB618763BD}" type="presOf" srcId="{F52B6273-C18E-4DF5-8A21-70D0ED583A5E}" destId="{4A21EB07-06EF-4BA6-9A94-CC940A8187F6}" srcOrd="0" destOrd="0" presId="urn:microsoft.com/office/officeart/2005/8/layout/hChevron3"/>
    <dgm:cxn modelId="{B0CB39C1-D224-4549-A36D-F5FE38558BE4}" srcId="{F52B6273-C18E-4DF5-8A21-70D0ED583A5E}" destId="{14012C77-C5C3-414B-9F90-3E4F7575D1F8}" srcOrd="5" destOrd="0" parTransId="{FD6568A3-2A92-490E-9A0E-077C058CEBDB}" sibTransId="{BDAF4AE2-9365-4DE9-B5C4-C4685F7B9AC9}"/>
    <dgm:cxn modelId="{AD23A7C6-D79C-4ACD-A9C0-E11C38C3C82F}" type="presOf" srcId="{14012C77-C5C3-414B-9F90-3E4F7575D1F8}" destId="{363AD59E-43EE-47FD-9FCD-3F290717A5BF}" srcOrd="0" destOrd="0" presId="urn:microsoft.com/office/officeart/2005/8/layout/hChevron3"/>
    <dgm:cxn modelId="{2E0465CC-144E-418E-92A7-6DF4DE438DEF}" srcId="{F52B6273-C18E-4DF5-8A21-70D0ED583A5E}" destId="{E8C62B69-5D28-47C3-84CB-D8535A5FE99F}" srcOrd="6" destOrd="0" parTransId="{B222A887-EF3D-4605-A16C-90FC7DF345E8}" sibTransId="{34119C71-77C1-46B5-BF58-1EF2E4281114}"/>
    <dgm:cxn modelId="{2FDAE7D6-B175-42A6-9E34-80DD9CF9E700}" type="presOf" srcId="{F72AB706-A549-4D4F-B1E1-31048FB84423}" destId="{0474BFCE-0B46-4537-A186-B8E64D8851FA}" srcOrd="0" destOrd="0" presId="urn:microsoft.com/office/officeart/2005/8/layout/hChevron3"/>
    <dgm:cxn modelId="{D7E4F1EC-C717-4B59-8CC5-0B9B6BDC7E36}" srcId="{F52B6273-C18E-4DF5-8A21-70D0ED583A5E}" destId="{559BAD46-EDA5-4886-8C1B-656815579320}" srcOrd="2" destOrd="0" parTransId="{33687520-387F-4036-82CE-A4CA3EA24C4D}" sibTransId="{A0317CDC-3EBD-420E-B7A4-16CE00AA66EB}"/>
    <dgm:cxn modelId="{291681EE-34F6-4A3C-8800-C2E9BDB4988E}" srcId="{F52B6273-C18E-4DF5-8A21-70D0ED583A5E}" destId="{6ECCD8C0-9C35-4BFB-B28E-3FD060DA16EF}" srcOrd="3" destOrd="0" parTransId="{3CA57AF8-67A3-46BB-8BAA-1ED8E8DBB8A3}" sibTransId="{08906F42-CA80-4F12-8314-0AE015CD2B37}"/>
    <dgm:cxn modelId="{A29A3170-2B78-4FC7-BBF4-2BD8558ECF28}" type="presParOf" srcId="{4A21EB07-06EF-4BA6-9A94-CC940A8187F6}" destId="{D9865039-A417-4245-8554-13376E4564AF}" srcOrd="0" destOrd="0" presId="urn:microsoft.com/office/officeart/2005/8/layout/hChevron3"/>
    <dgm:cxn modelId="{BC1FC7D4-4119-4FFC-9031-21DCCE0288A6}" type="presParOf" srcId="{4A21EB07-06EF-4BA6-9A94-CC940A8187F6}" destId="{D8E499E5-F250-42F8-96DC-72B465E469AB}" srcOrd="1" destOrd="0" presId="urn:microsoft.com/office/officeart/2005/8/layout/hChevron3"/>
    <dgm:cxn modelId="{C576E672-C761-4C25-B0B4-DA1A27407FC8}" type="presParOf" srcId="{4A21EB07-06EF-4BA6-9A94-CC940A8187F6}" destId="{35516324-3BA5-47CF-99BC-A03637CFC499}" srcOrd="2" destOrd="0" presId="urn:microsoft.com/office/officeart/2005/8/layout/hChevron3"/>
    <dgm:cxn modelId="{C6BF91C7-22CB-4E30-834E-5BD6D1923EF9}" type="presParOf" srcId="{4A21EB07-06EF-4BA6-9A94-CC940A8187F6}" destId="{BAC20E7D-BF81-4961-AC90-A5958039E7B5}" srcOrd="3" destOrd="0" presId="urn:microsoft.com/office/officeart/2005/8/layout/hChevron3"/>
    <dgm:cxn modelId="{8780D7C3-3D64-408A-8542-AF6728D14E1C}" type="presParOf" srcId="{4A21EB07-06EF-4BA6-9A94-CC940A8187F6}" destId="{787D3636-AD7D-4FDE-8A43-E43F90CE5C47}" srcOrd="4" destOrd="0" presId="urn:microsoft.com/office/officeart/2005/8/layout/hChevron3"/>
    <dgm:cxn modelId="{4EBAD320-1F0C-4708-8A46-B8737D02821E}" type="presParOf" srcId="{4A21EB07-06EF-4BA6-9A94-CC940A8187F6}" destId="{CF9914AC-A0AE-4E9E-AF1D-3DE103AD6D26}" srcOrd="5" destOrd="0" presId="urn:microsoft.com/office/officeart/2005/8/layout/hChevron3"/>
    <dgm:cxn modelId="{8419168B-08A3-46B7-86FD-3C46EE04A82B}" type="presParOf" srcId="{4A21EB07-06EF-4BA6-9A94-CC940A8187F6}" destId="{2C6634BB-0A75-4A3C-812F-E88D11A64013}" srcOrd="6" destOrd="0" presId="urn:microsoft.com/office/officeart/2005/8/layout/hChevron3"/>
    <dgm:cxn modelId="{05C03368-8F22-4679-ADB5-1BB0A381F5B1}" type="presParOf" srcId="{4A21EB07-06EF-4BA6-9A94-CC940A8187F6}" destId="{85397BA9-B86C-4B9B-9303-229E31A33464}" srcOrd="7" destOrd="0" presId="urn:microsoft.com/office/officeart/2005/8/layout/hChevron3"/>
    <dgm:cxn modelId="{1E880A5D-0BE0-4A6E-8D75-745CC58C9E62}" type="presParOf" srcId="{4A21EB07-06EF-4BA6-9A94-CC940A8187F6}" destId="{E3FA854B-A42D-45C4-A63E-18E30D4CB665}" srcOrd="8" destOrd="0" presId="urn:microsoft.com/office/officeart/2005/8/layout/hChevron3"/>
    <dgm:cxn modelId="{FE83E39F-D9BA-4E8B-AEE2-41B6D24DB79A}" type="presParOf" srcId="{4A21EB07-06EF-4BA6-9A94-CC940A8187F6}" destId="{ABAB6981-D87D-4FCA-B275-68EE2C43601A}" srcOrd="9" destOrd="0" presId="urn:microsoft.com/office/officeart/2005/8/layout/hChevron3"/>
    <dgm:cxn modelId="{AF21621E-D522-4526-AAD6-9260BF984AD0}" type="presParOf" srcId="{4A21EB07-06EF-4BA6-9A94-CC940A8187F6}" destId="{363AD59E-43EE-47FD-9FCD-3F290717A5BF}" srcOrd="10" destOrd="0" presId="urn:microsoft.com/office/officeart/2005/8/layout/hChevron3"/>
    <dgm:cxn modelId="{97E82B95-CB49-461D-ACDC-4BE856E8EB70}" type="presParOf" srcId="{4A21EB07-06EF-4BA6-9A94-CC940A8187F6}" destId="{9CD9EDB9-EFF7-4EFB-B7FD-F6B59C76EB32}" srcOrd="11" destOrd="0" presId="urn:microsoft.com/office/officeart/2005/8/layout/hChevron3"/>
    <dgm:cxn modelId="{61C1A4CD-7FD5-41C4-9DAF-9D73F055C8ED}" type="presParOf" srcId="{4A21EB07-06EF-4BA6-9A94-CC940A8187F6}" destId="{3CDFC573-4F97-4CFA-80E0-F07251AAD926}" srcOrd="12" destOrd="0" presId="urn:microsoft.com/office/officeart/2005/8/layout/hChevron3"/>
    <dgm:cxn modelId="{6F81D73A-F3E2-41C6-A189-F5861166E1D7}" type="presParOf" srcId="{4A21EB07-06EF-4BA6-9A94-CC940A8187F6}" destId="{DF5DDFD1-314A-48A1-91F4-B08D7DEC793A}" srcOrd="13" destOrd="0" presId="urn:microsoft.com/office/officeart/2005/8/layout/hChevron3"/>
    <dgm:cxn modelId="{0FEDD544-6BB7-4DB8-A322-1F953D153AE1}" type="presParOf" srcId="{4A21EB07-06EF-4BA6-9A94-CC940A8187F6}" destId="{0474BFCE-0B46-4537-A186-B8E64D8851FA}" srcOrd="1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13AC066-B807-4477-8677-C7DFAE3773B0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CE12A99-E336-4B4F-A3E1-13AB5B632A51}">
      <dgm:prSet/>
      <dgm:spPr/>
      <dgm:t>
        <a:bodyPr/>
        <a:lstStyle/>
        <a:p>
          <a:r>
            <a:rPr lang="en-GB" dirty="0"/>
            <a:t>Ten </a:t>
          </a:r>
          <a:r>
            <a:rPr lang="en-GB" b="1" i="1" dirty="0" err="1">
              <a:solidFill>
                <a:srgbClr val="FF0000"/>
              </a:solidFill>
            </a:rPr>
            <a:t>thinkING</a:t>
          </a:r>
          <a:r>
            <a:rPr lang="en-GB" dirty="0"/>
            <a:t> activities have associated real activities</a:t>
          </a:r>
          <a:endParaRPr lang="en-US" dirty="0"/>
        </a:p>
      </dgm:t>
    </dgm:pt>
    <dgm:pt modelId="{02CABB9E-14E2-4D98-8221-DE98A18277C8}" type="parTrans" cxnId="{F9CD76D1-DAD8-48A8-B3DB-0294A8403E96}">
      <dgm:prSet/>
      <dgm:spPr/>
      <dgm:t>
        <a:bodyPr/>
        <a:lstStyle/>
        <a:p>
          <a:endParaRPr lang="en-US"/>
        </a:p>
      </dgm:t>
    </dgm:pt>
    <dgm:pt modelId="{FAB8F390-EE22-4860-9C40-59FE3DB3FB7A}" type="sibTrans" cxnId="{F9CD76D1-DAD8-48A8-B3DB-0294A8403E96}">
      <dgm:prSet/>
      <dgm:spPr/>
      <dgm:t>
        <a:bodyPr/>
        <a:lstStyle/>
        <a:p>
          <a:endParaRPr lang="en-US"/>
        </a:p>
      </dgm:t>
    </dgm:pt>
    <dgm:pt modelId="{D3BDE832-4E78-4CF9-8177-5CF833DFB0A1}">
      <dgm:prSet/>
      <dgm:spPr/>
      <dgm:t>
        <a:bodyPr/>
        <a:lstStyle/>
        <a:p>
          <a:r>
            <a:rPr lang="en-GB" dirty="0"/>
            <a:t>Our brains can run these processes in parallel</a:t>
          </a:r>
          <a:endParaRPr lang="en-US" dirty="0"/>
        </a:p>
      </dgm:t>
    </dgm:pt>
    <dgm:pt modelId="{A0A70D1B-50E4-43F9-804B-B8AEFCAB8FBC}" type="parTrans" cxnId="{3B8A0597-BAE1-460E-9405-2FC0ABEF6325}">
      <dgm:prSet/>
      <dgm:spPr/>
      <dgm:t>
        <a:bodyPr/>
        <a:lstStyle/>
        <a:p>
          <a:endParaRPr lang="en-US"/>
        </a:p>
      </dgm:t>
    </dgm:pt>
    <dgm:pt modelId="{8ABC49F9-2ACC-4FBF-9235-08F690997A13}" type="sibTrans" cxnId="{3B8A0597-BAE1-460E-9405-2FC0ABEF6325}">
      <dgm:prSet/>
      <dgm:spPr/>
      <dgm:t>
        <a:bodyPr/>
        <a:lstStyle/>
        <a:p>
          <a:endParaRPr lang="en-US"/>
        </a:p>
      </dgm:t>
    </dgm:pt>
    <dgm:pt modelId="{88D1AE1F-F40A-49FD-AB58-ED636B775015}">
      <dgm:prSet/>
      <dgm:spPr/>
      <dgm:t>
        <a:bodyPr/>
        <a:lstStyle/>
        <a:p>
          <a:r>
            <a:rPr lang="en-GB" dirty="0"/>
            <a:t>Not stages, but MODES of thinking</a:t>
          </a:r>
          <a:endParaRPr lang="en-US" dirty="0"/>
        </a:p>
      </dgm:t>
    </dgm:pt>
    <dgm:pt modelId="{E9CEE455-D5CE-410C-9619-CD87C8C6B794}" type="parTrans" cxnId="{A5B3322B-F6F4-4628-83B1-F242BEC4AC77}">
      <dgm:prSet/>
      <dgm:spPr/>
      <dgm:t>
        <a:bodyPr/>
        <a:lstStyle/>
        <a:p>
          <a:endParaRPr lang="en-US"/>
        </a:p>
      </dgm:t>
    </dgm:pt>
    <dgm:pt modelId="{B1C349CC-D56A-4F80-BCA9-1379E77FAC1E}" type="sibTrans" cxnId="{A5B3322B-F6F4-4628-83B1-F242BEC4AC77}">
      <dgm:prSet/>
      <dgm:spPr/>
      <dgm:t>
        <a:bodyPr/>
        <a:lstStyle/>
        <a:p>
          <a:endParaRPr lang="en-US"/>
        </a:p>
      </dgm:t>
    </dgm:pt>
    <dgm:pt modelId="{D59A435D-B38D-4605-9470-9B9E032BE17E}">
      <dgm:prSet/>
      <dgm:spPr/>
      <dgm:t>
        <a:bodyPr/>
        <a:lstStyle/>
        <a:p>
          <a:r>
            <a:rPr lang="en-GB" dirty="0"/>
            <a:t>For each feature/requirement in an iteration, we might be thinking differently – think STATUS</a:t>
          </a:r>
          <a:endParaRPr lang="en-US" dirty="0"/>
        </a:p>
      </dgm:t>
    </dgm:pt>
    <dgm:pt modelId="{CB165D80-6507-4890-90A3-27DB15B23D6D}" type="parTrans" cxnId="{216E9F70-292A-4A18-AAE1-6ECA709E4F0B}">
      <dgm:prSet/>
      <dgm:spPr/>
      <dgm:t>
        <a:bodyPr/>
        <a:lstStyle/>
        <a:p>
          <a:endParaRPr lang="en-US"/>
        </a:p>
      </dgm:t>
    </dgm:pt>
    <dgm:pt modelId="{40C3519E-F02C-4C4A-8D9E-C019321D53EC}" type="sibTrans" cxnId="{216E9F70-292A-4A18-AAE1-6ECA709E4F0B}">
      <dgm:prSet/>
      <dgm:spPr/>
      <dgm:t>
        <a:bodyPr/>
        <a:lstStyle/>
        <a:p>
          <a:endParaRPr lang="en-US"/>
        </a:p>
      </dgm:t>
    </dgm:pt>
    <dgm:pt modelId="{ED3546BB-6215-4A1F-9DDE-AEDC3024699C}">
      <dgm:prSet/>
      <dgm:spPr/>
      <dgm:t>
        <a:bodyPr/>
        <a:lstStyle/>
        <a:p>
          <a:r>
            <a:rPr lang="en-US" dirty="0"/>
            <a:t>In a short time, we might be doing all ten thinking activities; DYNAMIC, EVENT-DRIVEN not STAGED</a:t>
          </a:r>
        </a:p>
      </dgm:t>
    </dgm:pt>
    <dgm:pt modelId="{D93E6B04-8ED9-4A41-82E8-F5C1CEA24260}" type="parTrans" cxnId="{A2923933-9F47-4238-9DA0-A0EF2BB1A888}">
      <dgm:prSet/>
      <dgm:spPr/>
      <dgm:t>
        <a:bodyPr/>
        <a:lstStyle/>
        <a:p>
          <a:endParaRPr lang="en-US"/>
        </a:p>
      </dgm:t>
    </dgm:pt>
    <dgm:pt modelId="{47785F33-5BBE-4BEE-B4B4-0BC3AF4461FA}" type="sibTrans" cxnId="{A2923933-9F47-4238-9DA0-A0EF2BB1A888}">
      <dgm:prSet/>
      <dgm:spPr/>
      <dgm:t>
        <a:bodyPr/>
        <a:lstStyle/>
        <a:p>
          <a:endParaRPr lang="en-US"/>
        </a:p>
      </dgm:t>
    </dgm:pt>
    <dgm:pt modelId="{425CFA5B-27F4-4A68-B082-F2FB74D5A983}" type="pres">
      <dgm:prSet presAssocID="{113AC066-B807-4477-8677-C7DFAE3773B0}" presName="root" presStyleCnt="0">
        <dgm:presLayoutVars>
          <dgm:dir/>
          <dgm:resizeHandles val="exact"/>
        </dgm:presLayoutVars>
      </dgm:prSet>
      <dgm:spPr/>
    </dgm:pt>
    <dgm:pt modelId="{E907387B-EEA4-410A-92E1-91E36CFE8EEF}" type="pres">
      <dgm:prSet presAssocID="{ACE12A99-E336-4B4F-A3E1-13AB5B632A51}" presName="compNode" presStyleCnt="0"/>
      <dgm:spPr/>
    </dgm:pt>
    <dgm:pt modelId="{D7431C6F-71C3-418A-AB4A-42B983D80B75}" type="pres">
      <dgm:prSet presAssocID="{ACE12A99-E336-4B4F-A3E1-13AB5B632A51}" presName="bgRect" presStyleLbl="bgShp" presStyleIdx="0" presStyleCnt="5"/>
      <dgm:spPr/>
    </dgm:pt>
    <dgm:pt modelId="{27F1575D-CC83-4B5C-B7D5-CD3A3A80AC88}" type="pres">
      <dgm:prSet presAssocID="{ACE12A99-E336-4B4F-A3E1-13AB5B632A5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78F72FB9-4E60-45C9-A404-EA70F6E5737D}" type="pres">
      <dgm:prSet presAssocID="{ACE12A99-E336-4B4F-A3E1-13AB5B632A51}" presName="spaceRect" presStyleCnt="0"/>
      <dgm:spPr/>
    </dgm:pt>
    <dgm:pt modelId="{6C8019C2-8441-40AC-AAAE-89FCB35268E9}" type="pres">
      <dgm:prSet presAssocID="{ACE12A99-E336-4B4F-A3E1-13AB5B632A51}" presName="parTx" presStyleLbl="revTx" presStyleIdx="0" presStyleCnt="5">
        <dgm:presLayoutVars>
          <dgm:chMax val="0"/>
          <dgm:chPref val="0"/>
        </dgm:presLayoutVars>
      </dgm:prSet>
      <dgm:spPr/>
    </dgm:pt>
    <dgm:pt modelId="{FDDD9715-EBD3-4FF4-90C0-0F67196A5070}" type="pres">
      <dgm:prSet presAssocID="{FAB8F390-EE22-4860-9C40-59FE3DB3FB7A}" presName="sibTrans" presStyleCnt="0"/>
      <dgm:spPr/>
    </dgm:pt>
    <dgm:pt modelId="{EA061CA5-15CA-4087-87B8-BE7130114A7A}" type="pres">
      <dgm:prSet presAssocID="{D3BDE832-4E78-4CF9-8177-5CF833DFB0A1}" presName="compNode" presStyleCnt="0"/>
      <dgm:spPr/>
    </dgm:pt>
    <dgm:pt modelId="{A4ED1A41-9A0B-4481-88D6-36D2DD864638}" type="pres">
      <dgm:prSet presAssocID="{D3BDE832-4E78-4CF9-8177-5CF833DFB0A1}" presName="bgRect" presStyleLbl="bgShp" presStyleIdx="1" presStyleCnt="5"/>
      <dgm:spPr/>
    </dgm:pt>
    <dgm:pt modelId="{9AAFE1B4-C795-4213-801F-50BD02F70AB2}" type="pres">
      <dgm:prSet presAssocID="{D3BDE832-4E78-4CF9-8177-5CF833DFB0A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359187D3-1627-4C72-A8E7-1F55FF3FA63D}" type="pres">
      <dgm:prSet presAssocID="{D3BDE832-4E78-4CF9-8177-5CF833DFB0A1}" presName="spaceRect" presStyleCnt="0"/>
      <dgm:spPr/>
    </dgm:pt>
    <dgm:pt modelId="{3406A74E-9D48-44E3-9BEE-476EE463BF3F}" type="pres">
      <dgm:prSet presAssocID="{D3BDE832-4E78-4CF9-8177-5CF833DFB0A1}" presName="parTx" presStyleLbl="revTx" presStyleIdx="1" presStyleCnt="5">
        <dgm:presLayoutVars>
          <dgm:chMax val="0"/>
          <dgm:chPref val="0"/>
        </dgm:presLayoutVars>
      </dgm:prSet>
      <dgm:spPr/>
    </dgm:pt>
    <dgm:pt modelId="{71FAAB7A-E865-446A-8068-F9FBFAB76F2B}" type="pres">
      <dgm:prSet presAssocID="{8ABC49F9-2ACC-4FBF-9235-08F690997A13}" presName="sibTrans" presStyleCnt="0"/>
      <dgm:spPr/>
    </dgm:pt>
    <dgm:pt modelId="{6C2EB712-1D1B-41A1-BD83-E8D1E1486EF1}" type="pres">
      <dgm:prSet presAssocID="{88D1AE1F-F40A-49FD-AB58-ED636B775015}" presName="compNode" presStyleCnt="0"/>
      <dgm:spPr/>
    </dgm:pt>
    <dgm:pt modelId="{3F4E4F1A-8049-4452-80AE-685389E47F0D}" type="pres">
      <dgm:prSet presAssocID="{88D1AE1F-F40A-49FD-AB58-ED636B775015}" presName="bgRect" presStyleLbl="bgShp" presStyleIdx="2" presStyleCnt="5"/>
      <dgm:spPr/>
    </dgm:pt>
    <dgm:pt modelId="{4E20CC30-9079-49FA-B6E1-D0867E91EABF}" type="pres">
      <dgm:prSet presAssocID="{88D1AE1F-F40A-49FD-AB58-ED636B77501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77CB04B-E30A-4401-92EF-7AE354F040A6}" type="pres">
      <dgm:prSet presAssocID="{88D1AE1F-F40A-49FD-AB58-ED636B775015}" presName="spaceRect" presStyleCnt="0"/>
      <dgm:spPr/>
    </dgm:pt>
    <dgm:pt modelId="{F55D72A7-8884-4F43-8CA2-674B82C484ED}" type="pres">
      <dgm:prSet presAssocID="{88D1AE1F-F40A-49FD-AB58-ED636B775015}" presName="parTx" presStyleLbl="revTx" presStyleIdx="2" presStyleCnt="5">
        <dgm:presLayoutVars>
          <dgm:chMax val="0"/>
          <dgm:chPref val="0"/>
        </dgm:presLayoutVars>
      </dgm:prSet>
      <dgm:spPr/>
    </dgm:pt>
    <dgm:pt modelId="{1BBBDD8E-776D-4B58-8610-D1403310341E}" type="pres">
      <dgm:prSet presAssocID="{B1C349CC-D56A-4F80-BCA9-1379E77FAC1E}" presName="sibTrans" presStyleCnt="0"/>
      <dgm:spPr/>
    </dgm:pt>
    <dgm:pt modelId="{7F2975DC-29DA-4BF8-BFC1-73EDA40A7020}" type="pres">
      <dgm:prSet presAssocID="{D59A435D-B38D-4605-9470-9B9E032BE17E}" presName="compNode" presStyleCnt="0"/>
      <dgm:spPr/>
    </dgm:pt>
    <dgm:pt modelId="{5653781F-4EF9-4C1E-8471-028BAEB26A9F}" type="pres">
      <dgm:prSet presAssocID="{D59A435D-B38D-4605-9470-9B9E032BE17E}" presName="bgRect" presStyleLbl="bgShp" presStyleIdx="3" presStyleCnt="5"/>
      <dgm:spPr/>
    </dgm:pt>
    <dgm:pt modelId="{BFBECF5E-64EC-4A4D-9B9F-A659DAB46891}" type="pres">
      <dgm:prSet presAssocID="{D59A435D-B38D-4605-9470-9B9E032BE17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BEF1C37-1DB9-4A6D-9848-6229056EB0CB}" type="pres">
      <dgm:prSet presAssocID="{D59A435D-B38D-4605-9470-9B9E032BE17E}" presName="spaceRect" presStyleCnt="0"/>
      <dgm:spPr/>
    </dgm:pt>
    <dgm:pt modelId="{5228F4E0-CA59-44E9-8B54-F64EB89BE7E4}" type="pres">
      <dgm:prSet presAssocID="{D59A435D-B38D-4605-9470-9B9E032BE17E}" presName="parTx" presStyleLbl="revTx" presStyleIdx="3" presStyleCnt="5">
        <dgm:presLayoutVars>
          <dgm:chMax val="0"/>
          <dgm:chPref val="0"/>
        </dgm:presLayoutVars>
      </dgm:prSet>
      <dgm:spPr/>
    </dgm:pt>
    <dgm:pt modelId="{DAA60B2D-D5A8-4524-9073-9B2C194EDAA5}" type="pres">
      <dgm:prSet presAssocID="{40C3519E-F02C-4C4A-8D9E-C019321D53EC}" presName="sibTrans" presStyleCnt="0"/>
      <dgm:spPr/>
    </dgm:pt>
    <dgm:pt modelId="{35D0BD48-AF25-41C3-88F8-5900E3047AB6}" type="pres">
      <dgm:prSet presAssocID="{ED3546BB-6215-4A1F-9DDE-AEDC3024699C}" presName="compNode" presStyleCnt="0"/>
      <dgm:spPr/>
    </dgm:pt>
    <dgm:pt modelId="{0C98EABA-AD7C-48F9-A062-C82B5F86D1BE}" type="pres">
      <dgm:prSet presAssocID="{ED3546BB-6215-4A1F-9DDE-AEDC3024699C}" presName="bgRect" presStyleLbl="bgShp" presStyleIdx="4" presStyleCnt="5"/>
      <dgm:spPr/>
    </dgm:pt>
    <dgm:pt modelId="{641C0D80-DBEA-4458-B8AE-FE7D5EC44930}" type="pres">
      <dgm:prSet presAssocID="{ED3546BB-6215-4A1F-9DDE-AEDC3024699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8B1B0F33-3329-42BC-A5B4-A20A79BC641D}" type="pres">
      <dgm:prSet presAssocID="{ED3546BB-6215-4A1F-9DDE-AEDC3024699C}" presName="spaceRect" presStyleCnt="0"/>
      <dgm:spPr/>
    </dgm:pt>
    <dgm:pt modelId="{3538EC17-0CA3-431D-A26C-9176AC697D81}" type="pres">
      <dgm:prSet presAssocID="{ED3546BB-6215-4A1F-9DDE-AEDC3024699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A2E5E016-6A5F-4D76-9C12-20B146CC2C3C}" type="presOf" srcId="{D3BDE832-4E78-4CF9-8177-5CF833DFB0A1}" destId="{3406A74E-9D48-44E3-9BEE-476EE463BF3F}" srcOrd="0" destOrd="0" presId="urn:microsoft.com/office/officeart/2018/2/layout/IconVerticalSolidList"/>
    <dgm:cxn modelId="{7D36D92A-B5FF-4CDE-9E17-09DB062DAF00}" type="presOf" srcId="{ACE12A99-E336-4B4F-A3E1-13AB5B632A51}" destId="{6C8019C2-8441-40AC-AAAE-89FCB35268E9}" srcOrd="0" destOrd="0" presId="urn:microsoft.com/office/officeart/2018/2/layout/IconVerticalSolidList"/>
    <dgm:cxn modelId="{A5B3322B-F6F4-4628-83B1-F242BEC4AC77}" srcId="{113AC066-B807-4477-8677-C7DFAE3773B0}" destId="{88D1AE1F-F40A-49FD-AB58-ED636B775015}" srcOrd="2" destOrd="0" parTransId="{E9CEE455-D5CE-410C-9619-CD87C8C6B794}" sibTransId="{B1C349CC-D56A-4F80-BCA9-1379E77FAC1E}"/>
    <dgm:cxn modelId="{E3BDEB32-068B-4965-8F1E-C3BEC3E071E2}" type="presOf" srcId="{ED3546BB-6215-4A1F-9DDE-AEDC3024699C}" destId="{3538EC17-0CA3-431D-A26C-9176AC697D81}" srcOrd="0" destOrd="0" presId="urn:microsoft.com/office/officeart/2018/2/layout/IconVerticalSolidList"/>
    <dgm:cxn modelId="{A2923933-9F47-4238-9DA0-A0EF2BB1A888}" srcId="{113AC066-B807-4477-8677-C7DFAE3773B0}" destId="{ED3546BB-6215-4A1F-9DDE-AEDC3024699C}" srcOrd="4" destOrd="0" parTransId="{D93E6B04-8ED9-4A41-82E8-F5C1CEA24260}" sibTransId="{47785F33-5BBE-4BEE-B4B4-0BC3AF4461FA}"/>
    <dgm:cxn modelId="{83847067-10E5-45F3-A562-38ED5AE17ECA}" type="presOf" srcId="{88D1AE1F-F40A-49FD-AB58-ED636B775015}" destId="{F55D72A7-8884-4F43-8CA2-674B82C484ED}" srcOrd="0" destOrd="0" presId="urn:microsoft.com/office/officeart/2018/2/layout/IconVerticalSolidList"/>
    <dgm:cxn modelId="{216E9F70-292A-4A18-AAE1-6ECA709E4F0B}" srcId="{113AC066-B807-4477-8677-C7DFAE3773B0}" destId="{D59A435D-B38D-4605-9470-9B9E032BE17E}" srcOrd="3" destOrd="0" parTransId="{CB165D80-6507-4890-90A3-27DB15B23D6D}" sibTransId="{40C3519E-F02C-4C4A-8D9E-C019321D53EC}"/>
    <dgm:cxn modelId="{3B8A0597-BAE1-460E-9405-2FC0ABEF6325}" srcId="{113AC066-B807-4477-8677-C7DFAE3773B0}" destId="{D3BDE832-4E78-4CF9-8177-5CF833DFB0A1}" srcOrd="1" destOrd="0" parTransId="{A0A70D1B-50E4-43F9-804B-B8AEFCAB8FBC}" sibTransId="{8ABC49F9-2ACC-4FBF-9235-08F690997A13}"/>
    <dgm:cxn modelId="{F9CD76D1-DAD8-48A8-B3DB-0294A8403E96}" srcId="{113AC066-B807-4477-8677-C7DFAE3773B0}" destId="{ACE12A99-E336-4B4F-A3E1-13AB5B632A51}" srcOrd="0" destOrd="0" parTransId="{02CABB9E-14E2-4D98-8221-DE98A18277C8}" sibTransId="{FAB8F390-EE22-4860-9C40-59FE3DB3FB7A}"/>
    <dgm:cxn modelId="{84BC0ED9-1B2A-4C37-9CD0-08E2E2974975}" type="presOf" srcId="{113AC066-B807-4477-8677-C7DFAE3773B0}" destId="{425CFA5B-27F4-4A68-B082-F2FB74D5A983}" srcOrd="0" destOrd="0" presId="urn:microsoft.com/office/officeart/2018/2/layout/IconVerticalSolidList"/>
    <dgm:cxn modelId="{E6B67DF7-6DE7-4E1B-89D8-DC0096CCE067}" type="presOf" srcId="{D59A435D-B38D-4605-9470-9B9E032BE17E}" destId="{5228F4E0-CA59-44E9-8B54-F64EB89BE7E4}" srcOrd="0" destOrd="0" presId="urn:microsoft.com/office/officeart/2018/2/layout/IconVerticalSolidList"/>
    <dgm:cxn modelId="{765B71C4-79BA-4E18-B366-6F144F1FF9C9}" type="presParOf" srcId="{425CFA5B-27F4-4A68-B082-F2FB74D5A983}" destId="{E907387B-EEA4-410A-92E1-91E36CFE8EEF}" srcOrd="0" destOrd="0" presId="urn:microsoft.com/office/officeart/2018/2/layout/IconVerticalSolidList"/>
    <dgm:cxn modelId="{455F64E9-8D05-4E36-B684-C8B11DA9A00D}" type="presParOf" srcId="{E907387B-EEA4-410A-92E1-91E36CFE8EEF}" destId="{D7431C6F-71C3-418A-AB4A-42B983D80B75}" srcOrd="0" destOrd="0" presId="urn:microsoft.com/office/officeart/2018/2/layout/IconVerticalSolidList"/>
    <dgm:cxn modelId="{33244017-3722-4957-A4E0-D2E5478E89B7}" type="presParOf" srcId="{E907387B-EEA4-410A-92E1-91E36CFE8EEF}" destId="{27F1575D-CC83-4B5C-B7D5-CD3A3A80AC88}" srcOrd="1" destOrd="0" presId="urn:microsoft.com/office/officeart/2018/2/layout/IconVerticalSolidList"/>
    <dgm:cxn modelId="{24256B44-DF3A-4917-AE4A-6F8F9675A1B7}" type="presParOf" srcId="{E907387B-EEA4-410A-92E1-91E36CFE8EEF}" destId="{78F72FB9-4E60-45C9-A404-EA70F6E5737D}" srcOrd="2" destOrd="0" presId="urn:microsoft.com/office/officeart/2018/2/layout/IconVerticalSolidList"/>
    <dgm:cxn modelId="{4EFEF73D-AB56-497F-A893-07A503278D7F}" type="presParOf" srcId="{E907387B-EEA4-410A-92E1-91E36CFE8EEF}" destId="{6C8019C2-8441-40AC-AAAE-89FCB35268E9}" srcOrd="3" destOrd="0" presId="urn:microsoft.com/office/officeart/2018/2/layout/IconVerticalSolidList"/>
    <dgm:cxn modelId="{FBA928AE-4750-4CB0-AF36-189BA162C467}" type="presParOf" srcId="{425CFA5B-27F4-4A68-B082-F2FB74D5A983}" destId="{FDDD9715-EBD3-4FF4-90C0-0F67196A5070}" srcOrd="1" destOrd="0" presId="urn:microsoft.com/office/officeart/2018/2/layout/IconVerticalSolidList"/>
    <dgm:cxn modelId="{7976914C-E3CE-470E-82D6-3545C91662D3}" type="presParOf" srcId="{425CFA5B-27F4-4A68-B082-F2FB74D5A983}" destId="{EA061CA5-15CA-4087-87B8-BE7130114A7A}" srcOrd="2" destOrd="0" presId="urn:microsoft.com/office/officeart/2018/2/layout/IconVerticalSolidList"/>
    <dgm:cxn modelId="{2CC709BA-6FC5-48FE-B236-9431D3DC2EA3}" type="presParOf" srcId="{EA061CA5-15CA-4087-87B8-BE7130114A7A}" destId="{A4ED1A41-9A0B-4481-88D6-36D2DD864638}" srcOrd="0" destOrd="0" presId="urn:microsoft.com/office/officeart/2018/2/layout/IconVerticalSolidList"/>
    <dgm:cxn modelId="{FF45F752-EDA8-4B32-B87D-50E3BE9B61A5}" type="presParOf" srcId="{EA061CA5-15CA-4087-87B8-BE7130114A7A}" destId="{9AAFE1B4-C795-4213-801F-50BD02F70AB2}" srcOrd="1" destOrd="0" presId="urn:microsoft.com/office/officeart/2018/2/layout/IconVerticalSolidList"/>
    <dgm:cxn modelId="{C83A74C3-35AE-41AA-8AD7-0EBE74637DD5}" type="presParOf" srcId="{EA061CA5-15CA-4087-87B8-BE7130114A7A}" destId="{359187D3-1627-4C72-A8E7-1F55FF3FA63D}" srcOrd="2" destOrd="0" presId="urn:microsoft.com/office/officeart/2018/2/layout/IconVerticalSolidList"/>
    <dgm:cxn modelId="{EB9F4F53-F929-4D76-BD8D-DD82614E8090}" type="presParOf" srcId="{EA061CA5-15CA-4087-87B8-BE7130114A7A}" destId="{3406A74E-9D48-44E3-9BEE-476EE463BF3F}" srcOrd="3" destOrd="0" presId="urn:microsoft.com/office/officeart/2018/2/layout/IconVerticalSolidList"/>
    <dgm:cxn modelId="{66AA9BB4-CBDA-46D3-8A43-B5AC2C17D3EA}" type="presParOf" srcId="{425CFA5B-27F4-4A68-B082-F2FB74D5A983}" destId="{71FAAB7A-E865-446A-8068-F9FBFAB76F2B}" srcOrd="3" destOrd="0" presId="urn:microsoft.com/office/officeart/2018/2/layout/IconVerticalSolidList"/>
    <dgm:cxn modelId="{8B2390D5-56BE-4983-B0BA-8335AEF9E57A}" type="presParOf" srcId="{425CFA5B-27F4-4A68-B082-F2FB74D5A983}" destId="{6C2EB712-1D1B-41A1-BD83-E8D1E1486EF1}" srcOrd="4" destOrd="0" presId="urn:microsoft.com/office/officeart/2018/2/layout/IconVerticalSolidList"/>
    <dgm:cxn modelId="{EE83708C-8937-4B0C-A0C5-CEB1ACD4D24E}" type="presParOf" srcId="{6C2EB712-1D1B-41A1-BD83-E8D1E1486EF1}" destId="{3F4E4F1A-8049-4452-80AE-685389E47F0D}" srcOrd="0" destOrd="0" presId="urn:microsoft.com/office/officeart/2018/2/layout/IconVerticalSolidList"/>
    <dgm:cxn modelId="{7EB961F5-F7BD-4948-BA71-AAE4FA6437FD}" type="presParOf" srcId="{6C2EB712-1D1B-41A1-BD83-E8D1E1486EF1}" destId="{4E20CC30-9079-49FA-B6E1-D0867E91EABF}" srcOrd="1" destOrd="0" presId="urn:microsoft.com/office/officeart/2018/2/layout/IconVerticalSolidList"/>
    <dgm:cxn modelId="{1FA54487-F7B7-4F6A-857C-E12F5A492570}" type="presParOf" srcId="{6C2EB712-1D1B-41A1-BD83-E8D1E1486EF1}" destId="{277CB04B-E30A-4401-92EF-7AE354F040A6}" srcOrd="2" destOrd="0" presId="urn:microsoft.com/office/officeart/2018/2/layout/IconVerticalSolidList"/>
    <dgm:cxn modelId="{243F8BBE-41E4-4950-8BF7-C0137F5031C8}" type="presParOf" srcId="{6C2EB712-1D1B-41A1-BD83-E8D1E1486EF1}" destId="{F55D72A7-8884-4F43-8CA2-674B82C484ED}" srcOrd="3" destOrd="0" presId="urn:microsoft.com/office/officeart/2018/2/layout/IconVerticalSolidList"/>
    <dgm:cxn modelId="{1CD3670D-5F70-4323-AE33-6D629338638B}" type="presParOf" srcId="{425CFA5B-27F4-4A68-B082-F2FB74D5A983}" destId="{1BBBDD8E-776D-4B58-8610-D1403310341E}" srcOrd="5" destOrd="0" presId="urn:microsoft.com/office/officeart/2018/2/layout/IconVerticalSolidList"/>
    <dgm:cxn modelId="{44B18E7A-F9D5-4B69-ADB3-864483F523FB}" type="presParOf" srcId="{425CFA5B-27F4-4A68-B082-F2FB74D5A983}" destId="{7F2975DC-29DA-4BF8-BFC1-73EDA40A7020}" srcOrd="6" destOrd="0" presId="urn:microsoft.com/office/officeart/2018/2/layout/IconVerticalSolidList"/>
    <dgm:cxn modelId="{4E337131-2575-4F3B-B5ED-F853C52197A5}" type="presParOf" srcId="{7F2975DC-29DA-4BF8-BFC1-73EDA40A7020}" destId="{5653781F-4EF9-4C1E-8471-028BAEB26A9F}" srcOrd="0" destOrd="0" presId="urn:microsoft.com/office/officeart/2018/2/layout/IconVerticalSolidList"/>
    <dgm:cxn modelId="{CA2042EA-7C44-45DA-A5E5-73BD0FBA409D}" type="presParOf" srcId="{7F2975DC-29DA-4BF8-BFC1-73EDA40A7020}" destId="{BFBECF5E-64EC-4A4D-9B9F-A659DAB46891}" srcOrd="1" destOrd="0" presId="urn:microsoft.com/office/officeart/2018/2/layout/IconVerticalSolidList"/>
    <dgm:cxn modelId="{6303B205-2B62-491F-9F14-443F9B89DE11}" type="presParOf" srcId="{7F2975DC-29DA-4BF8-BFC1-73EDA40A7020}" destId="{DBEF1C37-1DB9-4A6D-9848-6229056EB0CB}" srcOrd="2" destOrd="0" presId="urn:microsoft.com/office/officeart/2018/2/layout/IconVerticalSolidList"/>
    <dgm:cxn modelId="{E2B84639-07B2-48F4-BE28-FE3430854D58}" type="presParOf" srcId="{7F2975DC-29DA-4BF8-BFC1-73EDA40A7020}" destId="{5228F4E0-CA59-44E9-8B54-F64EB89BE7E4}" srcOrd="3" destOrd="0" presId="urn:microsoft.com/office/officeart/2018/2/layout/IconVerticalSolidList"/>
    <dgm:cxn modelId="{6649B49A-2DF6-4D73-A0B4-FBFD12C6B15D}" type="presParOf" srcId="{425CFA5B-27F4-4A68-B082-F2FB74D5A983}" destId="{DAA60B2D-D5A8-4524-9073-9B2C194EDAA5}" srcOrd="7" destOrd="0" presId="urn:microsoft.com/office/officeart/2018/2/layout/IconVerticalSolidList"/>
    <dgm:cxn modelId="{BF1BB423-2BCD-4A3E-BED5-8815A647C58B}" type="presParOf" srcId="{425CFA5B-27F4-4A68-B082-F2FB74D5A983}" destId="{35D0BD48-AF25-41C3-88F8-5900E3047AB6}" srcOrd="8" destOrd="0" presId="urn:microsoft.com/office/officeart/2018/2/layout/IconVerticalSolidList"/>
    <dgm:cxn modelId="{86211EDB-86EC-406C-A463-FFDF54A7D02C}" type="presParOf" srcId="{35D0BD48-AF25-41C3-88F8-5900E3047AB6}" destId="{0C98EABA-AD7C-48F9-A062-C82B5F86D1BE}" srcOrd="0" destOrd="0" presId="urn:microsoft.com/office/officeart/2018/2/layout/IconVerticalSolidList"/>
    <dgm:cxn modelId="{FD2FFFC7-1A96-44C3-B646-703F09D1FE9C}" type="presParOf" srcId="{35D0BD48-AF25-41C3-88F8-5900E3047AB6}" destId="{641C0D80-DBEA-4458-B8AE-FE7D5EC44930}" srcOrd="1" destOrd="0" presId="urn:microsoft.com/office/officeart/2018/2/layout/IconVerticalSolidList"/>
    <dgm:cxn modelId="{00520C67-DAF5-468F-B765-FA33959FD061}" type="presParOf" srcId="{35D0BD48-AF25-41C3-88F8-5900E3047AB6}" destId="{8B1B0F33-3329-42BC-A5B4-A20A79BC641D}" srcOrd="2" destOrd="0" presId="urn:microsoft.com/office/officeart/2018/2/layout/IconVerticalSolidList"/>
    <dgm:cxn modelId="{47C3C9BE-C14E-43F6-93FB-993724872F76}" type="presParOf" srcId="{35D0BD48-AF25-41C3-88F8-5900E3047AB6}" destId="{3538EC17-0CA3-431D-A26C-9176AC697D8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E1A166-C30A-420E-BC07-7AFBCE93FE4C}" type="doc">
      <dgm:prSet loTypeId="urn:microsoft.com/office/officeart/2011/layout/HexagonRadial" loCatId="cycl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5E50D93-1B70-4844-8D43-F8153D692E74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dirty="0"/>
            <a:t>Plan</a:t>
          </a:r>
        </a:p>
        <a:p>
          <a:r>
            <a:rPr lang="en-GB" dirty="0"/>
            <a:t>Feature</a:t>
          </a:r>
        </a:p>
      </dgm:t>
    </dgm:pt>
    <dgm:pt modelId="{0D463A3C-BE25-4B26-9AC1-CC3463021EA8}" type="parTrans" cxnId="{FA8104D3-B0E0-4647-AE65-98F81157E2E6}">
      <dgm:prSet/>
      <dgm:spPr/>
      <dgm:t>
        <a:bodyPr/>
        <a:lstStyle/>
        <a:p>
          <a:endParaRPr lang="en-GB"/>
        </a:p>
      </dgm:t>
    </dgm:pt>
    <dgm:pt modelId="{0A49E84C-F59A-4A83-B66F-EB48995494E8}" type="sibTrans" cxnId="{FA8104D3-B0E0-4647-AE65-98F81157E2E6}">
      <dgm:prSet/>
      <dgm:spPr/>
      <dgm:t>
        <a:bodyPr/>
        <a:lstStyle/>
        <a:p>
          <a:endParaRPr lang="en-GB"/>
        </a:p>
      </dgm:t>
    </dgm:pt>
    <dgm:pt modelId="{A3752911-13D5-4F83-8A1C-686DB385895F}">
      <dgm:prSet phldrT="[Text]"/>
      <dgm:spPr/>
      <dgm:t>
        <a:bodyPr/>
        <a:lstStyle/>
        <a:p>
          <a:r>
            <a:rPr lang="en-GB" dirty="0"/>
            <a:t>Enquiring</a:t>
          </a:r>
        </a:p>
      </dgm:t>
    </dgm:pt>
    <dgm:pt modelId="{6C657B1C-C05E-432A-8786-C3BA6886B83D}" type="parTrans" cxnId="{DF3ABEA1-7AC8-4DF9-8697-B501840AFA8B}">
      <dgm:prSet/>
      <dgm:spPr/>
      <dgm:t>
        <a:bodyPr/>
        <a:lstStyle/>
        <a:p>
          <a:endParaRPr lang="en-GB"/>
        </a:p>
      </dgm:t>
    </dgm:pt>
    <dgm:pt modelId="{3B894F4D-B65A-42DA-BFBC-CB51E4BEDA75}" type="sibTrans" cxnId="{DF3ABEA1-7AC8-4DF9-8697-B501840AFA8B}">
      <dgm:prSet/>
      <dgm:spPr/>
      <dgm:t>
        <a:bodyPr/>
        <a:lstStyle/>
        <a:p>
          <a:endParaRPr lang="en-GB"/>
        </a:p>
      </dgm:t>
    </dgm:pt>
    <dgm:pt modelId="{B0469CDE-B726-4A55-A4DF-3B17902DEC33}">
      <dgm:prSet phldrT="[Text]"/>
      <dgm:spPr/>
      <dgm:t>
        <a:bodyPr/>
        <a:lstStyle/>
        <a:p>
          <a:r>
            <a:rPr lang="en-GB" dirty="0"/>
            <a:t>Modelling</a:t>
          </a:r>
        </a:p>
      </dgm:t>
    </dgm:pt>
    <dgm:pt modelId="{77D750BF-7D53-4522-966C-6A4ADD6B1C53}" type="parTrans" cxnId="{85434CC5-C8F4-4883-8E12-E20C9D09277B}">
      <dgm:prSet/>
      <dgm:spPr/>
      <dgm:t>
        <a:bodyPr/>
        <a:lstStyle/>
        <a:p>
          <a:endParaRPr lang="en-GB"/>
        </a:p>
      </dgm:t>
    </dgm:pt>
    <dgm:pt modelId="{1235C9B6-0554-465E-91AA-51A5248754B6}" type="sibTrans" cxnId="{85434CC5-C8F4-4883-8E12-E20C9D09277B}">
      <dgm:prSet/>
      <dgm:spPr/>
      <dgm:t>
        <a:bodyPr/>
        <a:lstStyle/>
        <a:p>
          <a:endParaRPr lang="en-GB"/>
        </a:p>
      </dgm:t>
    </dgm:pt>
    <dgm:pt modelId="{F5E0D859-4AB3-4A40-97B4-055AB9E5DF18}">
      <dgm:prSet phldrT="[Text]"/>
      <dgm:spPr/>
      <dgm:t>
        <a:bodyPr/>
        <a:lstStyle/>
        <a:p>
          <a:r>
            <a:rPr lang="en-GB" dirty="0"/>
            <a:t>Predicting</a:t>
          </a:r>
        </a:p>
      </dgm:t>
    </dgm:pt>
    <dgm:pt modelId="{AF790702-FBEE-4470-BBD4-0141DAD97516}" type="parTrans" cxnId="{532E97FA-1A9A-4709-A0E9-A3A13D40DC63}">
      <dgm:prSet/>
      <dgm:spPr/>
      <dgm:t>
        <a:bodyPr/>
        <a:lstStyle/>
        <a:p>
          <a:endParaRPr lang="en-GB"/>
        </a:p>
      </dgm:t>
    </dgm:pt>
    <dgm:pt modelId="{2A64C9CB-421B-4147-BDD5-9EDFFE4FDB92}" type="sibTrans" cxnId="{532E97FA-1A9A-4709-A0E9-A3A13D40DC63}">
      <dgm:prSet/>
      <dgm:spPr/>
      <dgm:t>
        <a:bodyPr/>
        <a:lstStyle/>
        <a:p>
          <a:endParaRPr lang="en-GB"/>
        </a:p>
      </dgm:t>
    </dgm:pt>
    <dgm:pt modelId="{BCF0925B-3CD6-4181-A999-1CAB14462440}">
      <dgm:prSet phldrT="[Text]"/>
      <dgm:spPr/>
      <dgm:t>
        <a:bodyPr/>
        <a:lstStyle/>
        <a:p>
          <a:r>
            <a:rPr lang="en-GB" dirty="0"/>
            <a:t>Challenging</a:t>
          </a:r>
        </a:p>
      </dgm:t>
    </dgm:pt>
    <dgm:pt modelId="{81CDFBD8-AC21-4880-B0DF-1FE74B3B87D2}" type="parTrans" cxnId="{29C040F8-9EDB-47E6-88F1-93665DF84B75}">
      <dgm:prSet/>
      <dgm:spPr/>
      <dgm:t>
        <a:bodyPr/>
        <a:lstStyle/>
        <a:p>
          <a:endParaRPr lang="en-GB"/>
        </a:p>
      </dgm:t>
    </dgm:pt>
    <dgm:pt modelId="{7D710759-31CD-4D3D-A334-EF50BA92A1D3}" type="sibTrans" cxnId="{29C040F8-9EDB-47E6-88F1-93665DF84B75}">
      <dgm:prSet/>
      <dgm:spPr/>
      <dgm:t>
        <a:bodyPr/>
        <a:lstStyle/>
        <a:p>
          <a:endParaRPr lang="en-GB"/>
        </a:p>
      </dgm:t>
    </dgm:pt>
    <dgm:pt modelId="{07CA6846-66BF-4EC7-8CB9-8C9671F70871}">
      <dgm:prSet phldrT="[Text]"/>
      <dgm:spPr/>
      <dgm:t>
        <a:bodyPr/>
        <a:lstStyle/>
        <a:p>
          <a:r>
            <a:rPr lang="en-GB" dirty="0"/>
            <a:t>Informing</a:t>
          </a:r>
        </a:p>
      </dgm:t>
    </dgm:pt>
    <dgm:pt modelId="{CB462262-2746-4368-9684-EBBBE5203630}" type="parTrans" cxnId="{4B957E5E-0C0F-4C91-93BB-AC77075243F3}">
      <dgm:prSet/>
      <dgm:spPr/>
      <dgm:t>
        <a:bodyPr/>
        <a:lstStyle/>
        <a:p>
          <a:endParaRPr lang="en-GB"/>
        </a:p>
      </dgm:t>
    </dgm:pt>
    <dgm:pt modelId="{AA315B1B-A9F2-45C6-BC5B-DA311D158ADB}" type="sibTrans" cxnId="{4B957E5E-0C0F-4C91-93BB-AC77075243F3}">
      <dgm:prSet/>
      <dgm:spPr/>
      <dgm:t>
        <a:bodyPr/>
        <a:lstStyle/>
        <a:p>
          <a:endParaRPr lang="en-GB"/>
        </a:p>
      </dgm:t>
    </dgm:pt>
    <dgm:pt modelId="{404E82DC-A0F8-4B81-BC29-5CFC0699FC65}">
      <dgm:prSet phldrT="[Text]"/>
      <dgm:spPr/>
      <dgm:t>
        <a:bodyPr/>
        <a:lstStyle/>
        <a:p>
          <a:r>
            <a:rPr lang="en-GB" dirty="0"/>
            <a:t>Refining</a:t>
          </a:r>
        </a:p>
      </dgm:t>
    </dgm:pt>
    <dgm:pt modelId="{5BDF6922-7813-423F-947A-57896C348A1F}" type="parTrans" cxnId="{32417F8B-75BE-4ED9-AEB8-9ED9A59C6441}">
      <dgm:prSet/>
      <dgm:spPr/>
      <dgm:t>
        <a:bodyPr/>
        <a:lstStyle/>
        <a:p>
          <a:endParaRPr lang="en-GB"/>
        </a:p>
      </dgm:t>
    </dgm:pt>
    <dgm:pt modelId="{1A9BFD6C-BBF4-4A25-AD25-461D31CFD3B9}" type="sibTrans" cxnId="{32417F8B-75BE-4ED9-AEB8-9ED9A59C6441}">
      <dgm:prSet/>
      <dgm:spPr/>
      <dgm:t>
        <a:bodyPr/>
        <a:lstStyle/>
        <a:p>
          <a:endParaRPr lang="en-GB"/>
        </a:p>
      </dgm:t>
    </dgm:pt>
    <dgm:pt modelId="{FBA553F9-D18C-4822-963B-F62B613C8D57}" type="pres">
      <dgm:prSet presAssocID="{CDE1A166-C30A-420E-BC07-7AFBCE93FE4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7B6A6CD-EA62-4925-A754-B12978413450}" type="pres">
      <dgm:prSet presAssocID="{05E50D93-1B70-4844-8D43-F8153D692E74}" presName="Parent" presStyleLbl="node0" presStyleIdx="0" presStyleCnt="1">
        <dgm:presLayoutVars>
          <dgm:chMax val="6"/>
          <dgm:chPref val="6"/>
        </dgm:presLayoutVars>
      </dgm:prSet>
      <dgm:spPr/>
    </dgm:pt>
    <dgm:pt modelId="{0A9100C8-4C3F-473A-9A9D-811B0CC10233}" type="pres">
      <dgm:prSet presAssocID="{A3752911-13D5-4F83-8A1C-686DB385895F}" presName="Accent1" presStyleCnt="0"/>
      <dgm:spPr/>
    </dgm:pt>
    <dgm:pt modelId="{6F9109C6-37F7-4A91-9487-529015498DDC}" type="pres">
      <dgm:prSet presAssocID="{A3752911-13D5-4F83-8A1C-686DB385895F}" presName="Accent" presStyleLbl="bgShp" presStyleIdx="0" presStyleCnt="6"/>
      <dgm:spPr/>
    </dgm:pt>
    <dgm:pt modelId="{83757CBB-AD6D-4F7A-A6B3-EB9B8DF11CA6}" type="pres">
      <dgm:prSet presAssocID="{A3752911-13D5-4F83-8A1C-686DB385895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FA6F42E-3E87-41C9-BEF3-9BCDD4CACAAE}" type="pres">
      <dgm:prSet presAssocID="{B0469CDE-B726-4A55-A4DF-3B17902DEC33}" presName="Accent2" presStyleCnt="0"/>
      <dgm:spPr/>
    </dgm:pt>
    <dgm:pt modelId="{46177E05-0633-4FA3-BDAF-FC78A6A64ACE}" type="pres">
      <dgm:prSet presAssocID="{B0469CDE-B726-4A55-A4DF-3B17902DEC33}" presName="Accent" presStyleLbl="bgShp" presStyleIdx="1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noFill/>
        <a:ln/>
      </dgm:spPr>
    </dgm:pt>
    <dgm:pt modelId="{A9AD10CE-8FE4-4DE7-86C8-B0189C2170BD}" type="pres">
      <dgm:prSet presAssocID="{B0469CDE-B726-4A55-A4DF-3B17902DEC33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7AC4C9B-4F1F-481A-89F4-67E8B04A2C72}" type="pres">
      <dgm:prSet presAssocID="{F5E0D859-4AB3-4A40-97B4-055AB9E5DF18}" presName="Accent3" presStyleCnt="0"/>
      <dgm:spPr/>
    </dgm:pt>
    <dgm:pt modelId="{0B102313-BBBD-40FB-A4CB-2B8A63CE3BBE}" type="pres">
      <dgm:prSet presAssocID="{F5E0D859-4AB3-4A40-97B4-055AB9E5DF18}" presName="Accent" presStyleLbl="bgShp" presStyleIdx="2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noFill/>
        <a:ln/>
      </dgm:spPr>
    </dgm:pt>
    <dgm:pt modelId="{B37E4D87-2429-4EEE-AB4C-B19E73354C58}" type="pres">
      <dgm:prSet presAssocID="{F5E0D859-4AB3-4A40-97B4-055AB9E5DF18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7261EE7-EE15-4BAB-BEDC-75497D2ADB51}" type="pres">
      <dgm:prSet presAssocID="{BCF0925B-3CD6-4181-A999-1CAB14462440}" presName="Accent4" presStyleCnt="0"/>
      <dgm:spPr/>
    </dgm:pt>
    <dgm:pt modelId="{F5A695AF-50E4-46C3-9E3C-39A1A133B62F}" type="pres">
      <dgm:prSet presAssocID="{BCF0925B-3CD6-4181-A999-1CAB14462440}" presName="Accent" presStyleLbl="bgShp" presStyleIdx="3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noFill/>
        <a:ln/>
      </dgm:spPr>
    </dgm:pt>
    <dgm:pt modelId="{B97D6F3D-F993-4F5B-BFCE-AB3B8BF5F497}" type="pres">
      <dgm:prSet presAssocID="{BCF0925B-3CD6-4181-A999-1CAB1446244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A488E0B-9B5D-4AA8-AA13-341747F5D1B9}" type="pres">
      <dgm:prSet presAssocID="{07CA6846-66BF-4EC7-8CB9-8C9671F70871}" presName="Accent5" presStyleCnt="0"/>
      <dgm:spPr/>
    </dgm:pt>
    <dgm:pt modelId="{997B50DC-55B9-4B19-B998-D25CD3F3ECBF}" type="pres">
      <dgm:prSet presAssocID="{07CA6846-66BF-4EC7-8CB9-8C9671F70871}" presName="Accent" presStyleLbl="bgShp" presStyleIdx="4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noFill/>
        <a:ln/>
      </dgm:spPr>
    </dgm:pt>
    <dgm:pt modelId="{99511002-2FCB-452E-ADA2-AE923413FBD7}" type="pres">
      <dgm:prSet presAssocID="{07CA6846-66BF-4EC7-8CB9-8C9671F70871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F8160E1-4BB6-4A2A-B881-093481776C40}" type="pres">
      <dgm:prSet presAssocID="{404E82DC-A0F8-4B81-BC29-5CFC0699FC65}" presName="Accent6" presStyleCnt="0"/>
      <dgm:spPr/>
    </dgm:pt>
    <dgm:pt modelId="{3865F6B6-A48F-4BBD-A830-C080B7C0A1AC}" type="pres">
      <dgm:prSet presAssocID="{404E82DC-A0F8-4B81-BC29-5CFC0699FC65}" presName="Accent" presStyleLbl="bgShp" presStyleIdx="5" presStyleCnt="6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noFill/>
        <a:ln/>
      </dgm:spPr>
    </dgm:pt>
    <dgm:pt modelId="{56A55A2E-F0CB-4576-9FB6-5A57BDDB4894}" type="pres">
      <dgm:prSet presAssocID="{404E82DC-A0F8-4B81-BC29-5CFC0699FC6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46C5131-A44A-4194-9AE5-D61FF9B63A46}" type="presOf" srcId="{05E50D93-1B70-4844-8D43-F8153D692E74}" destId="{B7B6A6CD-EA62-4925-A754-B12978413450}" srcOrd="0" destOrd="0" presId="urn:microsoft.com/office/officeart/2011/layout/HexagonRadial"/>
    <dgm:cxn modelId="{4B957E5E-0C0F-4C91-93BB-AC77075243F3}" srcId="{05E50D93-1B70-4844-8D43-F8153D692E74}" destId="{07CA6846-66BF-4EC7-8CB9-8C9671F70871}" srcOrd="4" destOrd="0" parTransId="{CB462262-2746-4368-9684-EBBBE5203630}" sibTransId="{AA315B1B-A9F2-45C6-BC5B-DA311D158ADB}"/>
    <dgm:cxn modelId="{05027142-11E1-42A7-9F1C-6C7650C0FF2D}" type="presOf" srcId="{F5E0D859-4AB3-4A40-97B4-055AB9E5DF18}" destId="{B37E4D87-2429-4EEE-AB4C-B19E73354C58}" srcOrd="0" destOrd="0" presId="urn:microsoft.com/office/officeart/2011/layout/HexagonRadial"/>
    <dgm:cxn modelId="{2330D451-6210-4AFD-A2B7-171080CAA743}" type="presOf" srcId="{07CA6846-66BF-4EC7-8CB9-8C9671F70871}" destId="{99511002-2FCB-452E-ADA2-AE923413FBD7}" srcOrd="0" destOrd="0" presId="urn:microsoft.com/office/officeart/2011/layout/HexagonRadial"/>
    <dgm:cxn modelId="{BFB7EF7B-C7C5-4F18-8C7E-03D12748C624}" type="presOf" srcId="{BCF0925B-3CD6-4181-A999-1CAB14462440}" destId="{B97D6F3D-F993-4F5B-BFCE-AB3B8BF5F497}" srcOrd="0" destOrd="0" presId="urn:microsoft.com/office/officeart/2011/layout/HexagonRadial"/>
    <dgm:cxn modelId="{32417F8B-75BE-4ED9-AEB8-9ED9A59C6441}" srcId="{05E50D93-1B70-4844-8D43-F8153D692E74}" destId="{404E82DC-A0F8-4B81-BC29-5CFC0699FC65}" srcOrd="5" destOrd="0" parTransId="{5BDF6922-7813-423F-947A-57896C348A1F}" sibTransId="{1A9BFD6C-BBF4-4A25-AD25-461D31CFD3B9}"/>
    <dgm:cxn modelId="{49D3E99C-08B7-49DC-A738-507EF4DF3455}" type="presOf" srcId="{A3752911-13D5-4F83-8A1C-686DB385895F}" destId="{83757CBB-AD6D-4F7A-A6B3-EB9B8DF11CA6}" srcOrd="0" destOrd="0" presId="urn:microsoft.com/office/officeart/2011/layout/HexagonRadial"/>
    <dgm:cxn modelId="{DF3ABEA1-7AC8-4DF9-8697-B501840AFA8B}" srcId="{05E50D93-1B70-4844-8D43-F8153D692E74}" destId="{A3752911-13D5-4F83-8A1C-686DB385895F}" srcOrd="0" destOrd="0" parTransId="{6C657B1C-C05E-432A-8786-C3BA6886B83D}" sibTransId="{3B894F4D-B65A-42DA-BFBC-CB51E4BEDA75}"/>
    <dgm:cxn modelId="{0D345AAF-AD66-4775-B8D6-05B66E8D12DD}" type="presOf" srcId="{B0469CDE-B726-4A55-A4DF-3B17902DEC33}" destId="{A9AD10CE-8FE4-4DE7-86C8-B0189C2170BD}" srcOrd="0" destOrd="0" presId="urn:microsoft.com/office/officeart/2011/layout/HexagonRadial"/>
    <dgm:cxn modelId="{85434CC5-C8F4-4883-8E12-E20C9D09277B}" srcId="{05E50D93-1B70-4844-8D43-F8153D692E74}" destId="{B0469CDE-B726-4A55-A4DF-3B17902DEC33}" srcOrd="1" destOrd="0" parTransId="{77D750BF-7D53-4522-966C-6A4ADD6B1C53}" sibTransId="{1235C9B6-0554-465E-91AA-51A5248754B6}"/>
    <dgm:cxn modelId="{FA8104D3-B0E0-4647-AE65-98F81157E2E6}" srcId="{CDE1A166-C30A-420E-BC07-7AFBCE93FE4C}" destId="{05E50D93-1B70-4844-8D43-F8153D692E74}" srcOrd="0" destOrd="0" parTransId="{0D463A3C-BE25-4B26-9AC1-CC3463021EA8}" sibTransId="{0A49E84C-F59A-4A83-B66F-EB48995494E8}"/>
    <dgm:cxn modelId="{A87327E2-7AA0-4E69-B5D2-BA66428773FA}" type="presOf" srcId="{404E82DC-A0F8-4B81-BC29-5CFC0699FC65}" destId="{56A55A2E-F0CB-4576-9FB6-5A57BDDB4894}" srcOrd="0" destOrd="0" presId="urn:microsoft.com/office/officeart/2011/layout/HexagonRadial"/>
    <dgm:cxn modelId="{29C040F8-9EDB-47E6-88F1-93665DF84B75}" srcId="{05E50D93-1B70-4844-8D43-F8153D692E74}" destId="{BCF0925B-3CD6-4181-A999-1CAB14462440}" srcOrd="3" destOrd="0" parTransId="{81CDFBD8-AC21-4880-B0DF-1FE74B3B87D2}" sibTransId="{7D710759-31CD-4D3D-A334-EF50BA92A1D3}"/>
    <dgm:cxn modelId="{532E97FA-1A9A-4709-A0E9-A3A13D40DC63}" srcId="{05E50D93-1B70-4844-8D43-F8153D692E74}" destId="{F5E0D859-4AB3-4A40-97B4-055AB9E5DF18}" srcOrd="2" destOrd="0" parTransId="{AF790702-FBEE-4470-BBD4-0141DAD97516}" sibTransId="{2A64C9CB-421B-4147-BDD5-9EDFFE4FDB92}"/>
    <dgm:cxn modelId="{E85832FC-A9C5-4565-BA86-512B93529AA3}" type="presOf" srcId="{CDE1A166-C30A-420E-BC07-7AFBCE93FE4C}" destId="{FBA553F9-D18C-4822-963B-F62B613C8D57}" srcOrd="0" destOrd="0" presId="urn:microsoft.com/office/officeart/2011/layout/HexagonRadial"/>
    <dgm:cxn modelId="{F538CA62-A3BD-4081-B134-1AE958876198}" type="presParOf" srcId="{FBA553F9-D18C-4822-963B-F62B613C8D57}" destId="{B7B6A6CD-EA62-4925-A754-B12978413450}" srcOrd="0" destOrd="0" presId="urn:microsoft.com/office/officeart/2011/layout/HexagonRadial"/>
    <dgm:cxn modelId="{EBE6B070-DE42-4F95-8AA5-B0E3F30782F7}" type="presParOf" srcId="{FBA553F9-D18C-4822-963B-F62B613C8D57}" destId="{0A9100C8-4C3F-473A-9A9D-811B0CC10233}" srcOrd="1" destOrd="0" presId="urn:microsoft.com/office/officeart/2011/layout/HexagonRadial"/>
    <dgm:cxn modelId="{0DED6FE6-0574-4ACA-A8BC-24C4CAA81D7C}" type="presParOf" srcId="{0A9100C8-4C3F-473A-9A9D-811B0CC10233}" destId="{6F9109C6-37F7-4A91-9487-529015498DDC}" srcOrd="0" destOrd="0" presId="urn:microsoft.com/office/officeart/2011/layout/HexagonRadial"/>
    <dgm:cxn modelId="{738B9A6D-B9AA-43E2-AB58-24D825D173AA}" type="presParOf" srcId="{FBA553F9-D18C-4822-963B-F62B613C8D57}" destId="{83757CBB-AD6D-4F7A-A6B3-EB9B8DF11CA6}" srcOrd="2" destOrd="0" presId="urn:microsoft.com/office/officeart/2011/layout/HexagonRadial"/>
    <dgm:cxn modelId="{6912DA64-6E83-43A3-913F-938358F31F11}" type="presParOf" srcId="{FBA553F9-D18C-4822-963B-F62B613C8D57}" destId="{3FA6F42E-3E87-41C9-BEF3-9BCDD4CACAAE}" srcOrd="3" destOrd="0" presId="urn:microsoft.com/office/officeart/2011/layout/HexagonRadial"/>
    <dgm:cxn modelId="{A7A57BDB-DBE2-46BA-BE78-CBC70A05409B}" type="presParOf" srcId="{3FA6F42E-3E87-41C9-BEF3-9BCDD4CACAAE}" destId="{46177E05-0633-4FA3-BDAF-FC78A6A64ACE}" srcOrd="0" destOrd="0" presId="urn:microsoft.com/office/officeart/2011/layout/HexagonRadial"/>
    <dgm:cxn modelId="{C63A630A-2687-4993-B9F1-CAE479D3BCB0}" type="presParOf" srcId="{FBA553F9-D18C-4822-963B-F62B613C8D57}" destId="{A9AD10CE-8FE4-4DE7-86C8-B0189C2170BD}" srcOrd="4" destOrd="0" presId="urn:microsoft.com/office/officeart/2011/layout/HexagonRadial"/>
    <dgm:cxn modelId="{CB7A00DB-9690-4FA0-8CF2-C444B8B89B9E}" type="presParOf" srcId="{FBA553F9-D18C-4822-963B-F62B613C8D57}" destId="{97AC4C9B-4F1F-481A-89F4-67E8B04A2C72}" srcOrd="5" destOrd="0" presId="urn:microsoft.com/office/officeart/2011/layout/HexagonRadial"/>
    <dgm:cxn modelId="{4DDDAA87-7BCC-49AF-B629-99A529DA13CA}" type="presParOf" srcId="{97AC4C9B-4F1F-481A-89F4-67E8B04A2C72}" destId="{0B102313-BBBD-40FB-A4CB-2B8A63CE3BBE}" srcOrd="0" destOrd="0" presId="urn:microsoft.com/office/officeart/2011/layout/HexagonRadial"/>
    <dgm:cxn modelId="{A0420BDB-8544-4E23-9690-E3D8EA0C0FC7}" type="presParOf" srcId="{FBA553F9-D18C-4822-963B-F62B613C8D57}" destId="{B37E4D87-2429-4EEE-AB4C-B19E73354C58}" srcOrd="6" destOrd="0" presId="urn:microsoft.com/office/officeart/2011/layout/HexagonRadial"/>
    <dgm:cxn modelId="{58B1E6BA-E48C-4439-93C8-EE29E80F9D39}" type="presParOf" srcId="{FBA553F9-D18C-4822-963B-F62B613C8D57}" destId="{F7261EE7-EE15-4BAB-BEDC-75497D2ADB51}" srcOrd="7" destOrd="0" presId="urn:microsoft.com/office/officeart/2011/layout/HexagonRadial"/>
    <dgm:cxn modelId="{9ABA4331-E0F9-45AA-8429-E16410488FB0}" type="presParOf" srcId="{F7261EE7-EE15-4BAB-BEDC-75497D2ADB51}" destId="{F5A695AF-50E4-46C3-9E3C-39A1A133B62F}" srcOrd="0" destOrd="0" presId="urn:microsoft.com/office/officeart/2011/layout/HexagonRadial"/>
    <dgm:cxn modelId="{C185CF17-D324-42C3-8984-45774B278C84}" type="presParOf" srcId="{FBA553F9-D18C-4822-963B-F62B613C8D57}" destId="{B97D6F3D-F993-4F5B-BFCE-AB3B8BF5F497}" srcOrd="8" destOrd="0" presId="urn:microsoft.com/office/officeart/2011/layout/HexagonRadial"/>
    <dgm:cxn modelId="{1906BCDB-4839-4281-B0DF-F5CF2D1AA22B}" type="presParOf" srcId="{FBA553F9-D18C-4822-963B-F62B613C8D57}" destId="{FA488E0B-9B5D-4AA8-AA13-341747F5D1B9}" srcOrd="9" destOrd="0" presId="urn:microsoft.com/office/officeart/2011/layout/HexagonRadial"/>
    <dgm:cxn modelId="{4AE96002-AEC6-41CD-A411-FB774610E930}" type="presParOf" srcId="{FA488E0B-9B5D-4AA8-AA13-341747F5D1B9}" destId="{997B50DC-55B9-4B19-B998-D25CD3F3ECBF}" srcOrd="0" destOrd="0" presId="urn:microsoft.com/office/officeart/2011/layout/HexagonRadial"/>
    <dgm:cxn modelId="{A4FE5B24-C673-4F52-A69E-4539C50A4A73}" type="presParOf" srcId="{FBA553F9-D18C-4822-963B-F62B613C8D57}" destId="{99511002-2FCB-452E-ADA2-AE923413FBD7}" srcOrd="10" destOrd="0" presId="urn:microsoft.com/office/officeart/2011/layout/HexagonRadial"/>
    <dgm:cxn modelId="{E1A1F7E9-430F-4FD8-A3D6-7C4A61DCEA08}" type="presParOf" srcId="{FBA553F9-D18C-4822-963B-F62B613C8D57}" destId="{3F8160E1-4BB6-4A2A-B881-093481776C40}" srcOrd="11" destOrd="0" presId="urn:microsoft.com/office/officeart/2011/layout/HexagonRadial"/>
    <dgm:cxn modelId="{20D64C70-A585-42CB-95F5-6413C45E5CB4}" type="presParOf" srcId="{3F8160E1-4BB6-4A2A-B881-093481776C40}" destId="{3865F6B6-A48F-4BBD-A830-C080B7C0A1AC}" srcOrd="0" destOrd="0" presId="urn:microsoft.com/office/officeart/2011/layout/HexagonRadial"/>
    <dgm:cxn modelId="{7E88B529-E6B2-4F0D-ABC0-A26D90496CEA}" type="presParOf" srcId="{FBA553F9-D18C-4822-963B-F62B613C8D57}" destId="{56A55A2E-F0CB-4576-9FB6-5A57BDDB489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304A50-A21B-4DD9-9725-FE0CAE783B6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7C58B09-C79F-4415-BD1B-19A6B81F2B2B}">
      <dgm:prSet/>
      <dgm:spPr/>
      <dgm:t>
        <a:bodyPr/>
        <a:lstStyle/>
        <a:p>
          <a:r>
            <a:rPr lang="en-GB" dirty="0"/>
            <a:t>Certification scheme  teach mostly what I’ll call </a:t>
          </a:r>
          <a:r>
            <a:rPr lang="en-GB" b="1" i="1" dirty="0"/>
            <a:t>LOGISTICS</a:t>
          </a:r>
          <a:endParaRPr lang="en-US" dirty="0"/>
        </a:p>
      </dgm:t>
    </dgm:pt>
    <dgm:pt modelId="{59B25992-33D0-43E8-AF79-88412D78762B}" type="parTrans" cxnId="{AF35173E-461A-4740-B963-B89F3B14107A}">
      <dgm:prSet/>
      <dgm:spPr/>
      <dgm:t>
        <a:bodyPr/>
        <a:lstStyle/>
        <a:p>
          <a:endParaRPr lang="en-US"/>
        </a:p>
      </dgm:t>
    </dgm:pt>
    <dgm:pt modelId="{C5101006-D169-4F70-A538-288FF8E81E3C}" type="sibTrans" cxnId="{AF35173E-461A-4740-B963-B89F3B14107A}">
      <dgm:prSet/>
      <dgm:spPr/>
      <dgm:t>
        <a:bodyPr/>
        <a:lstStyle/>
        <a:p>
          <a:endParaRPr lang="en-US"/>
        </a:p>
      </dgm:t>
    </dgm:pt>
    <dgm:pt modelId="{356314A6-3AAA-4509-BA16-19033B684220}">
      <dgm:prSet/>
      <dgm:spPr/>
      <dgm:t>
        <a:bodyPr/>
        <a:lstStyle/>
        <a:p>
          <a:r>
            <a:rPr lang="en-GB" dirty="0"/>
            <a:t>Much of the content is about remembering definitions</a:t>
          </a:r>
          <a:endParaRPr lang="en-US" dirty="0"/>
        </a:p>
      </dgm:t>
    </dgm:pt>
    <dgm:pt modelId="{91F48A90-23D5-4A19-81EE-AFCE01368544}" type="parTrans" cxnId="{0927F9BE-D79D-4413-AFB3-6A5AB7314A3F}">
      <dgm:prSet/>
      <dgm:spPr/>
      <dgm:t>
        <a:bodyPr/>
        <a:lstStyle/>
        <a:p>
          <a:endParaRPr lang="en-US"/>
        </a:p>
      </dgm:t>
    </dgm:pt>
    <dgm:pt modelId="{6E8A827B-ABE8-4219-9321-D3426B1C6597}" type="sibTrans" cxnId="{0927F9BE-D79D-4413-AFB3-6A5AB7314A3F}">
      <dgm:prSet/>
      <dgm:spPr/>
      <dgm:t>
        <a:bodyPr/>
        <a:lstStyle/>
        <a:p>
          <a:endParaRPr lang="en-US"/>
        </a:p>
      </dgm:t>
    </dgm:pt>
    <dgm:pt modelId="{223ABD81-404F-4EDF-97E6-28E8302AC293}">
      <dgm:prSet/>
      <dgm:spPr/>
      <dgm:t>
        <a:bodyPr/>
        <a:lstStyle/>
        <a:p>
          <a:r>
            <a:rPr lang="en-GB" dirty="0"/>
            <a:t>They teach test design as procedures, not as a modelling discipline</a:t>
          </a:r>
          <a:endParaRPr lang="en-US" dirty="0"/>
        </a:p>
      </dgm:t>
    </dgm:pt>
    <dgm:pt modelId="{02430F2A-B517-49A1-8A6D-ABBE89A3CF8C}" type="parTrans" cxnId="{BBC51A15-3B8F-4777-A8EC-EAE29BB16CF1}">
      <dgm:prSet/>
      <dgm:spPr/>
      <dgm:t>
        <a:bodyPr/>
        <a:lstStyle/>
        <a:p>
          <a:endParaRPr lang="en-US"/>
        </a:p>
      </dgm:t>
    </dgm:pt>
    <dgm:pt modelId="{733FA390-CD2B-4CB2-BBCC-F48E3C82E633}" type="sibTrans" cxnId="{BBC51A15-3B8F-4777-A8EC-EAE29BB16CF1}">
      <dgm:prSet/>
      <dgm:spPr/>
      <dgm:t>
        <a:bodyPr/>
        <a:lstStyle/>
        <a:p>
          <a:endParaRPr lang="en-US"/>
        </a:p>
      </dgm:t>
    </dgm:pt>
    <dgm:pt modelId="{59AE9AC3-06E8-4EA8-879B-CD124F100EE3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GB" dirty="0"/>
            <a:t>They don’t teach </a:t>
          </a:r>
          <a:r>
            <a:rPr lang="en-GB" b="1" i="1" dirty="0"/>
            <a:t>thinking skills</a:t>
          </a:r>
          <a:endParaRPr lang="en-US" dirty="0"/>
        </a:p>
      </dgm:t>
    </dgm:pt>
    <dgm:pt modelId="{2AE97B84-FE9B-4249-B2FF-87E2423000F9}" type="parTrans" cxnId="{90100C40-7F71-4601-95F6-6C6F7572BEE4}">
      <dgm:prSet/>
      <dgm:spPr/>
      <dgm:t>
        <a:bodyPr/>
        <a:lstStyle/>
        <a:p>
          <a:endParaRPr lang="en-US"/>
        </a:p>
      </dgm:t>
    </dgm:pt>
    <dgm:pt modelId="{FC913E62-A7FE-492F-B1F5-479D00CB8DD4}" type="sibTrans" cxnId="{90100C40-7F71-4601-95F6-6C6F7572BEE4}">
      <dgm:prSet/>
      <dgm:spPr/>
      <dgm:t>
        <a:bodyPr/>
        <a:lstStyle/>
        <a:p>
          <a:endParaRPr lang="en-US"/>
        </a:p>
      </dgm:t>
    </dgm:pt>
    <dgm:pt modelId="{21E0A916-C84F-4DF8-8A5D-F94350412DEA}">
      <dgm:prSet/>
      <dgm:spPr/>
      <dgm:t>
        <a:bodyPr/>
        <a:lstStyle/>
        <a:p>
          <a:r>
            <a:rPr lang="en-GB" dirty="0"/>
            <a:t>Exams focus on remembering the syllabus content</a:t>
          </a:r>
          <a:endParaRPr lang="en-US" dirty="0"/>
        </a:p>
      </dgm:t>
    </dgm:pt>
    <dgm:pt modelId="{4AFA2B3B-A69F-4C20-938C-5EA198E4217F}" type="parTrans" cxnId="{198AD813-3D21-4092-AD8D-FB962A68BAD5}">
      <dgm:prSet/>
      <dgm:spPr/>
      <dgm:t>
        <a:bodyPr/>
        <a:lstStyle/>
        <a:p>
          <a:endParaRPr lang="en-US"/>
        </a:p>
      </dgm:t>
    </dgm:pt>
    <dgm:pt modelId="{FD605C12-719B-4482-91EC-DCDDC4DDBE75}" type="sibTrans" cxnId="{198AD813-3D21-4092-AD8D-FB962A68BAD5}">
      <dgm:prSet/>
      <dgm:spPr/>
      <dgm:t>
        <a:bodyPr/>
        <a:lstStyle/>
        <a:p>
          <a:endParaRPr lang="en-US"/>
        </a:p>
      </dgm:t>
    </dgm:pt>
    <dgm:pt modelId="{6BAA22E7-EE5E-4B77-ABF0-9642518E9034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GB" dirty="0"/>
            <a:t>They offer (usually) one way of implementing testing</a:t>
          </a:r>
          <a:endParaRPr lang="en-US" dirty="0"/>
        </a:p>
      </dgm:t>
    </dgm:pt>
    <dgm:pt modelId="{18B2CD7B-918F-44E2-BDDF-CC99AE433CD3}" type="sibTrans" cxnId="{F6938503-FCE4-47DD-A695-E7EB95E76609}">
      <dgm:prSet/>
      <dgm:spPr/>
      <dgm:t>
        <a:bodyPr/>
        <a:lstStyle/>
        <a:p>
          <a:endParaRPr lang="en-US"/>
        </a:p>
      </dgm:t>
    </dgm:pt>
    <dgm:pt modelId="{8CF81BFC-0D20-4674-9E9B-0A2D209FCEEE}" type="parTrans" cxnId="{F6938503-FCE4-47DD-A695-E7EB95E76609}">
      <dgm:prSet/>
      <dgm:spPr/>
      <dgm:t>
        <a:bodyPr/>
        <a:lstStyle/>
        <a:p>
          <a:endParaRPr lang="en-US"/>
        </a:p>
      </dgm:t>
    </dgm:pt>
    <dgm:pt modelId="{9BC2445F-70E5-4112-8D34-C7EE1FA3A5F8}" type="pres">
      <dgm:prSet presAssocID="{BF304A50-A21B-4DD9-9725-FE0CAE783B68}" presName="diagram" presStyleCnt="0">
        <dgm:presLayoutVars>
          <dgm:dir/>
          <dgm:resizeHandles val="exact"/>
        </dgm:presLayoutVars>
      </dgm:prSet>
      <dgm:spPr/>
    </dgm:pt>
    <dgm:pt modelId="{987BFC99-9C97-4F06-B367-DF76982A512E}" type="pres">
      <dgm:prSet presAssocID="{87C58B09-C79F-4415-BD1B-19A6B81F2B2B}" presName="node" presStyleLbl="node1" presStyleIdx="0" presStyleCnt="6">
        <dgm:presLayoutVars>
          <dgm:bulletEnabled val="1"/>
        </dgm:presLayoutVars>
      </dgm:prSet>
      <dgm:spPr/>
    </dgm:pt>
    <dgm:pt modelId="{645B725C-4F63-4939-B384-A94AF802686A}" type="pres">
      <dgm:prSet presAssocID="{C5101006-D169-4F70-A538-288FF8E81E3C}" presName="sibTrans" presStyleCnt="0"/>
      <dgm:spPr/>
    </dgm:pt>
    <dgm:pt modelId="{39CE5A3F-1670-4EBD-9D96-D5C9AD901019}" type="pres">
      <dgm:prSet presAssocID="{6BAA22E7-EE5E-4B77-ABF0-9642518E9034}" presName="node" presStyleLbl="node1" presStyleIdx="1" presStyleCnt="6">
        <dgm:presLayoutVars>
          <dgm:bulletEnabled val="1"/>
        </dgm:presLayoutVars>
      </dgm:prSet>
      <dgm:spPr/>
    </dgm:pt>
    <dgm:pt modelId="{FAA07CCA-BFDE-40AE-A620-2A5D859B813E}" type="pres">
      <dgm:prSet presAssocID="{18B2CD7B-918F-44E2-BDDF-CC99AE433CD3}" presName="sibTrans" presStyleCnt="0"/>
      <dgm:spPr/>
    </dgm:pt>
    <dgm:pt modelId="{340B6FBC-350E-430D-8B8B-33F9CE849879}" type="pres">
      <dgm:prSet presAssocID="{356314A6-3AAA-4509-BA16-19033B684220}" presName="node" presStyleLbl="node1" presStyleIdx="2" presStyleCnt="6">
        <dgm:presLayoutVars>
          <dgm:bulletEnabled val="1"/>
        </dgm:presLayoutVars>
      </dgm:prSet>
      <dgm:spPr/>
    </dgm:pt>
    <dgm:pt modelId="{EB3EB705-B008-4BE1-A773-164CFB1BFCE3}" type="pres">
      <dgm:prSet presAssocID="{6E8A827B-ABE8-4219-9321-D3426B1C6597}" presName="sibTrans" presStyleCnt="0"/>
      <dgm:spPr/>
    </dgm:pt>
    <dgm:pt modelId="{9B873787-9C8A-4B9D-AD60-45620663FD16}" type="pres">
      <dgm:prSet presAssocID="{223ABD81-404F-4EDF-97E6-28E8302AC293}" presName="node" presStyleLbl="node1" presStyleIdx="3" presStyleCnt="6">
        <dgm:presLayoutVars>
          <dgm:bulletEnabled val="1"/>
        </dgm:presLayoutVars>
      </dgm:prSet>
      <dgm:spPr/>
    </dgm:pt>
    <dgm:pt modelId="{EB85E37B-E8B0-4F81-9CCD-C4B2E5DD715C}" type="pres">
      <dgm:prSet presAssocID="{733FA390-CD2B-4CB2-BBCC-F48E3C82E633}" presName="sibTrans" presStyleCnt="0"/>
      <dgm:spPr/>
    </dgm:pt>
    <dgm:pt modelId="{D24BAC00-A74D-40B9-ACD9-4C24423670EF}" type="pres">
      <dgm:prSet presAssocID="{59AE9AC3-06E8-4EA8-879B-CD124F100EE3}" presName="node" presStyleLbl="node1" presStyleIdx="4" presStyleCnt="6">
        <dgm:presLayoutVars>
          <dgm:bulletEnabled val="1"/>
        </dgm:presLayoutVars>
      </dgm:prSet>
      <dgm:spPr/>
    </dgm:pt>
    <dgm:pt modelId="{F272861B-1B7D-4A28-8790-0A319F944CD8}" type="pres">
      <dgm:prSet presAssocID="{FC913E62-A7FE-492F-B1F5-479D00CB8DD4}" presName="sibTrans" presStyleCnt="0"/>
      <dgm:spPr/>
    </dgm:pt>
    <dgm:pt modelId="{556206C0-8F4C-4F6B-BB0B-2AB7660B2EE2}" type="pres">
      <dgm:prSet presAssocID="{21E0A916-C84F-4DF8-8A5D-F94350412DEA}" presName="node" presStyleLbl="node1" presStyleIdx="5" presStyleCnt="6">
        <dgm:presLayoutVars>
          <dgm:bulletEnabled val="1"/>
        </dgm:presLayoutVars>
      </dgm:prSet>
      <dgm:spPr/>
    </dgm:pt>
  </dgm:ptLst>
  <dgm:cxnLst>
    <dgm:cxn modelId="{F6938503-FCE4-47DD-A695-E7EB95E76609}" srcId="{BF304A50-A21B-4DD9-9725-FE0CAE783B68}" destId="{6BAA22E7-EE5E-4B77-ABF0-9642518E9034}" srcOrd="1" destOrd="0" parTransId="{8CF81BFC-0D20-4674-9E9B-0A2D209FCEEE}" sibTransId="{18B2CD7B-918F-44E2-BDDF-CC99AE433CD3}"/>
    <dgm:cxn modelId="{198AD813-3D21-4092-AD8D-FB962A68BAD5}" srcId="{BF304A50-A21B-4DD9-9725-FE0CAE783B68}" destId="{21E0A916-C84F-4DF8-8A5D-F94350412DEA}" srcOrd="5" destOrd="0" parTransId="{4AFA2B3B-A69F-4C20-938C-5EA198E4217F}" sibTransId="{FD605C12-719B-4482-91EC-DCDDC4DDBE75}"/>
    <dgm:cxn modelId="{BBC51A15-3B8F-4777-A8EC-EAE29BB16CF1}" srcId="{BF304A50-A21B-4DD9-9725-FE0CAE783B68}" destId="{223ABD81-404F-4EDF-97E6-28E8302AC293}" srcOrd="3" destOrd="0" parTransId="{02430F2A-B517-49A1-8A6D-ABBE89A3CF8C}" sibTransId="{733FA390-CD2B-4CB2-BBCC-F48E3C82E633}"/>
    <dgm:cxn modelId="{AF35173E-461A-4740-B963-B89F3B14107A}" srcId="{BF304A50-A21B-4DD9-9725-FE0CAE783B68}" destId="{87C58B09-C79F-4415-BD1B-19A6B81F2B2B}" srcOrd="0" destOrd="0" parTransId="{59B25992-33D0-43E8-AF79-88412D78762B}" sibTransId="{C5101006-D169-4F70-A538-288FF8E81E3C}"/>
    <dgm:cxn modelId="{90100C40-7F71-4601-95F6-6C6F7572BEE4}" srcId="{BF304A50-A21B-4DD9-9725-FE0CAE783B68}" destId="{59AE9AC3-06E8-4EA8-879B-CD124F100EE3}" srcOrd="4" destOrd="0" parTransId="{2AE97B84-FE9B-4249-B2FF-87E2423000F9}" sibTransId="{FC913E62-A7FE-492F-B1F5-479D00CB8DD4}"/>
    <dgm:cxn modelId="{AE750873-21DE-4556-8CC7-B06FF7894E8E}" type="presOf" srcId="{356314A6-3AAA-4509-BA16-19033B684220}" destId="{340B6FBC-350E-430D-8B8B-33F9CE849879}" srcOrd="0" destOrd="0" presId="urn:microsoft.com/office/officeart/2005/8/layout/default"/>
    <dgm:cxn modelId="{30F3907F-5693-4F15-9C37-13FC9E08802D}" type="presOf" srcId="{21E0A916-C84F-4DF8-8A5D-F94350412DEA}" destId="{556206C0-8F4C-4F6B-BB0B-2AB7660B2EE2}" srcOrd="0" destOrd="0" presId="urn:microsoft.com/office/officeart/2005/8/layout/default"/>
    <dgm:cxn modelId="{38451A9C-747E-4F3A-B3A0-9B908EE10926}" type="presOf" srcId="{59AE9AC3-06E8-4EA8-879B-CD124F100EE3}" destId="{D24BAC00-A74D-40B9-ACD9-4C24423670EF}" srcOrd="0" destOrd="0" presId="urn:microsoft.com/office/officeart/2005/8/layout/default"/>
    <dgm:cxn modelId="{176BD59C-DDFD-4451-91F5-49A2BCCDDAD1}" type="presOf" srcId="{87C58B09-C79F-4415-BD1B-19A6B81F2B2B}" destId="{987BFC99-9C97-4F06-B367-DF76982A512E}" srcOrd="0" destOrd="0" presId="urn:microsoft.com/office/officeart/2005/8/layout/default"/>
    <dgm:cxn modelId="{0927F9BE-D79D-4413-AFB3-6A5AB7314A3F}" srcId="{BF304A50-A21B-4DD9-9725-FE0CAE783B68}" destId="{356314A6-3AAA-4509-BA16-19033B684220}" srcOrd="2" destOrd="0" parTransId="{91F48A90-23D5-4A19-81EE-AFCE01368544}" sibTransId="{6E8A827B-ABE8-4219-9321-D3426B1C6597}"/>
    <dgm:cxn modelId="{D644F9D6-E460-4D01-A6DB-2DB3236EA970}" type="presOf" srcId="{223ABD81-404F-4EDF-97E6-28E8302AC293}" destId="{9B873787-9C8A-4B9D-AD60-45620663FD16}" srcOrd="0" destOrd="0" presId="urn:microsoft.com/office/officeart/2005/8/layout/default"/>
    <dgm:cxn modelId="{2E2F37E9-ADED-4E2D-860E-8056BD4EE5DE}" type="presOf" srcId="{6BAA22E7-EE5E-4B77-ABF0-9642518E9034}" destId="{39CE5A3F-1670-4EBD-9D96-D5C9AD901019}" srcOrd="0" destOrd="0" presId="urn:microsoft.com/office/officeart/2005/8/layout/default"/>
    <dgm:cxn modelId="{9ADE26FB-80AB-4BBC-801F-627CCD4C2B84}" type="presOf" srcId="{BF304A50-A21B-4DD9-9725-FE0CAE783B68}" destId="{9BC2445F-70E5-4112-8D34-C7EE1FA3A5F8}" srcOrd="0" destOrd="0" presId="urn:microsoft.com/office/officeart/2005/8/layout/default"/>
    <dgm:cxn modelId="{071CF092-AFD7-4E41-B6DD-3B1127DF4659}" type="presParOf" srcId="{9BC2445F-70E5-4112-8D34-C7EE1FA3A5F8}" destId="{987BFC99-9C97-4F06-B367-DF76982A512E}" srcOrd="0" destOrd="0" presId="urn:microsoft.com/office/officeart/2005/8/layout/default"/>
    <dgm:cxn modelId="{C23EC3B7-3B06-424D-BA8A-A136F039B5D3}" type="presParOf" srcId="{9BC2445F-70E5-4112-8D34-C7EE1FA3A5F8}" destId="{645B725C-4F63-4939-B384-A94AF802686A}" srcOrd="1" destOrd="0" presId="urn:microsoft.com/office/officeart/2005/8/layout/default"/>
    <dgm:cxn modelId="{DE8F1B39-30C5-4D04-869B-49B934777533}" type="presParOf" srcId="{9BC2445F-70E5-4112-8D34-C7EE1FA3A5F8}" destId="{39CE5A3F-1670-4EBD-9D96-D5C9AD901019}" srcOrd="2" destOrd="0" presId="urn:microsoft.com/office/officeart/2005/8/layout/default"/>
    <dgm:cxn modelId="{3D0B6FDA-3507-47F9-A74A-786060886DA6}" type="presParOf" srcId="{9BC2445F-70E5-4112-8D34-C7EE1FA3A5F8}" destId="{FAA07CCA-BFDE-40AE-A620-2A5D859B813E}" srcOrd="3" destOrd="0" presId="urn:microsoft.com/office/officeart/2005/8/layout/default"/>
    <dgm:cxn modelId="{35E4FBA6-32C4-4680-BE57-F1F90B6408BC}" type="presParOf" srcId="{9BC2445F-70E5-4112-8D34-C7EE1FA3A5F8}" destId="{340B6FBC-350E-430D-8B8B-33F9CE849879}" srcOrd="4" destOrd="0" presId="urn:microsoft.com/office/officeart/2005/8/layout/default"/>
    <dgm:cxn modelId="{6855B5F4-C78A-4C35-A17C-4F949B4F2B26}" type="presParOf" srcId="{9BC2445F-70E5-4112-8D34-C7EE1FA3A5F8}" destId="{EB3EB705-B008-4BE1-A773-164CFB1BFCE3}" srcOrd="5" destOrd="0" presId="urn:microsoft.com/office/officeart/2005/8/layout/default"/>
    <dgm:cxn modelId="{85FAD0D5-8AD9-4499-92EC-1B90A324B2FE}" type="presParOf" srcId="{9BC2445F-70E5-4112-8D34-C7EE1FA3A5F8}" destId="{9B873787-9C8A-4B9D-AD60-45620663FD16}" srcOrd="6" destOrd="0" presId="urn:microsoft.com/office/officeart/2005/8/layout/default"/>
    <dgm:cxn modelId="{B4508F7D-659E-475B-A013-3C5931DF2521}" type="presParOf" srcId="{9BC2445F-70E5-4112-8D34-C7EE1FA3A5F8}" destId="{EB85E37B-E8B0-4F81-9CCD-C4B2E5DD715C}" srcOrd="7" destOrd="0" presId="urn:microsoft.com/office/officeart/2005/8/layout/default"/>
    <dgm:cxn modelId="{8F37EAC4-61FA-429E-A5DB-A7626DD74315}" type="presParOf" srcId="{9BC2445F-70E5-4112-8D34-C7EE1FA3A5F8}" destId="{D24BAC00-A74D-40B9-ACD9-4C24423670EF}" srcOrd="8" destOrd="0" presId="urn:microsoft.com/office/officeart/2005/8/layout/default"/>
    <dgm:cxn modelId="{9125CD06-8C6B-4344-A911-7575C639128A}" type="presParOf" srcId="{9BC2445F-70E5-4112-8D34-C7EE1FA3A5F8}" destId="{F272861B-1B7D-4A28-8790-0A319F944CD8}" srcOrd="9" destOrd="0" presId="urn:microsoft.com/office/officeart/2005/8/layout/default"/>
    <dgm:cxn modelId="{1454240B-D9E4-4F9D-800B-D0D09076F39F}" type="presParOf" srcId="{9BC2445F-70E5-4112-8D34-C7EE1FA3A5F8}" destId="{556206C0-8F4C-4F6B-BB0B-2AB7660B2EE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5D65B0-7A31-4923-BD56-34DD7853D7AD}" type="doc">
      <dgm:prSet loTypeId="urn:microsoft.com/office/officeart/2016/7/layout/ChevronBlockProcess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F5CC74-30F9-4F0B-80CE-818AC1A72593}">
      <dgm:prSet/>
      <dgm:spPr/>
      <dgm:t>
        <a:bodyPr/>
        <a:lstStyle/>
        <a:p>
          <a:r>
            <a:rPr lang="en-US"/>
            <a:t>Capture</a:t>
          </a:r>
        </a:p>
      </dgm:t>
    </dgm:pt>
    <dgm:pt modelId="{52CB38FF-1F0E-4F54-A528-3D926D10E942}" type="parTrans" cxnId="{58680FDC-668C-4D3E-B060-42444296EAF6}">
      <dgm:prSet/>
      <dgm:spPr/>
      <dgm:t>
        <a:bodyPr/>
        <a:lstStyle/>
        <a:p>
          <a:endParaRPr lang="en-US"/>
        </a:p>
      </dgm:t>
    </dgm:pt>
    <dgm:pt modelId="{57AAAC1F-8872-4CC2-B18B-85FD3434CF0B}" type="sibTrans" cxnId="{58680FDC-668C-4D3E-B060-42444296EAF6}">
      <dgm:prSet/>
      <dgm:spPr/>
      <dgm:t>
        <a:bodyPr/>
        <a:lstStyle/>
        <a:p>
          <a:endParaRPr lang="en-US"/>
        </a:p>
      </dgm:t>
    </dgm:pt>
    <dgm:pt modelId="{0B96EA94-C3B4-48E5-A601-8495E00E226E}">
      <dgm:prSet/>
      <dgm:spPr/>
      <dgm:t>
        <a:bodyPr/>
        <a:lstStyle/>
        <a:p>
          <a:r>
            <a:rPr lang="en-US"/>
            <a:t>Capture current testing challenges</a:t>
          </a:r>
        </a:p>
      </dgm:t>
    </dgm:pt>
    <dgm:pt modelId="{75B0CCAA-2E36-408A-99E2-1B6AC51DBE7E}" type="parTrans" cxnId="{FB0E1E7D-4E2A-4B0A-8D53-BE0668E3AF43}">
      <dgm:prSet/>
      <dgm:spPr/>
      <dgm:t>
        <a:bodyPr/>
        <a:lstStyle/>
        <a:p>
          <a:endParaRPr lang="en-US"/>
        </a:p>
      </dgm:t>
    </dgm:pt>
    <dgm:pt modelId="{388DD511-976F-4FF0-BDFE-5180D79E8A69}" type="sibTrans" cxnId="{FB0E1E7D-4E2A-4B0A-8D53-BE0668E3AF43}">
      <dgm:prSet/>
      <dgm:spPr/>
      <dgm:t>
        <a:bodyPr/>
        <a:lstStyle/>
        <a:p>
          <a:endParaRPr lang="en-US"/>
        </a:p>
      </dgm:t>
    </dgm:pt>
    <dgm:pt modelId="{61C245ED-0F1D-4A5D-80C1-3A3242A828EB}">
      <dgm:prSet/>
      <dgm:spPr/>
      <dgm:t>
        <a:bodyPr/>
        <a:lstStyle/>
        <a:p>
          <a:r>
            <a:rPr lang="en-US"/>
            <a:t>Identify</a:t>
          </a:r>
        </a:p>
      </dgm:t>
    </dgm:pt>
    <dgm:pt modelId="{8214302A-8FA7-4E78-BB18-2ED59F0CE5D3}" type="parTrans" cxnId="{2C9276FD-8FCF-44D4-881F-713DB54CA4EF}">
      <dgm:prSet/>
      <dgm:spPr/>
      <dgm:t>
        <a:bodyPr/>
        <a:lstStyle/>
        <a:p>
          <a:endParaRPr lang="en-US"/>
        </a:p>
      </dgm:t>
    </dgm:pt>
    <dgm:pt modelId="{CABD0537-CFA5-4C9C-BD02-FE1AE89E6280}" type="sibTrans" cxnId="{2C9276FD-8FCF-44D4-881F-713DB54CA4EF}">
      <dgm:prSet/>
      <dgm:spPr/>
      <dgm:t>
        <a:bodyPr/>
        <a:lstStyle/>
        <a:p>
          <a:endParaRPr lang="en-US"/>
        </a:p>
      </dgm:t>
    </dgm:pt>
    <dgm:pt modelId="{F589C8B1-3936-4B63-8E82-0F9A404FCE95}">
      <dgm:prSet/>
      <dgm:spPr/>
      <dgm:t>
        <a:bodyPr/>
        <a:lstStyle/>
        <a:p>
          <a:r>
            <a:rPr lang="en-US" dirty="0"/>
            <a:t>Identify required skills</a:t>
          </a:r>
        </a:p>
      </dgm:t>
    </dgm:pt>
    <dgm:pt modelId="{75D8B191-C505-4430-A636-FB2081A1131A}" type="parTrans" cxnId="{DC9C1E8D-FE6C-4FD6-8F27-FA0F577C41C2}">
      <dgm:prSet/>
      <dgm:spPr/>
      <dgm:t>
        <a:bodyPr/>
        <a:lstStyle/>
        <a:p>
          <a:endParaRPr lang="en-US"/>
        </a:p>
      </dgm:t>
    </dgm:pt>
    <dgm:pt modelId="{B21509E0-F77E-47AA-86FD-07FB5B63B946}" type="sibTrans" cxnId="{DC9C1E8D-FE6C-4FD6-8F27-FA0F577C41C2}">
      <dgm:prSet/>
      <dgm:spPr/>
      <dgm:t>
        <a:bodyPr/>
        <a:lstStyle/>
        <a:p>
          <a:endParaRPr lang="en-US"/>
        </a:p>
      </dgm:t>
    </dgm:pt>
    <dgm:pt modelId="{222739DF-4AE0-4FB4-B677-681A51159E43}">
      <dgm:prSet/>
      <dgm:spPr/>
      <dgm:t>
        <a:bodyPr/>
        <a:lstStyle/>
        <a:p>
          <a:r>
            <a:rPr lang="en-US"/>
            <a:t>Assign</a:t>
          </a:r>
        </a:p>
      </dgm:t>
    </dgm:pt>
    <dgm:pt modelId="{880CF81B-18FC-4D55-A1AC-983C441667FD}" type="parTrans" cxnId="{3C0FED69-968E-4D1F-9C21-4E2FEB947432}">
      <dgm:prSet/>
      <dgm:spPr/>
      <dgm:t>
        <a:bodyPr/>
        <a:lstStyle/>
        <a:p>
          <a:endParaRPr lang="en-US"/>
        </a:p>
      </dgm:t>
    </dgm:pt>
    <dgm:pt modelId="{A811578E-541C-4C80-9B30-8886F0AE75BF}" type="sibTrans" cxnId="{3C0FED69-968E-4D1F-9C21-4E2FEB947432}">
      <dgm:prSet/>
      <dgm:spPr/>
      <dgm:t>
        <a:bodyPr/>
        <a:lstStyle/>
        <a:p>
          <a:endParaRPr lang="en-US"/>
        </a:p>
      </dgm:t>
    </dgm:pt>
    <dgm:pt modelId="{F5ADCE72-9AA9-439F-AFE3-617B491585DA}">
      <dgm:prSet/>
      <dgm:spPr/>
      <dgm:t>
        <a:bodyPr/>
        <a:lstStyle/>
        <a:p>
          <a:r>
            <a:rPr lang="en-US" dirty="0"/>
            <a:t>Assign skills to a ‘level’ to collate syllabus topics</a:t>
          </a:r>
        </a:p>
      </dgm:t>
    </dgm:pt>
    <dgm:pt modelId="{807C08B5-3E7F-417A-AE55-3AA72422853F}" type="parTrans" cxnId="{2DCA13EF-A332-41E0-AF1D-D348B5A70F2A}">
      <dgm:prSet/>
      <dgm:spPr/>
      <dgm:t>
        <a:bodyPr/>
        <a:lstStyle/>
        <a:p>
          <a:endParaRPr lang="en-US"/>
        </a:p>
      </dgm:t>
    </dgm:pt>
    <dgm:pt modelId="{A04381BC-5FCA-4D38-B16B-0A58E311DCAD}" type="sibTrans" cxnId="{2DCA13EF-A332-41E0-AF1D-D348B5A70F2A}">
      <dgm:prSet/>
      <dgm:spPr/>
      <dgm:t>
        <a:bodyPr/>
        <a:lstStyle/>
        <a:p>
          <a:endParaRPr lang="en-US"/>
        </a:p>
      </dgm:t>
    </dgm:pt>
    <dgm:pt modelId="{145230DF-D2BE-42C7-84BD-F2359D515655}">
      <dgm:prSet/>
      <dgm:spPr/>
      <dgm:t>
        <a:bodyPr/>
        <a:lstStyle/>
        <a:p>
          <a:r>
            <a:rPr lang="en-US" dirty="0"/>
            <a:t>Build</a:t>
          </a:r>
        </a:p>
      </dgm:t>
    </dgm:pt>
    <dgm:pt modelId="{BE2AD6D7-5177-4C6A-A7F6-A535BB7D2178}" type="parTrans" cxnId="{E681FBC4-7C7F-4183-A464-62971C1FA5A1}">
      <dgm:prSet/>
      <dgm:spPr/>
      <dgm:t>
        <a:bodyPr/>
        <a:lstStyle/>
        <a:p>
          <a:endParaRPr lang="en-US"/>
        </a:p>
      </dgm:t>
    </dgm:pt>
    <dgm:pt modelId="{B4B8B56D-5847-42EC-B310-AFA118DC4223}" type="sibTrans" cxnId="{E681FBC4-7C7F-4183-A464-62971C1FA5A1}">
      <dgm:prSet/>
      <dgm:spPr/>
      <dgm:t>
        <a:bodyPr/>
        <a:lstStyle/>
        <a:p>
          <a:endParaRPr lang="en-US"/>
        </a:p>
      </dgm:t>
    </dgm:pt>
    <dgm:pt modelId="{8099EEA6-D4FC-454A-BA82-3F848BE1AA66}">
      <dgm:prSet/>
      <dgm:spPr/>
      <dgm:t>
        <a:bodyPr/>
        <a:lstStyle/>
        <a:p>
          <a:r>
            <a:rPr lang="en-US" dirty="0"/>
            <a:t>Build a hybrid classroom/online course (Foundation)</a:t>
          </a:r>
        </a:p>
      </dgm:t>
    </dgm:pt>
    <dgm:pt modelId="{E7B98CD5-C179-406D-A991-FA01D355B393}" type="parTrans" cxnId="{C333932F-86F9-40A1-8B95-49A982299DD3}">
      <dgm:prSet/>
      <dgm:spPr/>
      <dgm:t>
        <a:bodyPr/>
        <a:lstStyle/>
        <a:p>
          <a:endParaRPr lang="en-US"/>
        </a:p>
      </dgm:t>
    </dgm:pt>
    <dgm:pt modelId="{E9393CCE-50CB-44CE-857C-CDE243A24C77}" type="sibTrans" cxnId="{C333932F-86F9-40A1-8B95-49A982299DD3}">
      <dgm:prSet/>
      <dgm:spPr/>
      <dgm:t>
        <a:bodyPr/>
        <a:lstStyle/>
        <a:p>
          <a:endParaRPr lang="en-US"/>
        </a:p>
      </dgm:t>
    </dgm:pt>
    <dgm:pt modelId="{946BB4D1-6001-439B-9668-1BDC2154FDB7}">
      <dgm:prSet/>
      <dgm:spPr/>
      <dgm:t>
        <a:bodyPr/>
        <a:lstStyle/>
        <a:p>
          <a:r>
            <a:rPr lang="en-US"/>
            <a:t>Pilot</a:t>
          </a:r>
        </a:p>
      </dgm:t>
    </dgm:pt>
    <dgm:pt modelId="{4951EC60-AA85-4616-BE57-0BEC4CBD6BE2}" type="parTrans" cxnId="{ADC3D046-83C6-4515-B3EC-4786C968DD9E}">
      <dgm:prSet/>
      <dgm:spPr/>
      <dgm:t>
        <a:bodyPr/>
        <a:lstStyle/>
        <a:p>
          <a:endParaRPr lang="en-US"/>
        </a:p>
      </dgm:t>
    </dgm:pt>
    <dgm:pt modelId="{B180129E-EFA2-4221-B1AA-3FBDDF4DD95D}" type="sibTrans" cxnId="{ADC3D046-83C6-4515-B3EC-4786C968DD9E}">
      <dgm:prSet/>
      <dgm:spPr/>
      <dgm:t>
        <a:bodyPr/>
        <a:lstStyle/>
        <a:p>
          <a:endParaRPr lang="en-US"/>
        </a:p>
      </dgm:t>
    </dgm:pt>
    <dgm:pt modelId="{B304780C-D53B-47DE-8E10-5E650504605F}">
      <dgm:prSet/>
      <dgm:spPr/>
      <dgm:t>
        <a:bodyPr/>
        <a:lstStyle/>
        <a:p>
          <a:r>
            <a:rPr lang="en-US" dirty="0"/>
            <a:t>Pilot the course</a:t>
          </a:r>
        </a:p>
      </dgm:t>
    </dgm:pt>
    <dgm:pt modelId="{2B9A3DB1-18A6-4915-9ADB-BAAC6F668283}" type="parTrans" cxnId="{B5399DE9-4D66-4E0D-BB0E-9FE1AB0CFD9F}">
      <dgm:prSet/>
      <dgm:spPr/>
      <dgm:t>
        <a:bodyPr/>
        <a:lstStyle/>
        <a:p>
          <a:endParaRPr lang="en-US"/>
        </a:p>
      </dgm:t>
    </dgm:pt>
    <dgm:pt modelId="{3174E4D4-CB3D-48A5-952B-2D7D018E829B}" type="sibTrans" cxnId="{B5399DE9-4D66-4E0D-BB0E-9FE1AB0CFD9F}">
      <dgm:prSet/>
      <dgm:spPr/>
      <dgm:t>
        <a:bodyPr/>
        <a:lstStyle/>
        <a:p>
          <a:endParaRPr lang="en-US"/>
        </a:p>
      </dgm:t>
    </dgm:pt>
    <dgm:pt modelId="{56C00D9F-BB41-4647-97D2-1E37FEEC803A}">
      <dgm:prSet/>
      <dgm:spPr/>
      <dgm:t>
        <a:bodyPr/>
        <a:lstStyle/>
        <a:p>
          <a:r>
            <a:rPr lang="en-US" dirty="0"/>
            <a:t>April-July 2019</a:t>
          </a:r>
        </a:p>
      </dgm:t>
    </dgm:pt>
    <dgm:pt modelId="{16002313-8DD4-46A7-9AD6-CF34B87501D0}" type="parTrans" cxnId="{E1942231-143D-4B5B-B388-80819FB8F913}">
      <dgm:prSet/>
      <dgm:spPr/>
      <dgm:t>
        <a:bodyPr/>
        <a:lstStyle/>
        <a:p>
          <a:endParaRPr lang="en-GB"/>
        </a:p>
      </dgm:t>
    </dgm:pt>
    <dgm:pt modelId="{FBB80EF6-9F68-4612-BB68-C936AD3E22B7}" type="sibTrans" cxnId="{E1942231-143D-4B5B-B388-80819FB8F913}">
      <dgm:prSet/>
      <dgm:spPr/>
      <dgm:t>
        <a:bodyPr/>
        <a:lstStyle/>
        <a:p>
          <a:endParaRPr lang="en-GB"/>
        </a:p>
      </dgm:t>
    </dgm:pt>
    <dgm:pt modelId="{106E7C37-7ECC-46B9-B6CC-3CB2F3A11357}" type="pres">
      <dgm:prSet presAssocID="{065D65B0-7A31-4923-BD56-34DD7853D7AD}" presName="Name0" presStyleCnt="0">
        <dgm:presLayoutVars>
          <dgm:dir/>
          <dgm:animLvl val="lvl"/>
          <dgm:resizeHandles val="exact"/>
        </dgm:presLayoutVars>
      </dgm:prSet>
      <dgm:spPr/>
    </dgm:pt>
    <dgm:pt modelId="{56975520-84D1-4239-8428-FC90752BFFE2}" type="pres">
      <dgm:prSet presAssocID="{DBF5CC74-30F9-4F0B-80CE-818AC1A72593}" presName="composite" presStyleCnt="0"/>
      <dgm:spPr/>
    </dgm:pt>
    <dgm:pt modelId="{AB763C68-B90B-47C4-909C-5B43B5A0D05F}" type="pres">
      <dgm:prSet presAssocID="{DBF5CC74-30F9-4F0B-80CE-818AC1A72593}" presName="parTx" presStyleLbl="alignNode1" presStyleIdx="0" presStyleCnt="5">
        <dgm:presLayoutVars>
          <dgm:chMax val="0"/>
          <dgm:chPref val="0"/>
        </dgm:presLayoutVars>
      </dgm:prSet>
      <dgm:spPr/>
    </dgm:pt>
    <dgm:pt modelId="{3B9E9668-BA27-4AEC-8268-27F5113AD3E7}" type="pres">
      <dgm:prSet presAssocID="{DBF5CC74-30F9-4F0B-80CE-818AC1A72593}" presName="desTx" presStyleLbl="alignAccFollowNode1" presStyleIdx="0" presStyleCnt="5">
        <dgm:presLayoutVars/>
      </dgm:prSet>
      <dgm:spPr/>
    </dgm:pt>
    <dgm:pt modelId="{86AD2777-6B64-40E4-8671-28E20628393C}" type="pres">
      <dgm:prSet presAssocID="{57AAAC1F-8872-4CC2-B18B-85FD3434CF0B}" presName="space" presStyleCnt="0"/>
      <dgm:spPr/>
    </dgm:pt>
    <dgm:pt modelId="{80A9FBC8-E568-4816-9D81-6EA26071C02E}" type="pres">
      <dgm:prSet presAssocID="{61C245ED-0F1D-4A5D-80C1-3A3242A828EB}" presName="composite" presStyleCnt="0"/>
      <dgm:spPr/>
    </dgm:pt>
    <dgm:pt modelId="{8D05F3F3-E9D0-43EE-ADCB-0BE0C61938D9}" type="pres">
      <dgm:prSet presAssocID="{61C245ED-0F1D-4A5D-80C1-3A3242A828EB}" presName="parTx" presStyleLbl="alignNode1" presStyleIdx="1" presStyleCnt="5">
        <dgm:presLayoutVars>
          <dgm:chMax val="0"/>
          <dgm:chPref val="0"/>
        </dgm:presLayoutVars>
      </dgm:prSet>
      <dgm:spPr/>
    </dgm:pt>
    <dgm:pt modelId="{9C8446F6-843C-49CB-8C73-30000539B412}" type="pres">
      <dgm:prSet presAssocID="{61C245ED-0F1D-4A5D-80C1-3A3242A828EB}" presName="desTx" presStyleLbl="alignAccFollowNode1" presStyleIdx="1" presStyleCnt="5">
        <dgm:presLayoutVars/>
      </dgm:prSet>
      <dgm:spPr/>
    </dgm:pt>
    <dgm:pt modelId="{6F40F5F3-D481-4320-AF67-A57C6F0BD7A6}" type="pres">
      <dgm:prSet presAssocID="{CABD0537-CFA5-4C9C-BD02-FE1AE89E6280}" presName="space" presStyleCnt="0"/>
      <dgm:spPr/>
    </dgm:pt>
    <dgm:pt modelId="{3B5C0C2A-C7AB-41F7-BA62-234C6B2D7EAE}" type="pres">
      <dgm:prSet presAssocID="{222739DF-4AE0-4FB4-B677-681A51159E43}" presName="composite" presStyleCnt="0"/>
      <dgm:spPr/>
    </dgm:pt>
    <dgm:pt modelId="{39A0F1E2-6637-4E3D-B70D-D28CE6CE87CD}" type="pres">
      <dgm:prSet presAssocID="{222739DF-4AE0-4FB4-B677-681A51159E43}" presName="parTx" presStyleLbl="alignNode1" presStyleIdx="2" presStyleCnt="5">
        <dgm:presLayoutVars>
          <dgm:chMax val="0"/>
          <dgm:chPref val="0"/>
        </dgm:presLayoutVars>
      </dgm:prSet>
      <dgm:spPr/>
    </dgm:pt>
    <dgm:pt modelId="{402F6EB3-025E-4037-89B0-0C792A9AC826}" type="pres">
      <dgm:prSet presAssocID="{222739DF-4AE0-4FB4-B677-681A51159E43}" presName="desTx" presStyleLbl="alignAccFollowNode1" presStyleIdx="2" presStyleCnt="5">
        <dgm:presLayoutVars/>
      </dgm:prSet>
      <dgm:spPr/>
    </dgm:pt>
    <dgm:pt modelId="{2F2FF50B-C70F-4269-B2B0-4D844F65D95D}" type="pres">
      <dgm:prSet presAssocID="{A811578E-541C-4C80-9B30-8886F0AE75BF}" presName="space" presStyleCnt="0"/>
      <dgm:spPr/>
    </dgm:pt>
    <dgm:pt modelId="{EB9424AF-34DB-4FAA-AEA6-A8E122A0D4A8}" type="pres">
      <dgm:prSet presAssocID="{145230DF-D2BE-42C7-84BD-F2359D515655}" presName="composite" presStyleCnt="0"/>
      <dgm:spPr/>
    </dgm:pt>
    <dgm:pt modelId="{1FBE5993-D909-4FD9-8D22-491B7D468B36}" type="pres">
      <dgm:prSet presAssocID="{145230DF-D2BE-42C7-84BD-F2359D515655}" presName="parTx" presStyleLbl="alignNode1" presStyleIdx="3" presStyleCnt="5">
        <dgm:presLayoutVars>
          <dgm:chMax val="0"/>
          <dgm:chPref val="0"/>
        </dgm:presLayoutVars>
      </dgm:prSet>
      <dgm:spPr/>
    </dgm:pt>
    <dgm:pt modelId="{9038F82E-BD56-4396-ACA4-B7B5C84405BF}" type="pres">
      <dgm:prSet presAssocID="{145230DF-D2BE-42C7-84BD-F2359D515655}" presName="desTx" presStyleLbl="alignAccFollowNode1" presStyleIdx="3" presStyleCnt="5">
        <dgm:presLayoutVars/>
      </dgm:prSet>
      <dgm:spPr/>
    </dgm:pt>
    <dgm:pt modelId="{A8729DB9-4011-4784-8830-9219C7EF2E14}" type="pres">
      <dgm:prSet presAssocID="{B4B8B56D-5847-42EC-B310-AFA118DC4223}" presName="space" presStyleCnt="0"/>
      <dgm:spPr/>
    </dgm:pt>
    <dgm:pt modelId="{EA9403AC-821D-4F36-AD7B-0BA271F1B4B1}" type="pres">
      <dgm:prSet presAssocID="{946BB4D1-6001-439B-9668-1BDC2154FDB7}" presName="composite" presStyleCnt="0"/>
      <dgm:spPr/>
    </dgm:pt>
    <dgm:pt modelId="{51DFE810-AF1D-401D-BC8B-9B3DC52514B7}" type="pres">
      <dgm:prSet presAssocID="{946BB4D1-6001-439B-9668-1BDC2154FDB7}" presName="parTx" presStyleLbl="alignNode1" presStyleIdx="4" presStyleCnt="5">
        <dgm:presLayoutVars>
          <dgm:chMax val="0"/>
          <dgm:chPref val="0"/>
        </dgm:presLayoutVars>
      </dgm:prSet>
      <dgm:spPr/>
    </dgm:pt>
    <dgm:pt modelId="{141352C2-14E3-4B62-AAB3-745F56924D98}" type="pres">
      <dgm:prSet presAssocID="{946BB4D1-6001-439B-9668-1BDC2154FDB7}" presName="desTx" presStyleLbl="alignAccFollowNode1" presStyleIdx="4" presStyleCnt="5">
        <dgm:presLayoutVars/>
      </dgm:prSet>
      <dgm:spPr/>
    </dgm:pt>
  </dgm:ptLst>
  <dgm:cxnLst>
    <dgm:cxn modelId="{18C5770D-A0A8-41C9-B0CF-C9389C03939F}" type="presOf" srcId="{56C00D9F-BB41-4647-97D2-1E37FEEC803A}" destId="{141352C2-14E3-4B62-AAB3-745F56924D98}" srcOrd="0" destOrd="1" presId="urn:microsoft.com/office/officeart/2016/7/layout/ChevronBlockProcess"/>
    <dgm:cxn modelId="{9323F31A-D9AC-4652-A3C9-0661732802F4}" type="presOf" srcId="{8099EEA6-D4FC-454A-BA82-3F848BE1AA66}" destId="{9038F82E-BD56-4396-ACA4-B7B5C84405BF}" srcOrd="0" destOrd="0" presId="urn:microsoft.com/office/officeart/2016/7/layout/ChevronBlockProcess"/>
    <dgm:cxn modelId="{C333932F-86F9-40A1-8B95-49A982299DD3}" srcId="{145230DF-D2BE-42C7-84BD-F2359D515655}" destId="{8099EEA6-D4FC-454A-BA82-3F848BE1AA66}" srcOrd="0" destOrd="0" parTransId="{E7B98CD5-C179-406D-A991-FA01D355B393}" sibTransId="{E9393CCE-50CB-44CE-857C-CDE243A24C77}"/>
    <dgm:cxn modelId="{E1942231-143D-4B5B-B388-80819FB8F913}" srcId="{946BB4D1-6001-439B-9668-1BDC2154FDB7}" destId="{56C00D9F-BB41-4647-97D2-1E37FEEC803A}" srcOrd="1" destOrd="0" parTransId="{16002313-8DD4-46A7-9AD6-CF34B87501D0}" sibTransId="{FBB80EF6-9F68-4612-BB68-C936AD3E22B7}"/>
    <dgm:cxn modelId="{D0EB9634-5874-45B2-AC42-C9D914ED1ECE}" type="presOf" srcId="{222739DF-4AE0-4FB4-B677-681A51159E43}" destId="{39A0F1E2-6637-4E3D-B70D-D28CE6CE87CD}" srcOrd="0" destOrd="0" presId="urn:microsoft.com/office/officeart/2016/7/layout/ChevronBlockProcess"/>
    <dgm:cxn modelId="{CEB55939-2390-498D-9399-3EA24FDC709B}" type="presOf" srcId="{B304780C-D53B-47DE-8E10-5E650504605F}" destId="{141352C2-14E3-4B62-AAB3-745F56924D98}" srcOrd="0" destOrd="0" presId="urn:microsoft.com/office/officeart/2016/7/layout/ChevronBlockProcess"/>
    <dgm:cxn modelId="{59E1FF64-0757-4F16-9131-BE0B6AB6F2BB}" type="presOf" srcId="{065D65B0-7A31-4923-BD56-34DD7853D7AD}" destId="{106E7C37-7ECC-46B9-B6CC-3CB2F3A11357}" srcOrd="0" destOrd="0" presId="urn:microsoft.com/office/officeart/2016/7/layout/ChevronBlockProcess"/>
    <dgm:cxn modelId="{ADC3D046-83C6-4515-B3EC-4786C968DD9E}" srcId="{065D65B0-7A31-4923-BD56-34DD7853D7AD}" destId="{946BB4D1-6001-439B-9668-1BDC2154FDB7}" srcOrd="4" destOrd="0" parTransId="{4951EC60-AA85-4616-BE57-0BEC4CBD6BE2}" sibTransId="{B180129E-EFA2-4221-B1AA-3FBDDF4DD95D}"/>
    <dgm:cxn modelId="{3C0FED69-968E-4D1F-9C21-4E2FEB947432}" srcId="{065D65B0-7A31-4923-BD56-34DD7853D7AD}" destId="{222739DF-4AE0-4FB4-B677-681A51159E43}" srcOrd="2" destOrd="0" parTransId="{880CF81B-18FC-4D55-A1AC-983C441667FD}" sibTransId="{A811578E-541C-4C80-9B30-8886F0AE75BF}"/>
    <dgm:cxn modelId="{B5AC3672-7594-48C6-A984-64F189A3D449}" type="presOf" srcId="{DBF5CC74-30F9-4F0B-80CE-818AC1A72593}" destId="{AB763C68-B90B-47C4-909C-5B43B5A0D05F}" srcOrd="0" destOrd="0" presId="urn:microsoft.com/office/officeart/2016/7/layout/ChevronBlockProcess"/>
    <dgm:cxn modelId="{FB0E1E7D-4E2A-4B0A-8D53-BE0668E3AF43}" srcId="{DBF5CC74-30F9-4F0B-80CE-818AC1A72593}" destId="{0B96EA94-C3B4-48E5-A601-8495E00E226E}" srcOrd="0" destOrd="0" parTransId="{75B0CCAA-2E36-408A-99E2-1B6AC51DBE7E}" sibTransId="{388DD511-976F-4FF0-BDFE-5180D79E8A69}"/>
    <dgm:cxn modelId="{DC9C1E8D-FE6C-4FD6-8F27-FA0F577C41C2}" srcId="{61C245ED-0F1D-4A5D-80C1-3A3242A828EB}" destId="{F589C8B1-3936-4B63-8E82-0F9A404FCE95}" srcOrd="0" destOrd="0" parTransId="{75D8B191-C505-4430-A636-FB2081A1131A}" sibTransId="{B21509E0-F77E-47AA-86FD-07FB5B63B946}"/>
    <dgm:cxn modelId="{2AE5519C-2AFF-4DEB-8282-1000B222C404}" type="presOf" srcId="{145230DF-D2BE-42C7-84BD-F2359D515655}" destId="{1FBE5993-D909-4FD9-8D22-491B7D468B36}" srcOrd="0" destOrd="0" presId="urn:microsoft.com/office/officeart/2016/7/layout/ChevronBlockProcess"/>
    <dgm:cxn modelId="{B9C494A6-34C0-4DC6-A95A-7A7A8ECABC5F}" type="presOf" srcId="{0B96EA94-C3B4-48E5-A601-8495E00E226E}" destId="{3B9E9668-BA27-4AEC-8268-27F5113AD3E7}" srcOrd="0" destOrd="0" presId="urn:microsoft.com/office/officeart/2016/7/layout/ChevronBlockProcess"/>
    <dgm:cxn modelId="{9D1D95B6-0E86-4751-97AF-BA65C07978A9}" type="presOf" srcId="{F589C8B1-3936-4B63-8E82-0F9A404FCE95}" destId="{9C8446F6-843C-49CB-8C73-30000539B412}" srcOrd="0" destOrd="0" presId="urn:microsoft.com/office/officeart/2016/7/layout/ChevronBlockProcess"/>
    <dgm:cxn modelId="{E681FBC4-7C7F-4183-A464-62971C1FA5A1}" srcId="{065D65B0-7A31-4923-BD56-34DD7853D7AD}" destId="{145230DF-D2BE-42C7-84BD-F2359D515655}" srcOrd="3" destOrd="0" parTransId="{BE2AD6D7-5177-4C6A-A7F6-A535BB7D2178}" sibTransId="{B4B8B56D-5847-42EC-B310-AFA118DC4223}"/>
    <dgm:cxn modelId="{EED2B8CD-A42C-48AE-B0FA-B4AECA43B058}" type="presOf" srcId="{946BB4D1-6001-439B-9668-1BDC2154FDB7}" destId="{51DFE810-AF1D-401D-BC8B-9B3DC52514B7}" srcOrd="0" destOrd="0" presId="urn:microsoft.com/office/officeart/2016/7/layout/ChevronBlockProcess"/>
    <dgm:cxn modelId="{58680FDC-668C-4D3E-B060-42444296EAF6}" srcId="{065D65B0-7A31-4923-BD56-34DD7853D7AD}" destId="{DBF5CC74-30F9-4F0B-80CE-818AC1A72593}" srcOrd="0" destOrd="0" parTransId="{52CB38FF-1F0E-4F54-A528-3D926D10E942}" sibTransId="{57AAAC1F-8872-4CC2-B18B-85FD3434CF0B}"/>
    <dgm:cxn modelId="{B5399DE9-4D66-4E0D-BB0E-9FE1AB0CFD9F}" srcId="{946BB4D1-6001-439B-9668-1BDC2154FDB7}" destId="{B304780C-D53B-47DE-8E10-5E650504605F}" srcOrd="0" destOrd="0" parTransId="{2B9A3DB1-18A6-4915-9ADB-BAAC6F668283}" sibTransId="{3174E4D4-CB3D-48A5-952B-2D7D018E829B}"/>
    <dgm:cxn modelId="{2DCA13EF-A332-41E0-AF1D-D348B5A70F2A}" srcId="{222739DF-4AE0-4FB4-B677-681A51159E43}" destId="{F5ADCE72-9AA9-439F-AFE3-617B491585DA}" srcOrd="0" destOrd="0" parTransId="{807C08B5-3E7F-417A-AE55-3AA72422853F}" sibTransId="{A04381BC-5FCA-4D38-B16B-0A58E311DCAD}"/>
    <dgm:cxn modelId="{363180F5-3A26-4247-841A-F494D7199D4D}" type="presOf" srcId="{61C245ED-0F1D-4A5D-80C1-3A3242A828EB}" destId="{8D05F3F3-E9D0-43EE-ADCB-0BE0C61938D9}" srcOrd="0" destOrd="0" presId="urn:microsoft.com/office/officeart/2016/7/layout/ChevronBlockProcess"/>
    <dgm:cxn modelId="{2AA72AFD-FB60-4AAE-B3DD-C39E26875D19}" type="presOf" srcId="{F5ADCE72-9AA9-439F-AFE3-617B491585DA}" destId="{402F6EB3-025E-4037-89B0-0C792A9AC826}" srcOrd="0" destOrd="0" presId="urn:microsoft.com/office/officeart/2016/7/layout/ChevronBlockProcess"/>
    <dgm:cxn modelId="{2C9276FD-8FCF-44D4-881F-713DB54CA4EF}" srcId="{065D65B0-7A31-4923-BD56-34DD7853D7AD}" destId="{61C245ED-0F1D-4A5D-80C1-3A3242A828EB}" srcOrd="1" destOrd="0" parTransId="{8214302A-8FA7-4E78-BB18-2ED59F0CE5D3}" sibTransId="{CABD0537-CFA5-4C9C-BD02-FE1AE89E6280}"/>
    <dgm:cxn modelId="{F0274CE4-6E90-4BAA-834C-1D93958E3647}" type="presParOf" srcId="{106E7C37-7ECC-46B9-B6CC-3CB2F3A11357}" destId="{56975520-84D1-4239-8428-FC90752BFFE2}" srcOrd="0" destOrd="0" presId="urn:microsoft.com/office/officeart/2016/7/layout/ChevronBlockProcess"/>
    <dgm:cxn modelId="{2ADA9B27-1B05-42B1-A610-80AE99646F7B}" type="presParOf" srcId="{56975520-84D1-4239-8428-FC90752BFFE2}" destId="{AB763C68-B90B-47C4-909C-5B43B5A0D05F}" srcOrd="0" destOrd="0" presId="urn:microsoft.com/office/officeart/2016/7/layout/ChevronBlockProcess"/>
    <dgm:cxn modelId="{1B84E15C-0DFA-4E9B-88A4-C06C12104681}" type="presParOf" srcId="{56975520-84D1-4239-8428-FC90752BFFE2}" destId="{3B9E9668-BA27-4AEC-8268-27F5113AD3E7}" srcOrd="1" destOrd="0" presId="urn:microsoft.com/office/officeart/2016/7/layout/ChevronBlockProcess"/>
    <dgm:cxn modelId="{A56012E9-DCD9-459E-8309-084FACEC3974}" type="presParOf" srcId="{106E7C37-7ECC-46B9-B6CC-3CB2F3A11357}" destId="{86AD2777-6B64-40E4-8671-28E20628393C}" srcOrd="1" destOrd="0" presId="urn:microsoft.com/office/officeart/2016/7/layout/ChevronBlockProcess"/>
    <dgm:cxn modelId="{0FC427E2-EDEE-4FE6-976C-DCD2FDEC5680}" type="presParOf" srcId="{106E7C37-7ECC-46B9-B6CC-3CB2F3A11357}" destId="{80A9FBC8-E568-4816-9D81-6EA26071C02E}" srcOrd="2" destOrd="0" presId="urn:microsoft.com/office/officeart/2016/7/layout/ChevronBlockProcess"/>
    <dgm:cxn modelId="{06052EC7-DF41-4C0A-8B6C-E51DBBB42CCB}" type="presParOf" srcId="{80A9FBC8-E568-4816-9D81-6EA26071C02E}" destId="{8D05F3F3-E9D0-43EE-ADCB-0BE0C61938D9}" srcOrd="0" destOrd="0" presId="urn:microsoft.com/office/officeart/2016/7/layout/ChevronBlockProcess"/>
    <dgm:cxn modelId="{BC34786E-F6BF-4DD7-B2CB-08F40B11DC15}" type="presParOf" srcId="{80A9FBC8-E568-4816-9D81-6EA26071C02E}" destId="{9C8446F6-843C-49CB-8C73-30000539B412}" srcOrd="1" destOrd="0" presId="urn:microsoft.com/office/officeart/2016/7/layout/ChevronBlockProcess"/>
    <dgm:cxn modelId="{B68D11FA-BB56-46E3-8AE2-41B1000C0519}" type="presParOf" srcId="{106E7C37-7ECC-46B9-B6CC-3CB2F3A11357}" destId="{6F40F5F3-D481-4320-AF67-A57C6F0BD7A6}" srcOrd="3" destOrd="0" presId="urn:microsoft.com/office/officeart/2016/7/layout/ChevronBlockProcess"/>
    <dgm:cxn modelId="{66CF676E-C7AD-4479-8A80-7ED2B1778790}" type="presParOf" srcId="{106E7C37-7ECC-46B9-B6CC-3CB2F3A11357}" destId="{3B5C0C2A-C7AB-41F7-BA62-234C6B2D7EAE}" srcOrd="4" destOrd="0" presId="urn:microsoft.com/office/officeart/2016/7/layout/ChevronBlockProcess"/>
    <dgm:cxn modelId="{306BE32F-C6C8-4E66-A03C-38A557684638}" type="presParOf" srcId="{3B5C0C2A-C7AB-41F7-BA62-234C6B2D7EAE}" destId="{39A0F1E2-6637-4E3D-B70D-D28CE6CE87CD}" srcOrd="0" destOrd="0" presId="urn:microsoft.com/office/officeart/2016/7/layout/ChevronBlockProcess"/>
    <dgm:cxn modelId="{2887E5C0-97FE-4FAA-9B5D-4256A6225726}" type="presParOf" srcId="{3B5C0C2A-C7AB-41F7-BA62-234C6B2D7EAE}" destId="{402F6EB3-025E-4037-89B0-0C792A9AC826}" srcOrd="1" destOrd="0" presId="urn:microsoft.com/office/officeart/2016/7/layout/ChevronBlockProcess"/>
    <dgm:cxn modelId="{69632A19-4D56-4810-AFDB-086AEF1102A0}" type="presParOf" srcId="{106E7C37-7ECC-46B9-B6CC-3CB2F3A11357}" destId="{2F2FF50B-C70F-4269-B2B0-4D844F65D95D}" srcOrd="5" destOrd="0" presId="urn:microsoft.com/office/officeart/2016/7/layout/ChevronBlockProcess"/>
    <dgm:cxn modelId="{FC000AD9-3EC3-431C-B9CA-93B88E01E034}" type="presParOf" srcId="{106E7C37-7ECC-46B9-B6CC-3CB2F3A11357}" destId="{EB9424AF-34DB-4FAA-AEA6-A8E122A0D4A8}" srcOrd="6" destOrd="0" presId="urn:microsoft.com/office/officeart/2016/7/layout/ChevronBlockProcess"/>
    <dgm:cxn modelId="{93E7A218-EDF7-4AB9-9106-048616A5AC47}" type="presParOf" srcId="{EB9424AF-34DB-4FAA-AEA6-A8E122A0D4A8}" destId="{1FBE5993-D909-4FD9-8D22-491B7D468B36}" srcOrd="0" destOrd="0" presId="urn:microsoft.com/office/officeart/2016/7/layout/ChevronBlockProcess"/>
    <dgm:cxn modelId="{56599F05-8C1C-4E84-BD64-801A55733C89}" type="presParOf" srcId="{EB9424AF-34DB-4FAA-AEA6-A8E122A0D4A8}" destId="{9038F82E-BD56-4396-ACA4-B7B5C84405BF}" srcOrd="1" destOrd="0" presId="urn:microsoft.com/office/officeart/2016/7/layout/ChevronBlockProcess"/>
    <dgm:cxn modelId="{E5DE717E-CBAE-4751-A84E-284787590F0A}" type="presParOf" srcId="{106E7C37-7ECC-46B9-B6CC-3CB2F3A11357}" destId="{A8729DB9-4011-4784-8830-9219C7EF2E14}" srcOrd="7" destOrd="0" presId="urn:microsoft.com/office/officeart/2016/7/layout/ChevronBlockProcess"/>
    <dgm:cxn modelId="{07F53576-172F-4C13-99D8-EACC77CEDD33}" type="presParOf" srcId="{106E7C37-7ECC-46B9-B6CC-3CB2F3A11357}" destId="{EA9403AC-821D-4F36-AD7B-0BA271F1B4B1}" srcOrd="8" destOrd="0" presId="urn:microsoft.com/office/officeart/2016/7/layout/ChevronBlockProcess"/>
    <dgm:cxn modelId="{1D2F2D5C-EB0C-4860-A356-59F7AED10769}" type="presParOf" srcId="{EA9403AC-821D-4F36-AD7B-0BA271F1B4B1}" destId="{51DFE810-AF1D-401D-BC8B-9B3DC52514B7}" srcOrd="0" destOrd="0" presId="urn:microsoft.com/office/officeart/2016/7/layout/ChevronBlockProcess"/>
    <dgm:cxn modelId="{7A154292-E4DC-4DD2-B5D2-FDB6BB6A30C0}" type="presParOf" srcId="{EA9403AC-821D-4F36-AD7B-0BA271F1B4B1}" destId="{141352C2-14E3-4B62-AAB3-745F56924D98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349FF77-CF8D-48BE-B679-C2B65FE7AFB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B2E8FE-440C-4FA0-BAF8-906A2FE34EEE}">
      <dgm:prSet/>
      <dgm:spPr/>
      <dgm:t>
        <a:bodyPr/>
        <a:lstStyle/>
        <a:p>
          <a:r>
            <a:rPr lang="en-GB" dirty="0"/>
            <a:t>Around 40 hours and classroom and online classes</a:t>
          </a:r>
          <a:endParaRPr lang="en-US" dirty="0"/>
        </a:p>
      </dgm:t>
    </dgm:pt>
    <dgm:pt modelId="{B4990A08-DFCC-4AA8-B855-F3D656123CD7}" type="parTrans" cxnId="{B888BAF6-8B97-4686-80B4-1CD3D39206EE}">
      <dgm:prSet/>
      <dgm:spPr/>
      <dgm:t>
        <a:bodyPr/>
        <a:lstStyle/>
        <a:p>
          <a:endParaRPr lang="en-US"/>
        </a:p>
      </dgm:t>
    </dgm:pt>
    <dgm:pt modelId="{7BDC069B-90D4-4007-BD6A-22D5E4C559BA}" type="sibTrans" cxnId="{B888BAF6-8B97-4686-80B4-1CD3D39206EE}">
      <dgm:prSet/>
      <dgm:spPr/>
      <dgm:t>
        <a:bodyPr/>
        <a:lstStyle/>
        <a:p>
          <a:endParaRPr lang="en-US"/>
        </a:p>
      </dgm:t>
    </dgm:pt>
    <dgm:pt modelId="{F31277BE-E508-4CA6-94F1-6BD9B0170726}">
      <dgm:prSet/>
      <dgm:spPr/>
      <dgm:t>
        <a:bodyPr/>
        <a:lstStyle/>
        <a:p>
          <a:r>
            <a:rPr lang="en-GB" dirty="0"/>
            <a:t>Offline assignments 60-80 hours…</a:t>
          </a:r>
          <a:endParaRPr lang="en-US" dirty="0"/>
        </a:p>
      </dgm:t>
    </dgm:pt>
    <dgm:pt modelId="{147E815C-8565-4AA3-8C2A-26647FF18A60}" type="parTrans" cxnId="{B5321D04-3024-4802-A238-FA9A6E5ABC84}">
      <dgm:prSet/>
      <dgm:spPr/>
      <dgm:t>
        <a:bodyPr/>
        <a:lstStyle/>
        <a:p>
          <a:endParaRPr lang="en-US"/>
        </a:p>
      </dgm:t>
    </dgm:pt>
    <dgm:pt modelId="{9FC1D8E1-7BF4-4928-997B-82489DEB34D7}" type="sibTrans" cxnId="{B5321D04-3024-4802-A238-FA9A6E5ABC84}">
      <dgm:prSet/>
      <dgm:spPr/>
      <dgm:t>
        <a:bodyPr/>
        <a:lstStyle/>
        <a:p>
          <a:endParaRPr lang="en-US"/>
        </a:p>
      </dgm:t>
    </dgm:pt>
    <dgm:pt modelId="{BBB4A988-B291-4CD3-9176-5A3C7AF2D820}">
      <dgm:prSet/>
      <dgm:spPr/>
      <dgm:t>
        <a:bodyPr/>
        <a:lstStyle/>
        <a:p>
          <a:r>
            <a:rPr lang="en-GB"/>
            <a:t>Discussion with peers and managers</a:t>
          </a:r>
          <a:endParaRPr lang="en-US"/>
        </a:p>
      </dgm:t>
    </dgm:pt>
    <dgm:pt modelId="{738E0F27-903D-4C85-BF86-F7E4639A737A}" type="parTrans" cxnId="{1DB9BFDC-98E2-4ADA-9EDC-A85E6465190D}">
      <dgm:prSet/>
      <dgm:spPr/>
      <dgm:t>
        <a:bodyPr/>
        <a:lstStyle/>
        <a:p>
          <a:endParaRPr lang="en-US"/>
        </a:p>
      </dgm:t>
    </dgm:pt>
    <dgm:pt modelId="{71C20D9B-7166-48F7-8B13-54403D80A198}" type="sibTrans" cxnId="{1DB9BFDC-98E2-4ADA-9EDC-A85E6465190D}">
      <dgm:prSet/>
      <dgm:spPr/>
      <dgm:t>
        <a:bodyPr/>
        <a:lstStyle/>
        <a:p>
          <a:endParaRPr lang="en-US"/>
        </a:p>
      </dgm:t>
    </dgm:pt>
    <dgm:pt modelId="{26864A15-2A8F-417F-B30D-E0C160E72F15}">
      <dgm:prSet/>
      <dgm:spPr/>
      <dgm:t>
        <a:bodyPr/>
        <a:lstStyle/>
        <a:p>
          <a:r>
            <a:rPr lang="en-GB"/>
            <a:t>Reading and further research</a:t>
          </a:r>
          <a:endParaRPr lang="en-US"/>
        </a:p>
      </dgm:t>
    </dgm:pt>
    <dgm:pt modelId="{CA0E8122-0361-413D-9235-672E3796AF49}" type="parTrans" cxnId="{8A70BE08-7BF5-4246-995F-30B680CC04A1}">
      <dgm:prSet/>
      <dgm:spPr/>
      <dgm:t>
        <a:bodyPr/>
        <a:lstStyle/>
        <a:p>
          <a:endParaRPr lang="en-US"/>
        </a:p>
      </dgm:t>
    </dgm:pt>
    <dgm:pt modelId="{CB386A3F-8290-4021-8A8F-054FDC829DBA}" type="sibTrans" cxnId="{8A70BE08-7BF5-4246-995F-30B680CC04A1}">
      <dgm:prSet/>
      <dgm:spPr/>
      <dgm:t>
        <a:bodyPr/>
        <a:lstStyle/>
        <a:p>
          <a:endParaRPr lang="en-US"/>
        </a:p>
      </dgm:t>
    </dgm:pt>
    <dgm:pt modelId="{663927E2-F369-47E5-9571-D5C90B090D4C}">
      <dgm:prSet/>
      <dgm:spPr/>
      <dgm:t>
        <a:bodyPr/>
        <a:lstStyle/>
        <a:p>
          <a:r>
            <a:rPr lang="en-GB" dirty="0"/>
            <a:t>Modelling (requirements, stories, software, usage, tests)</a:t>
          </a:r>
          <a:endParaRPr lang="en-US" dirty="0"/>
        </a:p>
      </dgm:t>
    </dgm:pt>
    <dgm:pt modelId="{2F1E195E-5F13-458C-9102-D70BB77AE9B3}" type="parTrans" cxnId="{E75F4FB2-0736-40AB-B2AA-DE924C5516BC}">
      <dgm:prSet/>
      <dgm:spPr/>
      <dgm:t>
        <a:bodyPr/>
        <a:lstStyle/>
        <a:p>
          <a:endParaRPr lang="en-US"/>
        </a:p>
      </dgm:t>
    </dgm:pt>
    <dgm:pt modelId="{821E605A-7736-4234-81A3-8095F7063405}" type="sibTrans" cxnId="{E75F4FB2-0736-40AB-B2AA-DE924C5516BC}">
      <dgm:prSet/>
      <dgm:spPr/>
      <dgm:t>
        <a:bodyPr/>
        <a:lstStyle/>
        <a:p>
          <a:endParaRPr lang="en-US"/>
        </a:p>
      </dgm:t>
    </dgm:pt>
    <dgm:pt modelId="{84A4125D-4993-40C6-8A8F-2C28A79DB353}">
      <dgm:prSet/>
      <dgm:spPr/>
      <dgm:t>
        <a:bodyPr/>
        <a:lstStyle/>
        <a:p>
          <a:r>
            <a:rPr lang="en-GB"/>
            <a:t>Practical test assignments (exploration, test design and bug-finding)</a:t>
          </a:r>
          <a:endParaRPr lang="en-US"/>
        </a:p>
      </dgm:t>
    </dgm:pt>
    <dgm:pt modelId="{FC717865-424B-4BC2-85E6-681D552D8608}" type="parTrans" cxnId="{7DB6C93E-330A-458B-B311-05E202805EA2}">
      <dgm:prSet/>
      <dgm:spPr/>
      <dgm:t>
        <a:bodyPr/>
        <a:lstStyle/>
        <a:p>
          <a:endParaRPr lang="en-US"/>
        </a:p>
      </dgm:t>
    </dgm:pt>
    <dgm:pt modelId="{5DED8CA6-5A3B-4E21-A8E8-1FADDC1181A9}" type="sibTrans" cxnId="{7DB6C93E-330A-458B-B311-05E202805EA2}">
      <dgm:prSet/>
      <dgm:spPr/>
      <dgm:t>
        <a:bodyPr/>
        <a:lstStyle/>
        <a:p>
          <a:endParaRPr lang="en-US"/>
        </a:p>
      </dgm:t>
    </dgm:pt>
    <dgm:pt modelId="{5F3F2DB3-B4B9-44CB-8FE8-132A0F03CCCC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/>
            <a:t>Training gives learners the questions to ask</a:t>
          </a:r>
          <a:endParaRPr lang="en-US"/>
        </a:p>
      </dgm:t>
    </dgm:pt>
    <dgm:pt modelId="{D72977A7-FA88-4AA5-9CDC-EE69E3248C07}" type="parTrans" cxnId="{2DBC3BAB-D3A9-43A2-9D09-3694105B9679}">
      <dgm:prSet/>
      <dgm:spPr/>
      <dgm:t>
        <a:bodyPr/>
        <a:lstStyle/>
        <a:p>
          <a:endParaRPr lang="en-US"/>
        </a:p>
      </dgm:t>
    </dgm:pt>
    <dgm:pt modelId="{2ECF2AE3-BFFD-496F-A712-64921B4565D3}" type="sibTrans" cxnId="{2DBC3BAB-D3A9-43A2-9D09-3694105B9679}">
      <dgm:prSet/>
      <dgm:spPr/>
      <dgm:t>
        <a:bodyPr/>
        <a:lstStyle/>
        <a:p>
          <a:endParaRPr lang="en-US"/>
        </a:p>
      </dgm:t>
    </dgm:pt>
    <dgm:pt modelId="{707D9A04-9B16-42B7-B5B5-4C2D79847F94}">
      <dgm:prSet/>
      <dgm:spPr/>
      <dgm:t>
        <a:bodyPr/>
        <a:lstStyle/>
        <a:p>
          <a:r>
            <a:rPr lang="en-GB" dirty="0"/>
            <a:t>The answers come from your peers and organisation or from PRACTICE</a:t>
          </a:r>
          <a:endParaRPr lang="en-US" dirty="0"/>
        </a:p>
      </dgm:t>
    </dgm:pt>
    <dgm:pt modelId="{F610D2C2-57F2-40FB-B0C5-D6AE1F8B3EC2}" type="parTrans" cxnId="{C9CC7430-998E-4A66-B750-E9993F4101D9}">
      <dgm:prSet/>
      <dgm:spPr/>
      <dgm:t>
        <a:bodyPr/>
        <a:lstStyle/>
        <a:p>
          <a:endParaRPr lang="en-US"/>
        </a:p>
      </dgm:t>
    </dgm:pt>
    <dgm:pt modelId="{2CE45BBB-5E9B-4E81-8B3B-6164F8584397}" type="sibTrans" cxnId="{C9CC7430-998E-4A66-B750-E9993F4101D9}">
      <dgm:prSet/>
      <dgm:spPr/>
      <dgm:t>
        <a:bodyPr/>
        <a:lstStyle/>
        <a:p>
          <a:endParaRPr lang="en-US"/>
        </a:p>
      </dgm:t>
    </dgm:pt>
    <dgm:pt modelId="{19C990BD-8EBF-4CC6-A1B9-1ABB1E75C161}" type="pres">
      <dgm:prSet presAssocID="{B349FF77-CF8D-48BE-B679-C2B65FE7AFB6}" presName="linear" presStyleCnt="0">
        <dgm:presLayoutVars>
          <dgm:animLvl val="lvl"/>
          <dgm:resizeHandles val="exact"/>
        </dgm:presLayoutVars>
      </dgm:prSet>
      <dgm:spPr/>
    </dgm:pt>
    <dgm:pt modelId="{FB2548A2-2BB1-4E19-A0F5-F9015FA3ECB4}" type="pres">
      <dgm:prSet presAssocID="{C6B2E8FE-440C-4FA0-BAF8-906A2FE34E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B75A088-BCE8-4B2F-BF70-EA3D0321CFA9}" type="pres">
      <dgm:prSet presAssocID="{7BDC069B-90D4-4007-BD6A-22D5E4C559BA}" presName="spacer" presStyleCnt="0"/>
      <dgm:spPr/>
    </dgm:pt>
    <dgm:pt modelId="{F5D9AC38-2CF9-42EC-8F50-786C456BEB35}" type="pres">
      <dgm:prSet presAssocID="{F31277BE-E508-4CA6-94F1-6BD9B017072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A1D2119-B6CE-458D-A4B4-6CCCBA527A11}" type="pres">
      <dgm:prSet presAssocID="{F31277BE-E508-4CA6-94F1-6BD9B0170726}" presName="childText" presStyleLbl="revTx" presStyleIdx="0" presStyleCnt="1">
        <dgm:presLayoutVars>
          <dgm:bulletEnabled val="1"/>
        </dgm:presLayoutVars>
      </dgm:prSet>
      <dgm:spPr/>
    </dgm:pt>
    <dgm:pt modelId="{9C2C89EE-77E4-4130-8E5A-D0120F4BB343}" type="pres">
      <dgm:prSet presAssocID="{5F3F2DB3-B4B9-44CB-8FE8-132A0F03CCC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79CAEC3-4477-4A73-B346-1F971C0BA762}" type="pres">
      <dgm:prSet presAssocID="{2ECF2AE3-BFFD-496F-A712-64921B4565D3}" presName="spacer" presStyleCnt="0"/>
      <dgm:spPr/>
    </dgm:pt>
    <dgm:pt modelId="{008B6B1C-C5C9-4C27-9271-C9851A094E3D}" type="pres">
      <dgm:prSet presAssocID="{707D9A04-9B16-42B7-B5B5-4C2D79847F94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5321D04-3024-4802-A238-FA9A6E5ABC84}" srcId="{B349FF77-CF8D-48BE-B679-C2B65FE7AFB6}" destId="{F31277BE-E508-4CA6-94F1-6BD9B0170726}" srcOrd="1" destOrd="0" parTransId="{147E815C-8565-4AA3-8C2A-26647FF18A60}" sibTransId="{9FC1D8E1-7BF4-4928-997B-82489DEB34D7}"/>
    <dgm:cxn modelId="{4B94A804-6812-4D30-89E9-D6C6DFB732D8}" type="presOf" srcId="{84A4125D-4993-40C6-8A8F-2C28A79DB353}" destId="{CA1D2119-B6CE-458D-A4B4-6CCCBA527A11}" srcOrd="0" destOrd="3" presId="urn:microsoft.com/office/officeart/2005/8/layout/vList2"/>
    <dgm:cxn modelId="{8A70BE08-7BF5-4246-995F-30B680CC04A1}" srcId="{F31277BE-E508-4CA6-94F1-6BD9B0170726}" destId="{26864A15-2A8F-417F-B30D-E0C160E72F15}" srcOrd="1" destOrd="0" parTransId="{CA0E8122-0361-413D-9235-672E3796AF49}" sibTransId="{CB386A3F-8290-4021-8A8F-054FDC829DBA}"/>
    <dgm:cxn modelId="{AA0E471B-B58E-4EC1-A197-591D12FC0398}" type="presOf" srcId="{26864A15-2A8F-417F-B30D-E0C160E72F15}" destId="{CA1D2119-B6CE-458D-A4B4-6CCCBA527A11}" srcOrd="0" destOrd="1" presId="urn:microsoft.com/office/officeart/2005/8/layout/vList2"/>
    <dgm:cxn modelId="{C9CC7430-998E-4A66-B750-E9993F4101D9}" srcId="{B349FF77-CF8D-48BE-B679-C2B65FE7AFB6}" destId="{707D9A04-9B16-42B7-B5B5-4C2D79847F94}" srcOrd="3" destOrd="0" parTransId="{F610D2C2-57F2-40FB-B0C5-D6AE1F8B3EC2}" sibTransId="{2CE45BBB-5E9B-4E81-8B3B-6164F8584397}"/>
    <dgm:cxn modelId="{7DB6C93E-330A-458B-B311-05E202805EA2}" srcId="{F31277BE-E508-4CA6-94F1-6BD9B0170726}" destId="{84A4125D-4993-40C6-8A8F-2C28A79DB353}" srcOrd="3" destOrd="0" parTransId="{FC717865-424B-4BC2-85E6-681D552D8608}" sibTransId="{5DED8CA6-5A3B-4E21-A8E8-1FADDC1181A9}"/>
    <dgm:cxn modelId="{A8FF5B64-5C5D-4C89-9B93-EC811CE9DA10}" type="presOf" srcId="{C6B2E8FE-440C-4FA0-BAF8-906A2FE34EEE}" destId="{FB2548A2-2BB1-4E19-A0F5-F9015FA3ECB4}" srcOrd="0" destOrd="0" presId="urn:microsoft.com/office/officeart/2005/8/layout/vList2"/>
    <dgm:cxn modelId="{09C08B6A-A05C-45B3-9315-F9E5C057DDA4}" type="presOf" srcId="{5F3F2DB3-B4B9-44CB-8FE8-132A0F03CCCC}" destId="{9C2C89EE-77E4-4130-8E5A-D0120F4BB343}" srcOrd="0" destOrd="0" presId="urn:microsoft.com/office/officeart/2005/8/layout/vList2"/>
    <dgm:cxn modelId="{3C0A068F-5313-4B05-B317-9FE4A121EDA7}" type="presOf" srcId="{BBB4A988-B291-4CD3-9176-5A3C7AF2D820}" destId="{CA1D2119-B6CE-458D-A4B4-6CCCBA527A11}" srcOrd="0" destOrd="0" presId="urn:microsoft.com/office/officeart/2005/8/layout/vList2"/>
    <dgm:cxn modelId="{2DBC3BAB-D3A9-43A2-9D09-3694105B9679}" srcId="{B349FF77-CF8D-48BE-B679-C2B65FE7AFB6}" destId="{5F3F2DB3-B4B9-44CB-8FE8-132A0F03CCCC}" srcOrd="2" destOrd="0" parTransId="{D72977A7-FA88-4AA5-9CDC-EE69E3248C07}" sibTransId="{2ECF2AE3-BFFD-496F-A712-64921B4565D3}"/>
    <dgm:cxn modelId="{E75F4FB2-0736-40AB-B2AA-DE924C5516BC}" srcId="{F31277BE-E508-4CA6-94F1-6BD9B0170726}" destId="{663927E2-F369-47E5-9571-D5C90B090D4C}" srcOrd="2" destOrd="0" parTransId="{2F1E195E-5F13-458C-9102-D70BB77AE9B3}" sibTransId="{821E605A-7736-4234-81A3-8095F7063405}"/>
    <dgm:cxn modelId="{4191D0D5-9F76-49B9-9EAA-938AE96CB2F3}" type="presOf" srcId="{663927E2-F369-47E5-9571-D5C90B090D4C}" destId="{CA1D2119-B6CE-458D-A4B4-6CCCBA527A11}" srcOrd="0" destOrd="2" presId="urn:microsoft.com/office/officeart/2005/8/layout/vList2"/>
    <dgm:cxn modelId="{1DB9BFDC-98E2-4ADA-9EDC-A85E6465190D}" srcId="{F31277BE-E508-4CA6-94F1-6BD9B0170726}" destId="{BBB4A988-B291-4CD3-9176-5A3C7AF2D820}" srcOrd="0" destOrd="0" parTransId="{738E0F27-903D-4C85-BF86-F7E4639A737A}" sibTransId="{71C20D9B-7166-48F7-8B13-54403D80A198}"/>
    <dgm:cxn modelId="{42B984F0-7EB6-424F-800B-F9D7374E65BD}" type="presOf" srcId="{707D9A04-9B16-42B7-B5B5-4C2D79847F94}" destId="{008B6B1C-C5C9-4C27-9271-C9851A094E3D}" srcOrd="0" destOrd="0" presId="urn:microsoft.com/office/officeart/2005/8/layout/vList2"/>
    <dgm:cxn modelId="{EDC359F4-7077-47D4-9544-FA9C8E9D86FC}" type="presOf" srcId="{F31277BE-E508-4CA6-94F1-6BD9B0170726}" destId="{F5D9AC38-2CF9-42EC-8F50-786C456BEB35}" srcOrd="0" destOrd="0" presId="urn:microsoft.com/office/officeart/2005/8/layout/vList2"/>
    <dgm:cxn modelId="{B888BAF6-8B97-4686-80B4-1CD3D39206EE}" srcId="{B349FF77-CF8D-48BE-B679-C2B65FE7AFB6}" destId="{C6B2E8FE-440C-4FA0-BAF8-906A2FE34EEE}" srcOrd="0" destOrd="0" parTransId="{B4990A08-DFCC-4AA8-B855-F3D656123CD7}" sibTransId="{7BDC069B-90D4-4007-BD6A-22D5E4C559BA}"/>
    <dgm:cxn modelId="{EB2D5FFA-618B-442E-B43E-93857E129776}" type="presOf" srcId="{B349FF77-CF8D-48BE-B679-C2B65FE7AFB6}" destId="{19C990BD-8EBF-4CC6-A1B9-1ABB1E75C161}" srcOrd="0" destOrd="0" presId="urn:microsoft.com/office/officeart/2005/8/layout/vList2"/>
    <dgm:cxn modelId="{D2D8D922-8024-4D3A-9DEE-1C59484F3AEF}" type="presParOf" srcId="{19C990BD-8EBF-4CC6-A1B9-1ABB1E75C161}" destId="{FB2548A2-2BB1-4E19-A0F5-F9015FA3ECB4}" srcOrd="0" destOrd="0" presId="urn:microsoft.com/office/officeart/2005/8/layout/vList2"/>
    <dgm:cxn modelId="{396D10B4-BD17-44D7-B415-F59DF84088D6}" type="presParOf" srcId="{19C990BD-8EBF-4CC6-A1B9-1ABB1E75C161}" destId="{5B75A088-BCE8-4B2F-BF70-EA3D0321CFA9}" srcOrd="1" destOrd="0" presId="urn:microsoft.com/office/officeart/2005/8/layout/vList2"/>
    <dgm:cxn modelId="{020F7FE0-224F-4A0E-959E-CE4FD071F163}" type="presParOf" srcId="{19C990BD-8EBF-4CC6-A1B9-1ABB1E75C161}" destId="{F5D9AC38-2CF9-42EC-8F50-786C456BEB35}" srcOrd="2" destOrd="0" presId="urn:microsoft.com/office/officeart/2005/8/layout/vList2"/>
    <dgm:cxn modelId="{16A178F7-6391-4CA3-915D-3B07BEE61534}" type="presParOf" srcId="{19C990BD-8EBF-4CC6-A1B9-1ABB1E75C161}" destId="{CA1D2119-B6CE-458D-A4B4-6CCCBA527A11}" srcOrd="3" destOrd="0" presId="urn:microsoft.com/office/officeart/2005/8/layout/vList2"/>
    <dgm:cxn modelId="{A1EBAB65-45D0-4483-B8DB-4B6064903D22}" type="presParOf" srcId="{19C990BD-8EBF-4CC6-A1B9-1ABB1E75C161}" destId="{9C2C89EE-77E4-4130-8E5A-D0120F4BB343}" srcOrd="4" destOrd="0" presId="urn:microsoft.com/office/officeart/2005/8/layout/vList2"/>
    <dgm:cxn modelId="{06A8AD2A-0365-4EEA-BCE1-6BB80E4DE357}" type="presParOf" srcId="{19C990BD-8EBF-4CC6-A1B9-1ABB1E75C161}" destId="{779CAEC3-4477-4A73-B346-1F971C0BA762}" srcOrd="5" destOrd="0" presId="urn:microsoft.com/office/officeart/2005/8/layout/vList2"/>
    <dgm:cxn modelId="{C8E3ECC7-9B9A-4F2A-8B1B-3C7D1AC8C0B1}" type="presParOf" srcId="{19C990BD-8EBF-4CC6-A1B9-1ABB1E75C161}" destId="{008B6B1C-C5C9-4C27-9271-C9851A094E3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AD5232-269E-42EE-8B0C-BCD9B3F00DD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23CED1A-A27C-4E1E-8633-FB8DE7F674A0}">
      <dgm:prSet/>
      <dgm:spPr/>
      <dgm:t>
        <a:bodyPr/>
        <a:lstStyle/>
        <a:p>
          <a:r>
            <a:rPr lang="en-GB" b="1" i="1" dirty="0"/>
            <a:t>The TSP does not compete with certification</a:t>
          </a:r>
          <a:endParaRPr lang="en-US" dirty="0"/>
        </a:p>
      </dgm:t>
    </dgm:pt>
    <dgm:pt modelId="{C5FCF722-E834-42C9-8CB4-ED08787071F1}" type="parTrans" cxnId="{504F05AD-7952-4C67-899A-588F1CEC9A2E}">
      <dgm:prSet/>
      <dgm:spPr/>
      <dgm:t>
        <a:bodyPr/>
        <a:lstStyle/>
        <a:p>
          <a:endParaRPr lang="en-US"/>
        </a:p>
      </dgm:t>
    </dgm:pt>
    <dgm:pt modelId="{1889D56D-7A4F-433B-8456-88902A03D89C}" type="sibTrans" cxnId="{504F05AD-7952-4C67-899A-588F1CEC9A2E}">
      <dgm:prSet/>
      <dgm:spPr/>
      <dgm:t>
        <a:bodyPr/>
        <a:lstStyle/>
        <a:p>
          <a:endParaRPr lang="en-US"/>
        </a:p>
      </dgm:t>
    </dgm:pt>
    <dgm:pt modelId="{28B16246-FEA3-4689-B73E-AF601480ADBA}">
      <dgm:prSet/>
      <dgm:spPr/>
      <dgm:t>
        <a:bodyPr/>
        <a:lstStyle/>
        <a:p>
          <a:r>
            <a:rPr lang="en-GB" dirty="0"/>
            <a:t>TSP teaches testing to a deeper level so you can ultimately master your craft, be a coach/mentor or consultant</a:t>
          </a:r>
          <a:endParaRPr lang="en-US" dirty="0"/>
        </a:p>
      </dgm:t>
    </dgm:pt>
    <dgm:pt modelId="{718CA579-6D35-4AB0-A728-802B235DE704}" type="parTrans" cxnId="{6DE9D0A2-50D9-4731-9B7E-67D74B69BE2F}">
      <dgm:prSet/>
      <dgm:spPr/>
      <dgm:t>
        <a:bodyPr/>
        <a:lstStyle/>
        <a:p>
          <a:endParaRPr lang="en-US"/>
        </a:p>
      </dgm:t>
    </dgm:pt>
    <dgm:pt modelId="{75E73645-BA8B-4CE6-877C-D475925CEB85}" type="sibTrans" cxnId="{6DE9D0A2-50D9-4731-9B7E-67D74B69BE2F}">
      <dgm:prSet/>
      <dgm:spPr/>
      <dgm:t>
        <a:bodyPr/>
        <a:lstStyle/>
        <a:p>
          <a:endParaRPr lang="en-US"/>
        </a:p>
      </dgm:t>
    </dgm:pt>
    <dgm:pt modelId="{8640CDD7-8760-4653-85DB-C2270A5BC8D4}">
      <dgm:prSet/>
      <dgm:spPr/>
      <dgm:t>
        <a:bodyPr/>
        <a:lstStyle/>
        <a:p>
          <a:r>
            <a:rPr lang="en-GB" b="1" i="1" dirty="0"/>
            <a:t>100-120 hours DEVELOPMENT, not just 18 hours lecturing</a:t>
          </a:r>
          <a:endParaRPr lang="en-US" dirty="0"/>
        </a:p>
      </dgm:t>
    </dgm:pt>
    <dgm:pt modelId="{9F733FFF-388F-4212-8217-B511F75DE98E}" type="parTrans" cxnId="{862B4301-26EA-4CA1-ADA2-5EC1E32DD7DE}">
      <dgm:prSet/>
      <dgm:spPr/>
      <dgm:t>
        <a:bodyPr/>
        <a:lstStyle/>
        <a:p>
          <a:endParaRPr lang="en-GB"/>
        </a:p>
      </dgm:t>
    </dgm:pt>
    <dgm:pt modelId="{01E557FA-4E02-476D-B6CA-9C886803235F}" type="sibTrans" cxnId="{862B4301-26EA-4CA1-ADA2-5EC1E32DD7DE}">
      <dgm:prSet/>
      <dgm:spPr/>
      <dgm:t>
        <a:bodyPr/>
        <a:lstStyle/>
        <a:p>
          <a:endParaRPr lang="en-GB"/>
        </a:p>
      </dgm:t>
    </dgm:pt>
    <dgm:pt modelId="{81108379-072A-430A-BE51-17CA94607B84}" type="pres">
      <dgm:prSet presAssocID="{60AD5232-269E-42EE-8B0C-BCD9B3F00DD4}" presName="linear" presStyleCnt="0">
        <dgm:presLayoutVars>
          <dgm:animLvl val="lvl"/>
          <dgm:resizeHandles val="exact"/>
        </dgm:presLayoutVars>
      </dgm:prSet>
      <dgm:spPr/>
    </dgm:pt>
    <dgm:pt modelId="{30C09F7E-FB3E-4EF3-94B2-9760E9AED8BB}" type="pres">
      <dgm:prSet presAssocID="{E23CED1A-A27C-4E1E-8633-FB8DE7F674A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5B5A47-2A47-4FF4-9721-79F9C7E65F82}" type="pres">
      <dgm:prSet presAssocID="{1889D56D-7A4F-433B-8456-88902A03D89C}" presName="spacer" presStyleCnt="0"/>
      <dgm:spPr/>
    </dgm:pt>
    <dgm:pt modelId="{4BB4E80C-F4B1-46D5-A1CB-467E1E22DA8A}" type="pres">
      <dgm:prSet presAssocID="{8640CDD7-8760-4653-85DB-C2270A5BC8D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24BD31-1713-4E49-B4B7-45DEE5E58A75}" type="pres">
      <dgm:prSet presAssocID="{01E557FA-4E02-476D-B6CA-9C886803235F}" presName="spacer" presStyleCnt="0"/>
      <dgm:spPr/>
    </dgm:pt>
    <dgm:pt modelId="{CC79021E-6F9A-4685-88AB-DA539D07D4E5}" type="pres">
      <dgm:prSet presAssocID="{28B16246-FEA3-4689-B73E-AF601480ADB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62B4301-26EA-4CA1-ADA2-5EC1E32DD7DE}" srcId="{60AD5232-269E-42EE-8B0C-BCD9B3F00DD4}" destId="{8640CDD7-8760-4653-85DB-C2270A5BC8D4}" srcOrd="1" destOrd="0" parTransId="{9F733FFF-388F-4212-8217-B511F75DE98E}" sibTransId="{01E557FA-4E02-476D-B6CA-9C886803235F}"/>
    <dgm:cxn modelId="{3B2E6A06-1AC6-4CF0-8170-3CFAECBDA1E3}" type="presOf" srcId="{28B16246-FEA3-4689-B73E-AF601480ADBA}" destId="{CC79021E-6F9A-4685-88AB-DA539D07D4E5}" srcOrd="0" destOrd="0" presId="urn:microsoft.com/office/officeart/2005/8/layout/vList2"/>
    <dgm:cxn modelId="{6DE9D0A2-50D9-4731-9B7E-67D74B69BE2F}" srcId="{60AD5232-269E-42EE-8B0C-BCD9B3F00DD4}" destId="{28B16246-FEA3-4689-B73E-AF601480ADBA}" srcOrd="2" destOrd="0" parTransId="{718CA579-6D35-4AB0-A728-802B235DE704}" sibTransId="{75E73645-BA8B-4CE6-877C-D475925CEB85}"/>
    <dgm:cxn modelId="{504F05AD-7952-4C67-899A-588F1CEC9A2E}" srcId="{60AD5232-269E-42EE-8B0C-BCD9B3F00DD4}" destId="{E23CED1A-A27C-4E1E-8633-FB8DE7F674A0}" srcOrd="0" destOrd="0" parTransId="{C5FCF722-E834-42C9-8CB4-ED08787071F1}" sibTransId="{1889D56D-7A4F-433B-8456-88902A03D89C}"/>
    <dgm:cxn modelId="{EADE8BBA-EA1E-464F-9E7F-A6388A698378}" type="presOf" srcId="{E23CED1A-A27C-4E1E-8633-FB8DE7F674A0}" destId="{30C09F7E-FB3E-4EF3-94B2-9760E9AED8BB}" srcOrd="0" destOrd="0" presId="urn:microsoft.com/office/officeart/2005/8/layout/vList2"/>
    <dgm:cxn modelId="{784366D1-4E82-4E38-8742-8FDDC532FCBE}" type="presOf" srcId="{60AD5232-269E-42EE-8B0C-BCD9B3F00DD4}" destId="{81108379-072A-430A-BE51-17CA94607B84}" srcOrd="0" destOrd="0" presId="urn:microsoft.com/office/officeart/2005/8/layout/vList2"/>
    <dgm:cxn modelId="{E0067AF3-4829-41A2-A855-40E712F4E36D}" type="presOf" srcId="{8640CDD7-8760-4653-85DB-C2270A5BC8D4}" destId="{4BB4E80C-F4B1-46D5-A1CB-467E1E22DA8A}" srcOrd="0" destOrd="0" presId="urn:microsoft.com/office/officeart/2005/8/layout/vList2"/>
    <dgm:cxn modelId="{5BD10C18-4ADD-4E2A-89B4-E75014F78A0C}" type="presParOf" srcId="{81108379-072A-430A-BE51-17CA94607B84}" destId="{30C09F7E-FB3E-4EF3-94B2-9760E9AED8BB}" srcOrd="0" destOrd="0" presId="urn:microsoft.com/office/officeart/2005/8/layout/vList2"/>
    <dgm:cxn modelId="{9562F373-BBC9-4A24-AA94-B13EF834F495}" type="presParOf" srcId="{81108379-072A-430A-BE51-17CA94607B84}" destId="{855B5A47-2A47-4FF4-9721-79F9C7E65F82}" srcOrd="1" destOrd="0" presId="urn:microsoft.com/office/officeart/2005/8/layout/vList2"/>
    <dgm:cxn modelId="{16ED83BF-C84E-4624-B148-76A8646159BF}" type="presParOf" srcId="{81108379-072A-430A-BE51-17CA94607B84}" destId="{4BB4E80C-F4B1-46D5-A1CB-467E1E22DA8A}" srcOrd="2" destOrd="0" presId="urn:microsoft.com/office/officeart/2005/8/layout/vList2"/>
    <dgm:cxn modelId="{F70FBBB0-1EA6-4907-B336-22E0866BEA0E}" type="presParOf" srcId="{81108379-072A-430A-BE51-17CA94607B84}" destId="{A724BD31-1713-4E49-B4B7-45DEE5E58A75}" srcOrd="3" destOrd="0" presId="urn:microsoft.com/office/officeart/2005/8/layout/vList2"/>
    <dgm:cxn modelId="{CE365220-4F55-4712-9185-A4D019E70248}" type="presParOf" srcId="{81108379-072A-430A-BE51-17CA94607B84}" destId="{CC79021E-6F9A-4685-88AB-DA539D07D4E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9D5CA22-8490-4916-8D20-822209BCE88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63CBC9A-30A6-4A53-A1DB-0AE92BE1C33B}">
      <dgm:prSet/>
      <dgm:spPr/>
      <dgm:t>
        <a:bodyPr/>
        <a:lstStyle/>
        <a:p>
          <a:r>
            <a:rPr lang="en-GB" dirty="0"/>
            <a:t>Focus on non-logistics (little overlap with ISTQB)</a:t>
          </a:r>
          <a:endParaRPr lang="en-US" dirty="0"/>
        </a:p>
      </dgm:t>
    </dgm:pt>
    <dgm:pt modelId="{B65D9CEC-D0F8-41C3-8899-A1B4DA14F8CF}" type="parTrans" cxnId="{EFF525BD-370E-4123-866F-1EDB18AA4D46}">
      <dgm:prSet/>
      <dgm:spPr/>
      <dgm:t>
        <a:bodyPr/>
        <a:lstStyle/>
        <a:p>
          <a:endParaRPr lang="en-US"/>
        </a:p>
      </dgm:t>
    </dgm:pt>
    <dgm:pt modelId="{AFA22BA4-61AA-4C22-9044-43DA15927FE0}" type="sibTrans" cxnId="{EFF525BD-370E-4123-866F-1EDB18AA4D46}">
      <dgm:prSet/>
      <dgm:spPr/>
      <dgm:t>
        <a:bodyPr/>
        <a:lstStyle/>
        <a:p>
          <a:endParaRPr lang="en-US"/>
        </a:p>
      </dgm:t>
    </dgm:pt>
    <dgm:pt modelId="{F02183B0-6F40-409F-B55F-14F28359379A}">
      <dgm:prSet/>
      <dgm:spPr/>
      <dgm:t>
        <a:bodyPr/>
        <a:lstStyle/>
        <a:p>
          <a:r>
            <a:rPr lang="en-GB" dirty="0"/>
            <a:t>Teams that use pervasive automation for environments, builds, tests</a:t>
          </a:r>
          <a:endParaRPr lang="en-US" dirty="0"/>
        </a:p>
      </dgm:t>
    </dgm:pt>
    <dgm:pt modelId="{80E2A5BA-50EF-405A-8871-C87680B35066}" type="parTrans" cxnId="{848F5B23-FDA9-4FCE-9350-E526C7099E12}">
      <dgm:prSet/>
      <dgm:spPr/>
      <dgm:t>
        <a:bodyPr/>
        <a:lstStyle/>
        <a:p>
          <a:endParaRPr lang="en-US"/>
        </a:p>
      </dgm:t>
    </dgm:pt>
    <dgm:pt modelId="{6FA4F5BE-B827-41F2-A432-FD8B5542FB93}" type="sibTrans" cxnId="{848F5B23-FDA9-4FCE-9350-E526C7099E12}">
      <dgm:prSet/>
      <dgm:spPr/>
      <dgm:t>
        <a:bodyPr/>
        <a:lstStyle/>
        <a:p>
          <a:endParaRPr lang="en-US"/>
        </a:p>
      </dgm:t>
    </dgm:pt>
    <dgm:pt modelId="{C0D59EBA-8E46-4AD6-B2D4-D89642154DC8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Teams where continuous, event-driven processes are emerging</a:t>
          </a:r>
          <a:endParaRPr lang="en-US" dirty="0"/>
        </a:p>
      </dgm:t>
    </dgm:pt>
    <dgm:pt modelId="{6B1444F7-7951-418C-A796-465E0A5A93A4}" type="parTrans" cxnId="{F9FC687A-51CF-4EB3-BC2A-F4852EC6EB78}">
      <dgm:prSet/>
      <dgm:spPr/>
      <dgm:t>
        <a:bodyPr/>
        <a:lstStyle/>
        <a:p>
          <a:endParaRPr lang="en-US"/>
        </a:p>
      </dgm:t>
    </dgm:pt>
    <dgm:pt modelId="{C83A1D8B-CD0B-4688-A16C-359BDEC21C21}" type="sibTrans" cxnId="{F9FC687A-51CF-4EB3-BC2A-F4852EC6EB78}">
      <dgm:prSet/>
      <dgm:spPr/>
      <dgm:t>
        <a:bodyPr/>
        <a:lstStyle/>
        <a:p>
          <a:endParaRPr lang="en-US"/>
        </a:p>
      </dgm:t>
    </dgm:pt>
    <dgm:pt modelId="{7C0CCDC0-E2BE-4361-ACF4-A2A1EFF7DAC2}">
      <dgm:prSet/>
      <dgm:spPr/>
      <dgm:t>
        <a:bodyPr/>
        <a:lstStyle/>
        <a:p>
          <a:r>
            <a:rPr lang="en-GB" dirty="0"/>
            <a:t>Test has broader role of assurance, spanning requirements right through to customer experience optimization (CXO)</a:t>
          </a:r>
          <a:endParaRPr lang="en-US" dirty="0"/>
        </a:p>
      </dgm:t>
    </dgm:pt>
    <dgm:pt modelId="{180C73A2-F532-42D9-9CD8-E17ED9F02DA3}" type="parTrans" cxnId="{4D90C8E3-404A-4366-A48D-920F5A31C75A}">
      <dgm:prSet/>
      <dgm:spPr/>
      <dgm:t>
        <a:bodyPr/>
        <a:lstStyle/>
        <a:p>
          <a:endParaRPr lang="en-US"/>
        </a:p>
      </dgm:t>
    </dgm:pt>
    <dgm:pt modelId="{43F71E91-1375-447E-8DAE-53ED858B8295}" type="sibTrans" cxnId="{4D90C8E3-404A-4366-A48D-920F5A31C75A}">
      <dgm:prSet/>
      <dgm:spPr/>
      <dgm:t>
        <a:bodyPr/>
        <a:lstStyle/>
        <a:p>
          <a:endParaRPr lang="en-US"/>
        </a:p>
      </dgm:t>
    </dgm:pt>
    <dgm:pt modelId="{A0844667-9B2F-4163-8687-9D38697E196D}">
      <dgm:prSet/>
      <dgm:spPr/>
      <dgm:t>
        <a:bodyPr/>
        <a:lstStyle/>
        <a:p>
          <a:r>
            <a:rPr lang="en-GB"/>
            <a:t>Testers are usually part of a mixed, multidisciplinary team</a:t>
          </a:r>
          <a:endParaRPr lang="en-US" dirty="0"/>
        </a:p>
      </dgm:t>
    </dgm:pt>
    <dgm:pt modelId="{0E43CF2E-3FE5-4BEB-951C-72955FD9CEFC}" type="parTrans" cxnId="{B2F6D830-4362-4117-A307-D4329D298BEE}">
      <dgm:prSet/>
      <dgm:spPr/>
      <dgm:t>
        <a:bodyPr/>
        <a:lstStyle/>
        <a:p>
          <a:endParaRPr lang="en-GB"/>
        </a:p>
      </dgm:t>
    </dgm:pt>
    <dgm:pt modelId="{1E9EECCD-A785-4BF3-A22B-BA34D8C55995}" type="sibTrans" cxnId="{B2F6D830-4362-4117-A307-D4329D298BEE}">
      <dgm:prSet/>
      <dgm:spPr/>
      <dgm:t>
        <a:bodyPr/>
        <a:lstStyle/>
        <a:p>
          <a:endParaRPr lang="en-US"/>
        </a:p>
        <a:p>
          <a:endParaRPr lang="en-GB"/>
        </a:p>
      </dgm:t>
    </dgm:pt>
    <dgm:pt modelId="{A1895B36-23FA-4DAC-9227-937A5374D568}">
      <dgm:prSet/>
      <dgm:spPr/>
      <dgm:t>
        <a:bodyPr/>
        <a:lstStyle/>
        <a:p>
          <a:r>
            <a:rPr lang="en-GB" b="1" i="1" dirty="0"/>
            <a:t>We encourage more outward-facing, collaborative, pro-active behavior</a:t>
          </a:r>
          <a:endParaRPr lang="en-US" dirty="0"/>
        </a:p>
      </dgm:t>
    </dgm:pt>
    <dgm:pt modelId="{E5B93001-27D4-4226-B5C1-B333DD4AB336}" type="parTrans" cxnId="{A991488D-73E8-48E8-ABC3-118CB8122CAA}">
      <dgm:prSet/>
      <dgm:spPr/>
      <dgm:t>
        <a:bodyPr/>
        <a:lstStyle/>
        <a:p>
          <a:endParaRPr lang="en-GB"/>
        </a:p>
      </dgm:t>
    </dgm:pt>
    <dgm:pt modelId="{15B93FE9-8775-4B44-B65F-E18FAFD12674}" type="sibTrans" cxnId="{A991488D-73E8-48E8-ABC3-118CB8122CAA}">
      <dgm:prSet/>
      <dgm:spPr/>
      <dgm:t>
        <a:bodyPr/>
        <a:lstStyle/>
        <a:p>
          <a:endParaRPr lang="en-GB"/>
        </a:p>
      </dgm:t>
    </dgm:pt>
    <dgm:pt modelId="{87CD6EA3-1CE6-4B68-97CF-C18B67287699}" type="pres">
      <dgm:prSet presAssocID="{A9D5CA22-8490-4916-8D20-822209BCE889}" presName="Name0" presStyleCnt="0">
        <dgm:presLayoutVars>
          <dgm:dir/>
          <dgm:resizeHandles val="exact"/>
        </dgm:presLayoutVars>
      </dgm:prSet>
      <dgm:spPr/>
    </dgm:pt>
    <dgm:pt modelId="{41B12A4C-CC03-46FB-AE72-BD51677E9C8E}" type="pres">
      <dgm:prSet presAssocID="{363CBC9A-30A6-4A53-A1DB-0AE92BE1C33B}" presName="node" presStyleLbl="node1" presStyleIdx="0" presStyleCnt="6">
        <dgm:presLayoutVars>
          <dgm:bulletEnabled val="1"/>
        </dgm:presLayoutVars>
      </dgm:prSet>
      <dgm:spPr/>
    </dgm:pt>
    <dgm:pt modelId="{9D0A58BE-B585-47EC-A493-3AF145E9E5CC}" type="pres">
      <dgm:prSet presAssocID="{AFA22BA4-61AA-4C22-9044-43DA15927FE0}" presName="sibTrans" presStyleLbl="sibTrans1D1" presStyleIdx="0" presStyleCnt="5"/>
      <dgm:spPr/>
    </dgm:pt>
    <dgm:pt modelId="{69C9BF9A-DA21-4530-93A1-8D780698CC38}" type="pres">
      <dgm:prSet presAssocID="{AFA22BA4-61AA-4C22-9044-43DA15927FE0}" presName="connectorText" presStyleLbl="sibTrans1D1" presStyleIdx="0" presStyleCnt="5"/>
      <dgm:spPr/>
    </dgm:pt>
    <dgm:pt modelId="{3D11E73B-EFB6-4AB2-BA35-4BDB7F062703}" type="pres">
      <dgm:prSet presAssocID="{F02183B0-6F40-409F-B55F-14F28359379A}" presName="node" presStyleLbl="node1" presStyleIdx="1" presStyleCnt="6">
        <dgm:presLayoutVars>
          <dgm:bulletEnabled val="1"/>
        </dgm:presLayoutVars>
      </dgm:prSet>
      <dgm:spPr/>
    </dgm:pt>
    <dgm:pt modelId="{530F1122-B19D-42EF-A161-275CD8E235E5}" type="pres">
      <dgm:prSet presAssocID="{6FA4F5BE-B827-41F2-A432-FD8B5542FB93}" presName="sibTrans" presStyleLbl="sibTrans1D1" presStyleIdx="1" presStyleCnt="5"/>
      <dgm:spPr/>
    </dgm:pt>
    <dgm:pt modelId="{7FDD5FC6-2566-467E-87EF-6AB2202BE678}" type="pres">
      <dgm:prSet presAssocID="{6FA4F5BE-B827-41F2-A432-FD8B5542FB93}" presName="connectorText" presStyleLbl="sibTrans1D1" presStyleIdx="1" presStyleCnt="5"/>
      <dgm:spPr/>
    </dgm:pt>
    <dgm:pt modelId="{5615B13F-3F36-4402-B3D6-AB5F00A9B76E}" type="pres">
      <dgm:prSet presAssocID="{C0D59EBA-8E46-4AD6-B2D4-D89642154DC8}" presName="node" presStyleLbl="node1" presStyleIdx="2" presStyleCnt="6">
        <dgm:presLayoutVars>
          <dgm:bulletEnabled val="1"/>
        </dgm:presLayoutVars>
      </dgm:prSet>
      <dgm:spPr/>
    </dgm:pt>
    <dgm:pt modelId="{4C906BC5-3363-4925-9F98-E4BFE78FCA0B}" type="pres">
      <dgm:prSet presAssocID="{C83A1D8B-CD0B-4688-A16C-359BDEC21C21}" presName="sibTrans" presStyleLbl="sibTrans1D1" presStyleIdx="2" presStyleCnt="5"/>
      <dgm:spPr/>
    </dgm:pt>
    <dgm:pt modelId="{F0ED5C23-F807-4E30-AF49-C32787C6439D}" type="pres">
      <dgm:prSet presAssocID="{C83A1D8B-CD0B-4688-A16C-359BDEC21C21}" presName="connectorText" presStyleLbl="sibTrans1D1" presStyleIdx="2" presStyleCnt="5"/>
      <dgm:spPr/>
    </dgm:pt>
    <dgm:pt modelId="{0948CB23-7493-4DC8-B7FF-46F5E8E61A51}" type="pres">
      <dgm:prSet presAssocID="{7C0CCDC0-E2BE-4361-ACF4-A2A1EFF7DAC2}" presName="node" presStyleLbl="node1" presStyleIdx="3" presStyleCnt="6">
        <dgm:presLayoutVars>
          <dgm:bulletEnabled val="1"/>
        </dgm:presLayoutVars>
      </dgm:prSet>
      <dgm:spPr/>
    </dgm:pt>
    <dgm:pt modelId="{FBCCAA5C-A704-4976-A474-9D10E5391D6C}" type="pres">
      <dgm:prSet presAssocID="{43F71E91-1375-447E-8DAE-53ED858B8295}" presName="sibTrans" presStyleLbl="sibTrans1D1" presStyleIdx="3" presStyleCnt="5"/>
      <dgm:spPr/>
    </dgm:pt>
    <dgm:pt modelId="{DAA1FDAE-5D72-447A-8082-7FAEEF2BCFEE}" type="pres">
      <dgm:prSet presAssocID="{43F71E91-1375-447E-8DAE-53ED858B8295}" presName="connectorText" presStyleLbl="sibTrans1D1" presStyleIdx="3" presStyleCnt="5"/>
      <dgm:spPr/>
    </dgm:pt>
    <dgm:pt modelId="{4340642D-C5E6-41D7-B3AF-462076508FC1}" type="pres">
      <dgm:prSet presAssocID="{A0844667-9B2F-4163-8687-9D38697E196D}" presName="node" presStyleLbl="node1" presStyleIdx="4" presStyleCnt="6">
        <dgm:presLayoutVars>
          <dgm:bulletEnabled val="1"/>
        </dgm:presLayoutVars>
      </dgm:prSet>
      <dgm:spPr/>
    </dgm:pt>
    <dgm:pt modelId="{E93DA678-D2AD-4052-8175-AE549C3684D9}" type="pres">
      <dgm:prSet presAssocID="{1E9EECCD-A785-4BF3-A22B-BA34D8C55995}" presName="sibTrans" presStyleLbl="sibTrans1D1" presStyleIdx="4" presStyleCnt="5"/>
      <dgm:spPr/>
    </dgm:pt>
    <dgm:pt modelId="{8E9B2012-CB66-4ADC-88E2-B0E857CAC9A8}" type="pres">
      <dgm:prSet presAssocID="{1E9EECCD-A785-4BF3-A22B-BA34D8C55995}" presName="connectorText" presStyleLbl="sibTrans1D1" presStyleIdx="4" presStyleCnt="5"/>
      <dgm:spPr/>
    </dgm:pt>
    <dgm:pt modelId="{3A9EBD45-05AA-424C-A4AC-E60A0E78CE6A}" type="pres">
      <dgm:prSet presAssocID="{A1895B36-23FA-4DAC-9227-937A5374D568}" presName="node" presStyleLbl="node1" presStyleIdx="5" presStyleCnt="6">
        <dgm:presLayoutVars>
          <dgm:bulletEnabled val="1"/>
        </dgm:presLayoutVars>
      </dgm:prSet>
      <dgm:spPr/>
    </dgm:pt>
  </dgm:ptLst>
  <dgm:cxnLst>
    <dgm:cxn modelId="{848F5B23-FDA9-4FCE-9350-E526C7099E12}" srcId="{A9D5CA22-8490-4916-8D20-822209BCE889}" destId="{F02183B0-6F40-409F-B55F-14F28359379A}" srcOrd="1" destOrd="0" parTransId="{80E2A5BA-50EF-405A-8871-C87680B35066}" sibTransId="{6FA4F5BE-B827-41F2-A432-FD8B5542FB93}"/>
    <dgm:cxn modelId="{C507E626-F4FB-452E-A130-5B01CC591053}" type="presOf" srcId="{A9D5CA22-8490-4916-8D20-822209BCE889}" destId="{87CD6EA3-1CE6-4B68-97CF-C18B67287699}" srcOrd="0" destOrd="0" presId="urn:microsoft.com/office/officeart/2016/7/layout/RepeatingBendingProcessNew"/>
    <dgm:cxn modelId="{B2F6D830-4362-4117-A307-D4329D298BEE}" srcId="{A9D5CA22-8490-4916-8D20-822209BCE889}" destId="{A0844667-9B2F-4163-8687-9D38697E196D}" srcOrd="4" destOrd="0" parTransId="{0E43CF2E-3FE5-4BEB-951C-72955FD9CEFC}" sibTransId="{1E9EECCD-A785-4BF3-A22B-BA34D8C55995}"/>
    <dgm:cxn modelId="{19F41C33-10A5-4693-94C5-BB1D28370990}" type="presOf" srcId="{43F71E91-1375-447E-8DAE-53ED858B8295}" destId="{FBCCAA5C-A704-4976-A474-9D10E5391D6C}" srcOrd="0" destOrd="0" presId="urn:microsoft.com/office/officeart/2016/7/layout/RepeatingBendingProcessNew"/>
    <dgm:cxn modelId="{E1BD0A37-03BC-4E0B-965F-A974C6E9BBA9}" type="presOf" srcId="{43F71E91-1375-447E-8DAE-53ED858B8295}" destId="{DAA1FDAE-5D72-447A-8082-7FAEEF2BCFEE}" srcOrd="1" destOrd="0" presId="urn:microsoft.com/office/officeart/2016/7/layout/RepeatingBendingProcessNew"/>
    <dgm:cxn modelId="{A669E95E-CCA6-4010-AD67-FFF7EBC4F5CE}" type="presOf" srcId="{C83A1D8B-CD0B-4688-A16C-359BDEC21C21}" destId="{4C906BC5-3363-4925-9F98-E4BFE78FCA0B}" srcOrd="0" destOrd="0" presId="urn:microsoft.com/office/officeart/2016/7/layout/RepeatingBendingProcessNew"/>
    <dgm:cxn modelId="{6037FC5E-FEB6-4A02-8245-BF94A5A0740E}" type="presOf" srcId="{6FA4F5BE-B827-41F2-A432-FD8B5542FB93}" destId="{530F1122-B19D-42EF-A161-275CD8E235E5}" srcOrd="0" destOrd="0" presId="urn:microsoft.com/office/officeart/2016/7/layout/RepeatingBendingProcessNew"/>
    <dgm:cxn modelId="{80AD2367-EE8E-496A-9F11-19748CB3231D}" type="presOf" srcId="{7C0CCDC0-E2BE-4361-ACF4-A2A1EFF7DAC2}" destId="{0948CB23-7493-4DC8-B7FF-46F5E8E61A51}" srcOrd="0" destOrd="0" presId="urn:microsoft.com/office/officeart/2016/7/layout/RepeatingBendingProcessNew"/>
    <dgm:cxn modelId="{CF8FB247-EB40-4181-9B76-0EEFAEA16CDB}" type="presOf" srcId="{1E9EECCD-A785-4BF3-A22B-BA34D8C55995}" destId="{E93DA678-D2AD-4052-8175-AE549C3684D9}" srcOrd="0" destOrd="0" presId="urn:microsoft.com/office/officeart/2016/7/layout/RepeatingBendingProcessNew"/>
    <dgm:cxn modelId="{6DBF7E48-3ADB-4D51-BE73-E72278ECC30C}" type="presOf" srcId="{C83A1D8B-CD0B-4688-A16C-359BDEC21C21}" destId="{F0ED5C23-F807-4E30-AF49-C32787C6439D}" srcOrd="1" destOrd="0" presId="urn:microsoft.com/office/officeart/2016/7/layout/RepeatingBendingProcessNew"/>
    <dgm:cxn modelId="{818CB46E-32C3-4EB0-AB9B-5D5944DFBDB5}" type="presOf" srcId="{363CBC9A-30A6-4A53-A1DB-0AE92BE1C33B}" destId="{41B12A4C-CC03-46FB-AE72-BD51677E9C8E}" srcOrd="0" destOrd="0" presId="urn:microsoft.com/office/officeart/2016/7/layout/RepeatingBendingProcessNew"/>
    <dgm:cxn modelId="{F9FC687A-51CF-4EB3-BC2A-F4852EC6EB78}" srcId="{A9D5CA22-8490-4916-8D20-822209BCE889}" destId="{C0D59EBA-8E46-4AD6-B2D4-D89642154DC8}" srcOrd="2" destOrd="0" parTransId="{6B1444F7-7951-418C-A796-465E0A5A93A4}" sibTransId="{C83A1D8B-CD0B-4688-A16C-359BDEC21C21}"/>
    <dgm:cxn modelId="{E61D8487-32F4-48EA-9FFA-565968983FA6}" type="presOf" srcId="{AFA22BA4-61AA-4C22-9044-43DA15927FE0}" destId="{69C9BF9A-DA21-4530-93A1-8D780698CC38}" srcOrd="1" destOrd="0" presId="urn:microsoft.com/office/officeart/2016/7/layout/RepeatingBendingProcessNew"/>
    <dgm:cxn modelId="{A991488D-73E8-48E8-ABC3-118CB8122CAA}" srcId="{A9D5CA22-8490-4916-8D20-822209BCE889}" destId="{A1895B36-23FA-4DAC-9227-937A5374D568}" srcOrd="5" destOrd="0" parTransId="{E5B93001-27D4-4226-B5C1-B333DD4AB336}" sibTransId="{15B93FE9-8775-4B44-B65F-E18FAFD12674}"/>
    <dgm:cxn modelId="{E074B38D-BA86-4D52-AABB-20D58676C68B}" type="presOf" srcId="{AFA22BA4-61AA-4C22-9044-43DA15927FE0}" destId="{9D0A58BE-B585-47EC-A493-3AF145E9E5CC}" srcOrd="0" destOrd="0" presId="urn:microsoft.com/office/officeart/2016/7/layout/RepeatingBendingProcessNew"/>
    <dgm:cxn modelId="{859AF4A1-9C8E-4506-BE63-0890A7A819E6}" type="presOf" srcId="{A0844667-9B2F-4163-8687-9D38697E196D}" destId="{4340642D-C5E6-41D7-B3AF-462076508FC1}" srcOrd="0" destOrd="0" presId="urn:microsoft.com/office/officeart/2016/7/layout/RepeatingBendingProcessNew"/>
    <dgm:cxn modelId="{5595A6AC-E78C-49B3-9AF5-BF3CD4D4B73A}" type="presOf" srcId="{1E9EECCD-A785-4BF3-A22B-BA34D8C55995}" destId="{8E9B2012-CB66-4ADC-88E2-B0E857CAC9A8}" srcOrd="1" destOrd="0" presId="urn:microsoft.com/office/officeart/2016/7/layout/RepeatingBendingProcessNew"/>
    <dgm:cxn modelId="{4BB1A5B1-2BA8-44E4-846D-D4DFD3A478FB}" type="presOf" srcId="{F02183B0-6F40-409F-B55F-14F28359379A}" destId="{3D11E73B-EFB6-4AB2-BA35-4BDB7F062703}" srcOrd="0" destOrd="0" presId="urn:microsoft.com/office/officeart/2016/7/layout/RepeatingBendingProcessNew"/>
    <dgm:cxn modelId="{EFF525BD-370E-4123-866F-1EDB18AA4D46}" srcId="{A9D5CA22-8490-4916-8D20-822209BCE889}" destId="{363CBC9A-30A6-4A53-A1DB-0AE92BE1C33B}" srcOrd="0" destOrd="0" parTransId="{B65D9CEC-D0F8-41C3-8899-A1B4DA14F8CF}" sibTransId="{AFA22BA4-61AA-4C22-9044-43DA15927FE0}"/>
    <dgm:cxn modelId="{9D6D71C4-E057-4773-8E53-F581B6ACEFD3}" type="presOf" srcId="{C0D59EBA-8E46-4AD6-B2D4-D89642154DC8}" destId="{5615B13F-3F36-4402-B3D6-AB5F00A9B76E}" srcOrd="0" destOrd="0" presId="urn:microsoft.com/office/officeart/2016/7/layout/RepeatingBendingProcessNew"/>
    <dgm:cxn modelId="{4D90C8E3-404A-4366-A48D-920F5A31C75A}" srcId="{A9D5CA22-8490-4916-8D20-822209BCE889}" destId="{7C0CCDC0-E2BE-4361-ACF4-A2A1EFF7DAC2}" srcOrd="3" destOrd="0" parTransId="{180C73A2-F532-42D9-9CD8-E17ED9F02DA3}" sibTransId="{43F71E91-1375-447E-8DAE-53ED858B8295}"/>
    <dgm:cxn modelId="{18C8FAEE-A573-4992-8EC7-624467C34B87}" type="presOf" srcId="{6FA4F5BE-B827-41F2-A432-FD8B5542FB93}" destId="{7FDD5FC6-2566-467E-87EF-6AB2202BE678}" srcOrd="1" destOrd="0" presId="urn:microsoft.com/office/officeart/2016/7/layout/RepeatingBendingProcessNew"/>
    <dgm:cxn modelId="{F93815FB-0242-48AA-90B2-45300941E643}" type="presOf" srcId="{A1895B36-23FA-4DAC-9227-937A5374D568}" destId="{3A9EBD45-05AA-424C-A4AC-E60A0E78CE6A}" srcOrd="0" destOrd="0" presId="urn:microsoft.com/office/officeart/2016/7/layout/RepeatingBendingProcessNew"/>
    <dgm:cxn modelId="{C9277C1A-5139-4919-866C-3B9033AEDC73}" type="presParOf" srcId="{87CD6EA3-1CE6-4B68-97CF-C18B67287699}" destId="{41B12A4C-CC03-46FB-AE72-BD51677E9C8E}" srcOrd="0" destOrd="0" presId="urn:microsoft.com/office/officeart/2016/7/layout/RepeatingBendingProcessNew"/>
    <dgm:cxn modelId="{3364F5FD-762D-44C1-A0DF-557DEB1A2C78}" type="presParOf" srcId="{87CD6EA3-1CE6-4B68-97CF-C18B67287699}" destId="{9D0A58BE-B585-47EC-A493-3AF145E9E5CC}" srcOrd="1" destOrd="0" presId="urn:microsoft.com/office/officeart/2016/7/layout/RepeatingBendingProcessNew"/>
    <dgm:cxn modelId="{F7624AAC-C845-4CFC-93C3-DF7D6DF59D2E}" type="presParOf" srcId="{9D0A58BE-B585-47EC-A493-3AF145E9E5CC}" destId="{69C9BF9A-DA21-4530-93A1-8D780698CC38}" srcOrd="0" destOrd="0" presId="urn:microsoft.com/office/officeart/2016/7/layout/RepeatingBendingProcessNew"/>
    <dgm:cxn modelId="{FEFB3203-9263-47EE-8C5A-2A6CE9D89629}" type="presParOf" srcId="{87CD6EA3-1CE6-4B68-97CF-C18B67287699}" destId="{3D11E73B-EFB6-4AB2-BA35-4BDB7F062703}" srcOrd="2" destOrd="0" presId="urn:microsoft.com/office/officeart/2016/7/layout/RepeatingBendingProcessNew"/>
    <dgm:cxn modelId="{4655FEA9-6E78-48DD-99E8-5B423610A045}" type="presParOf" srcId="{87CD6EA3-1CE6-4B68-97CF-C18B67287699}" destId="{530F1122-B19D-42EF-A161-275CD8E235E5}" srcOrd="3" destOrd="0" presId="urn:microsoft.com/office/officeart/2016/7/layout/RepeatingBendingProcessNew"/>
    <dgm:cxn modelId="{7CEF1DD0-06B2-45B2-8C95-7D7620895A0A}" type="presParOf" srcId="{530F1122-B19D-42EF-A161-275CD8E235E5}" destId="{7FDD5FC6-2566-467E-87EF-6AB2202BE678}" srcOrd="0" destOrd="0" presId="urn:microsoft.com/office/officeart/2016/7/layout/RepeatingBendingProcessNew"/>
    <dgm:cxn modelId="{1EEE4347-5C1B-43C9-A269-05F6FF2798D0}" type="presParOf" srcId="{87CD6EA3-1CE6-4B68-97CF-C18B67287699}" destId="{5615B13F-3F36-4402-B3D6-AB5F00A9B76E}" srcOrd="4" destOrd="0" presId="urn:microsoft.com/office/officeart/2016/7/layout/RepeatingBendingProcessNew"/>
    <dgm:cxn modelId="{F8B8BD01-C406-4942-A42C-9846EF04BF99}" type="presParOf" srcId="{87CD6EA3-1CE6-4B68-97CF-C18B67287699}" destId="{4C906BC5-3363-4925-9F98-E4BFE78FCA0B}" srcOrd="5" destOrd="0" presId="urn:microsoft.com/office/officeart/2016/7/layout/RepeatingBendingProcessNew"/>
    <dgm:cxn modelId="{FE8B4962-BE16-4BB9-B3E2-86994BF555AE}" type="presParOf" srcId="{4C906BC5-3363-4925-9F98-E4BFE78FCA0B}" destId="{F0ED5C23-F807-4E30-AF49-C32787C6439D}" srcOrd="0" destOrd="0" presId="urn:microsoft.com/office/officeart/2016/7/layout/RepeatingBendingProcessNew"/>
    <dgm:cxn modelId="{F265AF48-82EE-4019-BFB6-22833348CC31}" type="presParOf" srcId="{87CD6EA3-1CE6-4B68-97CF-C18B67287699}" destId="{0948CB23-7493-4DC8-B7FF-46F5E8E61A51}" srcOrd="6" destOrd="0" presId="urn:microsoft.com/office/officeart/2016/7/layout/RepeatingBendingProcessNew"/>
    <dgm:cxn modelId="{B2BF3275-4D4B-4D85-995D-44C2D5AFBDBB}" type="presParOf" srcId="{87CD6EA3-1CE6-4B68-97CF-C18B67287699}" destId="{FBCCAA5C-A704-4976-A474-9D10E5391D6C}" srcOrd="7" destOrd="0" presId="urn:microsoft.com/office/officeart/2016/7/layout/RepeatingBendingProcessNew"/>
    <dgm:cxn modelId="{FF525F82-732E-4B56-8273-F1FE3308A69D}" type="presParOf" srcId="{FBCCAA5C-A704-4976-A474-9D10E5391D6C}" destId="{DAA1FDAE-5D72-447A-8082-7FAEEF2BCFEE}" srcOrd="0" destOrd="0" presId="urn:microsoft.com/office/officeart/2016/7/layout/RepeatingBendingProcessNew"/>
    <dgm:cxn modelId="{0D7648C4-C401-452D-92FC-A7F02F1D96EA}" type="presParOf" srcId="{87CD6EA3-1CE6-4B68-97CF-C18B67287699}" destId="{4340642D-C5E6-41D7-B3AF-462076508FC1}" srcOrd="8" destOrd="0" presId="urn:microsoft.com/office/officeart/2016/7/layout/RepeatingBendingProcessNew"/>
    <dgm:cxn modelId="{D5A1D532-16D7-4BEF-9E53-746330870E17}" type="presParOf" srcId="{87CD6EA3-1CE6-4B68-97CF-C18B67287699}" destId="{E93DA678-D2AD-4052-8175-AE549C3684D9}" srcOrd="9" destOrd="0" presId="urn:microsoft.com/office/officeart/2016/7/layout/RepeatingBendingProcessNew"/>
    <dgm:cxn modelId="{0E454551-2F41-408D-90CA-12B044395C69}" type="presParOf" srcId="{E93DA678-D2AD-4052-8175-AE549C3684D9}" destId="{8E9B2012-CB66-4ADC-88E2-B0E857CAC9A8}" srcOrd="0" destOrd="0" presId="urn:microsoft.com/office/officeart/2016/7/layout/RepeatingBendingProcessNew"/>
    <dgm:cxn modelId="{285160CF-8951-4473-B655-DE0F752D20D1}" type="presParOf" srcId="{87CD6EA3-1CE6-4B68-97CF-C18B67287699}" destId="{3A9EBD45-05AA-424C-A4AC-E60A0E78CE6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68380-9861-47D9-9E95-62F8B9FB6664}">
      <dsp:nvSpPr>
        <dsp:cNvPr id="0" name=""/>
        <dsp:cNvSpPr/>
      </dsp:nvSpPr>
      <dsp:spPr>
        <a:xfrm>
          <a:off x="0" y="50616"/>
          <a:ext cx="10515600" cy="8739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Pressure on testers – greater than ever</a:t>
          </a:r>
          <a:endParaRPr lang="en-US" sz="2200" kern="1200"/>
        </a:p>
      </dsp:txBody>
      <dsp:txXfrm>
        <a:off x="42663" y="93279"/>
        <a:ext cx="10430274" cy="788627"/>
      </dsp:txXfrm>
    </dsp:sp>
    <dsp:sp modelId="{8EF8AAF2-0964-4337-B746-8CF474C307E7}">
      <dsp:nvSpPr>
        <dsp:cNvPr id="0" name=""/>
        <dsp:cNvSpPr/>
      </dsp:nvSpPr>
      <dsp:spPr>
        <a:xfrm>
          <a:off x="0" y="987930"/>
          <a:ext cx="10515600" cy="87395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Digital – a business initiative that needs/mandates new approaches</a:t>
          </a:r>
          <a:endParaRPr lang="en-US" sz="2200" kern="1200"/>
        </a:p>
      </dsp:txBody>
      <dsp:txXfrm>
        <a:off x="42663" y="1030593"/>
        <a:ext cx="10430274" cy="788627"/>
      </dsp:txXfrm>
    </dsp:sp>
    <dsp:sp modelId="{123005D8-8E69-41B8-A028-A43DDC06BABC}">
      <dsp:nvSpPr>
        <dsp:cNvPr id="0" name=""/>
        <dsp:cNvSpPr/>
      </dsp:nvSpPr>
      <dsp:spPr>
        <a:xfrm>
          <a:off x="0" y="1925243"/>
          <a:ext cx="10515600" cy="87395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Shift-left, DevOps, continuous, pervasive automation, experimentation, analytics, machine learning, artificial intelligence…</a:t>
          </a:r>
          <a:endParaRPr lang="en-US" sz="2200" kern="1200" dirty="0"/>
        </a:p>
      </dsp:txBody>
      <dsp:txXfrm>
        <a:off x="42663" y="1967906"/>
        <a:ext cx="10430274" cy="788627"/>
      </dsp:txXfrm>
    </dsp:sp>
    <dsp:sp modelId="{116AA57F-2F31-491D-89C9-EA2B49B983C0}">
      <dsp:nvSpPr>
        <dsp:cNvPr id="0" name=""/>
        <dsp:cNvSpPr/>
      </dsp:nvSpPr>
      <dsp:spPr>
        <a:xfrm>
          <a:off x="0" y="2862557"/>
          <a:ext cx="10515600" cy="87395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These approaches are not standardised, they are changing and new tools appear every week</a:t>
          </a:r>
          <a:endParaRPr lang="en-US" sz="2200" kern="1200"/>
        </a:p>
      </dsp:txBody>
      <dsp:txXfrm>
        <a:off x="42663" y="2905220"/>
        <a:ext cx="10430274" cy="788627"/>
      </dsp:txXfrm>
    </dsp:sp>
    <dsp:sp modelId="{112E801B-AEDC-425D-8EF1-A69E0FBA2158}">
      <dsp:nvSpPr>
        <dsp:cNvPr id="0" name=""/>
        <dsp:cNvSpPr/>
      </dsp:nvSpPr>
      <dsp:spPr>
        <a:xfrm>
          <a:off x="0" y="3799870"/>
          <a:ext cx="10515600" cy="87395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There is no testing ‘formula’ – what I offer are some ideas and thinking tools</a:t>
          </a:r>
          <a:endParaRPr lang="en-US" sz="2200" kern="1200" dirty="0"/>
        </a:p>
      </dsp:txBody>
      <dsp:txXfrm>
        <a:off x="42663" y="3842533"/>
        <a:ext cx="10430274" cy="7886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1DE0D-A283-4D23-BA56-8C71ED6A3694}">
      <dsp:nvSpPr>
        <dsp:cNvPr id="0" name=""/>
        <dsp:cNvSpPr/>
      </dsp:nvSpPr>
      <dsp:spPr>
        <a:xfrm>
          <a:off x="0" y="275949"/>
          <a:ext cx="10515600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To think more analytically (modelling, systems and critical thinking)</a:t>
          </a:r>
          <a:endParaRPr lang="en-US" sz="2400" kern="1200"/>
        </a:p>
      </dsp:txBody>
      <dsp:txXfrm>
        <a:off x="28100" y="304049"/>
        <a:ext cx="10459400" cy="519439"/>
      </dsp:txXfrm>
    </dsp:sp>
    <dsp:sp modelId="{37A9FBC8-EB86-4EC7-94A1-CB134A33AAD4}">
      <dsp:nvSpPr>
        <dsp:cNvPr id="0" name=""/>
        <dsp:cNvSpPr/>
      </dsp:nvSpPr>
      <dsp:spPr>
        <a:xfrm>
          <a:off x="0" y="920709"/>
          <a:ext cx="10515600" cy="5756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Move from passive to active collaboration; to challenge and refine requirements</a:t>
          </a:r>
          <a:endParaRPr lang="en-US" sz="2400" kern="1200"/>
        </a:p>
      </dsp:txBody>
      <dsp:txXfrm>
        <a:off x="28100" y="948809"/>
        <a:ext cx="10459400" cy="519439"/>
      </dsp:txXfrm>
    </dsp:sp>
    <dsp:sp modelId="{863BA1E4-D6E3-42D0-A14F-62623D28C9DF}">
      <dsp:nvSpPr>
        <dsp:cNvPr id="0" name=""/>
        <dsp:cNvSpPr/>
      </dsp:nvSpPr>
      <dsp:spPr>
        <a:xfrm>
          <a:off x="0" y="1565469"/>
          <a:ext cx="10515600" cy="57563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Understand CXO, and other predictive models and align testing to these models</a:t>
          </a:r>
          <a:endParaRPr lang="en-US" sz="2400" kern="1200"/>
        </a:p>
      </dsp:txBody>
      <dsp:txXfrm>
        <a:off x="28100" y="1593569"/>
        <a:ext cx="10459400" cy="519439"/>
      </dsp:txXfrm>
    </dsp:sp>
    <dsp:sp modelId="{F7C9C1A4-B662-4C4C-AE9E-F0FF2F757B59}">
      <dsp:nvSpPr>
        <dsp:cNvPr id="0" name=""/>
        <dsp:cNvSpPr/>
      </dsp:nvSpPr>
      <dsp:spPr>
        <a:xfrm>
          <a:off x="0" y="2210229"/>
          <a:ext cx="10515600" cy="57563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Act like a pathfinder or navigator (rather than a ‘follower’)</a:t>
          </a:r>
          <a:endParaRPr lang="en-US" sz="2400" kern="1200"/>
        </a:p>
      </dsp:txBody>
      <dsp:txXfrm>
        <a:off x="28100" y="2238329"/>
        <a:ext cx="10459400" cy="519439"/>
      </dsp:txXfrm>
    </dsp:sp>
    <dsp:sp modelId="{B1F8413E-F9F6-4711-8C46-47A879BD6E96}">
      <dsp:nvSpPr>
        <dsp:cNvPr id="0" name=""/>
        <dsp:cNvSpPr/>
      </dsp:nvSpPr>
      <dsp:spPr>
        <a:xfrm>
          <a:off x="0" y="2854989"/>
          <a:ext cx="10515600" cy="57563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Operate at technical and business/stakeholder levels</a:t>
          </a:r>
          <a:endParaRPr lang="en-US" sz="2400" kern="1200"/>
        </a:p>
      </dsp:txBody>
      <dsp:txXfrm>
        <a:off x="28100" y="2883089"/>
        <a:ext cx="10459400" cy="519439"/>
      </dsp:txXfrm>
    </dsp:sp>
    <dsp:sp modelId="{9E43A973-824C-471F-BB68-FCBCDBCBFC10}">
      <dsp:nvSpPr>
        <dsp:cNvPr id="0" name=""/>
        <dsp:cNvSpPr/>
      </dsp:nvSpPr>
      <dsp:spPr>
        <a:xfrm>
          <a:off x="0" y="3499749"/>
          <a:ext cx="10515600" cy="5756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i="1" kern="1200"/>
            <a:t>A goal of testing is to increase definition and delivery understanding</a:t>
          </a:r>
          <a:endParaRPr lang="en-US" sz="2400" kern="1200"/>
        </a:p>
      </dsp:txBody>
      <dsp:txXfrm>
        <a:off x="28100" y="3527849"/>
        <a:ext cx="10459400" cy="5194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9E416-8EAF-4DA7-97E0-FBCDBA753B75}">
      <dsp:nvSpPr>
        <dsp:cNvPr id="0" name=""/>
        <dsp:cNvSpPr/>
      </dsp:nvSpPr>
      <dsp:spPr>
        <a:xfrm>
          <a:off x="0" y="379096"/>
          <a:ext cx="6513603" cy="9354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/>
            <a:t>Send an email to:</a:t>
          </a:r>
          <a:endParaRPr lang="en-US" sz="3900" kern="1200"/>
        </a:p>
      </dsp:txBody>
      <dsp:txXfrm>
        <a:off x="45663" y="424759"/>
        <a:ext cx="6422277" cy="844089"/>
      </dsp:txXfrm>
    </dsp:sp>
    <dsp:sp modelId="{76C048FF-F5CA-4425-A286-EC131BB52604}">
      <dsp:nvSpPr>
        <dsp:cNvPr id="0" name=""/>
        <dsp:cNvSpPr/>
      </dsp:nvSpPr>
      <dsp:spPr>
        <a:xfrm>
          <a:off x="0" y="1314511"/>
          <a:ext cx="6513603" cy="1029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000" kern="1200">
              <a:hlinkClick xmlns:r="http://schemas.openxmlformats.org/officeDocument/2006/relationships" r:id="rId1"/>
            </a:rPr>
            <a:t>updates@testerskills.com</a:t>
          </a:r>
          <a:r>
            <a:rPr lang="en-GB" sz="3000" kern="1200"/>
            <a:t> </a:t>
          </a:r>
          <a:endParaRPr lang="en-US" sz="3000" kern="120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000" kern="1200"/>
            <a:t>With ‘subscribe’ in the subject line</a:t>
          </a:r>
          <a:endParaRPr lang="en-US" sz="3000" kern="1200"/>
        </a:p>
      </dsp:txBody>
      <dsp:txXfrm>
        <a:off x="0" y="1314511"/>
        <a:ext cx="6513603" cy="1029307"/>
      </dsp:txXfrm>
    </dsp:sp>
    <dsp:sp modelId="{75A0ABA3-EF53-49FB-9617-BB1310C3F477}">
      <dsp:nvSpPr>
        <dsp:cNvPr id="0" name=""/>
        <dsp:cNvSpPr/>
      </dsp:nvSpPr>
      <dsp:spPr>
        <a:xfrm>
          <a:off x="0" y="2343819"/>
          <a:ext cx="6513603" cy="9354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/>
            <a:t>OR… email</a:t>
          </a:r>
          <a:endParaRPr lang="en-US" sz="3900" kern="1200"/>
        </a:p>
      </dsp:txBody>
      <dsp:txXfrm>
        <a:off x="45663" y="2389482"/>
        <a:ext cx="6422277" cy="844089"/>
      </dsp:txXfrm>
    </dsp:sp>
    <dsp:sp modelId="{B8A282B7-40A3-4F8F-85A2-2A0281591CDF}">
      <dsp:nvSpPr>
        <dsp:cNvPr id="0" name=""/>
        <dsp:cNvSpPr/>
      </dsp:nvSpPr>
      <dsp:spPr>
        <a:xfrm>
          <a:off x="0" y="3279234"/>
          <a:ext cx="6513603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000" kern="1200">
              <a:hlinkClick xmlns:r="http://schemas.openxmlformats.org/officeDocument/2006/relationships" r:id="rId2"/>
            </a:rPr>
            <a:t>paul@gerrardconsulting.com</a:t>
          </a:r>
          <a:endParaRPr lang="en-US" sz="3000" kern="1200"/>
        </a:p>
      </dsp:txBody>
      <dsp:txXfrm>
        <a:off x="0" y="3279234"/>
        <a:ext cx="6513603" cy="645840"/>
      </dsp:txXfrm>
    </dsp:sp>
    <dsp:sp modelId="{42956975-CCD2-4DC7-8686-7B41D945E411}">
      <dsp:nvSpPr>
        <dsp:cNvPr id="0" name=""/>
        <dsp:cNvSpPr/>
      </dsp:nvSpPr>
      <dsp:spPr>
        <a:xfrm>
          <a:off x="0" y="3925074"/>
          <a:ext cx="6513603" cy="93541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kern="1200" dirty="0"/>
            <a:t>Connect with Paul on LinkedIn</a:t>
          </a:r>
          <a:endParaRPr lang="en-US" sz="3900" kern="1200" dirty="0"/>
        </a:p>
      </dsp:txBody>
      <dsp:txXfrm>
        <a:off x="45663" y="3970737"/>
        <a:ext cx="6422277" cy="844089"/>
      </dsp:txXfrm>
    </dsp:sp>
    <dsp:sp modelId="{3C1125CA-31E6-4952-AA20-DDC6951153D0}">
      <dsp:nvSpPr>
        <dsp:cNvPr id="0" name=""/>
        <dsp:cNvSpPr/>
      </dsp:nvSpPr>
      <dsp:spPr>
        <a:xfrm>
          <a:off x="0" y="4860489"/>
          <a:ext cx="6513603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9530" rIns="277368" bIns="495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000" kern="1200">
              <a:hlinkClick xmlns:r="http://schemas.openxmlformats.org/officeDocument/2006/relationships" r:id="rId3"/>
            </a:rPr>
            <a:t>https://linkedin.com/in/paulgerrard</a:t>
          </a:r>
          <a:r>
            <a:rPr lang="en-GB" sz="3000" kern="1200"/>
            <a:t> </a:t>
          </a:r>
          <a:endParaRPr lang="en-US" sz="3000" kern="1200"/>
        </a:p>
      </dsp:txBody>
      <dsp:txXfrm>
        <a:off x="0" y="4860489"/>
        <a:ext cx="6513603" cy="645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865039-A417-4245-8554-13376E4564AF}">
      <dsp:nvSpPr>
        <dsp:cNvPr id="0" name=""/>
        <dsp:cNvSpPr/>
      </dsp:nvSpPr>
      <dsp:spPr>
        <a:xfrm>
          <a:off x="5658" y="2490234"/>
          <a:ext cx="1754198" cy="701679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Plan</a:t>
          </a:r>
        </a:p>
      </dsp:txBody>
      <dsp:txXfrm>
        <a:off x="5658" y="2490234"/>
        <a:ext cx="1578778" cy="701679"/>
      </dsp:txXfrm>
    </dsp:sp>
    <dsp:sp modelId="{35516324-3BA5-47CF-99BC-A03637CFC499}">
      <dsp:nvSpPr>
        <dsp:cNvPr id="0" name=""/>
        <dsp:cNvSpPr/>
      </dsp:nvSpPr>
      <dsp:spPr>
        <a:xfrm>
          <a:off x="1409017" y="2490234"/>
          <a:ext cx="1754198" cy="70167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Code</a:t>
          </a:r>
        </a:p>
      </dsp:txBody>
      <dsp:txXfrm>
        <a:off x="1759857" y="2490234"/>
        <a:ext cx="1052519" cy="701679"/>
      </dsp:txXfrm>
    </dsp:sp>
    <dsp:sp modelId="{787D3636-AD7D-4FDE-8A43-E43F90CE5C47}">
      <dsp:nvSpPr>
        <dsp:cNvPr id="0" name=""/>
        <dsp:cNvSpPr/>
      </dsp:nvSpPr>
      <dsp:spPr>
        <a:xfrm>
          <a:off x="2812375" y="2490234"/>
          <a:ext cx="1754198" cy="70167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Build</a:t>
          </a:r>
        </a:p>
      </dsp:txBody>
      <dsp:txXfrm>
        <a:off x="3163215" y="2490234"/>
        <a:ext cx="1052519" cy="701679"/>
      </dsp:txXfrm>
    </dsp:sp>
    <dsp:sp modelId="{2C6634BB-0A75-4A3C-812F-E88D11A64013}">
      <dsp:nvSpPr>
        <dsp:cNvPr id="0" name=""/>
        <dsp:cNvSpPr/>
      </dsp:nvSpPr>
      <dsp:spPr>
        <a:xfrm>
          <a:off x="4215734" y="2490234"/>
          <a:ext cx="1754198" cy="7016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Test</a:t>
          </a:r>
        </a:p>
      </dsp:txBody>
      <dsp:txXfrm>
        <a:off x="4566574" y="2490234"/>
        <a:ext cx="1052519" cy="701679"/>
      </dsp:txXfrm>
    </dsp:sp>
    <dsp:sp modelId="{E3FA854B-A42D-45C4-A63E-18E30D4CB665}">
      <dsp:nvSpPr>
        <dsp:cNvPr id="0" name=""/>
        <dsp:cNvSpPr/>
      </dsp:nvSpPr>
      <dsp:spPr>
        <a:xfrm>
          <a:off x="5619093" y="2490234"/>
          <a:ext cx="1754198" cy="701679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Release</a:t>
          </a:r>
        </a:p>
      </dsp:txBody>
      <dsp:txXfrm>
        <a:off x="5969933" y="2490234"/>
        <a:ext cx="1052519" cy="701679"/>
      </dsp:txXfrm>
    </dsp:sp>
    <dsp:sp modelId="{363AD59E-43EE-47FD-9FCD-3F290717A5BF}">
      <dsp:nvSpPr>
        <dsp:cNvPr id="0" name=""/>
        <dsp:cNvSpPr/>
      </dsp:nvSpPr>
      <dsp:spPr>
        <a:xfrm>
          <a:off x="7022451" y="2490234"/>
          <a:ext cx="1754198" cy="701679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Deploy</a:t>
          </a:r>
        </a:p>
      </dsp:txBody>
      <dsp:txXfrm>
        <a:off x="7373291" y="2490234"/>
        <a:ext cx="1052519" cy="701679"/>
      </dsp:txXfrm>
    </dsp:sp>
    <dsp:sp modelId="{3CDFC573-4F97-4CFA-80E0-F07251AAD926}">
      <dsp:nvSpPr>
        <dsp:cNvPr id="0" name=""/>
        <dsp:cNvSpPr/>
      </dsp:nvSpPr>
      <dsp:spPr>
        <a:xfrm>
          <a:off x="8425810" y="2490234"/>
          <a:ext cx="1754198" cy="701679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Operate</a:t>
          </a:r>
        </a:p>
      </dsp:txBody>
      <dsp:txXfrm>
        <a:off x="8776650" y="2490234"/>
        <a:ext cx="1052519" cy="701679"/>
      </dsp:txXfrm>
    </dsp:sp>
    <dsp:sp modelId="{0474BFCE-0B46-4537-A186-B8E64D8851FA}">
      <dsp:nvSpPr>
        <dsp:cNvPr id="0" name=""/>
        <dsp:cNvSpPr/>
      </dsp:nvSpPr>
      <dsp:spPr>
        <a:xfrm>
          <a:off x="9829169" y="2490234"/>
          <a:ext cx="1754198" cy="701679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Monitor</a:t>
          </a:r>
        </a:p>
      </dsp:txBody>
      <dsp:txXfrm>
        <a:off x="10180009" y="2490234"/>
        <a:ext cx="1052519" cy="7016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31C6F-71C3-418A-AB4A-42B983D80B75}">
      <dsp:nvSpPr>
        <dsp:cNvPr id="0" name=""/>
        <dsp:cNvSpPr/>
      </dsp:nvSpPr>
      <dsp:spPr>
        <a:xfrm>
          <a:off x="0" y="459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F1575D-CC83-4B5C-B7D5-CD3A3A80AC88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8019C2-8441-40AC-AAAE-89FCB35268E9}">
      <dsp:nvSpPr>
        <dsp:cNvPr id="0" name=""/>
        <dsp:cNvSpPr/>
      </dsp:nvSpPr>
      <dsp:spPr>
        <a:xfrm>
          <a:off x="1131174" y="459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Ten </a:t>
          </a:r>
          <a:r>
            <a:rPr lang="en-GB" sz="1900" b="1" i="1" kern="1200" dirty="0" err="1">
              <a:solidFill>
                <a:srgbClr val="FF0000"/>
              </a:solidFill>
            </a:rPr>
            <a:t>thinkING</a:t>
          </a:r>
          <a:r>
            <a:rPr lang="en-GB" sz="1900" kern="1200" dirty="0"/>
            <a:t> activities have associated real activities</a:t>
          </a:r>
          <a:endParaRPr lang="en-US" sz="1900" kern="1200" dirty="0"/>
        </a:p>
      </dsp:txBody>
      <dsp:txXfrm>
        <a:off x="1131174" y="4597"/>
        <a:ext cx="5382429" cy="979371"/>
      </dsp:txXfrm>
    </dsp:sp>
    <dsp:sp modelId="{A4ED1A41-9A0B-4481-88D6-36D2DD864638}">
      <dsp:nvSpPr>
        <dsp:cNvPr id="0" name=""/>
        <dsp:cNvSpPr/>
      </dsp:nvSpPr>
      <dsp:spPr>
        <a:xfrm>
          <a:off x="0" y="1228812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AFE1B4-C795-4213-801F-50BD02F70AB2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6A74E-9D48-44E3-9BEE-476EE463BF3F}">
      <dsp:nvSpPr>
        <dsp:cNvPr id="0" name=""/>
        <dsp:cNvSpPr/>
      </dsp:nvSpPr>
      <dsp:spPr>
        <a:xfrm>
          <a:off x="1131174" y="1228812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Our brains can run these processes in parallel</a:t>
          </a:r>
          <a:endParaRPr lang="en-US" sz="1900" kern="1200" dirty="0"/>
        </a:p>
      </dsp:txBody>
      <dsp:txXfrm>
        <a:off x="1131174" y="1228812"/>
        <a:ext cx="5382429" cy="979371"/>
      </dsp:txXfrm>
    </dsp:sp>
    <dsp:sp modelId="{3F4E4F1A-8049-4452-80AE-685389E47F0D}">
      <dsp:nvSpPr>
        <dsp:cNvPr id="0" name=""/>
        <dsp:cNvSpPr/>
      </dsp:nvSpPr>
      <dsp:spPr>
        <a:xfrm>
          <a:off x="0" y="2453027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20CC30-9079-49FA-B6E1-D0867E91EABF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5D72A7-8884-4F43-8CA2-674B82C484ED}">
      <dsp:nvSpPr>
        <dsp:cNvPr id="0" name=""/>
        <dsp:cNvSpPr/>
      </dsp:nvSpPr>
      <dsp:spPr>
        <a:xfrm>
          <a:off x="1131174" y="2453027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Not stages, but MODES of thinking</a:t>
          </a:r>
          <a:endParaRPr lang="en-US" sz="1900" kern="1200" dirty="0"/>
        </a:p>
      </dsp:txBody>
      <dsp:txXfrm>
        <a:off x="1131174" y="2453027"/>
        <a:ext cx="5382429" cy="979371"/>
      </dsp:txXfrm>
    </dsp:sp>
    <dsp:sp modelId="{5653781F-4EF9-4C1E-8471-028BAEB26A9F}">
      <dsp:nvSpPr>
        <dsp:cNvPr id="0" name=""/>
        <dsp:cNvSpPr/>
      </dsp:nvSpPr>
      <dsp:spPr>
        <a:xfrm>
          <a:off x="0" y="3677241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BECF5E-64EC-4A4D-9B9F-A659DAB46891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28F4E0-CA59-44E9-8B54-F64EB89BE7E4}">
      <dsp:nvSpPr>
        <dsp:cNvPr id="0" name=""/>
        <dsp:cNvSpPr/>
      </dsp:nvSpPr>
      <dsp:spPr>
        <a:xfrm>
          <a:off x="1131174" y="3677241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For each feature/requirement in an iteration, we might be thinking differently – think STATUS</a:t>
          </a:r>
          <a:endParaRPr lang="en-US" sz="1900" kern="1200" dirty="0"/>
        </a:p>
      </dsp:txBody>
      <dsp:txXfrm>
        <a:off x="1131174" y="3677241"/>
        <a:ext cx="5382429" cy="979371"/>
      </dsp:txXfrm>
    </dsp:sp>
    <dsp:sp modelId="{0C98EABA-AD7C-48F9-A062-C82B5F86D1BE}">
      <dsp:nvSpPr>
        <dsp:cNvPr id="0" name=""/>
        <dsp:cNvSpPr/>
      </dsp:nvSpPr>
      <dsp:spPr>
        <a:xfrm>
          <a:off x="0" y="4901456"/>
          <a:ext cx="6513603" cy="97937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1C0D80-DBEA-4458-B8AE-FE7D5EC44930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38EC17-0CA3-431D-A26C-9176AC697D81}">
      <dsp:nvSpPr>
        <dsp:cNvPr id="0" name=""/>
        <dsp:cNvSpPr/>
      </dsp:nvSpPr>
      <dsp:spPr>
        <a:xfrm>
          <a:off x="1131174" y="4901456"/>
          <a:ext cx="5382429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 a short time, we might be doing all ten thinking activities; DYNAMIC, EVENT-DRIVEN not STAGED</a:t>
          </a:r>
        </a:p>
      </dsp:txBody>
      <dsp:txXfrm>
        <a:off x="1131174" y="4901456"/>
        <a:ext cx="5382429" cy="9793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6A6CD-EA62-4925-A754-B12978413450}">
      <dsp:nvSpPr>
        <dsp:cNvPr id="0" name=""/>
        <dsp:cNvSpPr/>
      </dsp:nvSpPr>
      <dsp:spPr>
        <a:xfrm>
          <a:off x="2967888" y="1787351"/>
          <a:ext cx="2271801" cy="196520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Plan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Feature</a:t>
          </a:r>
        </a:p>
      </dsp:txBody>
      <dsp:txXfrm>
        <a:off x="3344357" y="2113012"/>
        <a:ext cx="1518863" cy="1313878"/>
      </dsp:txXfrm>
    </dsp:sp>
    <dsp:sp modelId="{46177E05-0633-4FA3-BDAF-FC78A6A64ACE}">
      <dsp:nvSpPr>
        <dsp:cNvPr id="0" name=""/>
        <dsp:cNvSpPr/>
      </dsp:nvSpPr>
      <dsp:spPr>
        <a:xfrm>
          <a:off x="4390473" y="847136"/>
          <a:ext cx="857144" cy="738543"/>
        </a:xfrm>
        <a:prstGeom prst="hexagon">
          <a:avLst>
            <a:gd name="adj" fmla="val 28900"/>
            <a:gd name="vf" fmla="val 115470"/>
          </a:avLst>
        </a:pr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161800" extrusionH="6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83757CBB-AD6D-4F7A-A6B3-EB9B8DF11CA6}">
      <dsp:nvSpPr>
        <dsp:cNvPr id="0" name=""/>
        <dsp:cNvSpPr/>
      </dsp:nvSpPr>
      <dsp:spPr>
        <a:xfrm>
          <a:off x="3177154" y="0"/>
          <a:ext cx="1861725" cy="16106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Enquiring</a:t>
          </a:r>
        </a:p>
      </dsp:txBody>
      <dsp:txXfrm>
        <a:off x="3485682" y="266913"/>
        <a:ext cx="1244669" cy="1076785"/>
      </dsp:txXfrm>
    </dsp:sp>
    <dsp:sp modelId="{0B102313-BBBD-40FB-A4CB-2B8A63CE3BBE}">
      <dsp:nvSpPr>
        <dsp:cNvPr id="0" name=""/>
        <dsp:cNvSpPr/>
      </dsp:nvSpPr>
      <dsp:spPr>
        <a:xfrm>
          <a:off x="5390827" y="2227818"/>
          <a:ext cx="857144" cy="738543"/>
        </a:xfrm>
        <a:prstGeom prst="hexagon">
          <a:avLst>
            <a:gd name="adj" fmla="val 28900"/>
            <a:gd name="vf" fmla="val 115470"/>
          </a:avLst>
        </a:pr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161800" extrusionH="6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A9AD10CE-8FE4-4DE7-86C8-B0189C2170BD}">
      <dsp:nvSpPr>
        <dsp:cNvPr id="0" name=""/>
        <dsp:cNvSpPr/>
      </dsp:nvSpPr>
      <dsp:spPr>
        <a:xfrm>
          <a:off x="4884573" y="990633"/>
          <a:ext cx="1861725" cy="16106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Modelling</a:t>
          </a:r>
        </a:p>
      </dsp:txBody>
      <dsp:txXfrm>
        <a:off x="5193101" y="1257546"/>
        <a:ext cx="1244669" cy="1076785"/>
      </dsp:txXfrm>
    </dsp:sp>
    <dsp:sp modelId="{F5A695AF-50E4-46C3-9E3C-39A1A133B62F}">
      <dsp:nvSpPr>
        <dsp:cNvPr id="0" name=""/>
        <dsp:cNvSpPr/>
      </dsp:nvSpPr>
      <dsp:spPr>
        <a:xfrm>
          <a:off x="4695916" y="3786348"/>
          <a:ext cx="857144" cy="738543"/>
        </a:xfrm>
        <a:prstGeom prst="hexagon">
          <a:avLst>
            <a:gd name="adj" fmla="val 28900"/>
            <a:gd name="vf" fmla="val 115470"/>
          </a:avLst>
        </a:pr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161800" extrusionH="6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37E4D87-2429-4EEE-AB4C-B19E73354C58}">
      <dsp:nvSpPr>
        <dsp:cNvPr id="0" name=""/>
        <dsp:cNvSpPr/>
      </dsp:nvSpPr>
      <dsp:spPr>
        <a:xfrm>
          <a:off x="4884573" y="2938104"/>
          <a:ext cx="1861725" cy="16106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Predicting</a:t>
          </a:r>
        </a:p>
      </dsp:txBody>
      <dsp:txXfrm>
        <a:off x="5193101" y="3205017"/>
        <a:ext cx="1244669" cy="1076785"/>
      </dsp:txXfrm>
    </dsp:sp>
    <dsp:sp modelId="{997B50DC-55B9-4B19-B998-D25CD3F3ECBF}">
      <dsp:nvSpPr>
        <dsp:cNvPr id="0" name=""/>
        <dsp:cNvSpPr/>
      </dsp:nvSpPr>
      <dsp:spPr>
        <a:xfrm>
          <a:off x="2972116" y="3948130"/>
          <a:ext cx="857144" cy="738543"/>
        </a:xfrm>
        <a:prstGeom prst="hexagon">
          <a:avLst>
            <a:gd name="adj" fmla="val 28900"/>
            <a:gd name="vf" fmla="val 115470"/>
          </a:avLst>
        </a:pr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161800" extrusionH="6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B97D6F3D-F993-4F5B-BFCE-AB3B8BF5F497}">
      <dsp:nvSpPr>
        <dsp:cNvPr id="0" name=""/>
        <dsp:cNvSpPr/>
      </dsp:nvSpPr>
      <dsp:spPr>
        <a:xfrm>
          <a:off x="3177154" y="3929846"/>
          <a:ext cx="1861725" cy="16106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Challenging</a:t>
          </a:r>
        </a:p>
      </dsp:txBody>
      <dsp:txXfrm>
        <a:off x="3485682" y="4196759"/>
        <a:ext cx="1244669" cy="1076785"/>
      </dsp:txXfrm>
    </dsp:sp>
    <dsp:sp modelId="{3865F6B6-A48F-4BBD-A830-C080B7C0A1AC}">
      <dsp:nvSpPr>
        <dsp:cNvPr id="0" name=""/>
        <dsp:cNvSpPr/>
      </dsp:nvSpPr>
      <dsp:spPr>
        <a:xfrm>
          <a:off x="1955380" y="2568002"/>
          <a:ext cx="857144" cy="738543"/>
        </a:xfrm>
        <a:prstGeom prst="hexagon">
          <a:avLst>
            <a:gd name="adj" fmla="val 28900"/>
            <a:gd name="vf" fmla="val 115470"/>
          </a:avLst>
        </a:prstGeom>
        <a:noFill/>
        <a:ln w="12700" cap="flat" cmpd="sng" algn="ctr">
          <a:solidFill>
            <a:schemeClr val="dk1"/>
          </a:solidFill>
          <a:prstDash val="solid"/>
          <a:miter lim="800000"/>
        </a:ln>
        <a:effectLst/>
        <a:sp3d z="-161800" extrusionH="6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99511002-2FCB-452E-ADA2-AE923413FBD7}">
      <dsp:nvSpPr>
        <dsp:cNvPr id="0" name=""/>
        <dsp:cNvSpPr/>
      </dsp:nvSpPr>
      <dsp:spPr>
        <a:xfrm>
          <a:off x="1461809" y="2939212"/>
          <a:ext cx="1861725" cy="16106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Informing</a:t>
          </a:r>
        </a:p>
      </dsp:txBody>
      <dsp:txXfrm>
        <a:off x="1770337" y="3206125"/>
        <a:ext cx="1244669" cy="1076785"/>
      </dsp:txXfrm>
    </dsp:sp>
    <dsp:sp modelId="{56A55A2E-F0CB-4576-9FB6-5A57BDDB4894}">
      <dsp:nvSpPr>
        <dsp:cNvPr id="0" name=""/>
        <dsp:cNvSpPr/>
      </dsp:nvSpPr>
      <dsp:spPr>
        <a:xfrm>
          <a:off x="1461809" y="988417"/>
          <a:ext cx="1861725" cy="161061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Refining</a:t>
          </a:r>
        </a:p>
      </dsp:txBody>
      <dsp:txXfrm>
        <a:off x="1770337" y="1255330"/>
        <a:ext cx="1244669" cy="10767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BFC99-9C97-4F06-B367-DF76982A512E}">
      <dsp:nvSpPr>
        <dsp:cNvPr id="0" name=""/>
        <dsp:cNvSpPr/>
      </dsp:nvSpPr>
      <dsp:spPr>
        <a:xfrm>
          <a:off x="238244" y="1292"/>
          <a:ext cx="3137222" cy="18823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Certification scheme  teach mostly what I’ll call </a:t>
          </a:r>
          <a:r>
            <a:rPr lang="en-GB" sz="2700" b="1" i="1" kern="1200" dirty="0"/>
            <a:t>LOGISTICS</a:t>
          </a:r>
          <a:endParaRPr lang="en-US" sz="2700" kern="1200" dirty="0"/>
        </a:p>
      </dsp:txBody>
      <dsp:txXfrm>
        <a:off x="238244" y="1292"/>
        <a:ext cx="3137222" cy="1882333"/>
      </dsp:txXfrm>
    </dsp:sp>
    <dsp:sp modelId="{39CE5A3F-1670-4EBD-9D96-D5C9AD901019}">
      <dsp:nvSpPr>
        <dsp:cNvPr id="0" name=""/>
        <dsp:cNvSpPr/>
      </dsp:nvSpPr>
      <dsp:spPr>
        <a:xfrm>
          <a:off x="3689188" y="1292"/>
          <a:ext cx="3137222" cy="1882333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They offer (usually) one way of implementing testing</a:t>
          </a:r>
          <a:endParaRPr lang="en-US" sz="2700" kern="1200" dirty="0"/>
        </a:p>
      </dsp:txBody>
      <dsp:txXfrm>
        <a:off x="3689188" y="1292"/>
        <a:ext cx="3137222" cy="1882333"/>
      </dsp:txXfrm>
    </dsp:sp>
    <dsp:sp modelId="{340B6FBC-350E-430D-8B8B-33F9CE849879}">
      <dsp:nvSpPr>
        <dsp:cNvPr id="0" name=""/>
        <dsp:cNvSpPr/>
      </dsp:nvSpPr>
      <dsp:spPr>
        <a:xfrm>
          <a:off x="7140133" y="1292"/>
          <a:ext cx="3137222" cy="18823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Much of the content is about remembering definitions</a:t>
          </a:r>
          <a:endParaRPr lang="en-US" sz="2700" kern="1200" dirty="0"/>
        </a:p>
      </dsp:txBody>
      <dsp:txXfrm>
        <a:off x="7140133" y="1292"/>
        <a:ext cx="3137222" cy="1882333"/>
      </dsp:txXfrm>
    </dsp:sp>
    <dsp:sp modelId="{9B873787-9C8A-4B9D-AD60-45620663FD16}">
      <dsp:nvSpPr>
        <dsp:cNvPr id="0" name=""/>
        <dsp:cNvSpPr/>
      </dsp:nvSpPr>
      <dsp:spPr>
        <a:xfrm>
          <a:off x="238244" y="2197348"/>
          <a:ext cx="3137222" cy="18823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They teach test design as procedures, not as a modelling discipline</a:t>
          </a:r>
          <a:endParaRPr lang="en-US" sz="2700" kern="1200" dirty="0"/>
        </a:p>
      </dsp:txBody>
      <dsp:txXfrm>
        <a:off x="238244" y="2197348"/>
        <a:ext cx="3137222" cy="1882333"/>
      </dsp:txXfrm>
    </dsp:sp>
    <dsp:sp modelId="{D24BAC00-A74D-40B9-ACD9-4C24423670EF}">
      <dsp:nvSpPr>
        <dsp:cNvPr id="0" name=""/>
        <dsp:cNvSpPr/>
      </dsp:nvSpPr>
      <dsp:spPr>
        <a:xfrm>
          <a:off x="3689188" y="2197348"/>
          <a:ext cx="3137222" cy="1882333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They don’t teach </a:t>
          </a:r>
          <a:r>
            <a:rPr lang="en-GB" sz="2700" b="1" i="1" kern="1200" dirty="0"/>
            <a:t>thinking skills</a:t>
          </a:r>
          <a:endParaRPr lang="en-US" sz="2700" kern="1200" dirty="0"/>
        </a:p>
      </dsp:txBody>
      <dsp:txXfrm>
        <a:off x="3689188" y="2197348"/>
        <a:ext cx="3137222" cy="1882333"/>
      </dsp:txXfrm>
    </dsp:sp>
    <dsp:sp modelId="{556206C0-8F4C-4F6B-BB0B-2AB7660B2EE2}">
      <dsp:nvSpPr>
        <dsp:cNvPr id="0" name=""/>
        <dsp:cNvSpPr/>
      </dsp:nvSpPr>
      <dsp:spPr>
        <a:xfrm>
          <a:off x="7140133" y="2197348"/>
          <a:ext cx="3137222" cy="18823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Exams focus on remembering the syllabus content</a:t>
          </a:r>
          <a:endParaRPr lang="en-US" sz="2700" kern="1200" dirty="0"/>
        </a:p>
      </dsp:txBody>
      <dsp:txXfrm>
        <a:off x="7140133" y="2197348"/>
        <a:ext cx="3137222" cy="18823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63C68-B90B-47C4-909C-5B43B5A0D05F}">
      <dsp:nvSpPr>
        <dsp:cNvPr id="0" name=""/>
        <dsp:cNvSpPr/>
      </dsp:nvSpPr>
      <dsp:spPr>
        <a:xfrm>
          <a:off x="8604" y="723568"/>
          <a:ext cx="2075329" cy="622598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874" tIns="76874" rIns="76874" bIns="7687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Capture</a:t>
          </a:r>
        </a:p>
      </dsp:txBody>
      <dsp:txXfrm>
        <a:off x="195383" y="723568"/>
        <a:ext cx="1701771" cy="622598"/>
      </dsp:txXfrm>
    </dsp:sp>
    <dsp:sp modelId="{3B9E9668-BA27-4AEC-8268-27F5113AD3E7}">
      <dsp:nvSpPr>
        <dsp:cNvPr id="0" name=""/>
        <dsp:cNvSpPr/>
      </dsp:nvSpPr>
      <dsp:spPr>
        <a:xfrm>
          <a:off x="8604" y="1346167"/>
          <a:ext cx="1888550" cy="154810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37" tIns="149237" rIns="149237" bIns="29847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Capture current testing challenges</a:t>
          </a:r>
        </a:p>
      </dsp:txBody>
      <dsp:txXfrm>
        <a:off x="8604" y="1346167"/>
        <a:ext cx="1888550" cy="1548108"/>
      </dsp:txXfrm>
    </dsp:sp>
    <dsp:sp modelId="{8D05F3F3-E9D0-43EE-ADCB-0BE0C61938D9}">
      <dsp:nvSpPr>
        <dsp:cNvPr id="0" name=""/>
        <dsp:cNvSpPr/>
      </dsp:nvSpPr>
      <dsp:spPr>
        <a:xfrm>
          <a:off x="2033032" y="723568"/>
          <a:ext cx="2075329" cy="622598"/>
        </a:xfrm>
        <a:prstGeom prst="chevron">
          <a:avLst>
            <a:gd name="adj" fmla="val 3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874" tIns="76874" rIns="76874" bIns="7687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Identify</a:t>
          </a:r>
        </a:p>
      </dsp:txBody>
      <dsp:txXfrm>
        <a:off x="2219811" y="723568"/>
        <a:ext cx="1701771" cy="622598"/>
      </dsp:txXfrm>
    </dsp:sp>
    <dsp:sp modelId="{9C8446F6-843C-49CB-8C73-30000539B412}">
      <dsp:nvSpPr>
        <dsp:cNvPr id="0" name=""/>
        <dsp:cNvSpPr/>
      </dsp:nvSpPr>
      <dsp:spPr>
        <a:xfrm>
          <a:off x="2033032" y="1346167"/>
          <a:ext cx="1888550" cy="1548108"/>
        </a:xfrm>
        <a:prstGeom prst="rect">
          <a:avLst/>
        </a:prstGeom>
        <a:solidFill>
          <a:schemeClr val="accent2">
            <a:tint val="40000"/>
            <a:alpha val="90000"/>
            <a:hueOff val="-212306"/>
            <a:satOff val="-18836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2306"/>
              <a:satOff val="-18836"/>
              <a:lumOff val="-1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37" tIns="149237" rIns="149237" bIns="29847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Identify required skills</a:t>
          </a:r>
        </a:p>
      </dsp:txBody>
      <dsp:txXfrm>
        <a:off x="2033032" y="1346167"/>
        <a:ext cx="1888550" cy="1548108"/>
      </dsp:txXfrm>
    </dsp:sp>
    <dsp:sp modelId="{39A0F1E2-6637-4E3D-B70D-D28CE6CE87CD}">
      <dsp:nvSpPr>
        <dsp:cNvPr id="0" name=""/>
        <dsp:cNvSpPr/>
      </dsp:nvSpPr>
      <dsp:spPr>
        <a:xfrm>
          <a:off x="4057461" y="723568"/>
          <a:ext cx="2075329" cy="622598"/>
        </a:xfrm>
        <a:prstGeom prst="chevron">
          <a:avLst>
            <a:gd name="adj" fmla="val 3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874" tIns="76874" rIns="76874" bIns="7687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Assign</a:t>
          </a:r>
        </a:p>
      </dsp:txBody>
      <dsp:txXfrm>
        <a:off x="4244240" y="723568"/>
        <a:ext cx="1701771" cy="622598"/>
      </dsp:txXfrm>
    </dsp:sp>
    <dsp:sp modelId="{402F6EB3-025E-4037-89B0-0C792A9AC826}">
      <dsp:nvSpPr>
        <dsp:cNvPr id="0" name=""/>
        <dsp:cNvSpPr/>
      </dsp:nvSpPr>
      <dsp:spPr>
        <a:xfrm>
          <a:off x="4057461" y="1346167"/>
          <a:ext cx="1888550" cy="1548108"/>
        </a:xfrm>
        <a:prstGeom prst="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37" tIns="149237" rIns="149237" bIns="29847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Assign skills to a ‘level’ to collate syllabus topics</a:t>
          </a:r>
        </a:p>
      </dsp:txBody>
      <dsp:txXfrm>
        <a:off x="4057461" y="1346167"/>
        <a:ext cx="1888550" cy="1548108"/>
      </dsp:txXfrm>
    </dsp:sp>
    <dsp:sp modelId="{1FBE5993-D909-4FD9-8D22-491B7D468B36}">
      <dsp:nvSpPr>
        <dsp:cNvPr id="0" name=""/>
        <dsp:cNvSpPr/>
      </dsp:nvSpPr>
      <dsp:spPr>
        <a:xfrm>
          <a:off x="6081889" y="723568"/>
          <a:ext cx="2075329" cy="622598"/>
        </a:xfrm>
        <a:prstGeom prst="chevron">
          <a:avLst>
            <a:gd name="adj" fmla="val 3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874" tIns="76874" rIns="76874" bIns="7687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Build</a:t>
          </a:r>
        </a:p>
      </dsp:txBody>
      <dsp:txXfrm>
        <a:off x="6268668" y="723568"/>
        <a:ext cx="1701771" cy="622598"/>
      </dsp:txXfrm>
    </dsp:sp>
    <dsp:sp modelId="{9038F82E-BD56-4396-ACA4-B7B5C84405BF}">
      <dsp:nvSpPr>
        <dsp:cNvPr id="0" name=""/>
        <dsp:cNvSpPr/>
      </dsp:nvSpPr>
      <dsp:spPr>
        <a:xfrm>
          <a:off x="6081889" y="1346167"/>
          <a:ext cx="1888550" cy="1548108"/>
        </a:xfrm>
        <a:prstGeom prst="rect">
          <a:avLst/>
        </a:prstGeom>
        <a:solidFill>
          <a:schemeClr val="accent2">
            <a:tint val="40000"/>
            <a:alpha val="90000"/>
            <a:hueOff val="-636919"/>
            <a:satOff val="-56510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36919"/>
              <a:satOff val="-56510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37" tIns="149237" rIns="149237" bIns="29847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Build a hybrid classroom/online course (Foundation)</a:t>
          </a:r>
        </a:p>
      </dsp:txBody>
      <dsp:txXfrm>
        <a:off x="6081889" y="1346167"/>
        <a:ext cx="1888550" cy="1548108"/>
      </dsp:txXfrm>
    </dsp:sp>
    <dsp:sp modelId="{51DFE810-AF1D-401D-BC8B-9B3DC52514B7}">
      <dsp:nvSpPr>
        <dsp:cNvPr id="0" name=""/>
        <dsp:cNvSpPr/>
      </dsp:nvSpPr>
      <dsp:spPr>
        <a:xfrm>
          <a:off x="8106317" y="723568"/>
          <a:ext cx="2075329" cy="622598"/>
        </a:xfrm>
        <a:prstGeom prst="chevron">
          <a:avLst>
            <a:gd name="adj" fmla="val 3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874" tIns="76874" rIns="76874" bIns="76874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Pilot</a:t>
          </a:r>
        </a:p>
      </dsp:txBody>
      <dsp:txXfrm>
        <a:off x="8293096" y="723568"/>
        <a:ext cx="1701771" cy="622598"/>
      </dsp:txXfrm>
    </dsp:sp>
    <dsp:sp modelId="{141352C2-14E3-4B62-AAB3-745F56924D98}">
      <dsp:nvSpPr>
        <dsp:cNvPr id="0" name=""/>
        <dsp:cNvSpPr/>
      </dsp:nvSpPr>
      <dsp:spPr>
        <a:xfrm>
          <a:off x="8106317" y="1346167"/>
          <a:ext cx="1888550" cy="1548108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237" tIns="149237" rIns="149237" bIns="298475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Pilot the course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April-July 2019</a:t>
          </a:r>
        </a:p>
      </dsp:txBody>
      <dsp:txXfrm>
        <a:off x="8106317" y="1346167"/>
        <a:ext cx="1888550" cy="15481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548A2-2BB1-4E19-A0F5-F9015FA3ECB4}">
      <dsp:nvSpPr>
        <dsp:cNvPr id="0" name=""/>
        <dsp:cNvSpPr/>
      </dsp:nvSpPr>
      <dsp:spPr>
        <a:xfrm>
          <a:off x="0" y="32181"/>
          <a:ext cx="10515600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Around 40 hours and classroom and online classes</a:t>
          </a:r>
          <a:endParaRPr lang="en-US" sz="2600" kern="1200" dirty="0"/>
        </a:p>
      </dsp:txBody>
      <dsp:txXfrm>
        <a:off x="30442" y="62623"/>
        <a:ext cx="10454716" cy="562726"/>
      </dsp:txXfrm>
    </dsp:sp>
    <dsp:sp modelId="{F5D9AC38-2CF9-42EC-8F50-786C456BEB35}">
      <dsp:nvSpPr>
        <dsp:cNvPr id="0" name=""/>
        <dsp:cNvSpPr/>
      </dsp:nvSpPr>
      <dsp:spPr>
        <a:xfrm>
          <a:off x="0" y="730672"/>
          <a:ext cx="10515600" cy="6236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Offline assignments 60-80 hours…</a:t>
          </a:r>
          <a:endParaRPr lang="en-US" sz="2600" kern="1200" dirty="0"/>
        </a:p>
      </dsp:txBody>
      <dsp:txXfrm>
        <a:off x="30442" y="761114"/>
        <a:ext cx="10454716" cy="562726"/>
      </dsp:txXfrm>
    </dsp:sp>
    <dsp:sp modelId="{CA1D2119-B6CE-458D-A4B4-6CCCBA527A11}">
      <dsp:nvSpPr>
        <dsp:cNvPr id="0" name=""/>
        <dsp:cNvSpPr/>
      </dsp:nvSpPr>
      <dsp:spPr>
        <a:xfrm>
          <a:off x="0" y="1354282"/>
          <a:ext cx="10515600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/>
            <a:t>Discussion with peers and managers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/>
            <a:t>Reading and further research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 dirty="0"/>
            <a:t>Modelling (requirements, stories, software, usage, tests)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000" kern="1200"/>
            <a:t>Practical test assignments (exploration, test design and bug-finding)</a:t>
          </a:r>
          <a:endParaRPr lang="en-US" sz="2000" kern="1200"/>
        </a:p>
      </dsp:txBody>
      <dsp:txXfrm>
        <a:off x="0" y="1354282"/>
        <a:ext cx="10515600" cy="1372410"/>
      </dsp:txXfrm>
    </dsp:sp>
    <dsp:sp modelId="{9C2C89EE-77E4-4130-8E5A-D0120F4BB343}">
      <dsp:nvSpPr>
        <dsp:cNvPr id="0" name=""/>
        <dsp:cNvSpPr/>
      </dsp:nvSpPr>
      <dsp:spPr>
        <a:xfrm>
          <a:off x="0" y="2726692"/>
          <a:ext cx="10515600" cy="62361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Training gives learners the questions to ask</a:t>
          </a:r>
          <a:endParaRPr lang="en-US" sz="2600" kern="1200"/>
        </a:p>
      </dsp:txBody>
      <dsp:txXfrm>
        <a:off x="30442" y="2757134"/>
        <a:ext cx="10454716" cy="562726"/>
      </dsp:txXfrm>
    </dsp:sp>
    <dsp:sp modelId="{008B6B1C-C5C9-4C27-9271-C9851A094E3D}">
      <dsp:nvSpPr>
        <dsp:cNvPr id="0" name=""/>
        <dsp:cNvSpPr/>
      </dsp:nvSpPr>
      <dsp:spPr>
        <a:xfrm>
          <a:off x="0" y="3425182"/>
          <a:ext cx="10515600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The answers come from your peers and organisation or from PRACTICE</a:t>
          </a:r>
          <a:endParaRPr lang="en-US" sz="2600" kern="1200" dirty="0"/>
        </a:p>
      </dsp:txBody>
      <dsp:txXfrm>
        <a:off x="30442" y="3455624"/>
        <a:ext cx="10454716" cy="5627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09F7E-FB3E-4EF3-94B2-9760E9AED8BB}">
      <dsp:nvSpPr>
        <dsp:cNvPr id="0" name=""/>
        <dsp:cNvSpPr/>
      </dsp:nvSpPr>
      <dsp:spPr>
        <a:xfrm>
          <a:off x="0" y="41519"/>
          <a:ext cx="10515600" cy="12712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1" kern="1200" dirty="0"/>
            <a:t>The TSP does not compete with certification</a:t>
          </a:r>
          <a:endParaRPr lang="en-US" sz="3200" kern="1200" dirty="0"/>
        </a:p>
      </dsp:txBody>
      <dsp:txXfrm>
        <a:off x="62055" y="103574"/>
        <a:ext cx="10391490" cy="1147095"/>
      </dsp:txXfrm>
    </dsp:sp>
    <dsp:sp modelId="{4BB4E80C-F4B1-46D5-A1CB-467E1E22DA8A}">
      <dsp:nvSpPr>
        <dsp:cNvPr id="0" name=""/>
        <dsp:cNvSpPr/>
      </dsp:nvSpPr>
      <dsp:spPr>
        <a:xfrm>
          <a:off x="0" y="1404884"/>
          <a:ext cx="10515600" cy="127120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i="1" kern="1200" dirty="0"/>
            <a:t>100-120 hours DEVELOPMENT, not just 18 hours lecturing</a:t>
          </a:r>
          <a:endParaRPr lang="en-US" sz="3200" kern="1200" dirty="0"/>
        </a:p>
      </dsp:txBody>
      <dsp:txXfrm>
        <a:off x="62055" y="1466939"/>
        <a:ext cx="10391490" cy="1147095"/>
      </dsp:txXfrm>
    </dsp:sp>
    <dsp:sp modelId="{CC79021E-6F9A-4685-88AB-DA539D07D4E5}">
      <dsp:nvSpPr>
        <dsp:cNvPr id="0" name=""/>
        <dsp:cNvSpPr/>
      </dsp:nvSpPr>
      <dsp:spPr>
        <a:xfrm>
          <a:off x="0" y="2768249"/>
          <a:ext cx="10515600" cy="127120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TSP teaches testing to a deeper level so you can ultimately master your craft, be a coach/mentor or consultant</a:t>
          </a:r>
          <a:endParaRPr lang="en-US" sz="3200" kern="1200" dirty="0"/>
        </a:p>
      </dsp:txBody>
      <dsp:txXfrm>
        <a:off x="62055" y="2830304"/>
        <a:ext cx="10391490" cy="11470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A58BE-B585-47EC-A493-3AF145E9E5CC}">
      <dsp:nvSpPr>
        <dsp:cNvPr id="0" name=""/>
        <dsp:cNvSpPr/>
      </dsp:nvSpPr>
      <dsp:spPr>
        <a:xfrm>
          <a:off x="3175728" y="812147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471757" y="854589"/>
        <a:ext cx="32771" cy="6554"/>
      </dsp:txXfrm>
    </dsp:sp>
    <dsp:sp modelId="{41B12A4C-CC03-46FB-AE72-BD51677E9C8E}">
      <dsp:nvSpPr>
        <dsp:cNvPr id="0" name=""/>
        <dsp:cNvSpPr/>
      </dsp:nvSpPr>
      <dsp:spPr>
        <a:xfrm>
          <a:off x="327842" y="2961"/>
          <a:ext cx="2849686" cy="17098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Focus on non-logistics (little overlap with ISTQB)</a:t>
          </a:r>
          <a:endParaRPr lang="en-US" sz="1800" kern="1200" dirty="0"/>
        </a:p>
      </dsp:txBody>
      <dsp:txXfrm>
        <a:off x="327842" y="2961"/>
        <a:ext cx="2849686" cy="1709811"/>
      </dsp:txXfrm>
    </dsp:sp>
    <dsp:sp modelId="{530F1122-B19D-42EF-A161-275CD8E235E5}">
      <dsp:nvSpPr>
        <dsp:cNvPr id="0" name=""/>
        <dsp:cNvSpPr/>
      </dsp:nvSpPr>
      <dsp:spPr>
        <a:xfrm>
          <a:off x="6680843" y="812147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6976871" y="854589"/>
        <a:ext cx="32771" cy="6554"/>
      </dsp:txXfrm>
    </dsp:sp>
    <dsp:sp modelId="{3D11E73B-EFB6-4AB2-BA35-4BDB7F062703}">
      <dsp:nvSpPr>
        <dsp:cNvPr id="0" name=""/>
        <dsp:cNvSpPr/>
      </dsp:nvSpPr>
      <dsp:spPr>
        <a:xfrm>
          <a:off x="3832956" y="2961"/>
          <a:ext cx="2849686" cy="170981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Teams that use pervasive automation for environments, builds, tests</a:t>
          </a:r>
          <a:endParaRPr lang="en-US" sz="1800" kern="1200" dirty="0"/>
        </a:p>
      </dsp:txBody>
      <dsp:txXfrm>
        <a:off x="3832956" y="2961"/>
        <a:ext cx="2849686" cy="1709811"/>
      </dsp:txXfrm>
    </dsp:sp>
    <dsp:sp modelId="{4C906BC5-3363-4925-9F98-E4BFE78FCA0B}">
      <dsp:nvSpPr>
        <dsp:cNvPr id="0" name=""/>
        <dsp:cNvSpPr/>
      </dsp:nvSpPr>
      <dsp:spPr>
        <a:xfrm>
          <a:off x="1752685" y="1710973"/>
          <a:ext cx="7010228" cy="624827"/>
        </a:xfrm>
        <a:custGeom>
          <a:avLst/>
          <a:gdLst/>
          <a:ahLst/>
          <a:cxnLst/>
          <a:rect l="0" t="0" r="0" b="0"/>
          <a:pathLst>
            <a:path>
              <a:moveTo>
                <a:pt x="7010228" y="0"/>
              </a:moveTo>
              <a:lnTo>
                <a:pt x="7010228" y="329513"/>
              </a:lnTo>
              <a:lnTo>
                <a:pt x="0" y="329513"/>
              </a:lnTo>
              <a:lnTo>
                <a:pt x="0" y="62482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081779" y="2020109"/>
        <a:ext cx="352040" cy="6554"/>
      </dsp:txXfrm>
    </dsp:sp>
    <dsp:sp modelId="{5615B13F-3F36-4402-B3D6-AB5F00A9B76E}">
      <dsp:nvSpPr>
        <dsp:cNvPr id="0" name=""/>
        <dsp:cNvSpPr/>
      </dsp:nvSpPr>
      <dsp:spPr>
        <a:xfrm>
          <a:off x="7338071" y="2961"/>
          <a:ext cx="2849686" cy="1709811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Teams where continuous, event-driven processes are emerging</a:t>
          </a:r>
          <a:endParaRPr lang="en-US" sz="1800" kern="1200" dirty="0"/>
        </a:p>
      </dsp:txBody>
      <dsp:txXfrm>
        <a:off x="7338071" y="2961"/>
        <a:ext cx="2849686" cy="1709811"/>
      </dsp:txXfrm>
    </dsp:sp>
    <dsp:sp modelId="{FBCCAA5C-A704-4976-A474-9D10E5391D6C}">
      <dsp:nvSpPr>
        <dsp:cNvPr id="0" name=""/>
        <dsp:cNvSpPr/>
      </dsp:nvSpPr>
      <dsp:spPr>
        <a:xfrm>
          <a:off x="3175728" y="3177386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471757" y="3219829"/>
        <a:ext cx="32771" cy="6554"/>
      </dsp:txXfrm>
    </dsp:sp>
    <dsp:sp modelId="{0948CB23-7493-4DC8-B7FF-46F5E8E61A51}">
      <dsp:nvSpPr>
        <dsp:cNvPr id="0" name=""/>
        <dsp:cNvSpPr/>
      </dsp:nvSpPr>
      <dsp:spPr>
        <a:xfrm>
          <a:off x="327842" y="2368200"/>
          <a:ext cx="2849686" cy="170981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Test has broader role of assurance, spanning requirements right through to customer experience optimization (CXO)</a:t>
          </a:r>
          <a:endParaRPr lang="en-US" sz="1800" kern="1200" dirty="0"/>
        </a:p>
      </dsp:txBody>
      <dsp:txXfrm>
        <a:off x="327842" y="2368200"/>
        <a:ext cx="2849686" cy="1709811"/>
      </dsp:txXfrm>
    </dsp:sp>
    <dsp:sp modelId="{E93DA678-D2AD-4052-8175-AE549C3684D9}">
      <dsp:nvSpPr>
        <dsp:cNvPr id="0" name=""/>
        <dsp:cNvSpPr/>
      </dsp:nvSpPr>
      <dsp:spPr>
        <a:xfrm>
          <a:off x="6680843" y="3177386"/>
          <a:ext cx="62482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6028" y="45719"/>
              </a:lnTo>
            </a:path>
            <a:path>
              <a:moveTo>
                <a:pt x="328799" y="45719"/>
              </a:moveTo>
              <a:lnTo>
                <a:pt x="624827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/>
        </a:p>
      </dsp:txBody>
      <dsp:txXfrm>
        <a:off x="6976871" y="3026478"/>
        <a:ext cx="32771" cy="393256"/>
      </dsp:txXfrm>
    </dsp:sp>
    <dsp:sp modelId="{4340642D-C5E6-41D7-B3AF-462076508FC1}">
      <dsp:nvSpPr>
        <dsp:cNvPr id="0" name=""/>
        <dsp:cNvSpPr/>
      </dsp:nvSpPr>
      <dsp:spPr>
        <a:xfrm>
          <a:off x="3832956" y="2368200"/>
          <a:ext cx="2849686" cy="170981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Testers are usually part of a mixed, multidisciplinary team</a:t>
          </a:r>
          <a:endParaRPr lang="en-US" sz="1800" kern="1200" dirty="0"/>
        </a:p>
      </dsp:txBody>
      <dsp:txXfrm>
        <a:off x="3832956" y="2368200"/>
        <a:ext cx="2849686" cy="1709811"/>
      </dsp:txXfrm>
    </dsp:sp>
    <dsp:sp modelId="{3A9EBD45-05AA-424C-A4AC-E60A0E78CE6A}">
      <dsp:nvSpPr>
        <dsp:cNvPr id="0" name=""/>
        <dsp:cNvSpPr/>
      </dsp:nvSpPr>
      <dsp:spPr>
        <a:xfrm>
          <a:off x="7338071" y="2368200"/>
          <a:ext cx="2849686" cy="17098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637" tIns="146574" rIns="139637" bIns="146574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i="1" kern="1200" dirty="0"/>
            <a:t>We encourage more outward-facing, collaborative, pro-active behavior</a:t>
          </a:r>
          <a:endParaRPr lang="en-US" sz="1800" kern="1200" dirty="0"/>
        </a:p>
      </dsp:txBody>
      <dsp:txXfrm>
        <a:off x="7338071" y="2368200"/>
        <a:ext cx="2849686" cy="17098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DD8B5F-CD87-4D41-8C64-3F0B6F97F5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5126" cy="503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2A00D-BE70-4457-908B-071D77B0DE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946" y="1"/>
            <a:ext cx="2985125" cy="503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2DABD-FCDF-40A8-B3B0-093E2C737042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920630-864D-4D73-892F-5BAF30D05E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05874" y="9337975"/>
            <a:ext cx="2985126" cy="503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B4797-1379-45B8-8BD7-D0BFADCBFC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97163" y="9313835"/>
            <a:ext cx="2985125" cy="503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7354A-738F-46E5-A1E3-E47C44476F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281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1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9789F-3A46-43DB-AF72-30B9D19BD6FF}" type="datetimeFigureOut">
              <a:rPr lang="en-GB" smtClean="0"/>
              <a:t>01/06/2019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1863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6" y="4821240"/>
            <a:ext cx="5510213" cy="39449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4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4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1AEF-82AC-4FD2-81F6-B16F2B1EB1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6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Assurance, Re-Training, Mentoring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7BA730A-0DF0-4087-89D4-8C917E552F9C}" type="datetime5">
              <a:rPr lang="en-US" smtClean="0"/>
              <a:pPr>
                <a:defRPr/>
              </a:pPr>
              <a:t>1-Jun-19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5623758" y="6456379"/>
            <a:ext cx="4300518" cy="340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F9AA41-4DEE-4E87-9A1F-FAABB1A1191D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40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C1AEF-82AC-4FD2-81F6-B16F2B1EB1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052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Assurance, Re-Training, Mentoring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3A0C2D4-9F06-4405-A600-ABDE658FA284}" type="datetime5">
              <a:rPr lang="en-US" smtClean="0"/>
              <a:t>1-Jun-19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Aqastra Limited 2008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D3F9AA41-4DEE-4E87-9A1F-FAABB1A1191D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4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Assurance, Re-Training, Mentoring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7BA730A-0DF0-4087-89D4-8C917E552F9C}" type="datetime5">
              <a:rPr lang="en-US" smtClean="0"/>
              <a:pPr>
                <a:defRPr/>
              </a:pPr>
              <a:t>1-Jun-19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5623758" y="6456379"/>
            <a:ext cx="4300518" cy="340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F9AA41-4DEE-4E87-9A1F-FAABB1A1191D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1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01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1F9A6-7BBC-4E70-B144-D319C9542F2D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5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798C-7947-44B9-B9DD-04F79114C5AD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1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F29F-FFDF-4F87-9B2A-609E277E55B9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42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2A930-E075-4524-B2FA-59AF23079ADD}" type="datetime1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05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EA59F-2754-46AA-9C30-DDA19593A9B3}" type="datetime1">
              <a:rPr lang="en-GB" smtClean="0"/>
              <a:t>01/06/2019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322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91AE2-F524-4771-AEF8-3C3632DCABED}" type="datetime1">
              <a:rPr lang="en-GB" smtClean="0"/>
              <a:t>01/06/2019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21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27EF0-9151-45A8-A66A-225C290FDDCF}" type="datetime1">
              <a:rPr lang="en-GB" smtClean="0"/>
              <a:t>01/06/2019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503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811-761C-4C67-B4D8-2ED53AE9ADD0}" type="datetime1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24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57557-99C6-4909-B4DC-75341783390B}" type="datetime1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2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018B-98D5-4E01-9065-A7C36FFC4B54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6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>
                <a:solidFill>
                  <a:schemeClr val="tx2"/>
                </a:solidFill>
              </a:defRPr>
            </a:lvl1pPr>
            <a:lvl2pPr>
              <a:buClr>
                <a:srgbClr val="FF0000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FF0000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FF0000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FF0000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7" descr="G:\COMMERCE\Logos\GCLogoLarge.gif">
            <a:extLst>
              <a:ext uri="{FF2B5EF4-FFF2-40B4-BE49-F238E27FC236}">
                <a16:creationId xmlns:a16="http://schemas.microsoft.com/office/drawing/2014/main" id="{D0615E0F-860B-4F3C-A863-5074DF8B76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18" y="6268343"/>
            <a:ext cx="1306364" cy="44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5C5764-2A1B-4EE8-8122-19400A16CD8A}"/>
              </a:ext>
            </a:extLst>
          </p:cNvPr>
          <p:cNvSpPr txBox="1"/>
          <p:nvPr userDrawn="1"/>
        </p:nvSpPr>
        <p:spPr>
          <a:xfrm>
            <a:off x="4242816" y="6309360"/>
            <a:ext cx="363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Tester Skills Programme</a:t>
            </a:r>
          </a:p>
        </p:txBody>
      </p:sp>
    </p:spTree>
    <p:extLst>
      <p:ext uri="{BB962C8B-B14F-4D97-AF65-F5344CB8AC3E}">
        <p14:creationId xmlns:p14="http://schemas.microsoft.com/office/powerpoint/2010/main" val="4119714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88FD2-C4D5-4023-A096-078FD203EE64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Intelligent Definition and Assurance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081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0BC28-5395-44FA-9068-9E35AF46B55A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29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0F12-8549-4793-AB8E-2018337CE1E6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64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DC4C1-90C1-4F6E-99C8-62CA040A6837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73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0443-6464-4769-9B2E-816559EE655D}" type="datetime1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28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CA2D-5399-4D1C-9E06-A23575B486B1}" type="datetime1">
              <a:rPr lang="en-GB" smtClean="0"/>
              <a:t>01/06/2019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179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1EEE1-AA9B-4B2E-986E-B96D01DC03CD}" type="datetime1">
              <a:rPr lang="en-GB" smtClean="0"/>
              <a:t>01/06/2019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2805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2101F-56FE-4849-85C1-EE91ED5F74BC}" type="datetime1">
              <a:rPr lang="en-GB" smtClean="0"/>
              <a:t>01/06/2019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386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147C-4AEA-4E71-93DC-79088E861299}" type="datetime1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3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BA9-0F15-4C1A-ABC7-25B40A23958E}" type="datetime1">
              <a:rPr lang="en-GB" smtClean="0"/>
              <a:t>01/06/2019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47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1613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E3C-8D10-4D99-BA0F-0F9891956156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954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B878-6327-43B8-9E11-F974FD2A546F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9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0648"/>
            <a:ext cx="10363200" cy="5976664"/>
          </a:xfrm>
        </p:spPr>
        <p:txBody>
          <a:bodyPr/>
          <a:lstStyle>
            <a:lvl1pPr algn="ctr">
              <a:defRPr sz="6000">
                <a:latin typeface="Gill Sans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10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G:\COMMERCE\Logos\GCLogoLarge.gif">
            <a:extLst>
              <a:ext uri="{FF2B5EF4-FFF2-40B4-BE49-F238E27FC236}">
                <a16:creationId xmlns:a16="http://schemas.microsoft.com/office/drawing/2014/main" id="{45689B0F-6070-4926-B639-6B5D9673FD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18" y="6268343"/>
            <a:ext cx="1306364" cy="44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7636D-8693-4658-A466-706967D5FBC5}"/>
              </a:ext>
            </a:extLst>
          </p:cNvPr>
          <p:cNvSpPr txBox="1"/>
          <p:nvPr userDrawn="1"/>
        </p:nvSpPr>
        <p:spPr>
          <a:xfrm>
            <a:off x="4242816" y="6309360"/>
            <a:ext cx="363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Tester Skills Programme</a:t>
            </a:r>
          </a:p>
        </p:txBody>
      </p:sp>
    </p:spTree>
    <p:extLst>
      <p:ext uri="{BB962C8B-B14F-4D97-AF65-F5344CB8AC3E}">
        <p14:creationId xmlns:p14="http://schemas.microsoft.com/office/powerpoint/2010/main" val="155394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7" descr="G:\COMMERCE\Logos\GCLogoLarge.gif">
            <a:extLst>
              <a:ext uri="{FF2B5EF4-FFF2-40B4-BE49-F238E27FC236}">
                <a16:creationId xmlns:a16="http://schemas.microsoft.com/office/drawing/2014/main" id="{70C6CEEE-D04F-4DE9-8553-DBEEFDAD9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18" y="6268343"/>
            <a:ext cx="1306364" cy="44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927A64-08C8-4730-9F02-561FDE8A25A6}"/>
              </a:ext>
            </a:extLst>
          </p:cNvPr>
          <p:cNvSpPr txBox="1"/>
          <p:nvPr userDrawn="1"/>
        </p:nvSpPr>
        <p:spPr>
          <a:xfrm>
            <a:off x="4242816" y="6309360"/>
            <a:ext cx="363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Tester Skills Programme</a:t>
            </a:r>
          </a:p>
        </p:txBody>
      </p:sp>
    </p:spTree>
    <p:extLst>
      <p:ext uri="{BB962C8B-B14F-4D97-AF65-F5344CB8AC3E}">
        <p14:creationId xmlns:p14="http://schemas.microsoft.com/office/powerpoint/2010/main" val="2740820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7" descr="G:\COMMERCE\Logos\GCLogoLarge.gif">
            <a:extLst>
              <a:ext uri="{FF2B5EF4-FFF2-40B4-BE49-F238E27FC236}">
                <a16:creationId xmlns:a16="http://schemas.microsoft.com/office/drawing/2014/main" id="{3B79FFE4-B177-4D56-BCE7-4832A55312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18" y="6268343"/>
            <a:ext cx="1306364" cy="44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F9044D-26BB-42DB-AF4D-D78DC327837C}"/>
              </a:ext>
            </a:extLst>
          </p:cNvPr>
          <p:cNvSpPr txBox="1"/>
          <p:nvPr userDrawn="1"/>
        </p:nvSpPr>
        <p:spPr>
          <a:xfrm>
            <a:off x="4242816" y="6309360"/>
            <a:ext cx="3639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Tester Skills Programme</a:t>
            </a:r>
          </a:p>
        </p:txBody>
      </p:sp>
    </p:spTree>
    <p:extLst>
      <p:ext uri="{BB962C8B-B14F-4D97-AF65-F5344CB8AC3E}">
        <p14:creationId xmlns:p14="http://schemas.microsoft.com/office/powerpoint/2010/main" val="4264335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478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4120-A2FB-440D-9515-9635F0174C99}" type="datetime1">
              <a:rPr lang="en-GB" smtClean="0"/>
              <a:t>01/06/2019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Intelligent Definition and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2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A07F-BA57-479F-8E31-1293AB712C4A}" type="datetime1">
              <a:rPr lang="en-GB" smtClean="0"/>
              <a:t>01/06/2019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Intelligent Definition and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3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2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0000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EE0A437-71C0-4CE7-9AF6-AA09C88904F8}" type="datetime1">
              <a:rPr lang="en-GB" smtClean="0"/>
              <a:t>01/06/2019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Intelligent Definition and Assurance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8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6872F-CD5F-4AA6-8131-5E457B968B5E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Intelligent Definition and Assurance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2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ED348-8808-4C9F-8DAB-3858A0DA8F9F}" type="datetime1">
              <a:rPr lang="en-GB" smtClean="0"/>
              <a:t>01/06/2019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57285-CABE-47BA-B936-15288091B5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17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paul@gerrardconsulting.com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hyperlink" Target="http://testaxioms.com/?q=node/25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Ra1192OpqY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.nz/2014/10/editorial-board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5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18" Type="http://schemas.openxmlformats.org/officeDocument/2006/relationships/image" Target="../media/image23.jpeg"/><Relationship Id="rId3" Type="http://schemas.openxmlformats.org/officeDocument/2006/relationships/image" Target="../media/image8.png"/><Relationship Id="rId21" Type="http://schemas.openxmlformats.org/officeDocument/2006/relationships/image" Target="../media/image26.jpeg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mailto:paul@gerrardconsulting.com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hyperlink" Target="http://testaxioms.com/?q=node/2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 idx="4294967295"/>
          </p:nvPr>
        </p:nvSpPr>
        <p:spPr>
          <a:xfrm>
            <a:off x="632462" y="541386"/>
            <a:ext cx="8532812" cy="1470025"/>
          </a:xfrm>
        </p:spPr>
        <p:txBody>
          <a:bodyPr>
            <a:normAutofit/>
          </a:bodyPr>
          <a:lstStyle/>
          <a:p>
            <a:r>
              <a:rPr lang="en-GB" dirty="0"/>
              <a:t>Building a Software Community-Driven Tester Skills Programme</a:t>
            </a:r>
            <a:endParaRPr lang="en-GB" sz="2400" dirty="0"/>
          </a:p>
        </p:txBody>
      </p:sp>
      <p:sp>
        <p:nvSpPr>
          <p:cNvPr id="12292" name="Subtitle 4"/>
          <p:cNvSpPr>
            <a:spLocks noGrp="1"/>
          </p:cNvSpPr>
          <p:nvPr>
            <p:ph type="subTitle" idx="4294967295"/>
          </p:nvPr>
        </p:nvSpPr>
        <p:spPr>
          <a:xfrm>
            <a:off x="398876" y="4365625"/>
            <a:ext cx="4000500" cy="1752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GB" sz="3600" dirty="0"/>
              <a:t>Paul Gerrard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sz="2000" dirty="0">
                <a:hlinkClick r:id="rId3"/>
              </a:rPr>
              <a:t>paul@gerrardconsulting.com</a:t>
            </a:r>
            <a:endParaRPr lang="en-GB" sz="2000" dirty="0"/>
          </a:p>
          <a:p>
            <a:pPr eaLnBrk="1" hangingPunct="1">
              <a:buFont typeface="Arial" charset="0"/>
              <a:buNone/>
              <a:defRPr/>
            </a:pPr>
            <a:r>
              <a:rPr lang="en-GB" sz="2000" dirty="0"/>
              <a:t>Web: gerrardconsulting.com</a:t>
            </a:r>
          </a:p>
        </p:txBody>
      </p:sp>
      <p:sp>
        <p:nvSpPr>
          <p:cNvPr id="12291" name="AutoShape 2" descr="http://sp.aqastra.com/Marketing/Logos/AQLogoLarge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2294" name="Picture 7" descr="G:\COMMERCE\Logos\GCLogoLarg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868" y="2420889"/>
            <a:ext cx="4572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testaxioms.com/sites/default/files/pocketbook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704" y="3328339"/>
            <a:ext cx="1484827" cy="240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:\ExtraMural\BOOKS\BusStoryPocketBook\1stBETA\FrontCov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13" y="3328338"/>
            <a:ext cx="1486699" cy="24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05" y="518094"/>
            <a:ext cx="1486699" cy="24012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6C701B7-6FAF-46F8-B517-15A3DA03D9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/>
          <a:stretch/>
        </p:blipFill>
        <p:spPr>
          <a:xfrm>
            <a:off x="10152403" y="3347388"/>
            <a:ext cx="1486700" cy="2409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353DE-8512-4CA0-9E18-542F8A308FB8}"/>
              </a:ext>
            </a:extLst>
          </p:cNvPr>
          <p:cNvSpPr txBox="1"/>
          <p:nvPr/>
        </p:nvSpPr>
        <p:spPr>
          <a:xfrm>
            <a:off x="2366" y="6214016"/>
            <a:ext cx="12174644" cy="646331"/>
          </a:xfrm>
          <a:prstGeom prst="rect">
            <a:avLst/>
          </a:prstGeom>
          <a:solidFill>
            <a:srgbClr val="276296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@</a:t>
            </a:r>
            <a:r>
              <a:rPr lang="en-GB" sz="3600" dirty="0" err="1">
                <a:solidFill>
                  <a:schemeClr val="bg1"/>
                </a:solidFill>
              </a:rPr>
              <a:t>paul_gerrard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33424-3519-40CD-9E61-F5FB1DE35CE8}"/>
              </a:ext>
            </a:extLst>
          </p:cNvPr>
          <p:cNvSpPr txBox="1"/>
          <p:nvPr/>
        </p:nvSpPr>
        <p:spPr>
          <a:xfrm>
            <a:off x="4092316" y="6216516"/>
            <a:ext cx="8117174" cy="646331"/>
          </a:xfrm>
          <a:prstGeom prst="rect">
            <a:avLst/>
          </a:prstGeom>
          <a:solidFill>
            <a:srgbClr val="27629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chemeClr val="bg1"/>
                </a:solidFill>
              </a:rPr>
              <a:t>LinkedIn: linkedin.com/in/paulgerrard</a:t>
            </a:r>
          </a:p>
        </p:txBody>
      </p:sp>
    </p:spTree>
    <p:extLst>
      <p:ext uri="{BB962C8B-B14F-4D97-AF65-F5344CB8AC3E}">
        <p14:creationId xmlns:p14="http://schemas.microsoft.com/office/powerpoint/2010/main" val="31115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7E046-CF53-4134-A4A4-BD360701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Staged thinking won’t work in a continuous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C9BFA-34D1-4EC2-B730-7ADE52041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It’s </a:t>
            </a:r>
            <a:r>
              <a:rPr lang="en-GB" dirty="0">
                <a:solidFill>
                  <a:srgbClr val="FF0000"/>
                </a:solidFill>
              </a:rPr>
              <a:t>SEQUENTIAL</a:t>
            </a:r>
            <a:r>
              <a:rPr lang="en-GB" dirty="0"/>
              <a:t> – one stage follows another – no variation</a:t>
            </a:r>
            <a:endParaRPr lang="en-US" dirty="0"/>
          </a:p>
          <a:p>
            <a:pPr lvl="0"/>
            <a:r>
              <a:rPr lang="en-GB" dirty="0">
                <a:solidFill>
                  <a:srgbClr val="FF0000"/>
                </a:solidFill>
              </a:rPr>
              <a:t>DEPENDENCIES RULE</a:t>
            </a:r>
            <a:r>
              <a:rPr lang="en-GB" dirty="0"/>
              <a:t> – can’t start one stage before previous stage is done</a:t>
            </a:r>
            <a:endParaRPr lang="en-US" dirty="0"/>
          </a:p>
          <a:p>
            <a:pPr lvl="0"/>
            <a:r>
              <a:rPr lang="en-GB" dirty="0"/>
              <a:t>It’s </a:t>
            </a:r>
            <a:r>
              <a:rPr lang="en-GB" dirty="0">
                <a:solidFill>
                  <a:srgbClr val="FF0000"/>
                </a:solidFill>
              </a:rPr>
              <a:t>NOT RE-ENTRANT</a:t>
            </a:r>
            <a:r>
              <a:rPr lang="en-GB" dirty="0"/>
              <a:t> – no flexibility to react to external events</a:t>
            </a:r>
            <a:endParaRPr lang="en-US" dirty="0"/>
          </a:p>
          <a:p>
            <a:pPr lvl="0"/>
            <a:r>
              <a:rPr lang="en-GB" dirty="0">
                <a:solidFill>
                  <a:srgbClr val="FF0000"/>
                </a:solidFill>
              </a:rPr>
              <a:t>TESTING HAS STAGES ITSELF</a:t>
            </a:r>
            <a:r>
              <a:rPr lang="en-GB" dirty="0"/>
              <a:t> – we KNOW that testing has itself stages of thinking and activities spread through the process</a:t>
            </a:r>
            <a:endParaRPr lang="en-US" dirty="0"/>
          </a:p>
          <a:p>
            <a:pPr lvl="0"/>
            <a:r>
              <a:rPr lang="en-GB" dirty="0"/>
              <a:t>Only </a:t>
            </a:r>
            <a:r>
              <a:rPr lang="en-GB" dirty="0">
                <a:solidFill>
                  <a:srgbClr val="FF0000"/>
                </a:solidFill>
              </a:rPr>
              <a:t>ONE PHASE</a:t>
            </a:r>
            <a:r>
              <a:rPr lang="en-GB" dirty="0"/>
              <a:t> of testing – we know there are developer and tester manual and automated test execution activities</a:t>
            </a:r>
            <a:endParaRPr lang="en-US" dirty="0"/>
          </a:p>
          <a:p>
            <a:pPr lvl="0"/>
            <a:r>
              <a:rPr lang="en-GB" dirty="0">
                <a:solidFill>
                  <a:srgbClr val="FF0000"/>
                </a:solidFill>
              </a:rPr>
              <a:t>TESTING IS SQUEEZED</a:t>
            </a:r>
            <a:r>
              <a:rPr lang="en-GB" dirty="0"/>
              <a:t> – timeboxed activities – the thinking, preparation and execution time is all limited</a:t>
            </a:r>
            <a:endParaRPr lang="en-US" dirty="0"/>
          </a:p>
          <a:p>
            <a:pPr lvl="0"/>
            <a:r>
              <a:rPr lang="en-GB" dirty="0">
                <a:solidFill>
                  <a:srgbClr val="FF0000"/>
                </a:solidFill>
              </a:rPr>
              <a:t>NO FEEDBACK LOOP(S)</a:t>
            </a:r>
            <a:r>
              <a:rPr lang="en-GB" dirty="0"/>
              <a:t> – we know that testing finds bugs – but the continuous process has no feedback loop</a:t>
            </a:r>
            <a:endParaRPr lang="en-US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58BDFAC-BF0B-4502-9E1B-EB802BA0D302}"/>
              </a:ext>
            </a:extLst>
          </p:cNvPr>
          <p:cNvSpPr/>
          <p:nvPr/>
        </p:nvSpPr>
        <p:spPr>
          <a:xfrm>
            <a:off x="7105650" y="3429000"/>
            <a:ext cx="4629150" cy="2133600"/>
          </a:xfrm>
          <a:prstGeom prst="wedgeRectCallout">
            <a:avLst>
              <a:gd name="adj1" fmla="val -65277"/>
              <a:gd name="adj2" fmla="val 5982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tx2"/>
                </a:solidFill>
              </a:rPr>
              <a:t>Agile is based on these ideas</a:t>
            </a:r>
          </a:p>
        </p:txBody>
      </p:sp>
    </p:spTree>
    <p:extLst>
      <p:ext uri="{BB962C8B-B14F-4D97-AF65-F5344CB8AC3E}">
        <p14:creationId xmlns:p14="http://schemas.microsoft.com/office/powerpoint/2010/main" val="16969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 need to think clearly;</a:t>
            </a:r>
            <a:br>
              <a:rPr lang="en-GB" dirty="0"/>
            </a:br>
            <a:r>
              <a:rPr lang="en-GB" dirty="0"/>
              <a:t>Let’s remove LOGISTICS</a:t>
            </a:r>
            <a:br>
              <a:rPr lang="en-GB" dirty="0"/>
            </a:br>
            <a:r>
              <a:rPr lang="en-GB" dirty="0"/>
              <a:t>(for now)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103562"/>
          </a:xfrm>
        </p:spPr>
        <p:txBody>
          <a:bodyPr>
            <a:normAutofit/>
          </a:bodyPr>
          <a:lstStyle/>
          <a:p>
            <a:r>
              <a:rPr lang="en-GB" dirty="0"/>
              <a:t>Document or not?</a:t>
            </a:r>
          </a:p>
          <a:p>
            <a:r>
              <a:rPr lang="en-GB" dirty="0"/>
              <a:t>Automated or manual?</a:t>
            </a:r>
          </a:p>
          <a:p>
            <a:r>
              <a:rPr lang="en-GB" dirty="0"/>
              <a:t>Agile v waterfall?</a:t>
            </a:r>
          </a:p>
          <a:p>
            <a:r>
              <a:rPr lang="en-GB" dirty="0"/>
              <a:t>This business or that business?</a:t>
            </a:r>
          </a:p>
          <a:p>
            <a:r>
              <a:rPr lang="en-GB" dirty="0"/>
              <a:t>This technology v that technology?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6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6671D-6C5B-4EF1-87F6-A8F6E9AD2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sequential, staged processes to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A45BE-663C-4CFB-9D27-233ABBF1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1501128"/>
            <a:ext cx="8409832" cy="4728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514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event-driven THOUGHT processes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17800"/>
          <a:stretch/>
        </p:blipFill>
        <p:spPr>
          <a:xfrm>
            <a:off x="1524000" y="1916832"/>
            <a:ext cx="9144000" cy="3168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71B77A-8241-486F-AD6B-E33224FCF593}"/>
              </a:ext>
            </a:extLst>
          </p:cNvPr>
          <p:cNvSpPr txBox="1"/>
          <p:nvPr/>
        </p:nvSpPr>
        <p:spPr>
          <a:xfrm>
            <a:off x="2506350" y="5436514"/>
            <a:ext cx="6905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+mj-lt"/>
              </a:rPr>
              <a:t>Agile Testing Days Webinar: </a:t>
            </a:r>
            <a:r>
              <a:rPr lang="en-GB" sz="1600" dirty="0">
                <a:latin typeface="+mj-lt"/>
                <a:hlinkClick r:id="rId3"/>
              </a:rPr>
              <a:t>https://www.youtube.com/watch?v=1Ra1192OpqY</a:t>
            </a:r>
            <a:r>
              <a:rPr lang="en-GB" sz="1600" dirty="0">
                <a:latin typeface="+mj-lt"/>
              </a:rPr>
              <a:t> </a:t>
            </a:r>
          </a:p>
          <a:p>
            <a:r>
              <a:rPr lang="en-GB" sz="1600" dirty="0">
                <a:latin typeface="+mj-lt"/>
              </a:rPr>
              <a:t>See Chapter 4 in the “Digital Assurance” pocket book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B76E67-2411-4E6F-AB46-633BA3AB7B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/>
          <a:stretch/>
        </p:blipFill>
        <p:spPr>
          <a:xfrm rot="1012012">
            <a:off x="9790669" y="4643196"/>
            <a:ext cx="1175551" cy="19049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178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773EA-0039-4B7A-9681-A831FA22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Thinking in a Dynamic, Event-Driven Process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EA0D042-5B3D-4913-AC3A-D876A076C2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66737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85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CB381-DD5B-4EF0-8FFF-71C38807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is what we are thinking and doing, not where a feature is on a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1A302-B401-4505-9D2E-543C17E4A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03E8AC8-1EBA-406D-BB07-558D6BC8F33D}"/>
              </a:ext>
            </a:extLst>
          </p:cNvPr>
          <p:cNvGraphicFramePr/>
          <p:nvPr>
            <p:extLst/>
          </p:nvPr>
        </p:nvGraphicFramePr>
        <p:xfrm>
          <a:off x="4378569" y="1178172"/>
          <a:ext cx="8208108" cy="5540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FBA8DF7-816E-4BE1-AFDA-215725663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22257" y="1789763"/>
            <a:ext cx="4351337" cy="4351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196DA8-3B99-48CF-A044-2266EF73D300}"/>
              </a:ext>
            </a:extLst>
          </p:cNvPr>
          <p:cNvSpPr txBox="1"/>
          <p:nvPr/>
        </p:nvSpPr>
        <p:spPr>
          <a:xfrm>
            <a:off x="2245072" y="2329960"/>
            <a:ext cx="1705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k Free" panose="03080402000500000000" pitchFamily="66" charset="0"/>
                <a:ea typeface="+mn-ea"/>
                <a:cs typeface="+mn-cs"/>
              </a:rPr>
              <a:t>Status?</a:t>
            </a:r>
          </a:p>
        </p:txBody>
      </p:sp>
    </p:spTree>
    <p:extLst>
      <p:ext uri="{BB962C8B-B14F-4D97-AF65-F5344CB8AC3E}">
        <p14:creationId xmlns:p14="http://schemas.microsoft.com/office/powerpoint/2010/main" val="28918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B7B6A6CD-EA62-4925-A754-B12978413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graphicEl>
                                              <a:dgm id="{B7B6A6CD-EA62-4925-A754-B1297841345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graphicEl>
                                              <a:dgm id="{6F9109C6-37F7-4A91-9487-529015498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graphicEl>
                                              <a:dgm id="{6F9109C6-37F7-4A91-9487-529015498DD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graphicEl>
                                              <a:dgm id="{83757CBB-AD6D-4F7A-A6B3-EB9B8DF11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graphicEl>
                                              <a:dgm id="{83757CBB-AD6D-4F7A-A6B3-EB9B8DF11CA6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>
                                            <p:graphicEl>
                                              <a:dgm id="{46177E05-0633-4FA3-BDAF-FC78A6A64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>
                                            <p:graphicEl>
                                              <a:dgm id="{46177E05-0633-4FA3-BDAF-FC78A6A64AC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>
                                            <p:graphicEl>
                                              <a:dgm id="{A9AD10CE-8FE4-4DE7-86C8-B0189C2170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>
                                            <p:graphicEl>
                                              <a:dgm id="{A9AD10CE-8FE4-4DE7-86C8-B0189C2170BD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0B102313-BBBD-40FB-A4CB-2B8A63CE3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>
                                            <p:graphicEl>
                                              <a:dgm id="{0B102313-BBBD-40FB-A4CB-2B8A63CE3BBE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>
                                            <p:graphicEl>
                                              <a:dgm id="{B37E4D87-2429-4EEE-AB4C-B19E73354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>
                                            <p:graphicEl>
                                              <a:dgm id="{B37E4D87-2429-4EEE-AB4C-B19E73354C58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">
                                            <p:graphicEl>
                                              <a:dgm id="{F5A695AF-50E4-46C3-9E3C-39A1A133B6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">
                                            <p:graphicEl>
                                              <a:dgm id="{F5A695AF-50E4-46C3-9E3C-39A1A133B62F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>
                                            <p:graphicEl>
                                              <a:dgm id="{B97D6F3D-F993-4F5B-BFCE-AB3B8BF5F4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>
                                            <p:graphicEl>
                                              <a:dgm id="{B97D6F3D-F993-4F5B-BFCE-AB3B8BF5F49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>
                                            <p:graphicEl>
                                              <a:dgm id="{997B50DC-55B9-4B19-B998-D25CD3F3E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>
                                            <p:graphicEl>
                                              <a:dgm id="{997B50DC-55B9-4B19-B998-D25CD3F3ECBF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">
                                            <p:graphicEl>
                                              <a:dgm id="{99511002-2FCB-452E-ADA2-AE923413F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">
                                            <p:graphicEl>
                                              <a:dgm id="{99511002-2FCB-452E-ADA2-AE923413FBD7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>
                                            <p:graphicEl>
                                              <a:dgm id="{3865F6B6-A48F-4BBD-A830-C080B7C0A1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>
                                            <p:graphicEl>
                                              <a:dgm id="{3865F6B6-A48F-4BBD-A830-C080B7C0A1AC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>
                                            <p:graphicEl>
                                              <a:dgm id="{56A55A2E-F0CB-4576-9FB6-5A57BDDB48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>
                                            <p:graphicEl>
                                              <a:dgm id="{56A55A2E-F0CB-4576-9FB6-5A57BDDB4894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D86AC4-2FCD-4114-8123-06FCA5EB3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000000"/>
                </a:solidFill>
              </a:rPr>
              <a:t>Continuous Collaboration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93E27-77B6-46E7-9028-C98F1DCF9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t="3330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FA1AD-0CB4-4290-8EBF-A9955FB57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GB" sz="2000">
                <a:solidFill>
                  <a:srgbClr val="000000"/>
                </a:solidFill>
              </a:rPr>
              <a:t>Each of the thinking activities exists, regardless who does it</a:t>
            </a:r>
          </a:p>
          <a:p>
            <a:r>
              <a:rPr lang="en-GB" sz="2000">
                <a:solidFill>
                  <a:srgbClr val="000000"/>
                </a:solidFill>
              </a:rPr>
              <a:t>Three Amigos: analysts/users/stakeholders, developers and testers</a:t>
            </a:r>
          </a:p>
          <a:p>
            <a:r>
              <a:rPr lang="en-GB" sz="2000">
                <a:solidFill>
                  <a:srgbClr val="000000"/>
                </a:solidFill>
              </a:rPr>
              <a:t>It doesn’t matter who does what</a:t>
            </a:r>
          </a:p>
          <a:p>
            <a:r>
              <a:rPr lang="en-GB" sz="2000">
                <a:solidFill>
                  <a:srgbClr val="000000"/>
                </a:solidFill>
              </a:rPr>
              <a:t>Collaboration is a series of responses to events and interactions, driving requirements along the pipeline</a:t>
            </a:r>
          </a:p>
          <a:p>
            <a:r>
              <a:rPr lang="en-GB" sz="2000">
                <a:solidFill>
                  <a:srgbClr val="000000"/>
                </a:solidFill>
              </a:rPr>
              <a:t>Of course, the tester will probably lead on challenging requirements, managing risks, thinking about coverage, deriving tests…</a:t>
            </a:r>
          </a:p>
        </p:txBody>
      </p:sp>
    </p:spTree>
    <p:extLst>
      <p:ext uri="{BB962C8B-B14F-4D97-AF65-F5344CB8AC3E}">
        <p14:creationId xmlns:p14="http://schemas.microsoft.com/office/powerpoint/2010/main" val="13146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5BADF-CAB2-4D6F-B0D4-12509186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very different skillset is required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19DC2-36E0-41DF-815D-7805F0554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9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703512" y="274638"/>
            <a:ext cx="8784976" cy="63947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4400" dirty="0">
                <a:solidFill>
                  <a:srgbClr val="1F497D">
                    <a:lumMod val="50000"/>
                  </a:srgbClr>
                </a:solidFill>
              </a:rPr>
              <a:t>Testing Career Development</a:t>
            </a:r>
          </a:p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(2014)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9536" y="5292824"/>
            <a:ext cx="8352928" cy="1232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>
                <a:solidFill>
                  <a:prstClr val="white"/>
                </a:solidFill>
              </a:rPr>
              <a:t>Foundations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4005064"/>
            <a:ext cx="8352928" cy="1232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>
                <a:solidFill>
                  <a:prstClr val="white"/>
                </a:solidFill>
              </a:rPr>
              <a:t>Technical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9536" y="2708920"/>
            <a:ext cx="8352928" cy="1232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>
                <a:solidFill>
                  <a:prstClr val="white"/>
                </a:solidFill>
              </a:rPr>
              <a:t>Management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19536" y="1412776"/>
            <a:ext cx="8352928" cy="1232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>
                <a:solidFill>
                  <a:prstClr val="white"/>
                </a:solidFill>
              </a:rPr>
              <a:t>Strategic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63552" y="1772816"/>
            <a:ext cx="17918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Test Strategy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9776" y="1772816"/>
            <a:ext cx="17918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Project Intelligence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04384" y="1772816"/>
            <a:ext cx="17918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Test Assurance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63552" y="5661248"/>
            <a:ext cx="1791816" cy="792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Systems Thinking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71392" y="5661248"/>
            <a:ext cx="1791816" cy="792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Testing Fundamentals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96000" y="5661248"/>
            <a:ext cx="1791816" cy="792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Exploration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63552" y="4365104"/>
            <a:ext cx="1791816" cy="7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Scripting/</a:t>
            </a:r>
          </a:p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Programming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71392" y="4365104"/>
            <a:ext cx="1791816" cy="7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Test Automation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96000" y="4365104"/>
            <a:ext cx="1791816" cy="7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Technical (Excel, SQL, OS </a:t>
            </a:r>
            <a:r>
              <a:rPr lang="en-GB" dirty="0" err="1">
                <a:solidFill>
                  <a:srgbClr val="1F497D">
                    <a:lumMod val="50000"/>
                  </a:srgbClr>
                </a:solidFill>
              </a:rPr>
              <a:t>utils</a:t>
            </a:r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 </a:t>
            </a:r>
            <a:r>
              <a:rPr lang="en-GB" dirty="0" err="1">
                <a:solidFill>
                  <a:srgbClr val="1F497D">
                    <a:lumMod val="50000"/>
                  </a:srgbClr>
                </a:solidFill>
              </a:rPr>
              <a:t>etc</a:t>
            </a:r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63552" y="3068960"/>
            <a:ext cx="1791816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Stakeholder management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71392" y="3068960"/>
            <a:ext cx="1791816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Analytics &amp; visualisation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96000" y="3068960"/>
            <a:ext cx="1791816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Managing uncertainty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92616" y="5661248"/>
            <a:ext cx="1791816" cy="792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Critical Thinking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76592" y="2691810"/>
            <a:ext cx="2234208" cy="2825422"/>
          </a:xfrm>
          <a:prstGeom prst="rect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ISTQB, </a:t>
            </a:r>
            <a:r>
              <a:rPr lang="en-GB" dirty="0" err="1">
                <a:solidFill>
                  <a:srgbClr val="1F497D">
                    <a:lumMod val="50000"/>
                  </a:srgbClr>
                </a:solidFill>
              </a:rPr>
              <a:t>TMMi</a:t>
            </a:r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 etc...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84232" y="1772816"/>
            <a:ext cx="1791816" cy="7920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Supplier Management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92616" y="3068960"/>
            <a:ext cx="1791816" cy="792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Test Process Management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192616" y="4365104"/>
            <a:ext cx="1791816" cy="7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dirty="0">
                <a:solidFill>
                  <a:srgbClr val="1F497D">
                    <a:lumMod val="50000"/>
                  </a:srgbClr>
                </a:solidFill>
              </a:rPr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0792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69B6-09BD-4D4B-A84E-94107385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GB" dirty="0"/>
              <a:t>Certification schemes 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F7A61A-7834-4959-84F3-B4715714F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508364"/>
              </p:ext>
            </p:extLst>
          </p:nvPr>
        </p:nvGraphicFramePr>
        <p:xfrm>
          <a:off x="838200" y="1003231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3236DCA-EEB5-4530-8E89-E7559B813D2E}"/>
              </a:ext>
            </a:extLst>
          </p:cNvPr>
          <p:cNvSpPr/>
          <p:nvPr/>
        </p:nvSpPr>
        <p:spPr>
          <a:xfrm>
            <a:off x="2470883" y="620142"/>
            <a:ext cx="7486646" cy="47572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/>
              <a:t>Certification Schemes  do not assess your ability as a </a:t>
            </a:r>
            <a:r>
              <a:rPr lang="en-GB" sz="7200" b="1" i="1" dirty="0"/>
              <a:t>tester</a:t>
            </a:r>
            <a:endParaRPr lang="en-GB" sz="5400" b="1" i="1" dirty="0"/>
          </a:p>
          <a:p>
            <a:pPr algn="ctr"/>
            <a:r>
              <a:rPr lang="en-GB" sz="5400" dirty="0"/>
              <a:t>(this is a big problem)</a:t>
            </a:r>
          </a:p>
        </p:txBody>
      </p:sp>
    </p:spTree>
    <p:extLst>
      <p:ext uri="{BB962C8B-B14F-4D97-AF65-F5344CB8AC3E}">
        <p14:creationId xmlns:p14="http://schemas.microsoft.com/office/powerpoint/2010/main" val="21139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https://encrypted-tbn0.gstatic.com/images?q=tbn:ANd9GcTRVy7o8SgfjlRKI-MIrZ2LtrvN59RlR1M0KrJDi0VhLWc7gh9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617" y="4031460"/>
            <a:ext cx="2351854" cy="71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98" y="4077839"/>
            <a:ext cx="475590" cy="6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arliamentary 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53" y="5719061"/>
            <a:ext cx="664233" cy="79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he Walt Disney Compan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98" y="4925151"/>
            <a:ext cx="952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amel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26" y="5784169"/>
            <a:ext cx="878038" cy="66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Barclays Personal Bank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944" y="4269680"/>
            <a:ext cx="1361637" cy="23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BT.c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75" y="4972775"/>
            <a:ext cx="9715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corporate.sky.com/multimedia/logo/summer_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85" y="4738134"/>
            <a:ext cx="945531" cy="9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07" y="5806109"/>
            <a:ext cx="482810" cy="6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http://www.pepperrafferty.com/newsite/wp-content/uploads/2012/07/Sony_Make_belive_logo_thumb-sq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43" y="4888435"/>
            <a:ext cx="644933" cy="64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9247" y="5771070"/>
            <a:ext cx="983703" cy="693063"/>
          </a:xfrm>
          <a:prstGeom prst="rect">
            <a:avLst/>
          </a:prstGeom>
        </p:spPr>
      </p:pic>
      <p:pic>
        <p:nvPicPr>
          <p:cNvPr id="16" name="Picture 28" descr="http://www.gmkfreelogos.com/logos/G/img/Glaxo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80" y="4790891"/>
            <a:ext cx="840021" cy="8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http://asplos11.cs.ucr.edu/figs/IBM_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94" y="5040652"/>
            <a:ext cx="902636" cy="34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 descr="Land Registry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15" y="5939848"/>
            <a:ext cx="1579000" cy="3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http://images2.wikia.nocookie.net/__cb20120405011303/disney/images/d/db/2000px-Kodak_logo_1987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90" y="5871889"/>
            <a:ext cx="543912" cy="49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https://encrypted-tbn3.gstatic.com/images?q=tbn:ANd9GcQ2XrAMTWIfpr_j2zlTmeNJtaspH6b1Zy2vj2knobCJw0HN2MXGw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15" y="4093390"/>
            <a:ext cx="785770" cy="58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2" descr="Lloyds Banking Group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51" y="4005064"/>
            <a:ext cx="1196648" cy="76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4" descr="http://www.consult-ice.com/cms/wp-content/uploads/2013/04/NatWest-Logo-canvas2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t="26466" r="4115" b="26735"/>
          <a:stretch/>
        </p:blipFill>
        <p:spPr bwMode="auto">
          <a:xfrm>
            <a:off x="2882172" y="4193186"/>
            <a:ext cx="1387366" cy="3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6" descr="https://encrypted-tbn1.gstatic.com/images?q=tbn:ANd9GcSmSI3LRCsIVPNq32Wbt5hyEthIT0MEQlWfvEHHoPlEsGGlVhvl7Q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37" y="5836980"/>
            <a:ext cx="997759" cy="56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8" descr="http://www.altiusdirectory.com/Finance/images/rbs-log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68" y="4069836"/>
            <a:ext cx="852310" cy="63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0" descr="siemens-logo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0" b="29717"/>
          <a:stretch/>
        </p:blipFill>
        <p:spPr bwMode="auto">
          <a:xfrm>
            <a:off x="8932119" y="4991373"/>
            <a:ext cx="1270398" cy="42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7"/>
          <p:cNvSpPr>
            <a:spLocks noGrp="1"/>
          </p:cNvSpPr>
          <p:nvPr>
            <p:ph idx="4294967295"/>
          </p:nvPr>
        </p:nvSpPr>
        <p:spPr>
          <a:xfrm>
            <a:off x="1991544" y="282829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/>
              <a:t>Helping clients transform their testing through</a:t>
            </a:r>
          </a:p>
          <a:p>
            <a:pPr marL="0" indent="0" algn="ctr">
              <a:buNone/>
            </a:pPr>
            <a:r>
              <a:rPr lang="en-GB" dirty="0"/>
              <a:t>INNOVATION, COACHING and LEADERSHIP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GB" dirty="0"/>
              <a:t>Our CLIENTS</a:t>
            </a:r>
          </a:p>
          <a:p>
            <a:pPr lvl="1"/>
            <a:r>
              <a:rPr lang="en-GB" dirty="0"/>
              <a:t>Want to </a:t>
            </a:r>
            <a:r>
              <a:rPr lang="en-GB" i="1" dirty="0"/>
              <a:t>be agile</a:t>
            </a:r>
            <a:r>
              <a:rPr lang="en-GB" dirty="0"/>
              <a:t> rather than follow Agile dogma</a:t>
            </a:r>
          </a:p>
          <a:p>
            <a:pPr lvl="1"/>
            <a:r>
              <a:rPr lang="en-GB" dirty="0"/>
              <a:t>Have a </a:t>
            </a:r>
            <a:r>
              <a:rPr lang="en-GB" i="1" dirty="0"/>
              <a:t>pragmatic approach</a:t>
            </a:r>
            <a:r>
              <a:rPr lang="en-GB" dirty="0"/>
              <a:t> and are </a:t>
            </a:r>
            <a:r>
              <a:rPr lang="en-GB" i="1" dirty="0"/>
              <a:t>focused on delivery</a:t>
            </a:r>
            <a:endParaRPr lang="en-GB" dirty="0"/>
          </a:p>
          <a:p>
            <a:pPr lvl="1"/>
            <a:r>
              <a:rPr lang="en-GB" dirty="0"/>
              <a:t>Want a </a:t>
            </a:r>
            <a:r>
              <a:rPr lang="en-GB" i="1" dirty="0"/>
              <a:t>solution that fits</a:t>
            </a:r>
            <a:r>
              <a:rPr lang="en-GB" dirty="0"/>
              <a:t>, not a badly fitting suit.</a:t>
            </a:r>
          </a:p>
        </p:txBody>
      </p:sp>
      <p:pic>
        <p:nvPicPr>
          <p:cNvPr id="1026" name="Picture 2" descr="Arqiva Logo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312" y="568088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8321AA4-4B10-45CB-964A-24834424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Tester Skills Program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5E7609-496D-4C6A-BE72-A7BF5BD37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 to a deeper learning and development scheme for people who test</a:t>
            </a:r>
          </a:p>
        </p:txBody>
      </p:sp>
    </p:spTree>
    <p:extLst>
      <p:ext uri="{BB962C8B-B14F-4D97-AF65-F5344CB8AC3E}">
        <p14:creationId xmlns:p14="http://schemas.microsoft.com/office/powerpoint/2010/main" val="644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eland Zoom Out">
            <a:hlinkClick r:id="" action="ppaction://media"/>
            <a:extLst>
              <a:ext uri="{FF2B5EF4-FFF2-40B4-BE49-F238E27FC236}">
                <a16:creationId xmlns:a16="http://schemas.microsoft.com/office/drawing/2014/main" id="{73795BCE-A424-4A35-8439-CE714D660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DFC10-4CF0-4D2C-B133-704A989711A0}"/>
              </a:ext>
            </a:extLst>
          </p:cNvPr>
          <p:cNvSpPr txBox="1"/>
          <p:nvPr/>
        </p:nvSpPr>
        <p:spPr>
          <a:xfrm>
            <a:off x="2263518" y="4976734"/>
            <a:ext cx="807272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5400" b="1" i="1" dirty="0">
                <a:solidFill>
                  <a:srgbClr val="00B050"/>
                </a:solidFill>
              </a:rPr>
              <a:t>Cork is Ireland’s second city</a:t>
            </a:r>
          </a:p>
        </p:txBody>
      </p:sp>
    </p:spTree>
    <p:extLst>
      <p:ext uri="{BB962C8B-B14F-4D97-AF65-F5344CB8AC3E}">
        <p14:creationId xmlns:p14="http://schemas.microsoft.com/office/powerpoint/2010/main" val="6092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4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242C9A-D242-4400-94C8-3E01B269C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76" y="603831"/>
            <a:ext cx="4443311" cy="264081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E988B14-6D87-4D58-80ED-B0538A0DD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428999"/>
            <a:ext cx="8676222" cy="2466975"/>
          </a:xfrm>
        </p:spPr>
        <p:txBody>
          <a:bodyPr>
            <a:normAutofit fontScale="47500" lnSpcReduction="20000"/>
          </a:bodyPr>
          <a:lstStyle/>
          <a:p>
            <a:r>
              <a:rPr lang="en-US" sz="8400" b="1" dirty="0">
                <a:effectLst/>
              </a:rPr>
              <a:t>Developing Testing Skills to Address Product Quality Challenges</a:t>
            </a:r>
            <a:endParaRPr lang="en-US" sz="8400" dirty="0">
              <a:effectLst/>
            </a:endParaRPr>
          </a:p>
          <a:p>
            <a:r>
              <a:rPr lang="en-US" b="1" dirty="0">
                <a:effectLst/>
              </a:rPr>
              <a:t> 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Date: </a:t>
            </a:r>
            <a:r>
              <a:rPr lang="en-US" dirty="0">
                <a:effectLst/>
              </a:rPr>
              <a:t>Thursday 29</a:t>
            </a:r>
            <a:r>
              <a:rPr lang="en-US" baseline="30000" dirty="0">
                <a:effectLst/>
              </a:rPr>
              <a:t>th</a:t>
            </a:r>
            <a:r>
              <a:rPr lang="en-US" dirty="0">
                <a:effectLst/>
              </a:rPr>
              <a:t> November 2018</a:t>
            </a:r>
          </a:p>
          <a:p>
            <a:r>
              <a:rPr lang="en-US" b="1" dirty="0">
                <a:effectLst/>
              </a:rPr>
              <a:t>Time: </a:t>
            </a:r>
            <a:r>
              <a:rPr lang="en-US" dirty="0">
                <a:effectLst/>
              </a:rPr>
              <a:t>9:30am – 2:00pm</a:t>
            </a: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6759186A-65D7-4318-BC3F-55A27DBC61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tretch/>
        </p:blipFill>
        <p:spPr>
          <a:xfrm>
            <a:off x="999308" y="673101"/>
            <a:ext cx="4829175" cy="2466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4AB3A-5E14-489B-9B8B-308F80B6C4EE}"/>
              </a:ext>
            </a:extLst>
          </p:cNvPr>
          <p:cNvSpPr txBox="1"/>
          <p:nvPr/>
        </p:nvSpPr>
        <p:spPr>
          <a:xfrm>
            <a:off x="669702" y="6065949"/>
            <a:ext cx="1093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Around twenty Software Product and Development businesses. (No training providers!)</a:t>
            </a:r>
          </a:p>
        </p:txBody>
      </p:sp>
    </p:spTree>
    <p:extLst>
      <p:ext uri="{BB962C8B-B14F-4D97-AF65-F5344CB8AC3E}">
        <p14:creationId xmlns:p14="http://schemas.microsoft.com/office/powerpoint/2010/main" val="39072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0CF64-5DE8-4D9A-A2B6-CE543AB9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85030"/>
            <a:ext cx="9905998" cy="1017767"/>
          </a:xfrm>
        </p:spPr>
        <p:txBody>
          <a:bodyPr/>
          <a:lstStyle/>
          <a:p>
            <a:r>
              <a:rPr lang="en-GB" dirty="0"/>
              <a:t>Existential crisis for testers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7513-2336-4ED7-815A-19C86B621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82023"/>
            <a:ext cx="9905998" cy="3509177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>
                <a:effectLst/>
              </a:rPr>
              <a:t>Testing is obsolete </a:t>
            </a:r>
          </a:p>
          <a:p>
            <a:r>
              <a:rPr lang="en-GB" sz="2800" dirty="0">
                <a:effectLst/>
              </a:rPr>
              <a:t>Replaced by automation</a:t>
            </a:r>
          </a:p>
          <a:p>
            <a:r>
              <a:rPr lang="en-US" sz="2800" dirty="0">
                <a:effectLst/>
              </a:rPr>
              <a:t>How do you add value to the team?</a:t>
            </a:r>
          </a:p>
          <a:p>
            <a:r>
              <a:rPr lang="en-GB" sz="2800" dirty="0">
                <a:effectLst/>
              </a:rPr>
              <a:t>T</a:t>
            </a:r>
            <a:r>
              <a:rPr lang="en-US" sz="2800" dirty="0" err="1">
                <a:effectLst/>
              </a:rPr>
              <a:t>itles</a:t>
            </a:r>
            <a:r>
              <a:rPr lang="en-US" sz="2800" dirty="0">
                <a:effectLst/>
              </a:rPr>
              <a:t> changing – evolution of </a:t>
            </a:r>
            <a:r>
              <a:rPr lang="en-US" sz="2800" dirty="0" err="1">
                <a:effectLst/>
              </a:rPr>
              <a:t>sdet</a:t>
            </a:r>
            <a:r>
              <a:rPr lang="en-US" sz="2800" dirty="0">
                <a:effectLst/>
              </a:rPr>
              <a:t> role</a:t>
            </a:r>
          </a:p>
          <a:p>
            <a:r>
              <a:rPr lang="en-GB" sz="2800" dirty="0">
                <a:effectLst/>
              </a:rPr>
              <a:t>We’re all engineers; everyone must write code</a:t>
            </a:r>
            <a:endParaRPr lang="en-US" sz="2800" dirty="0">
              <a:effectLst/>
            </a:endParaRPr>
          </a:p>
          <a:p>
            <a:r>
              <a:rPr lang="en-GB" sz="2800" dirty="0">
                <a:effectLst/>
              </a:rPr>
              <a:t>Once highly respected s</a:t>
            </a:r>
            <a:r>
              <a:rPr lang="en-US" sz="2800" dirty="0" err="1">
                <a:effectLst/>
              </a:rPr>
              <a:t>killset</a:t>
            </a:r>
            <a:r>
              <a:rPr lang="en-US" sz="2800" dirty="0">
                <a:effectLst/>
              </a:rPr>
              <a:t> / mindset no longer valued  </a:t>
            </a:r>
          </a:p>
          <a:p>
            <a:r>
              <a:rPr lang="en-US" sz="2800" dirty="0">
                <a:effectLst/>
              </a:rPr>
              <a:t>Technology changing at unprecedented rate</a:t>
            </a:r>
          </a:p>
          <a:p>
            <a:endParaRPr lang="en-US" sz="2800" dirty="0">
              <a:effectLst/>
            </a:endParaRPr>
          </a:p>
          <a:p>
            <a:endParaRPr lang="en-US" sz="2800" dirty="0"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BB16C-02F6-4B4B-AE84-517D2EA3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123784"/>
          </a:xfrm>
        </p:spPr>
        <p:txBody>
          <a:bodyPr/>
          <a:lstStyle/>
          <a:p>
            <a:r>
              <a:rPr lang="en-GB" dirty="0"/>
              <a:t>What can we do?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485C8-0728-4D33-936B-BB6B1148E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60605"/>
            <a:ext cx="9905998" cy="3930595"/>
          </a:xfrm>
        </p:spPr>
        <p:txBody>
          <a:bodyPr>
            <a:normAutofit/>
          </a:bodyPr>
          <a:lstStyle/>
          <a:p>
            <a:r>
              <a:rPr lang="en-GB" sz="2800" i="1" dirty="0">
                <a:effectLst/>
              </a:rPr>
              <a:t>Leaving the bigger problems aside for now…</a:t>
            </a:r>
            <a:endParaRPr lang="en-US" sz="2800" i="1" dirty="0">
              <a:effectLst/>
            </a:endParaRPr>
          </a:p>
          <a:p>
            <a:r>
              <a:rPr lang="en-GB" sz="2800" i="1" dirty="0">
                <a:effectLst/>
              </a:rPr>
              <a:t>Identify </a:t>
            </a:r>
            <a:r>
              <a:rPr lang="en-GB" sz="2800" i="1" u="sng" dirty="0">
                <a:effectLst/>
              </a:rPr>
              <a:t>OUR</a:t>
            </a:r>
            <a:r>
              <a:rPr lang="en-GB" sz="2800" i="1" dirty="0">
                <a:effectLst/>
              </a:rPr>
              <a:t> skills gaps</a:t>
            </a:r>
          </a:p>
          <a:p>
            <a:r>
              <a:rPr lang="en-GB" sz="2800" i="1" dirty="0">
                <a:effectLst/>
              </a:rPr>
              <a:t>Identify </a:t>
            </a:r>
            <a:r>
              <a:rPr lang="en-GB" sz="2800" i="1" u="sng" dirty="0">
                <a:effectLst/>
              </a:rPr>
              <a:t>OUR</a:t>
            </a:r>
            <a:r>
              <a:rPr lang="en-GB" sz="2800" i="1" dirty="0">
                <a:effectLst/>
              </a:rPr>
              <a:t> training needs </a:t>
            </a:r>
          </a:p>
          <a:p>
            <a:r>
              <a:rPr lang="en-US" sz="2800" i="1" dirty="0">
                <a:effectLst/>
              </a:rPr>
              <a:t>Develop a Future Skills Programme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017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C8D7982-FA65-499C-9AE7-7B66ACE9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Vision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DAB803-353D-4B55-970B-B80C0D0AF06B}"/>
              </a:ext>
            </a:extLst>
          </p:cNvPr>
          <p:cNvSpPr/>
          <p:nvPr/>
        </p:nvSpPr>
        <p:spPr>
          <a:xfrm>
            <a:off x="1076444" y="644759"/>
            <a:ext cx="3137222" cy="1882333"/>
          </a:xfrm>
          <a:custGeom>
            <a:avLst/>
            <a:gdLst>
              <a:gd name="connsiteX0" fmla="*/ 0 w 3137222"/>
              <a:gd name="connsiteY0" fmla="*/ 0 h 1882333"/>
              <a:gd name="connsiteX1" fmla="*/ 3137222 w 3137222"/>
              <a:gd name="connsiteY1" fmla="*/ 0 h 1882333"/>
              <a:gd name="connsiteX2" fmla="*/ 3137222 w 3137222"/>
              <a:gd name="connsiteY2" fmla="*/ 1882333 h 1882333"/>
              <a:gd name="connsiteX3" fmla="*/ 0 w 3137222"/>
              <a:gd name="connsiteY3" fmla="*/ 1882333 h 1882333"/>
              <a:gd name="connsiteX4" fmla="*/ 0 w 3137222"/>
              <a:gd name="connsiteY4" fmla="*/ 0 h 188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7222" h="1882333">
                <a:moveTo>
                  <a:pt x="0" y="0"/>
                </a:moveTo>
                <a:lnTo>
                  <a:pt x="3137222" y="0"/>
                </a:lnTo>
                <a:lnTo>
                  <a:pt x="3137222" y="1882333"/>
                </a:lnTo>
                <a:lnTo>
                  <a:pt x="0" y="1882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A comprehensive skills inventory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7880387-56F0-4902-A98E-F63EC07577BB}"/>
              </a:ext>
            </a:extLst>
          </p:cNvPr>
          <p:cNvSpPr/>
          <p:nvPr/>
        </p:nvSpPr>
        <p:spPr>
          <a:xfrm>
            <a:off x="4527388" y="644759"/>
            <a:ext cx="3137222" cy="1882333"/>
          </a:xfrm>
          <a:custGeom>
            <a:avLst/>
            <a:gdLst>
              <a:gd name="connsiteX0" fmla="*/ 0 w 3137222"/>
              <a:gd name="connsiteY0" fmla="*/ 0 h 1882333"/>
              <a:gd name="connsiteX1" fmla="*/ 3137222 w 3137222"/>
              <a:gd name="connsiteY1" fmla="*/ 0 h 1882333"/>
              <a:gd name="connsiteX2" fmla="*/ 3137222 w 3137222"/>
              <a:gd name="connsiteY2" fmla="*/ 1882333 h 1882333"/>
              <a:gd name="connsiteX3" fmla="*/ 0 w 3137222"/>
              <a:gd name="connsiteY3" fmla="*/ 1882333 h 1882333"/>
              <a:gd name="connsiteX4" fmla="*/ 0 w 3137222"/>
              <a:gd name="connsiteY4" fmla="*/ 0 h 188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7222" h="1882333">
                <a:moveTo>
                  <a:pt x="0" y="0"/>
                </a:moveTo>
                <a:lnTo>
                  <a:pt x="3137222" y="0"/>
                </a:lnTo>
                <a:lnTo>
                  <a:pt x="3137222" y="1882333"/>
                </a:lnTo>
                <a:lnTo>
                  <a:pt x="0" y="1882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Skills dependencies/road map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0D96229-5F51-40FC-94A6-D00B1E196528}"/>
              </a:ext>
            </a:extLst>
          </p:cNvPr>
          <p:cNvSpPr/>
          <p:nvPr/>
        </p:nvSpPr>
        <p:spPr>
          <a:xfrm>
            <a:off x="7978333" y="644759"/>
            <a:ext cx="3137222" cy="1882333"/>
          </a:xfrm>
          <a:custGeom>
            <a:avLst/>
            <a:gdLst>
              <a:gd name="connsiteX0" fmla="*/ 0 w 3137222"/>
              <a:gd name="connsiteY0" fmla="*/ 0 h 1882333"/>
              <a:gd name="connsiteX1" fmla="*/ 3137222 w 3137222"/>
              <a:gd name="connsiteY1" fmla="*/ 0 h 1882333"/>
              <a:gd name="connsiteX2" fmla="*/ 3137222 w 3137222"/>
              <a:gd name="connsiteY2" fmla="*/ 1882333 h 1882333"/>
              <a:gd name="connsiteX3" fmla="*/ 0 w 3137222"/>
              <a:gd name="connsiteY3" fmla="*/ 1882333 h 1882333"/>
              <a:gd name="connsiteX4" fmla="*/ 0 w 3137222"/>
              <a:gd name="connsiteY4" fmla="*/ 0 h 188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7222" h="1882333">
                <a:moveTo>
                  <a:pt x="0" y="0"/>
                </a:moveTo>
                <a:lnTo>
                  <a:pt x="3137222" y="0"/>
                </a:lnTo>
                <a:lnTo>
                  <a:pt x="3137222" y="1882333"/>
                </a:lnTo>
                <a:lnTo>
                  <a:pt x="0" y="1882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Foundation, Advanced and Master syllabuses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365E73A-B728-4BBF-AA99-097E29C2F0A5}"/>
              </a:ext>
            </a:extLst>
          </p:cNvPr>
          <p:cNvSpPr/>
          <p:nvPr/>
        </p:nvSpPr>
        <p:spPr>
          <a:xfrm>
            <a:off x="2740305" y="3006333"/>
            <a:ext cx="3137222" cy="1882333"/>
          </a:xfrm>
          <a:custGeom>
            <a:avLst/>
            <a:gdLst>
              <a:gd name="connsiteX0" fmla="*/ 0 w 3137222"/>
              <a:gd name="connsiteY0" fmla="*/ 0 h 1882333"/>
              <a:gd name="connsiteX1" fmla="*/ 3137222 w 3137222"/>
              <a:gd name="connsiteY1" fmla="*/ 0 h 1882333"/>
              <a:gd name="connsiteX2" fmla="*/ 3137222 w 3137222"/>
              <a:gd name="connsiteY2" fmla="*/ 1882333 h 1882333"/>
              <a:gd name="connsiteX3" fmla="*/ 0 w 3137222"/>
              <a:gd name="connsiteY3" fmla="*/ 1882333 h 1882333"/>
              <a:gd name="connsiteX4" fmla="*/ 0 w 3137222"/>
              <a:gd name="connsiteY4" fmla="*/ 0 h 188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7222" h="1882333">
                <a:moveTo>
                  <a:pt x="0" y="0"/>
                </a:moveTo>
                <a:lnTo>
                  <a:pt x="3137222" y="0"/>
                </a:lnTo>
                <a:lnTo>
                  <a:pt x="3137222" y="1882333"/>
                </a:lnTo>
                <a:lnTo>
                  <a:pt x="0" y="1882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/>
              <a:t>Hybrid online/classroom courses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BA2A49B-871E-4EA4-ADFB-9D7A086FE94E}"/>
              </a:ext>
            </a:extLst>
          </p:cNvPr>
          <p:cNvSpPr/>
          <p:nvPr/>
        </p:nvSpPr>
        <p:spPr>
          <a:xfrm>
            <a:off x="6191249" y="3006333"/>
            <a:ext cx="3137222" cy="1882333"/>
          </a:xfrm>
          <a:custGeom>
            <a:avLst/>
            <a:gdLst>
              <a:gd name="connsiteX0" fmla="*/ 0 w 3137222"/>
              <a:gd name="connsiteY0" fmla="*/ 0 h 1882333"/>
              <a:gd name="connsiteX1" fmla="*/ 3137222 w 3137222"/>
              <a:gd name="connsiteY1" fmla="*/ 0 h 1882333"/>
              <a:gd name="connsiteX2" fmla="*/ 3137222 w 3137222"/>
              <a:gd name="connsiteY2" fmla="*/ 1882333 h 1882333"/>
              <a:gd name="connsiteX3" fmla="*/ 0 w 3137222"/>
              <a:gd name="connsiteY3" fmla="*/ 1882333 h 1882333"/>
              <a:gd name="connsiteX4" fmla="*/ 0 w 3137222"/>
              <a:gd name="connsiteY4" fmla="*/ 0 h 188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7222" h="1882333">
                <a:moveTo>
                  <a:pt x="0" y="0"/>
                </a:moveTo>
                <a:lnTo>
                  <a:pt x="3137222" y="0"/>
                </a:lnTo>
                <a:lnTo>
                  <a:pt x="3137222" y="1882333"/>
                </a:lnTo>
                <a:lnTo>
                  <a:pt x="0" y="188233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400" kern="1200" dirty="0"/>
              <a:t>A model, customisable “Invitation to Tender” for organisations to evaluate/hire training suppliers</a:t>
            </a:r>
          </a:p>
        </p:txBody>
      </p:sp>
    </p:spTree>
    <p:extLst>
      <p:ext uri="{BB962C8B-B14F-4D97-AF65-F5344CB8AC3E}">
        <p14:creationId xmlns:p14="http://schemas.microsoft.com/office/powerpoint/2010/main" val="1495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CA667-BD94-4075-A558-1CCF091B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Progress</a:t>
            </a:r>
          </a:p>
        </p:txBody>
      </p:sp>
      <p:graphicFrame>
        <p:nvGraphicFramePr>
          <p:cNvPr id="10" name="Diagram 7">
            <a:extLst>
              <a:ext uri="{FF2B5EF4-FFF2-40B4-BE49-F238E27FC236}">
                <a16:creationId xmlns:a16="http://schemas.microsoft.com/office/drawing/2014/main" id="{D17EB9AC-C14D-446E-80F8-DE8E7EF70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7913015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DB1C0ED-1A76-475C-B97B-907CBB18AC68}"/>
              </a:ext>
            </a:extLst>
          </p:cNvPr>
          <p:cNvSpPr/>
          <p:nvPr/>
        </p:nvSpPr>
        <p:spPr>
          <a:xfrm>
            <a:off x="7872412" y="2814638"/>
            <a:ext cx="3449383" cy="27146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0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2C3733E-3C2B-461A-8438-AB7B115BA563}"/>
              </a:ext>
            </a:extLst>
          </p:cNvPr>
          <p:cNvSpPr txBox="1"/>
          <p:nvPr/>
        </p:nvSpPr>
        <p:spPr>
          <a:xfrm>
            <a:off x="444001" y="380052"/>
            <a:ext cx="5552942" cy="73866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Tester Skills Program – FOUNDATION</a:t>
            </a:r>
          </a:p>
          <a:p>
            <a:r>
              <a:rPr lang="en-GB" sz="1400" dirty="0">
                <a:solidFill>
                  <a:schemeClr val="bg1"/>
                </a:solidFill>
              </a:rPr>
              <a:t>Roadmap version 0.3 15 May 2019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AFF054-36D0-41CC-9B29-35388C4E87E3}"/>
              </a:ext>
            </a:extLst>
          </p:cNvPr>
          <p:cNvGrpSpPr/>
          <p:nvPr/>
        </p:nvGrpSpPr>
        <p:grpSpPr>
          <a:xfrm>
            <a:off x="1394977" y="1428082"/>
            <a:ext cx="9775265" cy="1414449"/>
            <a:chOff x="444001" y="1550002"/>
            <a:chExt cx="9775265" cy="141444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415DC60-9A81-4859-9668-D46719385411}"/>
                </a:ext>
              </a:extLst>
            </p:cNvPr>
            <p:cNvSpPr/>
            <p:nvPr/>
          </p:nvSpPr>
          <p:spPr>
            <a:xfrm>
              <a:off x="444001" y="1550002"/>
              <a:ext cx="9775265" cy="141444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GB" sz="1200" dirty="0"/>
                <a:t>Core Modules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37C884-8D48-4E2D-8751-B9FEB712DA43}"/>
                </a:ext>
              </a:extLst>
            </p:cNvPr>
            <p:cNvSpPr txBox="1"/>
            <p:nvPr/>
          </p:nvSpPr>
          <p:spPr>
            <a:xfrm>
              <a:off x="7938502" y="1911802"/>
              <a:ext cx="2158233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4. People (150)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Collaboration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Communication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Testing in Teams (30)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21060B-3F24-467A-8687-8B925CAB5C12}"/>
                </a:ext>
              </a:extLst>
            </p:cNvPr>
            <p:cNvSpPr txBox="1"/>
            <p:nvPr/>
          </p:nvSpPr>
          <p:spPr>
            <a:xfrm>
              <a:off x="2928870" y="1878682"/>
              <a:ext cx="2158233" cy="93871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2. Designing Tests (300)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Challenging Requirements (90)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Basic Techniques (150)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Business Process (60)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14BA99-F3DF-46F0-BEF1-50699B3F3547}"/>
                </a:ext>
              </a:extLst>
            </p:cNvPr>
            <p:cNvSpPr txBox="1"/>
            <p:nvPr/>
          </p:nvSpPr>
          <p:spPr>
            <a:xfrm>
              <a:off x="508767" y="1865633"/>
              <a:ext cx="2158233" cy="60016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1. Essentials (180)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Motivation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Fundamentals (120)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70A0E5A-BB43-4D45-9AEB-3A4CAC4850DC}"/>
                </a:ext>
              </a:extLst>
            </p:cNvPr>
            <p:cNvSpPr txBox="1"/>
            <p:nvPr/>
          </p:nvSpPr>
          <p:spPr>
            <a:xfrm>
              <a:off x="5390418" y="1890725"/>
              <a:ext cx="2158233" cy="60016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3. Applying Tests (360)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Planned Testing (90)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Exploratory Testing (270)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EFB4C7-E7D2-44F1-BDF3-80AFDC5489BA}"/>
              </a:ext>
            </a:extLst>
          </p:cNvPr>
          <p:cNvGrpSpPr/>
          <p:nvPr/>
        </p:nvGrpSpPr>
        <p:grpSpPr>
          <a:xfrm>
            <a:off x="1394976" y="3091357"/>
            <a:ext cx="9775265" cy="2931491"/>
            <a:chOff x="1590048" y="3152317"/>
            <a:chExt cx="9775265" cy="293149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C4EC27-FF23-4B88-97A7-C32CC48FF678}"/>
                </a:ext>
              </a:extLst>
            </p:cNvPr>
            <p:cNvSpPr/>
            <p:nvPr/>
          </p:nvSpPr>
          <p:spPr>
            <a:xfrm>
              <a:off x="1590048" y="3152317"/>
              <a:ext cx="9775265" cy="293149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GB" sz="1200" dirty="0"/>
                <a:t>Supplementary Modules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ACB0CA-78D0-4B7A-87BB-C1C5D306F0FC}"/>
                </a:ext>
              </a:extLst>
            </p:cNvPr>
            <p:cNvSpPr txBox="1"/>
            <p:nvPr/>
          </p:nvSpPr>
          <p:spPr>
            <a:xfrm>
              <a:off x="8833863" y="4801027"/>
              <a:ext cx="2158233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9. Managing (240)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Testability (30)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Risk Management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Process Improvement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Planning (30)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Test Assurance (60)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C2102-63E4-47DB-AA44-9DDC99D8C409}"/>
                </a:ext>
              </a:extLst>
            </p:cNvPr>
            <p:cNvSpPr txBox="1"/>
            <p:nvPr/>
          </p:nvSpPr>
          <p:spPr>
            <a:xfrm>
              <a:off x="8833862" y="3591936"/>
              <a:ext cx="2158233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8. Technical (120)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Developer Testing (30)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Instrumentation (30)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Non-Functional Testing (60)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765EE2-852B-47C9-9685-974871EC86E9}"/>
                </a:ext>
              </a:extLst>
            </p:cNvPr>
            <p:cNvSpPr txBox="1"/>
            <p:nvPr/>
          </p:nvSpPr>
          <p:spPr>
            <a:xfrm>
              <a:off x="5338326" y="4863479"/>
              <a:ext cx="2158233" cy="93871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7. </a:t>
              </a:r>
              <a:r>
                <a:rPr lang="en-GB" sz="1100" b="1" i="1">
                  <a:solidFill>
                    <a:schemeClr val="bg1"/>
                  </a:solidFill>
                </a:rPr>
                <a:t>Method (330)</a:t>
              </a:r>
              <a:endParaRPr lang="en-GB" sz="1100" b="1" i="1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Testing and Stakeholders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Test Approaches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Agile Testing (120)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Adapting Testing (90)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4AB5A937-1630-4FF2-ACBA-3F37C4481827}"/>
                </a:ext>
              </a:extLst>
            </p:cNvPr>
            <p:cNvSpPr/>
            <p:nvPr/>
          </p:nvSpPr>
          <p:spPr>
            <a:xfrm rot="19544764">
              <a:off x="4633784" y="4035357"/>
              <a:ext cx="249382" cy="280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A7AE4C-AEBF-4426-BF45-F7F5DA78BE3A}"/>
                </a:ext>
              </a:extLst>
            </p:cNvPr>
            <p:cNvSpPr txBox="1"/>
            <p:nvPr/>
          </p:nvSpPr>
          <p:spPr>
            <a:xfrm>
              <a:off x="1947423" y="4235928"/>
              <a:ext cx="2158233" cy="76944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chemeClr val="bg1"/>
                  </a:solidFill>
                </a:rPr>
                <a:t>5. Thinking (270)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Systems Thinking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Modelling (90)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Critical thinking (120)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0ACE18-2A4F-4A10-A38C-71A77135A261}"/>
                </a:ext>
              </a:extLst>
            </p:cNvPr>
            <p:cNvSpPr txBox="1"/>
            <p:nvPr/>
          </p:nvSpPr>
          <p:spPr>
            <a:xfrm>
              <a:off x="5325229" y="3435469"/>
              <a:ext cx="2158233" cy="1107996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r>
                <a:rPr lang="en-GB" sz="1100" b="1" i="1" dirty="0">
                  <a:solidFill>
                    <a:schemeClr val="bg1"/>
                  </a:solidFill>
                </a:rPr>
                <a:t>6. Model-Based Test Design (450)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Model-Based (90)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Domain (90)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State-Based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Logic (60)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schemeClr val="bg1"/>
                  </a:solidFill>
                </a:rPr>
                <a:t>Purposeful Activity (150)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1E843356-64E3-41A3-AB88-1B76F425803C}"/>
                </a:ext>
              </a:extLst>
            </p:cNvPr>
            <p:cNvSpPr/>
            <p:nvPr/>
          </p:nvSpPr>
          <p:spPr>
            <a:xfrm rot="2055236" flipV="1">
              <a:off x="4603304" y="5029005"/>
              <a:ext cx="249382" cy="280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E43AD3F3-41D8-4940-9037-A3DCAB55C1D2}"/>
                </a:ext>
              </a:extLst>
            </p:cNvPr>
            <p:cNvSpPr/>
            <p:nvPr/>
          </p:nvSpPr>
          <p:spPr>
            <a:xfrm>
              <a:off x="8056236" y="3846070"/>
              <a:ext cx="249382" cy="280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B18975AE-4F94-4A87-B055-894739D2C551}"/>
                </a:ext>
              </a:extLst>
            </p:cNvPr>
            <p:cNvSpPr/>
            <p:nvPr/>
          </p:nvSpPr>
          <p:spPr>
            <a:xfrm>
              <a:off x="8056236" y="5233938"/>
              <a:ext cx="249382" cy="28013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9735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CF4C8-3B6B-4D68-B2CF-522CBFB52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GB"/>
              <a:t>TSP Foundation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860E176B-3A33-43EF-B9A1-E91FC749A9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0942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181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64C0E9-7FDE-4C72-9BC5-98B80DFAA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8078342" cy="1096331"/>
          </a:xfrm>
        </p:spPr>
        <p:txBody>
          <a:bodyPr>
            <a:normAutofit/>
          </a:bodyPr>
          <a:lstStyle/>
          <a:p>
            <a:r>
              <a:rPr lang="en-GB" dirty="0"/>
              <a:t>Tester Skills Program v Certification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09DE61D-C875-4CDE-BA6B-7458371E76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489467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62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F0F5-4AA4-46C5-89BF-B7FF7032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7A563-3125-466E-A817-BF25691C0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Why we need to think differently about testing</a:t>
            </a:r>
          </a:p>
          <a:p>
            <a:pPr lvl="1"/>
            <a:r>
              <a:rPr lang="en-GB" dirty="0"/>
              <a:t>The Old Ways Won’t Work in the Future</a:t>
            </a:r>
          </a:p>
          <a:p>
            <a:pPr lvl="1"/>
            <a:r>
              <a:rPr lang="en-GB" dirty="0"/>
              <a:t>New Model for Testing</a:t>
            </a:r>
          </a:p>
          <a:p>
            <a:pPr lvl="1"/>
            <a:r>
              <a:rPr lang="en-GB" dirty="0"/>
              <a:t>A Different Skillset</a:t>
            </a:r>
          </a:p>
          <a:p>
            <a:r>
              <a:rPr lang="en-GB" dirty="0"/>
              <a:t>The Tester Skills Program</a:t>
            </a:r>
          </a:p>
          <a:p>
            <a:pPr lvl="1"/>
            <a:r>
              <a:rPr lang="en-GB" dirty="0"/>
              <a:t>Background</a:t>
            </a:r>
          </a:p>
          <a:p>
            <a:pPr lvl="1"/>
            <a:r>
              <a:rPr lang="en-GB" dirty="0"/>
              <a:t>Teaching testers to think for themselves</a:t>
            </a:r>
          </a:p>
          <a:p>
            <a:pPr lvl="1"/>
            <a:r>
              <a:rPr lang="en-GB" dirty="0"/>
              <a:t>Structure of the Foundation Scheme</a:t>
            </a:r>
          </a:p>
          <a:p>
            <a:r>
              <a:rPr lang="en-GB" dirty="0"/>
              <a:t>Want to know More?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FDFEF4-AA46-472B-8A76-C98A119D7A74}"/>
              </a:ext>
            </a:extLst>
          </p:cNvPr>
          <p:cNvSpPr txBox="1">
            <a:spLocks/>
          </p:cNvSpPr>
          <p:nvPr/>
        </p:nvSpPr>
        <p:spPr>
          <a:xfrm>
            <a:off x="7420131" y="4985289"/>
            <a:ext cx="4428344" cy="13255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22 years ago(!) I was the first Chair of the BCS ISEB Tester Certification Board in 1997</a:t>
            </a:r>
          </a:p>
        </p:txBody>
      </p:sp>
    </p:spTree>
    <p:extLst>
      <p:ext uri="{BB962C8B-B14F-4D97-AF65-F5344CB8AC3E}">
        <p14:creationId xmlns:p14="http://schemas.microsoft.com/office/powerpoint/2010/main" val="30151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E4505C23-674B-4195-81D6-0C127FEA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161029" cy="1490093"/>
          </a:xfrm>
          <a:custGeom>
            <a:avLst/>
            <a:gdLst>
              <a:gd name="connsiteX0" fmla="*/ 0 w 9161029"/>
              <a:gd name="connsiteY0" fmla="*/ 0 h 1490093"/>
              <a:gd name="connsiteX1" fmla="*/ 2046494 w 9161029"/>
              <a:gd name="connsiteY1" fmla="*/ 0 h 1490093"/>
              <a:gd name="connsiteX2" fmla="*/ 2496613 w 9161029"/>
              <a:gd name="connsiteY2" fmla="*/ 0 h 1490093"/>
              <a:gd name="connsiteX3" fmla="*/ 3235839 w 9161029"/>
              <a:gd name="connsiteY3" fmla="*/ 0 h 1490093"/>
              <a:gd name="connsiteX4" fmla="*/ 9161029 w 9161029"/>
              <a:gd name="connsiteY4" fmla="*/ 0 h 1490093"/>
              <a:gd name="connsiteX5" fmla="*/ 8470921 w 9161029"/>
              <a:gd name="connsiteY5" fmla="*/ 1490093 h 1490093"/>
              <a:gd name="connsiteX6" fmla="*/ 0 w 9161029"/>
              <a:gd name="connsiteY6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36B117-5943-45F5-9D2B-2D3B72614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en-GB"/>
              <a:t>Skills focus</a:t>
            </a:r>
          </a:p>
        </p:txBody>
      </p:sp>
      <p:sp>
        <p:nvSpPr>
          <p:cNvPr id="16" name="Freeform: Shape 19">
            <a:extLst>
              <a:ext uri="{FF2B5EF4-FFF2-40B4-BE49-F238E27FC236}">
                <a16:creationId xmlns:a16="http://schemas.microsoft.com/office/drawing/2014/main" id="{65C9B8F0-FF66-4C15-BD05-E86B87331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37" y="5367908"/>
            <a:ext cx="3428963" cy="1490093"/>
          </a:xfrm>
          <a:custGeom>
            <a:avLst/>
            <a:gdLst>
              <a:gd name="connsiteX0" fmla="*/ 690108 w 3428963"/>
              <a:gd name="connsiteY0" fmla="*/ 0 h 1490093"/>
              <a:gd name="connsiteX1" fmla="*/ 3428963 w 3428963"/>
              <a:gd name="connsiteY1" fmla="*/ 0 h 1490093"/>
              <a:gd name="connsiteX2" fmla="*/ 3428963 w 3428963"/>
              <a:gd name="connsiteY2" fmla="*/ 1490093 h 1490093"/>
              <a:gd name="connsiteX3" fmla="*/ 0 w 3428963"/>
              <a:gd name="connsiteY3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BF20D979-8721-43AE-BDF2-D2F0826A1A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812093"/>
              </p:ext>
            </p:extLst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73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GB" dirty="0"/>
              <a:t>New tester behaviours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49FFF7-87C1-4BCA-A85F-21A57D5610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26749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>
            <a:extLst>
              <a:ext uri="{FF2B5EF4-FFF2-40B4-BE49-F238E27FC236}">
                <a16:creationId xmlns:a16="http://schemas.microsoft.com/office/drawing/2014/main" id="{6FC11E2E-9797-4FEA-90FD-894E32A2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6738450" cy="1409374"/>
          </a:xfrm>
          <a:custGeom>
            <a:avLst/>
            <a:gdLst>
              <a:gd name="connsiteX0" fmla="*/ 0 w 6738450"/>
              <a:gd name="connsiteY0" fmla="*/ 0 h 1409374"/>
              <a:gd name="connsiteX1" fmla="*/ 6738450 w 6738450"/>
              <a:gd name="connsiteY1" fmla="*/ 0 h 1409374"/>
              <a:gd name="connsiteX2" fmla="*/ 6085725 w 6738450"/>
              <a:gd name="connsiteY2" fmla="*/ 1409374 h 1409374"/>
              <a:gd name="connsiteX3" fmla="*/ 1524000 w 6738450"/>
              <a:gd name="connsiteY3" fmla="*/ 1409374 h 1409374"/>
              <a:gd name="connsiteX4" fmla="*/ 1200418 w 6738450"/>
              <a:gd name="connsiteY4" fmla="*/ 1409374 h 1409374"/>
              <a:gd name="connsiteX5" fmla="*/ 0 w 6738450"/>
              <a:gd name="connsiteY5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8450" h="1409374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 33">
            <a:extLst>
              <a:ext uri="{FF2B5EF4-FFF2-40B4-BE49-F238E27FC236}">
                <a16:creationId xmlns:a16="http://schemas.microsoft.com/office/drawing/2014/main" id="{F8828EFD-56F8-4B00-9A0D-B623CC07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02096" y="3608996"/>
            <a:ext cx="4522796" cy="3249004"/>
          </a:xfrm>
          <a:custGeom>
            <a:avLst/>
            <a:gdLst>
              <a:gd name="connsiteX0" fmla="*/ 3018081 w 4522796"/>
              <a:gd name="connsiteY0" fmla="*/ 0 h 3249004"/>
              <a:gd name="connsiteX1" fmla="*/ 0 w 4522796"/>
              <a:gd name="connsiteY1" fmla="*/ 0 h 3249004"/>
              <a:gd name="connsiteX2" fmla="*/ 0 w 4522796"/>
              <a:gd name="connsiteY2" fmla="*/ 3249004 h 3249004"/>
              <a:gd name="connsiteX3" fmla="*/ 4522796 w 4522796"/>
              <a:gd name="connsiteY3" fmla="*/ 3249004 h 324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3249004">
                <a:moveTo>
                  <a:pt x="3018081" y="0"/>
                </a:moveTo>
                <a:lnTo>
                  <a:pt x="0" y="0"/>
                </a:lnTo>
                <a:lnTo>
                  <a:pt x="0" y="3249004"/>
                </a:lnTo>
                <a:lnTo>
                  <a:pt x="4522796" y="324900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FBB7A-3FBF-4CCD-B2C8-A01DD4EA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11117"/>
            <a:ext cx="6618051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TSP challenges you to think for yourself…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CE619C-1328-4725-A4D2-4F7DD1F7B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373823"/>
            <a:ext cx="935355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excel in your craft; To teach others to excel too</a:t>
            </a:r>
          </a:p>
        </p:txBody>
      </p:sp>
      <p:sp>
        <p:nvSpPr>
          <p:cNvPr id="12" name="Freeform 24">
            <a:extLst>
              <a:ext uri="{FF2B5EF4-FFF2-40B4-BE49-F238E27FC236}">
                <a16:creationId xmlns:a16="http://schemas.microsoft.com/office/drawing/2014/main" id="{3D4697C8-4A0D-4493-B526-7CC15E0EE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0618" cy="2896258"/>
          </a:xfrm>
          <a:custGeom>
            <a:avLst/>
            <a:gdLst>
              <a:gd name="connsiteX0" fmla="*/ 0 w 5920618"/>
              <a:gd name="connsiteY0" fmla="*/ 0 h 2896258"/>
              <a:gd name="connsiteX1" fmla="*/ 3191370 w 5920618"/>
              <a:gd name="connsiteY1" fmla="*/ 0 h 2896258"/>
              <a:gd name="connsiteX2" fmla="*/ 3346315 w 5920618"/>
              <a:gd name="connsiteY2" fmla="*/ 0 h 2896258"/>
              <a:gd name="connsiteX3" fmla="*/ 5920618 w 5920618"/>
              <a:gd name="connsiteY3" fmla="*/ 0 h 2896258"/>
              <a:gd name="connsiteX4" fmla="*/ 4583705 w 5920618"/>
              <a:gd name="connsiteY4" fmla="*/ 2896258 h 2896258"/>
              <a:gd name="connsiteX5" fmla="*/ 3346315 w 5920618"/>
              <a:gd name="connsiteY5" fmla="*/ 2896258 h 2896258"/>
              <a:gd name="connsiteX6" fmla="*/ 1854457 w 5920618"/>
              <a:gd name="connsiteY6" fmla="*/ 2896258 h 2896258"/>
              <a:gd name="connsiteX7" fmla="*/ 0 w 5920618"/>
              <a:gd name="connsiteY7" fmla="*/ 2896258 h 2896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0618" h="289625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Light Bulb and Gear">
            <a:extLst>
              <a:ext uri="{FF2B5EF4-FFF2-40B4-BE49-F238E27FC236}">
                <a16:creationId xmlns:a16="http://schemas.microsoft.com/office/drawing/2014/main" id="{02058480-4507-4CA6-8465-4CA09A93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2791" y="1184748"/>
            <a:ext cx="3079129" cy="3079129"/>
          </a:xfrm>
          <a:prstGeom prst="rect">
            <a:avLst/>
          </a:prstGeom>
        </p:spPr>
      </p:pic>
      <p:sp>
        <p:nvSpPr>
          <p:cNvPr id="14" name="Freeform 15">
            <a:extLst>
              <a:ext uri="{FF2B5EF4-FFF2-40B4-BE49-F238E27FC236}">
                <a16:creationId xmlns:a16="http://schemas.microsoft.com/office/drawing/2014/main" id="{A085B63A-2D2F-4B09-9BFB-E2080686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5448626"/>
            <a:ext cx="5925190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44BCB-1EC3-4374-8AAC-55BA8A30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To follow progress join our mailing list…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3ADFB56C-7E12-4F72-9C46-2E4C05A25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38966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A95B3A-2BC2-473B-9417-04AAA885C205}"/>
              </a:ext>
            </a:extLst>
          </p:cNvPr>
          <p:cNvSpPr txBox="1"/>
          <p:nvPr/>
        </p:nvSpPr>
        <p:spPr>
          <a:xfrm>
            <a:off x="479737" y="3659055"/>
            <a:ext cx="428046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FFFF00"/>
                </a:solidFill>
              </a:rPr>
              <a:t>Any</a:t>
            </a:r>
          </a:p>
          <a:p>
            <a:r>
              <a:rPr lang="en-GB" sz="6600" dirty="0">
                <a:solidFill>
                  <a:srgbClr val="FFFF00"/>
                </a:solidFill>
              </a:rPr>
              <a:t>Questions?`</a:t>
            </a:r>
          </a:p>
        </p:txBody>
      </p:sp>
    </p:spTree>
    <p:extLst>
      <p:ext uri="{BB962C8B-B14F-4D97-AF65-F5344CB8AC3E}">
        <p14:creationId xmlns:p14="http://schemas.microsoft.com/office/powerpoint/2010/main" val="18216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 idx="4294967295"/>
          </p:nvPr>
        </p:nvSpPr>
        <p:spPr>
          <a:xfrm>
            <a:off x="632462" y="541386"/>
            <a:ext cx="8532812" cy="1470025"/>
          </a:xfrm>
        </p:spPr>
        <p:txBody>
          <a:bodyPr>
            <a:normAutofit/>
          </a:bodyPr>
          <a:lstStyle/>
          <a:p>
            <a:r>
              <a:rPr lang="en-GB" dirty="0"/>
              <a:t>Building a Software Community-Driven Tester Skills Programme</a:t>
            </a:r>
            <a:endParaRPr lang="en-GB" sz="2400" dirty="0"/>
          </a:p>
        </p:txBody>
      </p:sp>
      <p:sp>
        <p:nvSpPr>
          <p:cNvPr id="12292" name="Subtitle 4"/>
          <p:cNvSpPr>
            <a:spLocks noGrp="1"/>
          </p:cNvSpPr>
          <p:nvPr>
            <p:ph type="subTitle" idx="4294967295"/>
          </p:nvPr>
        </p:nvSpPr>
        <p:spPr>
          <a:xfrm>
            <a:off x="398876" y="4365625"/>
            <a:ext cx="4000500" cy="1752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en-GB" sz="3600" dirty="0"/>
              <a:t>Paul Gerrard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sz="2000" dirty="0">
                <a:hlinkClick r:id="rId3"/>
              </a:rPr>
              <a:t>paul@gerrardconsulting.com</a:t>
            </a:r>
            <a:endParaRPr lang="en-GB" sz="2000" dirty="0"/>
          </a:p>
          <a:p>
            <a:pPr eaLnBrk="1" hangingPunct="1">
              <a:buFont typeface="Arial" charset="0"/>
              <a:buNone/>
              <a:defRPr/>
            </a:pPr>
            <a:r>
              <a:rPr lang="en-GB" sz="2000" dirty="0"/>
              <a:t>Web: gerrardconsulting.com</a:t>
            </a:r>
          </a:p>
        </p:txBody>
      </p:sp>
      <p:sp>
        <p:nvSpPr>
          <p:cNvPr id="12291" name="AutoShape 2" descr="http://sp.aqastra.com/Marketing/Logos/AQLogoLarge.jp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026" name="Picture 2" descr="http://testaxioms.com/sites/default/files/pocketbook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704" y="3328339"/>
            <a:ext cx="1484827" cy="240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:\ExtraMural\BOOKS\BusStoryPocketBook\1stBETA\FrontCo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13" y="3328338"/>
            <a:ext cx="1486699" cy="24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405" y="518094"/>
            <a:ext cx="1486699" cy="24012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6C701B7-6FAF-46F8-B517-15A3DA03D9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/>
          <a:stretch/>
        </p:blipFill>
        <p:spPr>
          <a:xfrm>
            <a:off x="10152403" y="3347388"/>
            <a:ext cx="1486700" cy="2409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8353DE-8512-4CA0-9E18-542F8A308FB8}"/>
              </a:ext>
            </a:extLst>
          </p:cNvPr>
          <p:cNvSpPr txBox="1"/>
          <p:nvPr/>
        </p:nvSpPr>
        <p:spPr>
          <a:xfrm>
            <a:off x="2366" y="6214016"/>
            <a:ext cx="12174644" cy="646331"/>
          </a:xfrm>
          <a:prstGeom prst="rect">
            <a:avLst/>
          </a:prstGeom>
          <a:solidFill>
            <a:srgbClr val="276296"/>
          </a:solidFill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@</a:t>
            </a:r>
            <a:r>
              <a:rPr lang="en-GB" sz="3600" dirty="0" err="1">
                <a:solidFill>
                  <a:schemeClr val="bg1"/>
                </a:solidFill>
              </a:rPr>
              <a:t>paul_gerrard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33424-3519-40CD-9E61-F5FB1DE35CE8}"/>
              </a:ext>
            </a:extLst>
          </p:cNvPr>
          <p:cNvSpPr txBox="1"/>
          <p:nvPr/>
        </p:nvSpPr>
        <p:spPr>
          <a:xfrm>
            <a:off x="4092316" y="6216516"/>
            <a:ext cx="8117174" cy="646331"/>
          </a:xfrm>
          <a:prstGeom prst="rect">
            <a:avLst/>
          </a:prstGeom>
          <a:solidFill>
            <a:srgbClr val="27629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chemeClr val="bg1"/>
                </a:solidFill>
              </a:rPr>
              <a:t>LinkedIn: linkedin.com/in/paulgerrard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57509B-DB2D-4D25-A94D-F5E9F31CD37C}"/>
              </a:ext>
            </a:extLst>
          </p:cNvPr>
          <p:cNvSpPr txBox="1"/>
          <p:nvPr/>
        </p:nvSpPr>
        <p:spPr>
          <a:xfrm>
            <a:off x="562612" y="2374776"/>
            <a:ext cx="53732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dirty="0">
                <a:solidFill>
                  <a:schemeClr val="tx2"/>
                </a:solidFill>
              </a:rPr>
              <a:t>Thank-you!</a:t>
            </a:r>
          </a:p>
        </p:txBody>
      </p:sp>
    </p:spTree>
    <p:extLst>
      <p:ext uri="{BB962C8B-B14F-4D97-AF65-F5344CB8AC3E}">
        <p14:creationId xmlns:p14="http://schemas.microsoft.com/office/powerpoint/2010/main" val="24856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72658-B409-4EEF-A080-FD9FA14E90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Digital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BAABD-DEFF-4C93-AA95-51B37662EC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whole world is on a Digital journey</a:t>
            </a:r>
          </a:p>
        </p:txBody>
      </p:sp>
      <p:pic>
        <p:nvPicPr>
          <p:cNvPr id="1026" name="Picture 2" descr="https://www.oecd.org/media/oecdorg/directorates/directorateforsciencetechnologyandindustry/digital/going-digital.jpg">
            <a:extLst>
              <a:ext uri="{FF2B5EF4-FFF2-40B4-BE49-F238E27FC236}">
                <a16:creationId xmlns:a16="http://schemas.microsoft.com/office/drawing/2014/main" id="{FAFA2E45-8E20-494F-9283-EF0D38048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9"/>
          <a:stretch/>
        </p:blipFill>
        <p:spPr bwMode="auto">
          <a:xfrm>
            <a:off x="-233465" y="0"/>
            <a:ext cx="1243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826E57-6D50-4976-BC25-975362F33184}"/>
              </a:ext>
            </a:extLst>
          </p:cNvPr>
          <p:cNvSpPr txBox="1"/>
          <p:nvPr/>
        </p:nvSpPr>
        <p:spPr>
          <a:xfrm>
            <a:off x="5186610" y="5210504"/>
            <a:ext cx="49467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+mj-lt"/>
              </a:rPr>
              <a:t>See Chapter 1 in the “Digital Assurance” pocket book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69C33F7-7CB0-467F-8DA2-9BD9E28F00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/>
          <a:stretch/>
        </p:blipFill>
        <p:spPr>
          <a:xfrm rot="1012012">
            <a:off x="10086275" y="3830772"/>
            <a:ext cx="1644977" cy="2665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6BC13-D767-4A41-9CA1-DD30BD3A805F}"/>
              </a:ext>
            </a:extLst>
          </p:cNvPr>
          <p:cNvSpPr txBox="1"/>
          <p:nvPr/>
        </p:nvSpPr>
        <p:spPr>
          <a:xfrm>
            <a:off x="175098" y="914401"/>
            <a:ext cx="3299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>
                <a:solidFill>
                  <a:schemeClr val="bg1"/>
                </a:solidFill>
              </a:rPr>
              <a:t>Are you …</a:t>
            </a:r>
          </a:p>
        </p:txBody>
      </p:sp>
    </p:spTree>
    <p:extLst>
      <p:ext uri="{BB962C8B-B14F-4D97-AF65-F5344CB8AC3E}">
        <p14:creationId xmlns:p14="http://schemas.microsoft.com/office/powerpoint/2010/main" val="15589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DB66F6E8-4D4A-4907-940A-774703A2D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16005" y="5367908"/>
            <a:ext cx="3175996" cy="1490093"/>
          </a:xfrm>
          <a:custGeom>
            <a:avLst/>
            <a:gdLst>
              <a:gd name="connsiteX0" fmla="*/ 2485888 w 3175996"/>
              <a:gd name="connsiteY0" fmla="*/ 1490093 h 1490093"/>
              <a:gd name="connsiteX1" fmla="*/ 0 w 3175996"/>
              <a:gd name="connsiteY1" fmla="*/ 1490093 h 1490093"/>
              <a:gd name="connsiteX2" fmla="*/ 0 w 3175996"/>
              <a:gd name="connsiteY2" fmla="*/ 0 h 1490093"/>
              <a:gd name="connsiteX3" fmla="*/ 3175996 w 3175996"/>
              <a:gd name="connsiteY3" fmla="*/ 0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5996" h="1490093">
                <a:moveTo>
                  <a:pt x="2485888" y="1490093"/>
                </a:moveTo>
                <a:lnTo>
                  <a:pt x="0" y="1490093"/>
                </a:lnTo>
                <a:lnTo>
                  <a:pt x="0" y="0"/>
                </a:lnTo>
                <a:lnTo>
                  <a:pt x="31759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8F1F5A56-E82B-4FD5-9025-B72896FFB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67908"/>
            <a:ext cx="9566296" cy="1490093"/>
          </a:xfrm>
          <a:custGeom>
            <a:avLst/>
            <a:gdLst>
              <a:gd name="connsiteX0" fmla="*/ 0 w 9566296"/>
              <a:gd name="connsiteY0" fmla="*/ 0 h 1490093"/>
              <a:gd name="connsiteX1" fmla="*/ 405267 w 9566296"/>
              <a:gd name="connsiteY1" fmla="*/ 0 h 1490093"/>
              <a:gd name="connsiteX2" fmla="*/ 631857 w 9566296"/>
              <a:gd name="connsiteY2" fmla="*/ 0 h 1490093"/>
              <a:gd name="connsiteX3" fmla="*/ 2451761 w 9566296"/>
              <a:gd name="connsiteY3" fmla="*/ 0 h 1490093"/>
              <a:gd name="connsiteX4" fmla="*/ 2901880 w 9566296"/>
              <a:gd name="connsiteY4" fmla="*/ 0 h 1490093"/>
              <a:gd name="connsiteX5" fmla="*/ 3641106 w 9566296"/>
              <a:gd name="connsiteY5" fmla="*/ 0 h 1490093"/>
              <a:gd name="connsiteX6" fmla="*/ 9566296 w 9566296"/>
              <a:gd name="connsiteY6" fmla="*/ 0 h 1490093"/>
              <a:gd name="connsiteX7" fmla="*/ 8876188 w 9566296"/>
              <a:gd name="connsiteY7" fmla="*/ 1490093 h 1490093"/>
              <a:gd name="connsiteX8" fmla="*/ 631857 w 9566296"/>
              <a:gd name="connsiteY8" fmla="*/ 1490093 h 1490093"/>
              <a:gd name="connsiteX9" fmla="*/ 405267 w 9566296"/>
              <a:gd name="connsiteY9" fmla="*/ 1490093 h 1490093"/>
              <a:gd name="connsiteX10" fmla="*/ 0 w 9566296"/>
              <a:gd name="connsiteY10" fmla="*/ 1490093 h 149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66296" h="1490093">
                <a:moveTo>
                  <a:pt x="0" y="0"/>
                </a:moveTo>
                <a:lnTo>
                  <a:pt x="405267" y="0"/>
                </a:lnTo>
                <a:lnTo>
                  <a:pt x="631857" y="0"/>
                </a:lnTo>
                <a:lnTo>
                  <a:pt x="2451761" y="0"/>
                </a:lnTo>
                <a:lnTo>
                  <a:pt x="2901880" y="0"/>
                </a:lnTo>
                <a:lnTo>
                  <a:pt x="3641106" y="0"/>
                </a:lnTo>
                <a:lnTo>
                  <a:pt x="9566296" y="0"/>
                </a:lnTo>
                <a:lnTo>
                  <a:pt x="8876188" y="1490093"/>
                </a:lnTo>
                <a:lnTo>
                  <a:pt x="631857" y="1490093"/>
                </a:lnTo>
                <a:lnTo>
                  <a:pt x="405267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24954"/>
            <a:ext cx="8078342" cy="1096331"/>
          </a:xfrm>
        </p:spPr>
        <p:txBody>
          <a:bodyPr>
            <a:normAutofit/>
          </a:bodyPr>
          <a:lstStyle/>
          <a:p>
            <a:r>
              <a:rPr lang="en-GB" sz="4100" b="1" i="1" dirty="0">
                <a:solidFill>
                  <a:srgbClr val="002060"/>
                </a:solidFill>
              </a:rPr>
              <a:t>Testers need to think for themselves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7DBE7E-C71C-4638-A85C-42641997A8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8436870"/>
              </p:ext>
            </p:extLst>
          </p:nvPr>
        </p:nvGraphicFramePr>
        <p:xfrm>
          <a:off x="838200" y="404734"/>
          <a:ext cx="10515600" cy="472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67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traditional delivery…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8" y="1410253"/>
            <a:ext cx="8229600" cy="235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23" y="4614028"/>
            <a:ext cx="4518433" cy="201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991544" y="350100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r>
              <a:rPr lang="en-GB" dirty="0">
                <a:latin typeface="+mj-lt"/>
              </a:rPr>
              <a:t>… to Continuous Delivery</a:t>
            </a:r>
          </a:p>
        </p:txBody>
      </p:sp>
    </p:spTree>
    <p:extLst>
      <p:ext uri="{BB962C8B-B14F-4D97-AF65-F5344CB8AC3E}">
        <p14:creationId xmlns:p14="http://schemas.microsoft.com/office/powerpoint/2010/main" val="122205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ntinuous testing">
            <a:extLst>
              <a:ext uri="{FF2B5EF4-FFF2-40B4-BE49-F238E27FC236}">
                <a16:creationId xmlns:a16="http://schemas.microsoft.com/office/drawing/2014/main" id="{0F2A47B4-1FE4-48F8-9645-3935CD4E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65" y="508897"/>
            <a:ext cx="6470396" cy="292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ntinuous testing">
            <a:extLst>
              <a:ext uri="{FF2B5EF4-FFF2-40B4-BE49-F238E27FC236}">
                <a16:creationId xmlns:a16="http://schemas.microsoft.com/office/drawing/2014/main" id="{F1449CD1-039F-4E52-8129-91606669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2791"/>
            <a:ext cx="5724939" cy="283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ntinuous testing">
            <a:extLst>
              <a:ext uri="{FF2B5EF4-FFF2-40B4-BE49-F238E27FC236}">
                <a16:creationId xmlns:a16="http://schemas.microsoft.com/office/drawing/2014/main" id="{C05E88DF-D4E9-4A6A-8F62-572CEB5D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77" y="2308282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ntinuous testing">
            <a:extLst>
              <a:ext uri="{FF2B5EF4-FFF2-40B4-BE49-F238E27FC236}">
                <a16:creationId xmlns:a16="http://schemas.microsoft.com/office/drawing/2014/main" id="{4243475F-035C-4304-8E03-5153E4F87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" y="678721"/>
            <a:ext cx="2905400" cy="258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ontinuous testing">
            <a:extLst>
              <a:ext uri="{FF2B5EF4-FFF2-40B4-BE49-F238E27FC236}">
                <a16:creationId xmlns:a16="http://schemas.microsoft.com/office/drawing/2014/main" id="{35A6467D-F51F-43C4-8C99-1F4C551F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52" y="146991"/>
            <a:ext cx="5874026" cy="29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ntinuous testing">
            <a:extLst>
              <a:ext uri="{FF2B5EF4-FFF2-40B4-BE49-F238E27FC236}">
                <a16:creationId xmlns:a16="http://schemas.microsoft.com/office/drawing/2014/main" id="{6D74F996-E3A7-47BB-9AE0-CE27B7DD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6" y="1934355"/>
            <a:ext cx="104013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ontinuous testing">
            <a:extLst>
              <a:ext uri="{FF2B5EF4-FFF2-40B4-BE49-F238E27FC236}">
                <a16:creationId xmlns:a16="http://schemas.microsoft.com/office/drawing/2014/main" id="{9B462AA2-BBF6-4064-87F2-70C0E5111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r="9341"/>
          <a:stretch/>
        </p:blipFill>
        <p:spPr bwMode="auto">
          <a:xfrm>
            <a:off x="-392975" y="259352"/>
            <a:ext cx="12977949" cy="6339296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41205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continuous testing">
            <a:extLst>
              <a:ext uri="{FF2B5EF4-FFF2-40B4-BE49-F238E27FC236}">
                <a16:creationId xmlns:a16="http://schemas.microsoft.com/office/drawing/2014/main" id="{02E1850A-9870-4954-B9A0-FC63D4324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925"/>
            <a:ext cx="12257499" cy="607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6F182FF-E637-4406-BCBA-B0F39CB9B849}"/>
              </a:ext>
            </a:extLst>
          </p:cNvPr>
          <p:cNvGraphicFramePr/>
          <p:nvPr>
            <p:extLst/>
          </p:nvPr>
        </p:nvGraphicFramePr>
        <p:xfrm>
          <a:off x="318052" y="587925"/>
          <a:ext cx="11589026" cy="568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68D9DD21-F2EB-4368-8CF1-A210E6D7B5D6}"/>
              </a:ext>
            </a:extLst>
          </p:cNvPr>
          <p:cNvSpPr/>
          <p:nvPr/>
        </p:nvSpPr>
        <p:spPr>
          <a:xfrm flipH="1">
            <a:off x="496957" y="4154556"/>
            <a:ext cx="11072190" cy="1948069"/>
          </a:xfrm>
          <a:prstGeom prst="curvedUpArrow">
            <a:avLst>
              <a:gd name="adj1" fmla="val 49609"/>
              <a:gd name="adj2" fmla="val 1256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7F60D-0B51-4476-964B-D4DE8B83623D}"/>
              </a:ext>
            </a:extLst>
          </p:cNvPr>
          <p:cNvSpPr txBox="1"/>
          <p:nvPr/>
        </p:nvSpPr>
        <p:spPr>
          <a:xfrm>
            <a:off x="675861" y="587925"/>
            <a:ext cx="10336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All these models extend Waterfall, Structured thinking into continuous delivery</a:t>
            </a:r>
          </a:p>
        </p:txBody>
      </p:sp>
    </p:spTree>
    <p:extLst>
      <p:ext uri="{BB962C8B-B14F-4D97-AF65-F5344CB8AC3E}">
        <p14:creationId xmlns:p14="http://schemas.microsoft.com/office/powerpoint/2010/main" val="282634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cd.herokuapp.com/img/TestAutomationPyram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85" y="1"/>
            <a:ext cx="8697883" cy="68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nsights.sei.cmu.edu/assets/content/F1%20-%20Traditional%20V%20Model.jpg">
            <a:extLst>
              <a:ext uri="{FF2B5EF4-FFF2-40B4-BE49-F238E27FC236}">
                <a16:creationId xmlns:a16="http://schemas.microsoft.com/office/drawing/2014/main" id="{AB93141B-4FC1-4F71-AE15-D8B06AB6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6" y="1114110"/>
            <a:ext cx="7263712" cy="50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AE2BA9DA-9C6D-459F-A9DE-B5E105CEA255}"/>
              </a:ext>
            </a:extLst>
          </p:cNvPr>
          <p:cNvSpPr/>
          <p:nvPr/>
        </p:nvSpPr>
        <p:spPr>
          <a:xfrm>
            <a:off x="3866322" y="1282148"/>
            <a:ext cx="5262688" cy="1865785"/>
          </a:xfrm>
          <a:prstGeom prst="wedgeRectCallout">
            <a:avLst>
              <a:gd name="adj1" fmla="val -54553"/>
              <a:gd name="adj2" fmla="val 1277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/>
              <a:t>It’s just the 1980s </a:t>
            </a:r>
            <a:br>
              <a:rPr lang="en-GB" sz="4400" dirty="0"/>
            </a:br>
            <a:r>
              <a:rPr lang="en-GB" sz="4400" dirty="0"/>
              <a:t>V-Model all over again!</a:t>
            </a:r>
          </a:p>
        </p:txBody>
      </p:sp>
    </p:spTree>
    <p:extLst>
      <p:ext uri="{BB962C8B-B14F-4D97-AF65-F5344CB8AC3E}">
        <p14:creationId xmlns:p14="http://schemas.microsoft.com/office/powerpoint/2010/main" val="3791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1509</Words>
  <Application>Microsoft Office PowerPoint</Application>
  <PresentationFormat>Widescreen</PresentationFormat>
  <Paragraphs>261</Paragraphs>
  <Slides>34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Gill Sans MT</vt:lpstr>
      <vt:lpstr>Ink Free</vt:lpstr>
      <vt:lpstr>1_Office Theme</vt:lpstr>
      <vt:lpstr>Mesh</vt:lpstr>
      <vt:lpstr>2_Office Theme</vt:lpstr>
      <vt:lpstr>Office Theme</vt:lpstr>
      <vt:lpstr>Building a Software Community-Driven Tester Skills Programme</vt:lpstr>
      <vt:lpstr>PowerPoint Presentation</vt:lpstr>
      <vt:lpstr>Agenda</vt:lpstr>
      <vt:lpstr>Digital</vt:lpstr>
      <vt:lpstr>Testers need to think for themselves</vt:lpstr>
      <vt:lpstr>From traditional delivery…</vt:lpstr>
      <vt:lpstr>PowerPoint Presentation</vt:lpstr>
      <vt:lpstr>PowerPoint Presentation</vt:lpstr>
      <vt:lpstr>PowerPoint Presentation</vt:lpstr>
      <vt:lpstr>Staged thinking won’t work in a continuous process</vt:lpstr>
      <vt:lpstr>We need to think clearly; Let’s remove LOGISTICS (for now)</vt:lpstr>
      <vt:lpstr>From sequential, staged processes to …</vt:lpstr>
      <vt:lpstr>Continuous event-driven THOUGHT processes</vt:lpstr>
      <vt:lpstr>Thinking in a Dynamic, Event-Driven Process</vt:lpstr>
      <vt:lpstr>Status is what we are thinking and doing, not where a feature is on a board</vt:lpstr>
      <vt:lpstr>Continuous Collaboration</vt:lpstr>
      <vt:lpstr>A very different skillset is required</vt:lpstr>
      <vt:lpstr>PowerPoint Presentation</vt:lpstr>
      <vt:lpstr>Certification schemes …</vt:lpstr>
      <vt:lpstr>The Tester Skills Program</vt:lpstr>
      <vt:lpstr>PowerPoint Presentation</vt:lpstr>
      <vt:lpstr>PowerPoint Presentation</vt:lpstr>
      <vt:lpstr>Existential crisis for testers</vt:lpstr>
      <vt:lpstr>What can we do? </vt:lpstr>
      <vt:lpstr>Vision</vt:lpstr>
      <vt:lpstr>Progress</vt:lpstr>
      <vt:lpstr>PowerPoint Presentation</vt:lpstr>
      <vt:lpstr>TSP Foundation</vt:lpstr>
      <vt:lpstr>Tester Skills Program v Certification</vt:lpstr>
      <vt:lpstr>Skills focus</vt:lpstr>
      <vt:lpstr>New tester behaviours</vt:lpstr>
      <vt:lpstr>TSP challenges you to think for yourself…</vt:lpstr>
      <vt:lpstr>To follow progress join our mailing list…</vt:lpstr>
      <vt:lpstr>Building a Software Community-Driven Tester Skills Programme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Software Community-Driven Tester Skills Programme</dc:title>
  <dc:creator>Paul Gerrard</dc:creator>
  <cp:lastModifiedBy>Paul Gerrard</cp:lastModifiedBy>
  <cp:revision>2</cp:revision>
  <dcterms:created xsi:type="dcterms:W3CDTF">2019-05-31T15:41:48Z</dcterms:created>
  <dcterms:modified xsi:type="dcterms:W3CDTF">2019-06-01T07:08:13Z</dcterms:modified>
</cp:coreProperties>
</file>