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e25d16d2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e25d16d2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contact details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f4b44de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f4b44de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1f1ef454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1f1ef454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1f1ef454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1f1ef454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much time for team goals and motivation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1f1ef454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1f1ef454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e25d16d2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e25d16d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f4b44de1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f4b44de1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 and company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First 100 days of successful leadership</a:t>
            </a:r>
            <a:endParaRPr sz="37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Shushan Aspaturyan / PicsArt Yerevan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09425" y="121142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to do after accepting a leadership offer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QA Team Lead at PicsArt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1.5 years experience in Leadership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2+ years experience in Lecturing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8+ years experience in QE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shushan.aspaturyan@gmail.com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47726" l="0" r="0" t="0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type="title"/>
          </p:nvPr>
        </p:nvSpPr>
        <p:spPr>
          <a:xfrm>
            <a:off x="4939500" y="821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About me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88" y="0"/>
            <a:ext cx="385762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409425" y="121142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to do after accepting a leadership offer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Creating a draft plan of actions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Communication with hiring manager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First meetings with team members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Reading relevant articles/ books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Relaxing Into it</a:t>
            </a:r>
            <a:endParaRPr sz="24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183575" y="147085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to do after accepting a leadership offer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-291465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619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What do you have to know before meeting the team members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Gathering information on team members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Getting team history and background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Conflict history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65500" y="943025"/>
            <a:ext cx="39519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67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Char char="-"/>
            </a:pPr>
            <a:r>
              <a:rPr lang="en" sz="3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you have to know before meeting the team members</a:t>
            </a:r>
            <a:endParaRPr sz="900"/>
          </a:p>
        </p:txBody>
      </p:sp>
      <p:sp>
        <p:nvSpPr>
          <p:cNvPr id="88" name="Google Shape;88;p16"/>
          <p:cNvSpPr txBox="1"/>
          <p:nvPr>
            <p:ph type="title"/>
          </p:nvPr>
        </p:nvSpPr>
        <p:spPr>
          <a:xfrm>
            <a:off x="283688" y="17113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do you have to know before meeting the team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46276" t="0"/>
          <a:stretch/>
        </p:blipFill>
        <p:spPr>
          <a:xfrm>
            <a:off x="0" y="0"/>
            <a:ext cx="4571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type="title"/>
          </p:nvPr>
        </p:nvSpPr>
        <p:spPr>
          <a:xfrm>
            <a:off x="172200" y="165295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Actions to be done before meeting the team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Trust Building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Trust is a two way road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Understanding leverage and motivation of every team member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Establishing teamwork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Getting to a fully functional team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Setting goals for team members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Trust building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22937" r="4567" t="0"/>
          <a:stretch/>
        </p:blipFill>
        <p:spPr>
          <a:xfrm>
            <a:off x="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Trust Building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Team 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Team unity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Having 1 on 1 meetings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Getting team to set their own goals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Getting consensus on goals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Junction of personal goals with team goals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32769" r="3213" t="0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3080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Team Goals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Motivation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Participation in daily work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Emotional intelligence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Positive </a:t>
            </a: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attitude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Team buildings 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Team member career building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108375" y="14955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Motivation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35823" r="0" t="0"/>
          <a:stretch/>
        </p:blipFill>
        <p:spPr>
          <a:xfrm>
            <a:off x="-338775" y="0"/>
            <a:ext cx="4939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type="title"/>
          </p:nvPr>
        </p:nvSpPr>
        <p:spPr>
          <a:xfrm>
            <a:off x="0" y="1656825"/>
            <a:ext cx="41535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Motivation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Motivation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6" name="Google Shape;126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Planning 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Trust building with the team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Team goals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Motivation of each team member</a:t>
            </a:r>
            <a:endParaRPr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Fully functional team in 3 months </a:t>
            </a:r>
            <a:endParaRPr i="1" sz="16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108375" y="1495575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Motivation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type="title"/>
          </p:nvPr>
        </p:nvSpPr>
        <p:spPr>
          <a:xfrm>
            <a:off x="0" y="1495575"/>
            <a:ext cx="41535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lt1"/>
                </a:solidFill>
              </a:rPr>
              <a:t>Conclusion 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01800" y="2065350"/>
            <a:ext cx="3687300" cy="10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40"/>
              <a:t>Thank you!</a:t>
            </a:r>
            <a:endParaRPr sz="3340"/>
          </a:p>
        </p:txBody>
      </p:sp>
      <p:sp>
        <p:nvSpPr>
          <p:cNvPr id="136" name="Google Shape;136;p21"/>
          <p:cNvSpPr txBox="1"/>
          <p:nvPr/>
        </p:nvSpPr>
        <p:spPr>
          <a:xfrm>
            <a:off x="4563150" y="572850"/>
            <a:ext cx="41199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101" y="4300201"/>
            <a:ext cx="837899" cy="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