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7"/>
  </p:notesMasterIdLst>
  <p:handoutMasterIdLst>
    <p:handoutMasterId r:id="rId28"/>
  </p:handoutMasterIdLst>
  <p:sldIdLst>
    <p:sldId id="410" r:id="rId2"/>
    <p:sldId id="418" r:id="rId3"/>
    <p:sldId id="442" r:id="rId4"/>
    <p:sldId id="420" r:id="rId5"/>
    <p:sldId id="422" r:id="rId6"/>
    <p:sldId id="423" r:id="rId7"/>
    <p:sldId id="421" r:id="rId8"/>
    <p:sldId id="424" r:id="rId9"/>
    <p:sldId id="425" r:id="rId10"/>
    <p:sldId id="426" r:id="rId11"/>
    <p:sldId id="427" r:id="rId12"/>
    <p:sldId id="429" r:id="rId13"/>
    <p:sldId id="437" r:id="rId14"/>
    <p:sldId id="431" r:id="rId15"/>
    <p:sldId id="434" r:id="rId16"/>
    <p:sldId id="435" r:id="rId17"/>
    <p:sldId id="436" r:id="rId18"/>
    <p:sldId id="428" r:id="rId19"/>
    <p:sldId id="439" r:id="rId20"/>
    <p:sldId id="441" r:id="rId21"/>
    <p:sldId id="443" r:id="rId22"/>
    <p:sldId id="444" r:id="rId23"/>
    <p:sldId id="445" r:id="rId24"/>
    <p:sldId id="438" r:id="rId25"/>
    <p:sldId id="4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85" userDrawn="1">
          <p15:clr>
            <a:srgbClr val="A4A3A4"/>
          </p15:clr>
        </p15:guide>
        <p15:guide id="3" pos="7469"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825"/>
    <a:srgbClr val="30384B"/>
    <a:srgbClr val="F15A22"/>
    <a:srgbClr val="143AC9"/>
    <a:srgbClr val="B5BCC4"/>
    <a:srgbClr val="787F8D"/>
    <a:srgbClr val="4A577A"/>
    <a:srgbClr val="F36F21"/>
    <a:srgbClr val="D9D9D9"/>
    <a:srgbClr val="CCD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103" autoAdjust="0"/>
  </p:normalViewPr>
  <p:slideViewPr>
    <p:cSldViewPr snapToGrid="0" snapToObjects="1" showGuides="1">
      <p:cViewPr varScale="1">
        <p:scale>
          <a:sx n="83" d="100"/>
          <a:sy n="83" d="100"/>
        </p:scale>
        <p:origin x="686" y="62"/>
      </p:cViewPr>
      <p:guideLst>
        <p:guide orient="horz" pos="1185"/>
        <p:guide pos="7469"/>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showGuides="1">
      <p:cViewPr varScale="1">
        <p:scale>
          <a:sx n="123" d="100"/>
          <a:sy n="123" d="100"/>
        </p:scale>
        <p:origin x="489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311C6-5EC7-4E8B-A2BC-EED3E787271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230602C-7715-41F1-9B71-6AA480E749DF}">
      <dgm:prSet phldrT="[Text]" custT="1"/>
      <dgm:spPr>
        <a:solidFill>
          <a:srgbClr val="B5BCC4">
            <a:alpha val="90000"/>
          </a:srgbClr>
        </a:solidFill>
        <a:ln>
          <a:noFill/>
        </a:ln>
      </dgm:spPr>
      <dgm:t>
        <a:bodyPr/>
        <a:lstStyle/>
        <a:p>
          <a:pPr algn="l"/>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Severity</a:t>
          </a:r>
        </a:p>
      </dgm:t>
    </dgm:pt>
    <dgm:pt modelId="{F3832ACC-E23F-4D64-94BC-BC3DCFE9E1A9}" type="parTrans" cxnId="{B784D6A9-6480-4C06-85A9-983551A42DA6}">
      <dgm:prSet/>
      <dgm:spPr/>
      <dgm:t>
        <a:bodyPr/>
        <a:lstStyle/>
        <a:p>
          <a:endParaRPr lang="en-US">
            <a:latin typeface="Arial" panose="020B0604020202020204" pitchFamily="34" charset="0"/>
            <a:cs typeface="Arial" panose="020B0604020202020204" pitchFamily="34" charset="0"/>
          </a:endParaRPr>
        </a:p>
      </dgm:t>
    </dgm:pt>
    <dgm:pt modelId="{825146DF-FB20-48DC-81CA-C00FC04589A1}" type="sibTrans" cxnId="{B784D6A9-6480-4C06-85A9-983551A42DA6}">
      <dgm:prSet/>
      <dgm:spPr/>
      <dgm:t>
        <a:bodyPr/>
        <a:lstStyle/>
        <a:p>
          <a:endParaRPr lang="en-US"/>
        </a:p>
      </dgm:t>
    </dgm:pt>
    <dgm:pt modelId="{AC6C2448-E331-43E8-A1CC-DD1A52404866}">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Functional area</a:t>
          </a:r>
        </a:p>
      </dgm:t>
    </dgm:pt>
    <dgm:pt modelId="{00ED9C66-3A9E-4677-95C2-FE72B062E4B4}" type="parTrans" cxnId="{7FDEBF04-8AC8-43CA-9A11-808A065175EA}">
      <dgm:prSet/>
      <dgm:spPr>
        <a:ln w="25400">
          <a:solidFill>
            <a:srgbClr val="EA5825"/>
          </a:solidFill>
        </a:ln>
      </dgm:spPr>
      <dgm:t>
        <a:bodyPr/>
        <a:lstStyle/>
        <a:p>
          <a:endParaRPr lang="en-US">
            <a:latin typeface="Arial" panose="020B0604020202020204" pitchFamily="34" charset="0"/>
            <a:cs typeface="Arial" panose="020B0604020202020204" pitchFamily="34" charset="0"/>
          </a:endParaRPr>
        </a:p>
      </dgm:t>
    </dgm:pt>
    <dgm:pt modelId="{71A9412A-BF07-4488-8AA5-38972D11D2A4}" type="sibTrans" cxnId="{7FDEBF04-8AC8-43CA-9A11-808A065175EA}">
      <dgm:prSet/>
      <dgm:spPr/>
      <dgm:t>
        <a:bodyPr/>
        <a:lstStyle/>
        <a:p>
          <a:endParaRPr lang="en-US"/>
        </a:p>
      </dgm:t>
    </dgm:pt>
    <dgm:pt modelId="{225E90CB-D360-4077-BB8F-FE0958DF230E}">
      <dgm:prSet phldrT="[Text]" custT="1"/>
      <dgm:spPr>
        <a:solidFill>
          <a:srgbClr val="EA5825"/>
        </a:solidFill>
        <a:ln>
          <a:noFill/>
        </a:ln>
      </dgm:spPr>
      <dgm:t>
        <a:bodyPr/>
        <a:lstStyle/>
        <a:p>
          <a:r>
            <a:rPr lang="en-US" sz="2800" dirty="0">
              <a:latin typeface="Arial" panose="020B0604020202020204" pitchFamily="34" charset="0"/>
              <a:ea typeface="Tahoma" panose="020B0604030504040204" pitchFamily="34" charset="0"/>
              <a:cs typeface="Arial" panose="020B0604020202020204" pitchFamily="34" charset="0"/>
            </a:rPr>
            <a:t>…</a:t>
          </a:r>
        </a:p>
      </dgm:t>
    </dgm:pt>
    <dgm:pt modelId="{1409C161-22C2-4F60-8430-730791ED5EEA}" type="parTrans" cxnId="{9708DA31-69E2-48E1-A5DD-D9F40401E7AB}">
      <dgm:prSet/>
      <dgm:spPr/>
      <dgm:t>
        <a:bodyPr/>
        <a:lstStyle/>
        <a:p>
          <a:endParaRPr lang="en-US"/>
        </a:p>
      </dgm:t>
    </dgm:pt>
    <dgm:pt modelId="{C57456B0-85F2-477D-85E0-CC99498613D4}" type="sibTrans" cxnId="{9708DA31-69E2-48E1-A5DD-D9F40401E7AB}">
      <dgm:prSet/>
      <dgm:spPr/>
      <dgm:t>
        <a:bodyPr/>
        <a:lstStyle/>
        <a:p>
          <a:endParaRPr lang="en-US"/>
        </a:p>
      </dgm:t>
    </dgm:pt>
    <dgm:pt modelId="{B59F3046-74A9-4304-AD6C-E98FA1B014E7}">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a:t>
          </a:r>
        </a:p>
      </dgm:t>
    </dgm:pt>
    <dgm:pt modelId="{03FDC6FB-1A89-41AB-A93C-8BDDC56113D9}" type="parTrans" cxnId="{31B0815F-C670-45D4-AB02-D02CEDB22C86}">
      <dgm:prSet/>
      <dgm:spPr/>
      <dgm:t>
        <a:bodyPr/>
        <a:lstStyle/>
        <a:p>
          <a:endParaRPr lang="en-US">
            <a:latin typeface="Arial" panose="020B0604020202020204" pitchFamily="34" charset="0"/>
            <a:cs typeface="Arial" panose="020B0604020202020204" pitchFamily="34" charset="0"/>
          </a:endParaRPr>
        </a:p>
      </dgm:t>
    </dgm:pt>
    <dgm:pt modelId="{9F837DBF-FC82-45D8-BCBD-B178652C31C4}" type="sibTrans" cxnId="{31B0815F-C670-45D4-AB02-D02CEDB22C86}">
      <dgm:prSet/>
      <dgm:spPr/>
      <dgm:t>
        <a:bodyPr/>
        <a:lstStyle/>
        <a:p>
          <a:endParaRPr lang="en-US"/>
        </a:p>
      </dgm:t>
    </dgm:pt>
    <dgm:pt modelId="{6229A8C4-E222-49CC-AC38-3A74CFD2DB26}">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a:t>
          </a:r>
        </a:p>
      </dgm:t>
    </dgm:pt>
    <dgm:pt modelId="{EC545FBD-68EC-41F2-A3D3-0BF69047BF2B}" type="parTrans" cxnId="{E27E69DC-F396-49AC-B45F-4404E84CB0AE}">
      <dgm:prSet/>
      <dgm:spPr/>
      <dgm:t>
        <a:bodyPr/>
        <a:lstStyle/>
        <a:p>
          <a:endParaRPr lang="en-US"/>
        </a:p>
      </dgm:t>
    </dgm:pt>
    <dgm:pt modelId="{32488168-AE5D-4942-9F09-A4CBE615BF02}" type="sibTrans" cxnId="{E27E69DC-F396-49AC-B45F-4404E84CB0AE}">
      <dgm:prSet/>
      <dgm:spPr/>
      <dgm:t>
        <a:bodyPr/>
        <a:lstStyle/>
        <a:p>
          <a:endParaRPr lang="en-US"/>
        </a:p>
      </dgm:t>
    </dgm:pt>
    <dgm:pt modelId="{874D3E21-8EDE-48C2-A2B6-7142B614D315}">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a:t>
          </a:r>
        </a:p>
      </dgm:t>
    </dgm:pt>
    <dgm:pt modelId="{74BB079C-F3C2-4156-AB6E-D66F07B8B91D}" type="parTrans" cxnId="{5C7AE8F0-9BAF-4674-BD1D-CCDBF9BD1791}">
      <dgm:prSet/>
      <dgm:spPr>
        <a:ln w="25400">
          <a:solidFill>
            <a:srgbClr val="EA5825"/>
          </a:solidFill>
        </a:ln>
      </dgm:spPr>
      <dgm:t>
        <a:bodyPr/>
        <a:lstStyle/>
        <a:p>
          <a:endParaRPr lang="en-US">
            <a:latin typeface="Arial" panose="020B0604020202020204" pitchFamily="34" charset="0"/>
            <a:cs typeface="Arial" panose="020B0604020202020204" pitchFamily="34" charset="0"/>
          </a:endParaRPr>
        </a:p>
      </dgm:t>
    </dgm:pt>
    <dgm:pt modelId="{AFD5E523-C8EB-4534-A8E1-518343C96985}" type="sibTrans" cxnId="{5C7AE8F0-9BAF-4674-BD1D-CCDBF9BD1791}">
      <dgm:prSet/>
      <dgm:spPr/>
      <dgm:t>
        <a:bodyPr/>
        <a:lstStyle/>
        <a:p>
          <a:endParaRPr lang="en-US"/>
        </a:p>
      </dgm:t>
    </dgm:pt>
    <dgm:pt modelId="{EF275A19-31A7-410B-BFD9-F3E9A10C94A3}">
      <dgm:prSet phldrT="[Text]" custT="1"/>
      <dgm:spPr>
        <a:solidFill>
          <a:srgbClr val="EA5825"/>
        </a:solidFill>
        <a:ln>
          <a:noFill/>
        </a:ln>
      </dgm:spPr>
      <dgm:t>
        <a:bodyPr/>
        <a:lstStyle/>
        <a:p>
          <a:r>
            <a:rPr lang="en-US" sz="2800" dirty="0">
              <a:latin typeface="Arial" panose="020B0604020202020204" pitchFamily="34" charset="0"/>
              <a:ea typeface="Tahoma" panose="020B0604030504040204" pitchFamily="34" charset="0"/>
              <a:cs typeface="Arial" panose="020B0604020202020204" pitchFamily="34" charset="0"/>
            </a:rPr>
            <a:t>Jira attributes</a:t>
          </a:r>
        </a:p>
      </dgm:t>
    </dgm:pt>
    <dgm:pt modelId="{DC497E79-C4D2-423E-A1AC-34AF366CB4A5}" type="sibTrans" cxnId="{3A4D1858-E56D-495A-BB64-965BE539DD4F}">
      <dgm:prSet/>
      <dgm:spPr/>
      <dgm:t>
        <a:bodyPr/>
        <a:lstStyle/>
        <a:p>
          <a:endParaRPr lang="en-US"/>
        </a:p>
      </dgm:t>
    </dgm:pt>
    <dgm:pt modelId="{74B29A26-825C-40AD-AD7E-2F9C27023211}" type="parTrans" cxnId="{3A4D1858-E56D-495A-BB64-965BE539DD4F}">
      <dgm:prSet/>
      <dgm:spPr/>
      <dgm:t>
        <a:bodyPr/>
        <a:lstStyle/>
        <a:p>
          <a:endParaRPr lang="en-US"/>
        </a:p>
      </dgm:t>
    </dgm:pt>
    <dgm:pt modelId="{0414896D-A221-4F52-A1A0-5CEB8B302790}">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Required resources</a:t>
          </a:r>
        </a:p>
      </dgm:t>
    </dgm:pt>
    <dgm:pt modelId="{64056797-ACC2-4EB4-B5AE-043AF46B7F7B}">
      <dgm:prSet phldrT="[Text]" custT="1"/>
      <dgm:spPr>
        <a:solidFill>
          <a:srgbClr val="B5BCC4">
            <a:alpha val="90000"/>
          </a:srgbClr>
        </a:solidFill>
        <a:ln>
          <a:noFill/>
        </a:ln>
      </dgm:spPr>
      <dgm:t>
        <a:bodyPr/>
        <a:lstStyle/>
        <a:p>
          <a:pPr algn="l"/>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Separate</a:t>
          </a:r>
        </a:p>
      </dgm:t>
    </dgm:pt>
    <dgm:pt modelId="{82351F2D-044E-4A19-BDA4-997227FD5B34}">
      <dgm:prSet phldrT="[Text]" custT="1"/>
      <dgm:spPr>
        <a:solidFill>
          <a:srgbClr val="EA5825"/>
        </a:solidFill>
        <a:ln>
          <a:noFill/>
        </a:ln>
      </dgm:spPr>
      <dgm:t>
        <a:bodyPr/>
        <a:lstStyle/>
        <a:p>
          <a:r>
            <a:rPr lang="en-US" sz="2800" dirty="0">
              <a:latin typeface="Arial" panose="020B0604020202020204" pitchFamily="34" charset="0"/>
              <a:ea typeface="Tahoma" panose="020B0604030504040204" pitchFamily="34" charset="0"/>
              <a:cs typeface="Arial" panose="020B0604020202020204" pitchFamily="34" charset="0"/>
            </a:rPr>
            <a:t>Annotations</a:t>
          </a:r>
        </a:p>
      </dgm:t>
    </dgm:pt>
    <dgm:pt modelId="{2E5BC225-4581-4866-910A-65E19CED6AF0}" type="sibTrans" cxnId="{F374D69C-ABB2-46BB-954A-98DDD43D1DA7}">
      <dgm:prSet/>
      <dgm:spPr/>
      <dgm:t>
        <a:bodyPr/>
        <a:lstStyle/>
        <a:p>
          <a:endParaRPr lang="en-US"/>
        </a:p>
      </dgm:t>
    </dgm:pt>
    <dgm:pt modelId="{841A15CF-C266-4BA8-B096-8FBCF9789D10}" type="parTrans" cxnId="{F374D69C-ABB2-46BB-954A-98DDD43D1DA7}">
      <dgm:prSet/>
      <dgm:spPr/>
      <dgm:t>
        <a:bodyPr/>
        <a:lstStyle/>
        <a:p>
          <a:endParaRPr lang="en-US"/>
        </a:p>
      </dgm:t>
    </dgm:pt>
    <dgm:pt modelId="{3F229934-F4BA-4BDC-A2F9-7605897AE18C}" type="sibTrans" cxnId="{A4609585-91D3-40D9-BC55-17596BA3C065}">
      <dgm:prSet/>
      <dgm:spPr/>
      <dgm:t>
        <a:bodyPr/>
        <a:lstStyle/>
        <a:p>
          <a:endParaRPr lang="en-US"/>
        </a:p>
      </dgm:t>
    </dgm:pt>
    <dgm:pt modelId="{528BA05A-7178-47F3-BCC8-50CD1648A7DE}" type="parTrans" cxnId="{A4609585-91D3-40D9-BC55-17596BA3C065}">
      <dgm:prSet/>
      <dgm:spPr>
        <a:ln w="25400">
          <a:solidFill>
            <a:srgbClr val="EA5825"/>
          </a:solidFill>
        </a:ln>
      </dgm:spPr>
      <dgm:t>
        <a:bodyPr/>
        <a:lstStyle/>
        <a:p>
          <a:endParaRPr lang="en-US">
            <a:latin typeface="Arial" panose="020B0604020202020204" pitchFamily="34" charset="0"/>
            <a:cs typeface="Arial" panose="020B0604020202020204" pitchFamily="34" charset="0"/>
          </a:endParaRPr>
        </a:p>
      </dgm:t>
    </dgm:pt>
    <dgm:pt modelId="{F5FECA6D-5ED1-42C5-A30D-C74FABC1999B}" type="sibTrans" cxnId="{F7C05B78-CAB7-4597-B5AA-1166456B3AF4}">
      <dgm:prSet/>
      <dgm:spPr/>
      <dgm:t>
        <a:bodyPr/>
        <a:lstStyle/>
        <a:p>
          <a:endParaRPr lang="en-US"/>
        </a:p>
      </dgm:t>
    </dgm:pt>
    <dgm:pt modelId="{9AFEBBC9-4C31-4750-BDAD-C5E6F4E76D53}" type="parTrans" cxnId="{F7C05B78-CAB7-4597-B5AA-1166456B3AF4}">
      <dgm:prSet/>
      <dgm:spPr/>
      <dgm:t>
        <a:bodyPr/>
        <a:lstStyle/>
        <a:p>
          <a:endParaRPr lang="en-US">
            <a:latin typeface="Arial" panose="020B0604020202020204" pitchFamily="34" charset="0"/>
            <a:cs typeface="Arial" panose="020B0604020202020204" pitchFamily="34" charset="0"/>
          </a:endParaRPr>
        </a:p>
      </dgm:t>
    </dgm:pt>
    <dgm:pt modelId="{A17FE32E-08FE-4EE2-8CF6-8845461CD0AB}">
      <dgm:prSet phldrT="[Text]" custT="1"/>
      <dgm:spPr>
        <a:solidFill>
          <a:srgbClr val="B5BCC4">
            <a:alpha val="90000"/>
          </a:srgbClr>
        </a:solidFill>
        <a:ln>
          <a:noFill/>
        </a:ln>
      </dgm:spPr>
      <dgm:t>
        <a:bodyPr/>
        <a:lstStyle/>
        <a:p>
          <a:pPr algn="l"/>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True</a:t>
          </a:r>
        </a:p>
      </dgm:t>
    </dgm:pt>
    <dgm:pt modelId="{CDE598AD-995C-42C0-B85C-E7D9F5840FB4}" type="parTrans" cxnId="{F85CD52B-A3EE-4754-BD25-78E2DAB07AFB}">
      <dgm:prSet/>
      <dgm:spPr/>
      <dgm:t>
        <a:bodyPr/>
        <a:lstStyle/>
        <a:p>
          <a:endParaRPr lang="en-US"/>
        </a:p>
      </dgm:t>
    </dgm:pt>
    <dgm:pt modelId="{25544124-CB87-441F-9DC1-4AFA3959C68A}" type="sibTrans" cxnId="{F85CD52B-A3EE-4754-BD25-78E2DAB07AFB}">
      <dgm:prSet/>
      <dgm:spPr/>
      <dgm:t>
        <a:bodyPr/>
        <a:lstStyle/>
        <a:p>
          <a:endParaRPr lang="en-US"/>
        </a:p>
      </dgm:t>
    </dgm:pt>
    <dgm:pt modelId="{595159B7-E87E-4D32-A1C5-09E3B954BC11}">
      <dgm:prSet phldrT="[Text]" custT="1"/>
      <dgm:spPr>
        <a:solidFill>
          <a:srgbClr val="B5BCC4">
            <a:alpha val="90000"/>
          </a:srgbClr>
        </a:solidFill>
        <a:ln>
          <a:noFill/>
        </a:ln>
      </dgm:spPr>
      <dgm:t>
        <a:bodyPr/>
        <a:lstStyle/>
        <a:p>
          <a:pPr algn="l"/>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Functional</a:t>
          </a:r>
        </a:p>
      </dgm:t>
    </dgm:pt>
    <dgm:pt modelId="{CC8615F4-92E6-4716-ADE4-D00626DB1B5E}" type="parTrans" cxnId="{764DAB36-3860-4F4F-A76E-B20F65379C2D}">
      <dgm:prSet/>
      <dgm:spPr/>
      <dgm:t>
        <a:bodyPr/>
        <a:lstStyle/>
        <a:p>
          <a:endParaRPr lang="en-US"/>
        </a:p>
      </dgm:t>
    </dgm:pt>
    <dgm:pt modelId="{FA7A8F3C-2E58-425D-99B8-1A45E659F4C9}" type="sibTrans" cxnId="{764DAB36-3860-4F4F-A76E-B20F65379C2D}">
      <dgm:prSet/>
      <dgm:spPr/>
      <dgm:t>
        <a:bodyPr/>
        <a:lstStyle/>
        <a:p>
          <a:endParaRPr lang="en-US"/>
        </a:p>
      </dgm:t>
    </dgm:pt>
    <dgm:pt modelId="{6ED91F05-2824-4AC3-8321-44ACE55A9022}">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Order processing</a:t>
          </a:r>
        </a:p>
      </dgm:t>
    </dgm:pt>
    <dgm:pt modelId="{0CABB036-16D7-4657-92C7-160919D27207}" type="parTrans" cxnId="{F754544A-3B9D-433B-B48A-BEFC9D107DBE}">
      <dgm:prSet/>
      <dgm:spPr/>
      <dgm:t>
        <a:bodyPr/>
        <a:lstStyle/>
        <a:p>
          <a:endParaRPr lang="en-US"/>
        </a:p>
      </dgm:t>
    </dgm:pt>
    <dgm:pt modelId="{1B2B9534-7755-4AF4-997D-97AAEC6E48E1}" type="sibTrans" cxnId="{F754544A-3B9D-433B-B48A-BEFC9D107DBE}">
      <dgm:prSet/>
      <dgm:spPr/>
      <dgm:t>
        <a:bodyPr/>
        <a:lstStyle/>
        <a:p>
          <a:endParaRPr lang="en-US"/>
        </a:p>
      </dgm:t>
    </dgm:pt>
    <dgm:pt modelId="{23B4E5FA-9BF1-4E3D-BE8D-3514EC347F1D}">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Quote processing</a:t>
          </a:r>
        </a:p>
      </dgm:t>
    </dgm:pt>
    <dgm:pt modelId="{D7395C13-6BC6-476D-BE40-F8AC224280FA}" type="parTrans" cxnId="{A3D4D6B8-3175-47F7-BF47-3540211DF7B4}">
      <dgm:prSet/>
      <dgm:spPr/>
      <dgm:t>
        <a:bodyPr/>
        <a:lstStyle/>
        <a:p>
          <a:endParaRPr lang="en-US"/>
        </a:p>
      </dgm:t>
    </dgm:pt>
    <dgm:pt modelId="{0E035BB4-75FE-4756-8556-B51A27714DFE}" type="sibTrans" cxnId="{A3D4D6B8-3175-47F7-BF47-3540211DF7B4}">
      <dgm:prSet/>
      <dgm:spPr/>
      <dgm:t>
        <a:bodyPr/>
        <a:lstStyle/>
        <a:p>
          <a:endParaRPr lang="en-US"/>
        </a:p>
      </dgm:t>
    </dgm:pt>
    <dgm:pt modelId="{59557701-252C-4A79-974D-6A5D7AF26117}">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User</a:t>
          </a:r>
        </a:p>
      </dgm:t>
    </dgm:pt>
    <dgm:pt modelId="{E4345CB2-BCC5-4DA4-A848-D16B5E7EDE3B}" type="parTrans" cxnId="{67788850-59D5-4863-A7B5-6312CD8894C3}">
      <dgm:prSet/>
      <dgm:spPr/>
      <dgm:t>
        <a:bodyPr/>
        <a:lstStyle/>
        <a:p>
          <a:endParaRPr lang="en-US"/>
        </a:p>
      </dgm:t>
    </dgm:pt>
    <dgm:pt modelId="{318FBB80-F22A-4A46-90B5-DF51874E4259}" type="sibTrans" cxnId="{67788850-59D5-4863-A7B5-6312CD8894C3}">
      <dgm:prSet/>
      <dgm:spPr/>
      <dgm:t>
        <a:bodyPr/>
        <a:lstStyle/>
        <a:p>
          <a:endParaRPr lang="en-US"/>
        </a:p>
      </dgm:t>
    </dgm:pt>
    <dgm:pt modelId="{C41DB14F-5CF0-4969-851E-270A32D6E313}">
      <dgm:prSet phldrT="[Text]" custT="1"/>
      <dgm:spPr>
        <a:solidFill>
          <a:srgbClr val="B5BCC4">
            <a:alpha val="90000"/>
          </a:srgbClr>
        </a:solidFill>
        <a:ln>
          <a:noFill/>
        </a:ln>
      </dgm:spPr>
      <dgm:t>
        <a:bodyPr/>
        <a:lstStyle/>
        <a:p>
          <a:r>
            <a:rPr lang="en-US" sz="2000" dirty="0">
              <a:solidFill>
                <a:schemeClr val="bg1"/>
              </a:solidFill>
              <a:latin typeface="Arial" panose="020B0604020202020204" pitchFamily="34" charset="0"/>
              <a:ea typeface="Tahoma" panose="020B0604030504040204" pitchFamily="34" charset="0"/>
              <a:cs typeface="Arial" panose="020B0604020202020204" pitchFamily="34" charset="0"/>
            </a:rPr>
            <a:t>Account</a:t>
          </a:r>
        </a:p>
      </dgm:t>
    </dgm:pt>
    <dgm:pt modelId="{5E6ABCEC-4CA2-45CF-A27E-095384730049}" type="parTrans" cxnId="{56E36142-18E4-4511-B494-5807D52D9BCE}">
      <dgm:prSet/>
      <dgm:spPr/>
      <dgm:t>
        <a:bodyPr/>
        <a:lstStyle/>
        <a:p>
          <a:endParaRPr lang="en-US"/>
        </a:p>
      </dgm:t>
    </dgm:pt>
    <dgm:pt modelId="{BFAF5618-F45E-4E32-B9C0-D95F0559A95F}" type="sibTrans" cxnId="{56E36142-18E4-4511-B494-5807D52D9BCE}">
      <dgm:prSet/>
      <dgm:spPr/>
      <dgm:t>
        <a:bodyPr/>
        <a:lstStyle/>
        <a:p>
          <a:endParaRPr lang="en-US"/>
        </a:p>
      </dgm:t>
    </dgm:pt>
    <dgm:pt modelId="{866A7446-BC4F-474B-A26F-78B6CCBA5C4F}" type="pres">
      <dgm:prSet presAssocID="{AA8311C6-5EC7-4E8B-A2BC-EED3E7872711}" presName="diagram" presStyleCnt="0">
        <dgm:presLayoutVars>
          <dgm:chPref val="1"/>
          <dgm:dir/>
          <dgm:animOne val="branch"/>
          <dgm:animLvl val="lvl"/>
          <dgm:resizeHandles/>
        </dgm:presLayoutVars>
      </dgm:prSet>
      <dgm:spPr/>
    </dgm:pt>
    <dgm:pt modelId="{38E8992E-D40F-4260-AF83-D87BFDFF3A8B}" type="pres">
      <dgm:prSet presAssocID="{82351F2D-044E-4A19-BDA4-997227FD5B34}" presName="root" presStyleCnt="0"/>
      <dgm:spPr/>
    </dgm:pt>
    <dgm:pt modelId="{DA5EE39F-F5C3-4603-B0AA-51211248BEEE}" type="pres">
      <dgm:prSet presAssocID="{82351F2D-044E-4A19-BDA4-997227FD5B34}" presName="rootComposite" presStyleCnt="0"/>
      <dgm:spPr/>
    </dgm:pt>
    <dgm:pt modelId="{5510508E-ED88-4DB5-9225-0139FE68D464}" type="pres">
      <dgm:prSet presAssocID="{82351F2D-044E-4A19-BDA4-997227FD5B34}" presName="rootText" presStyleLbl="node1" presStyleIdx="0" presStyleCnt="3" custScaleX="120052" custScaleY="48023"/>
      <dgm:spPr/>
    </dgm:pt>
    <dgm:pt modelId="{A24A5508-5114-48EA-9711-232BE802F6CA}" type="pres">
      <dgm:prSet presAssocID="{82351F2D-044E-4A19-BDA4-997227FD5B34}" presName="rootConnector" presStyleLbl="node1" presStyleIdx="0" presStyleCnt="3"/>
      <dgm:spPr/>
    </dgm:pt>
    <dgm:pt modelId="{BCB2B0A1-3D66-4814-AF5B-E9CD08329FF4}" type="pres">
      <dgm:prSet presAssocID="{82351F2D-044E-4A19-BDA4-997227FD5B34}" presName="childShape" presStyleCnt="0"/>
      <dgm:spPr/>
    </dgm:pt>
    <dgm:pt modelId="{29BB746F-1248-49C3-8084-275AE88FDE69}" type="pres">
      <dgm:prSet presAssocID="{9AFEBBC9-4C31-4750-BDAD-C5E6F4E76D53}" presName="Name13" presStyleLbl="parChTrans1D2" presStyleIdx="0" presStyleCnt="6"/>
      <dgm:spPr/>
    </dgm:pt>
    <dgm:pt modelId="{E9419CAD-DE6C-4856-BCA8-D21ADF3D4591}" type="pres">
      <dgm:prSet presAssocID="{64056797-ACC2-4EB4-B5AE-043AF46B7F7B}" presName="childText" presStyleLbl="bgAcc1" presStyleIdx="0" presStyleCnt="6" custScaleX="138397" custScaleY="69387" custLinFactNeighborY="-1727">
        <dgm:presLayoutVars>
          <dgm:bulletEnabled val="1"/>
        </dgm:presLayoutVars>
      </dgm:prSet>
      <dgm:spPr/>
    </dgm:pt>
    <dgm:pt modelId="{BCE1AF28-54C4-46CA-BB0D-B2F0675B1A28}" type="pres">
      <dgm:prSet presAssocID="{528BA05A-7178-47F3-BCC8-50CD1648A7DE}" presName="Name13" presStyleLbl="parChTrans1D2" presStyleIdx="1" presStyleCnt="6"/>
      <dgm:spPr/>
    </dgm:pt>
    <dgm:pt modelId="{9370AB47-1CC5-44BF-8362-2DDE7B9BD1B3}" type="pres">
      <dgm:prSet presAssocID="{0414896D-A221-4F52-A1A0-5CEB8B302790}" presName="childText" presStyleLbl="bgAcc1" presStyleIdx="1" presStyleCnt="6" custScaleX="138397" custScaleY="101270" custLinFactNeighborY="-1727">
        <dgm:presLayoutVars>
          <dgm:bulletEnabled val="1"/>
        </dgm:presLayoutVars>
      </dgm:prSet>
      <dgm:spPr/>
    </dgm:pt>
    <dgm:pt modelId="{9995B056-7FD1-4AD3-A01F-2374E31EB752}" type="pres">
      <dgm:prSet presAssocID="{EF275A19-31A7-410B-BFD9-F3E9A10C94A3}" presName="root" presStyleCnt="0"/>
      <dgm:spPr/>
    </dgm:pt>
    <dgm:pt modelId="{75AECDF1-3C5D-4129-80C6-6F8CCA416E8A}" type="pres">
      <dgm:prSet presAssocID="{EF275A19-31A7-410B-BFD9-F3E9A10C94A3}" presName="rootComposite" presStyleCnt="0"/>
      <dgm:spPr/>
    </dgm:pt>
    <dgm:pt modelId="{875D6C54-3B8F-495C-B5E6-D285B417413B}" type="pres">
      <dgm:prSet presAssocID="{EF275A19-31A7-410B-BFD9-F3E9A10C94A3}" presName="rootText" presStyleLbl="node1" presStyleIdx="1" presStyleCnt="3" custScaleX="114142" custScaleY="48023"/>
      <dgm:spPr/>
    </dgm:pt>
    <dgm:pt modelId="{A9E5B6E2-229E-4B65-AE1B-7B70EFAEC864}" type="pres">
      <dgm:prSet presAssocID="{EF275A19-31A7-410B-BFD9-F3E9A10C94A3}" presName="rootConnector" presStyleLbl="node1" presStyleIdx="1" presStyleCnt="3"/>
      <dgm:spPr/>
    </dgm:pt>
    <dgm:pt modelId="{D5DD3CD7-2E03-4952-944D-791A0377A492}" type="pres">
      <dgm:prSet presAssocID="{EF275A19-31A7-410B-BFD9-F3E9A10C94A3}" presName="childShape" presStyleCnt="0"/>
      <dgm:spPr/>
    </dgm:pt>
    <dgm:pt modelId="{4D126E88-553F-411D-8D53-7C47B4375D3C}" type="pres">
      <dgm:prSet presAssocID="{F3832ACC-E23F-4D64-94BC-BC3DCFE9E1A9}" presName="Name13" presStyleLbl="parChTrans1D2" presStyleIdx="2" presStyleCnt="6"/>
      <dgm:spPr/>
    </dgm:pt>
    <dgm:pt modelId="{7136F857-A89A-4D66-BA50-DB19FC8FC0A9}" type="pres">
      <dgm:prSet presAssocID="{F230602C-7715-41F1-9B71-6AA480E749DF}" presName="childText" presStyleLbl="bgAcc1" presStyleIdx="2" presStyleCnt="6" custScaleX="138397" custScaleY="66249" custLinFactNeighborY="-1727">
        <dgm:presLayoutVars>
          <dgm:bulletEnabled val="1"/>
        </dgm:presLayoutVars>
      </dgm:prSet>
      <dgm:spPr/>
    </dgm:pt>
    <dgm:pt modelId="{AF154D66-2411-4FBE-9592-AF0D1262A308}" type="pres">
      <dgm:prSet presAssocID="{00ED9C66-3A9E-4677-95C2-FE72B062E4B4}" presName="Name13" presStyleLbl="parChTrans1D2" presStyleIdx="3" presStyleCnt="6"/>
      <dgm:spPr/>
    </dgm:pt>
    <dgm:pt modelId="{0DDD9C02-69A4-4249-AB51-EBCF1D2E5A87}" type="pres">
      <dgm:prSet presAssocID="{AC6C2448-E331-43E8-A1CC-DD1A52404866}" presName="childText" presStyleLbl="bgAcc1" presStyleIdx="3" presStyleCnt="6" custScaleX="138397" custScaleY="101270" custLinFactNeighborY="-1727">
        <dgm:presLayoutVars>
          <dgm:bulletEnabled val="1"/>
        </dgm:presLayoutVars>
      </dgm:prSet>
      <dgm:spPr/>
    </dgm:pt>
    <dgm:pt modelId="{E666D507-DC2F-4216-90F6-54CFD3A404FD}" type="pres">
      <dgm:prSet presAssocID="{225E90CB-D360-4077-BB8F-FE0958DF230E}" presName="root" presStyleCnt="0"/>
      <dgm:spPr/>
    </dgm:pt>
    <dgm:pt modelId="{D5CA824A-86CF-4F62-8D41-8060028E3D0F}" type="pres">
      <dgm:prSet presAssocID="{225E90CB-D360-4077-BB8F-FE0958DF230E}" presName="rootComposite" presStyleCnt="0"/>
      <dgm:spPr/>
    </dgm:pt>
    <dgm:pt modelId="{7B40FA22-A7F4-4383-82D8-BF2EBAC1FCB8}" type="pres">
      <dgm:prSet presAssocID="{225E90CB-D360-4077-BB8F-FE0958DF230E}" presName="rootText" presStyleLbl="node1" presStyleIdx="2" presStyleCnt="3" custScaleX="104941" custScaleY="48023"/>
      <dgm:spPr/>
    </dgm:pt>
    <dgm:pt modelId="{2AACF62A-4110-4E1B-90C0-E22BE5750F6C}" type="pres">
      <dgm:prSet presAssocID="{225E90CB-D360-4077-BB8F-FE0958DF230E}" presName="rootConnector" presStyleLbl="node1" presStyleIdx="2" presStyleCnt="3"/>
      <dgm:spPr/>
    </dgm:pt>
    <dgm:pt modelId="{106FBB05-E35B-4E84-B0BF-DE6DDDBBC15E}" type="pres">
      <dgm:prSet presAssocID="{225E90CB-D360-4077-BB8F-FE0958DF230E}" presName="childShape" presStyleCnt="0"/>
      <dgm:spPr/>
    </dgm:pt>
    <dgm:pt modelId="{98E1E323-62D8-4F5E-9F21-D7B11A1ED544}" type="pres">
      <dgm:prSet presAssocID="{03FDC6FB-1A89-41AB-A93C-8BDDC56113D9}" presName="Name13" presStyleLbl="parChTrans1D2" presStyleIdx="4" presStyleCnt="6"/>
      <dgm:spPr/>
    </dgm:pt>
    <dgm:pt modelId="{F2EC4DD1-B3D3-4F4C-AF7B-743137CA6E9E}" type="pres">
      <dgm:prSet presAssocID="{B59F3046-74A9-4304-AD6C-E98FA1B014E7}" presName="childText" presStyleLbl="bgAcc1" presStyleIdx="4" presStyleCnt="6" custScaleX="138397" custScaleY="69909" custLinFactNeighborY="-1727">
        <dgm:presLayoutVars>
          <dgm:bulletEnabled val="1"/>
        </dgm:presLayoutVars>
      </dgm:prSet>
      <dgm:spPr/>
    </dgm:pt>
    <dgm:pt modelId="{286BACE9-DEA9-409E-9839-E292B5A87163}" type="pres">
      <dgm:prSet presAssocID="{74BB079C-F3C2-4156-AB6E-D66F07B8B91D}" presName="Name13" presStyleLbl="parChTrans1D2" presStyleIdx="5" presStyleCnt="6"/>
      <dgm:spPr/>
    </dgm:pt>
    <dgm:pt modelId="{67AFB765-0A9A-4982-B027-8505103ACCB4}" type="pres">
      <dgm:prSet presAssocID="{874D3E21-8EDE-48C2-A2B6-7142B614D315}" presName="childText" presStyleLbl="bgAcc1" presStyleIdx="5" presStyleCnt="6" custScaleX="138397" custScaleY="58317" custLinFactNeighborY="-1727">
        <dgm:presLayoutVars>
          <dgm:bulletEnabled val="1"/>
        </dgm:presLayoutVars>
      </dgm:prSet>
      <dgm:spPr/>
    </dgm:pt>
  </dgm:ptLst>
  <dgm:cxnLst>
    <dgm:cxn modelId="{7FDEBF04-8AC8-43CA-9A11-808A065175EA}" srcId="{EF275A19-31A7-410B-BFD9-F3E9A10C94A3}" destId="{AC6C2448-E331-43E8-A1CC-DD1A52404866}" srcOrd="1" destOrd="0" parTransId="{00ED9C66-3A9E-4677-95C2-FE72B062E4B4}" sibTransId="{71A9412A-BF07-4488-8AA5-38972D11D2A4}"/>
    <dgm:cxn modelId="{5103770A-D893-451A-A9E2-2B52F17783A6}" type="presOf" srcId="{0414896D-A221-4F52-A1A0-5CEB8B302790}" destId="{9370AB47-1CC5-44BF-8362-2DDE7B9BD1B3}" srcOrd="0" destOrd="0" presId="urn:microsoft.com/office/officeart/2005/8/layout/hierarchy3"/>
    <dgm:cxn modelId="{1DEA0E15-12DB-4E55-A637-54C6A2ABDE43}" type="presOf" srcId="{AC6C2448-E331-43E8-A1CC-DD1A52404866}" destId="{0DDD9C02-69A4-4249-AB51-EBCF1D2E5A87}" srcOrd="0" destOrd="0" presId="urn:microsoft.com/office/officeart/2005/8/layout/hierarchy3"/>
    <dgm:cxn modelId="{1CF3E815-60E4-4FF2-87F2-AFA659E229C8}" type="presOf" srcId="{874D3E21-8EDE-48C2-A2B6-7142B614D315}" destId="{67AFB765-0A9A-4982-B027-8505103ACCB4}" srcOrd="0" destOrd="0" presId="urn:microsoft.com/office/officeart/2005/8/layout/hierarchy3"/>
    <dgm:cxn modelId="{DBF6D61A-3671-46C7-B7EA-699CF3106065}" type="presOf" srcId="{64056797-ACC2-4EB4-B5AE-043AF46B7F7B}" destId="{E9419CAD-DE6C-4856-BCA8-D21ADF3D4591}" srcOrd="0" destOrd="0" presId="urn:microsoft.com/office/officeart/2005/8/layout/hierarchy3"/>
    <dgm:cxn modelId="{F85CD52B-A3EE-4754-BD25-78E2DAB07AFB}" srcId="{64056797-ACC2-4EB4-B5AE-043AF46B7F7B}" destId="{A17FE32E-08FE-4EE2-8CF6-8845461CD0AB}" srcOrd="0" destOrd="0" parTransId="{CDE598AD-995C-42C0-B85C-E7D9F5840FB4}" sibTransId="{25544124-CB87-441F-9DC1-4AFA3959C68A}"/>
    <dgm:cxn modelId="{9708DA31-69E2-48E1-A5DD-D9F40401E7AB}" srcId="{AA8311C6-5EC7-4E8B-A2BC-EED3E7872711}" destId="{225E90CB-D360-4077-BB8F-FE0958DF230E}" srcOrd="2" destOrd="0" parTransId="{1409C161-22C2-4F60-8430-730791ED5EEA}" sibTransId="{C57456B0-85F2-477D-85E0-CC99498613D4}"/>
    <dgm:cxn modelId="{9F489136-B42E-4D45-8910-4B76EE110FFD}" type="presOf" srcId="{6229A8C4-E222-49CC-AC38-3A74CFD2DB26}" destId="{F2EC4DD1-B3D3-4F4C-AF7B-743137CA6E9E}" srcOrd="0" destOrd="1" presId="urn:microsoft.com/office/officeart/2005/8/layout/hierarchy3"/>
    <dgm:cxn modelId="{764DAB36-3860-4F4F-A76E-B20F65379C2D}" srcId="{F230602C-7715-41F1-9B71-6AA480E749DF}" destId="{595159B7-E87E-4D32-A1C5-09E3B954BC11}" srcOrd="0" destOrd="0" parTransId="{CC8615F4-92E6-4716-ADE4-D00626DB1B5E}" sibTransId="{FA7A8F3C-2E58-425D-99B8-1A45E659F4C9}"/>
    <dgm:cxn modelId="{051C463D-8433-41FC-816C-1E49809AB90A}" type="presOf" srcId="{F230602C-7715-41F1-9B71-6AA480E749DF}" destId="{7136F857-A89A-4D66-BA50-DB19FC8FC0A9}" srcOrd="0" destOrd="0" presId="urn:microsoft.com/office/officeart/2005/8/layout/hierarchy3"/>
    <dgm:cxn modelId="{31B0815F-C670-45D4-AB02-D02CEDB22C86}" srcId="{225E90CB-D360-4077-BB8F-FE0958DF230E}" destId="{B59F3046-74A9-4304-AD6C-E98FA1B014E7}" srcOrd="0" destOrd="0" parTransId="{03FDC6FB-1A89-41AB-A93C-8BDDC56113D9}" sibTransId="{9F837DBF-FC82-45D8-BCBD-B178652C31C4}"/>
    <dgm:cxn modelId="{0E6CAE60-8DDC-4E7F-BB23-61456563BAD2}" type="presOf" srcId="{EF275A19-31A7-410B-BFD9-F3E9A10C94A3}" destId="{875D6C54-3B8F-495C-B5E6-D285B417413B}" srcOrd="0" destOrd="0" presId="urn:microsoft.com/office/officeart/2005/8/layout/hierarchy3"/>
    <dgm:cxn modelId="{1690EC60-6ED3-4846-837A-0C9FE5AEC237}" type="presOf" srcId="{74BB079C-F3C2-4156-AB6E-D66F07B8B91D}" destId="{286BACE9-DEA9-409E-9839-E292B5A87163}" srcOrd="0" destOrd="0" presId="urn:microsoft.com/office/officeart/2005/8/layout/hierarchy3"/>
    <dgm:cxn modelId="{56E36142-18E4-4511-B494-5807D52D9BCE}" srcId="{0414896D-A221-4F52-A1A0-5CEB8B302790}" destId="{C41DB14F-5CF0-4969-851E-270A32D6E313}" srcOrd="1" destOrd="0" parTransId="{5E6ABCEC-4CA2-45CF-A27E-095384730049}" sibTransId="{BFAF5618-F45E-4E32-B9C0-D95F0559A95F}"/>
    <dgm:cxn modelId="{78CB2749-B609-4FD2-83CE-AA68EC5AE659}" type="presOf" srcId="{9AFEBBC9-4C31-4750-BDAD-C5E6F4E76D53}" destId="{29BB746F-1248-49C3-8084-275AE88FDE69}" srcOrd="0" destOrd="0" presId="urn:microsoft.com/office/officeart/2005/8/layout/hierarchy3"/>
    <dgm:cxn modelId="{F754544A-3B9D-433B-B48A-BEFC9D107DBE}" srcId="{AC6C2448-E331-43E8-A1CC-DD1A52404866}" destId="{6ED91F05-2824-4AC3-8321-44ACE55A9022}" srcOrd="0" destOrd="0" parTransId="{0CABB036-16D7-4657-92C7-160919D27207}" sibTransId="{1B2B9534-7755-4AF4-997D-97AAEC6E48E1}"/>
    <dgm:cxn modelId="{68C2594D-6565-4911-9FB5-5DDDC31B9152}" type="presOf" srcId="{82351F2D-044E-4A19-BDA4-997227FD5B34}" destId="{5510508E-ED88-4DB5-9225-0139FE68D464}" srcOrd="0" destOrd="0" presId="urn:microsoft.com/office/officeart/2005/8/layout/hierarchy3"/>
    <dgm:cxn modelId="{67788850-59D5-4863-A7B5-6312CD8894C3}" srcId="{0414896D-A221-4F52-A1A0-5CEB8B302790}" destId="{59557701-252C-4A79-974D-6A5D7AF26117}" srcOrd="0" destOrd="0" parTransId="{E4345CB2-BCC5-4DA4-A848-D16B5E7EDE3B}" sibTransId="{318FBB80-F22A-4A46-90B5-DF51874E4259}"/>
    <dgm:cxn modelId="{3A4D1858-E56D-495A-BB64-965BE539DD4F}" srcId="{AA8311C6-5EC7-4E8B-A2BC-EED3E7872711}" destId="{EF275A19-31A7-410B-BFD9-F3E9A10C94A3}" srcOrd="1" destOrd="0" parTransId="{74B29A26-825C-40AD-AD7E-2F9C27023211}" sibTransId="{DC497E79-C4D2-423E-A1AC-34AF366CB4A5}"/>
    <dgm:cxn modelId="{479C1878-B22A-4133-BE81-C2F4A0F0544A}" type="presOf" srcId="{03FDC6FB-1A89-41AB-A93C-8BDDC56113D9}" destId="{98E1E323-62D8-4F5E-9F21-D7B11A1ED544}" srcOrd="0" destOrd="0" presId="urn:microsoft.com/office/officeart/2005/8/layout/hierarchy3"/>
    <dgm:cxn modelId="{F7C05B78-CAB7-4597-B5AA-1166456B3AF4}" srcId="{82351F2D-044E-4A19-BDA4-997227FD5B34}" destId="{64056797-ACC2-4EB4-B5AE-043AF46B7F7B}" srcOrd="0" destOrd="0" parTransId="{9AFEBBC9-4C31-4750-BDAD-C5E6F4E76D53}" sibTransId="{F5FECA6D-5ED1-42C5-A30D-C74FABC1999B}"/>
    <dgm:cxn modelId="{E92EC77A-8E61-4E54-A743-0921E8BC39F1}" type="presOf" srcId="{82351F2D-044E-4A19-BDA4-997227FD5B34}" destId="{A24A5508-5114-48EA-9711-232BE802F6CA}" srcOrd="1" destOrd="0" presId="urn:microsoft.com/office/officeart/2005/8/layout/hierarchy3"/>
    <dgm:cxn modelId="{A4609585-91D3-40D9-BC55-17596BA3C065}" srcId="{82351F2D-044E-4A19-BDA4-997227FD5B34}" destId="{0414896D-A221-4F52-A1A0-5CEB8B302790}" srcOrd="1" destOrd="0" parTransId="{528BA05A-7178-47F3-BCC8-50CD1648A7DE}" sibTransId="{3F229934-F4BA-4BDC-A2F9-7605897AE18C}"/>
    <dgm:cxn modelId="{91DB7986-36B0-40E8-8346-64EE86209C77}" type="presOf" srcId="{6ED91F05-2824-4AC3-8321-44ACE55A9022}" destId="{0DDD9C02-69A4-4249-AB51-EBCF1D2E5A87}" srcOrd="0" destOrd="1" presId="urn:microsoft.com/office/officeart/2005/8/layout/hierarchy3"/>
    <dgm:cxn modelId="{B5ED8488-9999-45F2-A753-563F69260802}" type="presOf" srcId="{00ED9C66-3A9E-4677-95C2-FE72B062E4B4}" destId="{AF154D66-2411-4FBE-9592-AF0D1262A308}" srcOrd="0" destOrd="0" presId="urn:microsoft.com/office/officeart/2005/8/layout/hierarchy3"/>
    <dgm:cxn modelId="{F374D69C-ABB2-46BB-954A-98DDD43D1DA7}" srcId="{AA8311C6-5EC7-4E8B-A2BC-EED3E7872711}" destId="{82351F2D-044E-4A19-BDA4-997227FD5B34}" srcOrd="0" destOrd="0" parTransId="{841A15CF-C266-4BA8-B096-8FBCF9789D10}" sibTransId="{2E5BC225-4581-4866-910A-65E19CED6AF0}"/>
    <dgm:cxn modelId="{E6FB5E9F-0B99-44C1-B5AF-79E96A5E58CF}" type="presOf" srcId="{595159B7-E87E-4D32-A1C5-09E3B954BC11}" destId="{7136F857-A89A-4D66-BA50-DB19FC8FC0A9}" srcOrd="0" destOrd="1" presId="urn:microsoft.com/office/officeart/2005/8/layout/hierarchy3"/>
    <dgm:cxn modelId="{BFA1C4A4-5A15-4034-B022-A2D2A1C96271}" type="presOf" srcId="{C41DB14F-5CF0-4969-851E-270A32D6E313}" destId="{9370AB47-1CC5-44BF-8362-2DDE7B9BD1B3}" srcOrd="0" destOrd="2" presId="urn:microsoft.com/office/officeart/2005/8/layout/hierarchy3"/>
    <dgm:cxn modelId="{B784D6A9-6480-4C06-85A9-983551A42DA6}" srcId="{EF275A19-31A7-410B-BFD9-F3E9A10C94A3}" destId="{F230602C-7715-41F1-9B71-6AA480E749DF}" srcOrd="0" destOrd="0" parTransId="{F3832ACC-E23F-4D64-94BC-BC3DCFE9E1A9}" sibTransId="{825146DF-FB20-48DC-81CA-C00FC04589A1}"/>
    <dgm:cxn modelId="{A3D4D6B8-3175-47F7-BF47-3540211DF7B4}" srcId="{AC6C2448-E331-43E8-A1CC-DD1A52404866}" destId="{23B4E5FA-9BF1-4E3D-BE8D-3514EC347F1D}" srcOrd="1" destOrd="0" parTransId="{D7395C13-6BC6-476D-BE40-F8AC224280FA}" sibTransId="{0E035BB4-75FE-4756-8556-B51A27714DFE}"/>
    <dgm:cxn modelId="{D207E2D1-20DB-4F9E-B3EF-3A5E709013BA}" type="presOf" srcId="{528BA05A-7178-47F3-BCC8-50CD1648A7DE}" destId="{BCE1AF28-54C4-46CA-BB0D-B2F0675B1A28}" srcOrd="0" destOrd="0" presId="urn:microsoft.com/office/officeart/2005/8/layout/hierarchy3"/>
    <dgm:cxn modelId="{80E91ED9-77D0-436F-8162-5E2B225CBFAA}" type="presOf" srcId="{F3832ACC-E23F-4D64-94BC-BC3DCFE9E1A9}" destId="{4D126E88-553F-411D-8D53-7C47B4375D3C}" srcOrd="0" destOrd="0" presId="urn:microsoft.com/office/officeart/2005/8/layout/hierarchy3"/>
    <dgm:cxn modelId="{E27E69DC-F396-49AC-B45F-4404E84CB0AE}" srcId="{B59F3046-74A9-4304-AD6C-E98FA1B014E7}" destId="{6229A8C4-E222-49CC-AC38-3A74CFD2DB26}" srcOrd="0" destOrd="0" parTransId="{EC545FBD-68EC-41F2-A3D3-0BF69047BF2B}" sibTransId="{32488168-AE5D-4942-9F09-A4CBE615BF02}"/>
    <dgm:cxn modelId="{BD128DE0-4F40-487E-BC80-44793C224004}" type="presOf" srcId="{B59F3046-74A9-4304-AD6C-E98FA1B014E7}" destId="{F2EC4DD1-B3D3-4F4C-AF7B-743137CA6E9E}" srcOrd="0" destOrd="0" presId="urn:microsoft.com/office/officeart/2005/8/layout/hierarchy3"/>
    <dgm:cxn modelId="{84AC9CF0-9994-4214-9DD2-426216056C4F}" type="presOf" srcId="{225E90CB-D360-4077-BB8F-FE0958DF230E}" destId="{2AACF62A-4110-4E1B-90C0-E22BE5750F6C}" srcOrd="1" destOrd="0" presId="urn:microsoft.com/office/officeart/2005/8/layout/hierarchy3"/>
    <dgm:cxn modelId="{692FADF0-307F-414E-86AF-B62DDA9D9BB1}" type="presOf" srcId="{23B4E5FA-9BF1-4E3D-BE8D-3514EC347F1D}" destId="{0DDD9C02-69A4-4249-AB51-EBCF1D2E5A87}" srcOrd="0" destOrd="2" presId="urn:microsoft.com/office/officeart/2005/8/layout/hierarchy3"/>
    <dgm:cxn modelId="{5C7AE8F0-9BAF-4674-BD1D-CCDBF9BD1791}" srcId="{225E90CB-D360-4077-BB8F-FE0958DF230E}" destId="{874D3E21-8EDE-48C2-A2B6-7142B614D315}" srcOrd="1" destOrd="0" parTransId="{74BB079C-F3C2-4156-AB6E-D66F07B8B91D}" sibTransId="{AFD5E523-C8EB-4534-A8E1-518343C96985}"/>
    <dgm:cxn modelId="{C794ABF1-8B60-4EC3-B9D0-0D55A3E50B22}" type="presOf" srcId="{A17FE32E-08FE-4EE2-8CF6-8845461CD0AB}" destId="{E9419CAD-DE6C-4856-BCA8-D21ADF3D4591}" srcOrd="0" destOrd="1" presId="urn:microsoft.com/office/officeart/2005/8/layout/hierarchy3"/>
    <dgm:cxn modelId="{E6DA93F6-A169-4A34-85BE-EDD4E8E60074}" type="presOf" srcId="{AA8311C6-5EC7-4E8B-A2BC-EED3E7872711}" destId="{866A7446-BC4F-474B-A26F-78B6CCBA5C4F}" srcOrd="0" destOrd="0" presId="urn:microsoft.com/office/officeart/2005/8/layout/hierarchy3"/>
    <dgm:cxn modelId="{D547EBF8-43E8-4B23-9625-36FC2705381F}" type="presOf" srcId="{225E90CB-D360-4077-BB8F-FE0958DF230E}" destId="{7B40FA22-A7F4-4383-82D8-BF2EBAC1FCB8}" srcOrd="0" destOrd="0" presId="urn:microsoft.com/office/officeart/2005/8/layout/hierarchy3"/>
    <dgm:cxn modelId="{7E33A9FB-2AB0-47EB-A0B7-8D7CA6909515}" type="presOf" srcId="{EF275A19-31A7-410B-BFD9-F3E9A10C94A3}" destId="{A9E5B6E2-229E-4B65-AE1B-7B70EFAEC864}" srcOrd="1" destOrd="0" presId="urn:microsoft.com/office/officeart/2005/8/layout/hierarchy3"/>
    <dgm:cxn modelId="{91252AFE-5FC8-4ACF-94B5-456792D279F2}" type="presOf" srcId="{59557701-252C-4A79-974D-6A5D7AF26117}" destId="{9370AB47-1CC5-44BF-8362-2DDE7B9BD1B3}" srcOrd="0" destOrd="1" presId="urn:microsoft.com/office/officeart/2005/8/layout/hierarchy3"/>
    <dgm:cxn modelId="{0CD5142E-88A6-469A-B6E2-C4A9FA97B9C5}" type="presParOf" srcId="{866A7446-BC4F-474B-A26F-78B6CCBA5C4F}" destId="{38E8992E-D40F-4260-AF83-D87BFDFF3A8B}" srcOrd="0" destOrd="0" presId="urn:microsoft.com/office/officeart/2005/8/layout/hierarchy3"/>
    <dgm:cxn modelId="{BC84C591-9915-4A92-8BA2-7FAEA586A8A5}" type="presParOf" srcId="{38E8992E-D40F-4260-AF83-D87BFDFF3A8B}" destId="{DA5EE39F-F5C3-4603-B0AA-51211248BEEE}" srcOrd="0" destOrd="0" presId="urn:microsoft.com/office/officeart/2005/8/layout/hierarchy3"/>
    <dgm:cxn modelId="{692A8CD3-9179-4DF6-9BF0-31CDB160958B}" type="presParOf" srcId="{DA5EE39F-F5C3-4603-B0AA-51211248BEEE}" destId="{5510508E-ED88-4DB5-9225-0139FE68D464}" srcOrd="0" destOrd="0" presId="urn:microsoft.com/office/officeart/2005/8/layout/hierarchy3"/>
    <dgm:cxn modelId="{F05B768F-2D6E-4868-BBCD-E717B76E3951}" type="presParOf" srcId="{DA5EE39F-F5C3-4603-B0AA-51211248BEEE}" destId="{A24A5508-5114-48EA-9711-232BE802F6CA}" srcOrd="1" destOrd="0" presId="urn:microsoft.com/office/officeart/2005/8/layout/hierarchy3"/>
    <dgm:cxn modelId="{93A8AD22-0B7D-478A-A382-406FCEA4F4E1}" type="presParOf" srcId="{38E8992E-D40F-4260-AF83-D87BFDFF3A8B}" destId="{BCB2B0A1-3D66-4814-AF5B-E9CD08329FF4}" srcOrd="1" destOrd="0" presId="urn:microsoft.com/office/officeart/2005/8/layout/hierarchy3"/>
    <dgm:cxn modelId="{B06EF779-AF6F-48AB-81FD-0339F8E74239}" type="presParOf" srcId="{BCB2B0A1-3D66-4814-AF5B-E9CD08329FF4}" destId="{29BB746F-1248-49C3-8084-275AE88FDE69}" srcOrd="0" destOrd="0" presId="urn:microsoft.com/office/officeart/2005/8/layout/hierarchy3"/>
    <dgm:cxn modelId="{15A393CE-92EE-4FD5-BD39-E9042C05F061}" type="presParOf" srcId="{BCB2B0A1-3D66-4814-AF5B-E9CD08329FF4}" destId="{E9419CAD-DE6C-4856-BCA8-D21ADF3D4591}" srcOrd="1" destOrd="0" presId="urn:microsoft.com/office/officeart/2005/8/layout/hierarchy3"/>
    <dgm:cxn modelId="{19037D77-2610-4209-AE1E-F01460CD7315}" type="presParOf" srcId="{BCB2B0A1-3D66-4814-AF5B-E9CD08329FF4}" destId="{BCE1AF28-54C4-46CA-BB0D-B2F0675B1A28}" srcOrd="2" destOrd="0" presId="urn:microsoft.com/office/officeart/2005/8/layout/hierarchy3"/>
    <dgm:cxn modelId="{CBDE6007-F6EC-4F71-94D4-37CD021CFD71}" type="presParOf" srcId="{BCB2B0A1-3D66-4814-AF5B-E9CD08329FF4}" destId="{9370AB47-1CC5-44BF-8362-2DDE7B9BD1B3}" srcOrd="3" destOrd="0" presId="urn:microsoft.com/office/officeart/2005/8/layout/hierarchy3"/>
    <dgm:cxn modelId="{4D4D68CA-A5AE-4C55-8304-221813BE911F}" type="presParOf" srcId="{866A7446-BC4F-474B-A26F-78B6CCBA5C4F}" destId="{9995B056-7FD1-4AD3-A01F-2374E31EB752}" srcOrd="1" destOrd="0" presId="urn:microsoft.com/office/officeart/2005/8/layout/hierarchy3"/>
    <dgm:cxn modelId="{C10C5AB1-5C3A-4A52-8635-1D6D11B9EDDD}" type="presParOf" srcId="{9995B056-7FD1-4AD3-A01F-2374E31EB752}" destId="{75AECDF1-3C5D-4129-80C6-6F8CCA416E8A}" srcOrd="0" destOrd="0" presId="urn:microsoft.com/office/officeart/2005/8/layout/hierarchy3"/>
    <dgm:cxn modelId="{3FC51811-E33D-454B-9AE1-EAA153766F26}" type="presParOf" srcId="{75AECDF1-3C5D-4129-80C6-6F8CCA416E8A}" destId="{875D6C54-3B8F-495C-B5E6-D285B417413B}" srcOrd="0" destOrd="0" presId="urn:microsoft.com/office/officeart/2005/8/layout/hierarchy3"/>
    <dgm:cxn modelId="{DB4991BA-268A-4549-8950-416C0D8EFF2D}" type="presParOf" srcId="{75AECDF1-3C5D-4129-80C6-6F8CCA416E8A}" destId="{A9E5B6E2-229E-4B65-AE1B-7B70EFAEC864}" srcOrd="1" destOrd="0" presId="urn:microsoft.com/office/officeart/2005/8/layout/hierarchy3"/>
    <dgm:cxn modelId="{1854FA49-953F-4044-AF77-8E53E74E50FD}" type="presParOf" srcId="{9995B056-7FD1-4AD3-A01F-2374E31EB752}" destId="{D5DD3CD7-2E03-4952-944D-791A0377A492}" srcOrd="1" destOrd="0" presId="urn:microsoft.com/office/officeart/2005/8/layout/hierarchy3"/>
    <dgm:cxn modelId="{827F6802-0E74-4ED8-8541-546272E51715}" type="presParOf" srcId="{D5DD3CD7-2E03-4952-944D-791A0377A492}" destId="{4D126E88-553F-411D-8D53-7C47B4375D3C}" srcOrd="0" destOrd="0" presId="urn:microsoft.com/office/officeart/2005/8/layout/hierarchy3"/>
    <dgm:cxn modelId="{277EC265-9F3E-4698-9895-028AB8C17A3B}" type="presParOf" srcId="{D5DD3CD7-2E03-4952-944D-791A0377A492}" destId="{7136F857-A89A-4D66-BA50-DB19FC8FC0A9}" srcOrd="1" destOrd="0" presId="urn:microsoft.com/office/officeart/2005/8/layout/hierarchy3"/>
    <dgm:cxn modelId="{2486444D-3D7D-42D5-9F2D-38099D919B0F}" type="presParOf" srcId="{D5DD3CD7-2E03-4952-944D-791A0377A492}" destId="{AF154D66-2411-4FBE-9592-AF0D1262A308}" srcOrd="2" destOrd="0" presId="urn:microsoft.com/office/officeart/2005/8/layout/hierarchy3"/>
    <dgm:cxn modelId="{FE84C735-0BD6-422A-8530-CE39E1CB8039}" type="presParOf" srcId="{D5DD3CD7-2E03-4952-944D-791A0377A492}" destId="{0DDD9C02-69A4-4249-AB51-EBCF1D2E5A87}" srcOrd="3" destOrd="0" presId="urn:microsoft.com/office/officeart/2005/8/layout/hierarchy3"/>
    <dgm:cxn modelId="{781DBE95-787B-4EF9-B878-D0CE8ABE5375}" type="presParOf" srcId="{866A7446-BC4F-474B-A26F-78B6CCBA5C4F}" destId="{E666D507-DC2F-4216-90F6-54CFD3A404FD}" srcOrd="2" destOrd="0" presId="urn:microsoft.com/office/officeart/2005/8/layout/hierarchy3"/>
    <dgm:cxn modelId="{FEEC3C74-494D-4817-A230-6A1B3F811AE6}" type="presParOf" srcId="{E666D507-DC2F-4216-90F6-54CFD3A404FD}" destId="{D5CA824A-86CF-4F62-8D41-8060028E3D0F}" srcOrd="0" destOrd="0" presId="urn:microsoft.com/office/officeart/2005/8/layout/hierarchy3"/>
    <dgm:cxn modelId="{DC2A009D-02E7-4915-A35E-7D29097B4962}" type="presParOf" srcId="{D5CA824A-86CF-4F62-8D41-8060028E3D0F}" destId="{7B40FA22-A7F4-4383-82D8-BF2EBAC1FCB8}" srcOrd="0" destOrd="0" presId="urn:microsoft.com/office/officeart/2005/8/layout/hierarchy3"/>
    <dgm:cxn modelId="{9B6CF7B5-C528-434C-87BA-1FADC54A6309}" type="presParOf" srcId="{D5CA824A-86CF-4F62-8D41-8060028E3D0F}" destId="{2AACF62A-4110-4E1B-90C0-E22BE5750F6C}" srcOrd="1" destOrd="0" presId="urn:microsoft.com/office/officeart/2005/8/layout/hierarchy3"/>
    <dgm:cxn modelId="{8C3C351A-C2A3-47B6-8EEB-E196C2E0DA19}" type="presParOf" srcId="{E666D507-DC2F-4216-90F6-54CFD3A404FD}" destId="{106FBB05-E35B-4E84-B0BF-DE6DDDBBC15E}" srcOrd="1" destOrd="0" presId="urn:microsoft.com/office/officeart/2005/8/layout/hierarchy3"/>
    <dgm:cxn modelId="{83570C2D-2D58-44B1-8FBB-1E958120744D}" type="presParOf" srcId="{106FBB05-E35B-4E84-B0BF-DE6DDDBBC15E}" destId="{98E1E323-62D8-4F5E-9F21-D7B11A1ED544}" srcOrd="0" destOrd="0" presId="urn:microsoft.com/office/officeart/2005/8/layout/hierarchy3"/>
    <dgm:cxn modelId="{1CD5BC10-6D29-4A33-9E96-387CC819FD48}" type="presParOf" srcId="{106FBB05-E35B-4E84-B0BF-DE6DDDBBC15E}" destId="{F2EC4DD1-B3D3-4F4C-AF7B-743137CA6E9E}" srcOrd="1" destOrd="0" presId="urn:microsoft.com/office/officeart/2005/8/layout/hierarchy3"/>
    <dgm:cxn modelId="{C6B0D499-3B36-4F87-9B7B-E01D2B0F8129}" type="presParOf" srcId="{106FBB05-E35B-4E84-B0BF-DE6DDDBBC15E}" destId="{286BACE9-DEA9-409E-9839-E292B5A87163}" srcOrd="2" destOrd="0" presId="urn:microsoft.com/office/officeart/2005/8/layout/hierarchy3"/>
    <dgm:cxn modelId="{442BD37F-830C-404F-9744-25EA42C86443}" type="presParOf" srcId="{106FBB05-E35B-4E84-B0BF-DE6DDDBBC15E}" destId="{67AFB765-0A9A-4982-B027-8505103ACCB4}"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311C6-5EC7-4E8B-A2BC-EED3E787271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2351F2D-044E-4A19-BDA4-997227FD5B34}">
      <dgm:prSet phldrT="[Text]" custT="1"/>
      <dgm:spPr>
        <a:solidFill>
          <a:srgbClr val="EA5825"/>
        </a:solidFill>
      </dgm:spPr>
      <dgm:t>
        <a:bodyPr/>
        <a:lstStyle/>
        <a:p>
          <a:r>
            <a:rPr lang="en-US" sz="3200" b="1" dirty="0">
              <a:latin typeface="Arial" panose="020B0604020202020204" pitchFamily="34" charset="0"/>
              <a:ea typeface="Tahoma" panose="020B0604030504040204" pitchFamily="34" charset="0"/>
              <a:cs typeface="Arial" panose="020B0604020202020204" pitchFamily="34" charset="0"/>
            </a:rPr>
            <a:t>ID</a:t>
          </a:r>
          <a:endParaRPr lang="en-US" sz="2400" b="1" dirty="0">
            <a:latin typeface="Arial" panose="020B0604020202020204" pitchFamily="34" charset="0"/>
            <a:ea typeface="Tahoma" panose="020B0604030504040204" pitchFamily="34" charset="0"/>
            <a:cs typeface="Arial" panose="020B0604020202020204" pitchFamily="34" charset="0"/>
          </a:endParaRPr>
        </a:p>
      </dgm:t>
    </dgm:pt>
    <dgm:pt modelId="{841A15CF-C266-4BA8-B096-8FBCF9789D10}" type="parTrans" cxnId="{F374D69C-ABB2-46BB-954A-98DDD43D1DA7}">
      <dgm:prSet/>
      <dgm:spPr/>
      <dgm:t>
        <a:bodyPr/>
        <a:lstStyle/>
        <a:p>
          <a:endParaRPr lang="en-US"/>
        </a:p>
      </dgm:t>
    </dgm:pt>
    <dgm:pt modelId="{2E5BC225-4581-4866-910A-65E19CED6AF0}" type="sibTrans" cxnId="{F374D69C-ABB2-46BB-954A-98DDD43D1DA7}">
      <dgm:prSet/>
      <dgm:spPr/>
      <dgm:t>
        <a:bodyPr/>
        <a:lstStyle/>
        <a:p>
          <a:endParaRPr lang="en-US"/>
        </a:p>
      </dgm:t>
    </dgm:pt>
    <dgm:pt modelId="{866A7446-BC4F-474B-A26F-78B6CCBA5C4F}" type="pres">
      <dgm:prSet presAssocID="{AA8311C6-5EC7-4E8B-A2BC-EED3E7872711}" presName="diagram" presStyleCnt="0">
        <dgm:presLayoutVars>
          <dgm:chPref val="1"/>
          <dgm:dir/>
          <dgm:animOne val="branch"/>
          <dgm:animLvl val="lvl"/>
          <dgm:resizeHandles/>
        </dgm:presLayoutVars>
      </dgm:prSet>
      <dgm:spPr/>
    </dgm:pt>
    <dgm:pt modelId="{38E8992E-D40F-4260-AF83-D87BFDFF3A8B}" type="pres">
      <dgm:prSet presAssocID="{82351F2D-044E-4A19-BDA4-997227FD5B34}" presName="root" presStyleCnt="0"/>
      <dgm:spPr/>
    </dgm:pt>
    <dgm:pt modelId="{DA5EE39F-F5C3-4603-B0AA-51211248BEEE}" type="pres">
      <dgm:prSet presAssocID="{82351F2D-044E-4A19-BDA4-997227FD5B34}" presName="rootComposite" presStyleCnt="0"/>
      <dgm:spPr/>
    </dgm:pt>
    <dgm:pt modelId="{5510508E-ED88-4DB5-9225-0139FE68D464}" type="pres">
      <dgm:prSet presAssocID="{82351F2D-044E-4A19-BDA4-997227FD5B34}" presName="rootText" presStyleLbl="node1" presStyleIdx="0" presStyleCnt="1" custScaleX="100098" custScaleY="112766" custLinFactNeighborX="-49" custLinFactNeighborY="-79752"/>
      <dgm:spPr/>
    </dgm:pt>
    <dgm:pt modelId="{A24A5508-5114-48EA-9711-232BE802F6CA}" type="pres">
      <dgm:prSet presAssocID="{82351F2D-044E-4A19-BDA4-997227FD5B34}" presName="rootConnector" presStyleLbl="node1" presStyleIdx="0" presStyleCnt="1"/>
      <dgm:spPr/>
    </dgm:pt>
    <dgm:pt modelId="{BCB2B0A1-3D66-4814-AF5B-E9CD08329FF4}" type="pres">
      <dgm:prSet presAssocID="{82351F2D-044E-4A19-BDA4-997227FD5B34}" presName="childShape" presStyleCnt="0"/>
      <dgm:spPr/>
    </dgm:pt>
  </dgm:ptLst>
  <dgm:cxnLst>
    <dgm:cxn modelId="{E2BC7350-8BED-4765-B0D8-36E378FBE8BD}" type="presOf" srcId="{AA8311C6-5EC7-4E8B-A2BC-EED3E7872711}" destId="{866A7446-BC4F-474B-A26F-78B6CCBA5C4F}" srcOrd="0" destOrd="0" presId="urn:microsoft.com/office/officeart/2005/8/layout/hierarchy3"/>
    <dgm:cxn modelId="{C568B68B-BAFC-4585-BFA0-C807D2CABAF2}" type="presOf" srcId="{82351F2D-044E-4A19-BDA4-997227FD5B34}" destId="{5510508E-ED88-4DB5-9225-0139FE68D464}" srcOrd="0" destOrd="0" presId="urn:microsoft.com/office/officeart/2005/8/layout/hierarchy3"/>
    <dgm:cxn modelId="{F374D69C-ABB2-46BB-954A-98DDD43D1DA7}" srcId="{AA8311C6-5EC7-4E8B-A2BC-EED3E7872711}" destId="{82351F2D-044E-4A19-BDA4-997227FD5B34}" srcOrd="0" destOrd="0" parTransId="{841A15CF-C266-4BA8-B096-8FBCF9789D10}" sibTransId="{2E5BC225-4581-4866-910A-65E19CED6AF0}"/>
    <dgm:cxn modelId="{7C3EA1E0-38FF-466C-89B0-C2D9EBB41D71}" type="presOf" srcId="{82351F2D-044E-4A19-BDA4-997227FD5B34}" destId="{A24A5508-5114-48EA-9711-232BE802F6CA}" srcOrd="1" destOrd="0" presId="urn:microsoft.com/office/officeart/2005/8/layout/hierarchy3"/>
    <dgm:cxn modelId="{1AAD6C12-F2C5-4D6C-BA3B-4406B4C9AD19}" type="presParOf" srcId="{866A7446-BC4F-474B-A26F-78B6CCBA5C4F}" destId="{38E8992E-D40F-4260-AF83-D87BFDFF3A8B}" srcOrd="0" destOrd="0" presId="urn:microsoft.com/office/officeart/2005/8/layout/hierarchy3"/>
    <dgm:cxn modelId="{4333A0D0-BED3-40E8-A940-57DC651D0692}" type="presParOf" srcId="{38E8992E-D40F-4260-AF83-D87BFDFF3A8B}" destId="{DA5EE39F-F5C3-4603-B0AA-51211248BEEE}" srcOrd="0" destOrd="0" presId="urn:microsoft.com/office/officeart/2005/8/layout/hierarchy3"/>
    <dgm:cxn modelId="{0BB5CBA2-427C-4050-A9C5-A76B3A339C68}" type="presParOf" srcId="{DA5EE39F-F5C3-4603-B0AA-51211248BEEE}" destId="{5510508E-ED88-4DB5-9225-0139FE68D464}" srcOrd="0" destOrd="0" presId="urn:microsoft.com/office/officeart/2005/8/layout/hierarchy3"/>
    <dgm:cxn modelId="{5774FE23-CF51-41F0-9EB7-7ACAB1BEF354}" type="presParOf" srcId="{DA5EE39F-F5C3-4603-B0AA-51211248BEEE}" destId="{A24A5508-5114-48EA-9711-232BE802F6CA}" srcOrd="1" destOrd="0" presId="urn:microsoft.com/office/officeart/2005/8/layout/hierarchy3"/>
    <dgm:cxn modelId="{D61308EE-9409-47F0-A2B1-E10316733F82}" type="presParOf" srcId="{38E8992E-D40F-4260-AF83-D87BFDFF3A8B}" destId="{BCB2B0A1-3D66-4814-AF5B-E9CD08329FF4}"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311C6-5EC7-4E8B-A2BC-EED3E787271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66A7446-BC4F-474B-A26F-78B6CCBA5C4F}" type="pres">
      <dgm:prSet presAssocID="{AA8311C6-5EC7-4E8B-A2BC-EED3E7872711}" presName="diagram" presStyleCnt="0">
        <dgm:presLayoutVars>
          <dgm:chPref val="1"/>
          <dgm:dir/>
          <dgm:animOne val="branch"/>
          <dgm:animLvl val="lvl"/>
          <dgm:resizeHandles/>
        </dgm:presLayoutVars>
      </dgm:prSet>
      <dgm:spPr/>
    </dgm:pt>
  </dgm:ptLst>
  <dgm:cxnLst>
    <dgm:cxn modelId="{3D7F538E-9D2F-4835-A242-9D9EF1DD47B0}" type="presOf" srcId="{AA8311C6-5EC7-4E8B-A2BC-EED3E7872711}" destId="{866A7446-BC4F-474B-A26F-78B6CCBA5C4F}" srcOrd="0"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0EFF02-2157-4A47-AD61-6C1B4D107EC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E62BA10A-595D-4F35-8C3D-6E306BD7AAAD}">
      <dgm:prSet phldrT="[Text]" custT="1"/>
      <dgm:spPr>
        <a:solidFill>
          <a:srgbClr val="B5BCC4"/>
        </a:solidFill>
      </dgm:spPr>
      <dgm:t>
        <a:bodyPr/>
        <a:lstStyle/>
        <a:p>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E563A557-2FA1-42E1-9BDE-6C27BE45E740}" type="parTrans" cxnId="{3DD188D9-53A5-4E3B-A309-5C95AC49DEAC}">
      <dgm:prSet/>
      <dgm:spPr/>
      <dgm:t>
        <a:bodyPr/>
        <a:lstStyle/>
        <a:p>
          <a:endParaRPr lang="en-US"/>
        </a:p>
      </dgm:t>
    </dgm:pt>
    <dgm:pt modelId="{489249BB-B95B-414D-87D2-2DE23209ACEB}" type="sibTrans" cxnId="{3DD188D9-53A5-4E3B-A309-5C95AC49DEAC}">
      <dgm:prSet/>
      <dgm:spPr/>
      <dgm:t>
        <a:bodyPr/>
        <a:lstStyle/>
        <a:p>
          <a:endParaRPr lang="en-US"/>
        </a:p>
      </dgm:t>
    </dgm:pt>
    <dgm:pt modelId="{2C2E8B67-51F4-4374-9E3F-EEED962CC2B2}">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ID</a:t>
          </a:r>
        </a:p>
      </dgm:t>
    </dgm:pt>
    <dgm:pt modelId="{6329B556-2379-4026-81C3-4C0C9183FE58}" type="parTrans" cxnId="{4BDA2CE8-1005-40D3-BBA3-77867947C66D}">
      <dgm:prSet/>
      <dgm:spPr/>
      <dgm:t>
        <a:bodyPr/>
        <a:lstStyle/>
        <a:p>
          <a:endParaRPr lang="en-US"/>
        </a:p>
      </dgm:t>
    </dgm:pt>
    <dgm:pt modelId="{D9934FC0-A90E-4C24-9808-00C128139A1E}" type="sibTrans" cxnId="{4BDA2CE8-1005-40D3-BBA3-77867947C66D}">
      <dgm:prSet/>
      <dgm:spPr/>
      <dgm:t>
        <a:bodyPr/>
        <a:lstStyle/>
        <a:p>
          <a:endParaRPr lang="en-US"/>
        </a:p>
      </dgm:t>
    </dgm:pt>
    <dgm:pt modelId="{7A1787CF-2BAF-473C-A4AA-7A9ADD11CF03}">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gm:t>
    </dgm:pt>
    <dgm:pt modelId="{5CFB6FED-D52F-437B-ABF5-09574C277932}" type="parTrans" cxnId="{2282B4F7-F0FB-40A6-9C6F-3AC7B52A1D20}">
      <dgm:prSet/>
      <dgm:spPr/>
      <dgm:t>
        <a:bodyPr/>
        <a:lstStyle/>
        <a:p>
          <a:endParaRPr lang="en-US"/>
        </a:p>
      </dgm:t>
    </dgm:pt>
    <dgm:pt modelId="{819D755D-56A2-4C32-8052-E4288EF11FF9}" type="sibTrans" cxnId="{2282B4F7-F0FB-40A6-9C6F-3AC7B52A1D20}">
      <dgm:prSet/>
      <dgm:spPr/>
      <dgm:t>
        <a:bodyPr/>
        <a:lstStyle/>
        <a:p>
          <a:endParaRPr lang="en-US"/>
        </a:p>
      </dgm:t>
    </dgm:pt>
    <dgm:pt modelId="{86F1A74D-8165-4A3A-A728-CB3FD2BA3FC1}">
      <dgm:prSet phldrT="[Text]" custT="1"/>
      <dgm:spPr>
        <a:solidFill>
          <a:srgbClr val="B5BCC4"/>
        </a:solidFill>
      </dgm:spPr>
      <dgm:t>
        <a:bodyPr/>
        <a:lstStyle/>
        <a:p>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25E53347-DB7F-4557-962F-11EB2F397315}" type="parTrans" cxnId="{A96E5655-A036-4E1C-A20D-39D36CD31D30}">
      <dgm:prSet/>
      <dgm:spPr/>
      <dgm:t>
        <a:bodyPr/>
        <a:lstStyle/>
        <a:p>
          <a:endParaRPr lang="en-US"/>
        </a:p>
      </dgm:t>
    </dgm:pt>
    <dgm:pt modelId="{3A59180A-5F0E-4587-B02B-EE323C768B01}" type="sibTrans" cxnId="{A96E5655-A036-4E1C-A20D-39D36CD31D30}">
      <dgm:prSet/>
      <dgm:spPr/>
      <dgm:t>
        <a:bodyPr/>
        <a:lstStyle/>
        <a:p>
          <a:endParaRPr lang="en-US"/>
        </a:p>
      </dgm:t>
    </dgm:pt>
    <dgm:pt modelId="{8E707886-8B36-4985-978A-FE7E0B4A810C}">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ID</a:t>
          </a:r>
        </a:p>
      </dgm:t>
    </dgm:pt>
    <dgm:pt modelId="{B2887E36-5B03-4233-9D04-5F4A220854CE}" type="parTrans" cxnId="{2AF29AC0-233B-41AD-90A2-7D7D985455A4}">
      <dgm:prSet/>
      <dgm:spPr/>
      <dgm:t>
        <a:bodyPr/>
        <a:lstStyle/>
        <a:p>
          <a:endParaRPr lang="en-US"/>
        </a:p>
      </dgm:t>
    </dgm:pt>
    <dgm:pt modelId="{87BB8F41-77C1-43F3-94FD-D18C5753A016}" type="sibTrans" cxnId="{2AF29AC0-233B-41AD-90A2-7D7D985455A4}">
      <dgm:prSet/>
      <dgm:spPr/>
      <dgm:t>
        <a:bodyPr/>
        <a:lstStyle/>
        <a:p>
          <a:endParaRPr lang="en-US"/>
        </a:p>
      </dgm:t>
    </dgm:pt>
    <dgm:pt modelId="{43CB2E2E-8890-44EF-BC81-94E399AC44F6}">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gm:t>
    </dgm:pt>
    <dgm:pt modelId="{FD75E8E8-0F67-447A-AE0C-22841C94D24E}" type="parTrans" cxnId="{1EC25E0B-7D7B-4AD8-B630-28C0B2862748}">
      <dgm:prSet/>
      <dgm:spPr/>
      <dgm:t>
        <a:bodyPr/>
        <a:lstStyle/>
        <a:p>
          <a:endParaRPr lang="en-US"/>
        </a:p>
      </dgm:t>
    </dgm:pt>
    <dgm:pt modelId="{48D83811-B096-4497-8123-D0ADD6DA2EC4}" type="sibTrans" cxnId="{1EC25E0B-7D7B-4AD8-B630-28C0B2862748}">
      <dgm:prSet/>
      <dgm:spPr/>
      <dgm:t>
        <a:bodyPr/>
        <a:lstStyle/>
        <a:p>
          <a:endParaRPr lang="en-US"/>
        </a:p>
      </dgm:t>
    </dgm:pt>
    <dgm:pt modelId="{557BD964-4BF2-422A-B364-C30311927B3A}">
      <dgm:prSet phldrT="[Text]" custT="1"/>
      <dgm:spPr>
        <a:solidFill>
          <a:srgbClr val="B5BCC4"/>
        </a:solidFill>
      </dgm:spPr>
      <dgm:t>
        <a:bodyPr/>
        <a:lstStyle/>
        <a:p>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E9A9C5BE-2609-4BE4-9B05-F2F6B671D45F}" type="parTrans" cxnId="{37C0DA55-807C-4011-9110-CA2E623B43B7}">
      <dgm:prSet/>
      <dgm:spPr/>
      <dgm:t>
        <a:bodyPr/>
        <a:lstStyle/>
        <a:p>
          <a:endParaRPr lang="en-US"/>
        </a:p>
      </dgm:t>
    </dgm:pt>
    <dgm:pt modelId="{989E5C2B-E83E-444F-8338-7E39F99D51AE}" type="sibTrans" cxnId="{37C0DA55-807C-4011-9110-CA2E623B43B7}">
      <dgm:prSet/>
      <dgm:spPr/>
      <dgm:t>
        <a:bodyPr/>
        <a:lstStyle/>
        <a:p>
          <a:endParaRPr lang="en-US"/>
        </a:p>
      </dgm:t>
    </dgm:pt>
    <dgm:pt modelId="{14770E04-9DF7-444F-9DC3-E325FAA13559}">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ID</a:t>
          </a:r>
        </a:p>
      </dgm:t>
    </dgm:pt>
    <dgm:pt modelId="{B8720AF5-6212-4A4A-8063-AE22126BF735}" type="parTrans" cxnId="{AAFC3826-6B70-4EDC-9563-9C993ACE819C}">
      <dgm:prSet/>
      <dgm:spPr/>
      <dgm:t>
        <a:bodyPr/>
        <a:lstStyle/>
        <a:p>
          <a:endParaRPr lang="en-US"/>
        </a:p>
      </dgm:t>
    </dgm:pt>
    <dgm:pt modelId="{EA38FA2A-1C3C-4AB4-936A-A19485BA89E1}" type="sibTrans" cxnId="{AAFC3826-6B70-4EDC-9563-9C993ACE819C}">
      <dgm:prSet/>
      <dgm:spPr/>
      <dgm:t>
        <a:bodyPr/>
        <a:lstStyle/>
        <a:p>
          <a:endParaRPr lang="en-US"/>
        </a:p>
      </dgm:t>
    </dgm:pt>
    <dgm:pt modelId="{5859E9DB-8590-4ABE-B39E-AB4E0D4D664E}">
      <dgm:prSet phldrT="[Text]"/>
      <dgm:spPr>
        <a:solidFill>
          <a:srgbClr val="EA5825"/>
        </a:solidFill>
        <a:ln>
          <a:noFill/>
        </a:ln>
      </dgm:spPr>
      <dgm:t>
        <a:bodyPr/>
        <a:lstStyle/>
        <a:p>
          <a:r>
            <a:rPr lang="en-US"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gm:t>
    </dgm:pt>
    <dgm:pt modelId="{1D4777A6-6C45-4687-AB18-179F02B694D3}" type="parTrans" cxnId="{38E79441-7BD6-4209-8E66-F51E8647CCA9}">
      <dgm:prSet/>
      <dgm:spPr/>
      <dgm:t>
        <a:bodyPr/>
        <a:lstStyle/>
        <a:p>
          <a:endParaRPr lang="en-US"/>
        </a:p>
      </dgm:t>
    </dgm:pt>
    <dgm:pt modelId="{8D4A40D3-D920-438A-8ECE-68C86C3AF94D}" type="sibTrans" cxnId="{38E79441-7BD6-4209-8E66-F51E8647CCA9}">
      <dgm:prSet/>
      <dgm:spPr/>
      <dgm:t>
        <a:bodyPr/>
        <a:lstStyle/>
        <a:p>
          <a:endParaRPr lang="en-US"/>
        </a:p>
      </dgm:t>
    </dgm:pt>
    <dgm:pt modelId="{AD02C728-8750-4A9A-BE30-5DB6B471393D}" type="pres">
      <dgm:prSet presAssocID="{CF0EFF02-2157-4A47-AD61-6C1B4D107ECB}" presName="theList" presStyleCnt="0">
        <dgm:presLayoutVars>
          <dgm:dir/>
          <dgm:animLvl val="lvl"/>
          <dgm:resizeHandles val="exact"/>
        </dgm:presLayoutVars>
      </dgm:prSet>
      <dgm:spPr/>
    </dgm:pt>
    <dgm:pt modelId="{D476F25F-0374-453F-A22A-12AC1F56635E}" type="pres">
      <dgm:prSet presAssocID="{E62BA10A-595D-4F35-8C3D-6E306BD7AAAD}" presName="compNode" presStyleCnt="0"/>
      <dgm:spPr/>
    </dgm:pt>
    <dgm:pt modelId="{A3E65867-0D78-4DEF-8F8A-9E052F6EE8CE}" type="pres">
      <dgm:prSet presAssocID="{E62BA10A-595D-4F35-8C3D-6E306BD7AAAD}" presName="aNode" presStyleLbl="bgShp" presStyleIdx="0" presStyleCnt="3"/>
      <dgm:spPr/>
    </dgm:pt>
    <dgm:pt modelId="{54381356-FDEA-4BD5-8401-25B3CFA12AED}" type="pres">
      <dgm:prSet presAssocID="{E62BA10A-595D-4F35-8C3D-6E306BD7AAAD}" presName="textNode" presStyleLbl="bgShp" presStyleIdx="0" presStyleCnt="3"/>
      <dgm:spPr/>
    </dgm:pt>
    <dgm:pt modelId="{6F987EC5-2EEB-4DF1-AE53-8214DEE576CD}" type="pres">
      <dgm:prSet presAssocID="{E62BA10A-595D-4F35-8C3D-6E306BD7AAAD}" presName="compChildNode" presStyleCnt="0"/>
      <dgm:spPr/>
    </dgm:pt>
    <dgm:pt modelId="{5B8DA2D6-FCC5-446C-99D3-DCBBE383D9AF}" type="pres">
      <dgm:prSet presAssocID="{E62BA10A-595D-4F35-8C3D-6E306BD7AAAD}" presName="theInnerList" presStyleCnt="0"/>
      <dgm:spPr/>
    </dgm:pt>
    <dgm:pt modelId="{0CECC82B-290E-4786-B675-A0324FEB661D}" type="pres">
      <dgm:prSet presAssocID="{2C2E8B67-51F4-4374-9E3F-EEED962CC2B2}" presName="childNode" presStyleLbl="node1" presStyleIdx="0" presStyleCnt="6">
        <dgm:presLayoutVars>
          <dgm:bulletEnabled val="1"/>
        </dgm:presLayoutVars>
      </dgm:prSet>
      <dgm:spPr/>
    </dgm:pt>
    <dgm:pt modelId="{FB2E6124-4078-454B-9B6F-7ABFAC055852}" type="pres">
      <dgm:prSet presAssocID="{2C2E8B67-51F4-4374-9E3F-EEED962CC2B2}" presName="aSpace2" presStyleCnt="0"/>
      <dgm:spPr/>
    </dgm:pt>
    <dgm:pt modelId="{BA22CBD3-FDD8-425D-A204-03F7CC68BA57}" type="pres">
      <dgm:prSet presAssocID="{7A1787CF-2BAF-473C-A4AA-7A9ADD11CF03}" presName="childNode" presStyleLbl="node1" presStyleIdx="1" presStyleCnt="6">
        <dgm:presLayoutVars>
          <dgm:bulletEnabled val="1"/>
        </dgm:presLayoutVars>
      </dgm:prSet>
      <dgm:spPr/>
    </dgm:pt>
    <dgm:pt modelId="{08249925-2587-4238-AF82-E688ACC3022E}" type="pres">
      <dgm:prSet presAssocID="{E62BA10A-595D-4F35-8C3D-6E306BD7AAAD}" presName="aSpace" presStyleCnt="0"/>
      <dgm:spPr/>
    </dgm:pt>
    <dgm:pt modelId="{D035F4B8-C0C2-4915-A3EF-B9C7775CFD3D}" type="pres">
      <dgm:prSet presAssocID="{86F1A74D-8165-4A3A-A728-CB3FD2BA3FC1}" presName="compNode" presStyleCnt="0"/>
      <dgm:spPr/>
    </dgm:pt>
    <dgm:pt modelId="{8ADC4223-67AE-4998-8069-7A354E9D3BA0}" type="pres">
      <dgm:prSet presAssocID="{86F1A74D-8165-4A3A-A728-CB3FD2BA3FC1}" presName="aNode" presStyleLbl="bgShp" presStyleIdx="1" presStyleCnt="3"/>
      <dgm:spPr/>
    </dgm:pt>
    <dgm:pt modelId="{0DB97F50-B1D8-4BD6-A2D1-5FCE4A3A3801}" type="pres">
      <dgm:prSet presAssocID="{86F1A74D-8165-4A3A-A728-CB3FD2BA3FC1}" presName="textNode" presStyleLbl="bgShp" presStyleIdx="1" presStyleCnt="3"/>
      <dgm:spPr/>
    </dgm:pt>
    <dgm:pt modelId="{CF5BEB7A-8929-4260-A6CD-0C3C4AC5EDF6}" type="pres">
      <dgm:prSet presAssocID="{86F1A74D-8165-4A3A-A728-CB3FD2BA3FC1}" presName="compChildNode" presStyleCnt="0"/>
      <dgm:spPr/>
    </dgm:pt>
    <dgm:pt modelId="{51A9E13B-800E-4F8A-8058-814D939DC928}" type="pres">
      <dgm:prSet presAssocID="{86F1A74D-8165-4A3A-A728-CB3FD2BA3FC1}" presName="theInnerList" presStyleCnt="0"/>
      <dgm:spPr/>
    </dgm:pt>
    <dgm:pt modelId="{30FEA213-A775-4612-9A9E-B491693158E6}" type="pres">
      <dgm:prSet presAssocID="{8E707886-8B36-4985-978A-FE7E0B4A810C}" presName="childNode" presStyleLbl="node1" presStyleIdx="2" presStyleCnt="6">
        <dgm:presLayoutVars>
          <dgm:bulletEnabled val="1"/>
        </dgm:presLayoutVars>
      </dgm:prSet>
      <dgm:spPr/>
    </dgm:pt>
    <dgm:pt modelId="{971623B5-220D-4195-9765-ECABB72CD68D}" type="pres">
      <dgm:prSet presAssocID="{8E707886-8B36-4985-978A-FE7E0B4A810C}" presName="aSpace2" presStyleCnt="0"/>
      <dgm:spPr/>
    </dgm:pt>
    <dgm:pt modelId="{B5B6A958-AD3F-4E02-BED9-2CCB5E7FA0C8}" type="pres">
      <dgm:prSet presAssocID="{43CB2E2E-8890-44EF-BC81-94E399AC44F6}" presName="childNode" presStyleLbl="node1" presStyleIdx="3" presStyleCnt="6">
        <dgm:presLayoutVars>
          <dgm:bulletEnabled val="1"/>
        </dgm:presLayoutVars>
      </dgm:prSet>
      <dgm:spPr/>
    </dgm:pt>
    <dgm:pt modelId="{1B103044-1D26-4CEF-ADBE-CA63E307597C}" type="pres">
      <dgm:prSet presAssocID="{86F1A74D-8165-4A3A-A728-CB3FD2BA3FC1}" presName="aSpace" presStyleCnt="0"/>
      <dgm:spPr/>
    </dgm:pt>
    <dgm:pt modelId="{1C81606B-C4D8-466A-B5AE-28148EA344EC}" type="pres">
      <dgm:prSet presAssocID="{557BD964-4BF2-422A-B364-C30311927B3A}" presName="compNode" presStyleCnt="0"/>
      <dgm:spPr/>
    </dgm:pt>
    <dgm:pt modelId="{28BFED19-922F-420D-9868-61EDBF039CD9}" type="pres">
      <dgm:prSet presAssocID="{557BD964-4BF2-422A-B364-C30311927B3A}" presName="aNode" presStyleLbl="bgShp" presStyleIdx="2" presStyleCnt="3"/>
      <dgm:spPr/>
    </dgm:pt>
    <dgm:pt modelId="{AC8FB8F4-A8E1-4282-A061-F883D5BCD7BA}" type="pres">
      <dgm:prSet presAssocID="{557BD964-4BF2-422A-B364-C30311927B3A}" presName="textNode" presStyleLbl="bgShp" presStyleIdx="2" presStyleCnt="3"/>
      <dgm:spPr/>
    </dgm:pt>
    <dgm:pt modelId="{6C0DBAA2-07C3-40AF-BC6E-268F4580B5A7}" type="pres">
      <dgm:prSet presAssocID="{557BD964-4BF2-422A-B364-C30311927B3A}" presName="compChildNode" presStyleCnt="0"/>
      <dgm:spPr/>
    </dgm:pt>
    <dgm:pt modelId="{78A24014-BFF6-42AE-BD75-1D57B650CB16}" type="pres">
      <dgm:prSet presAssocID="{557BD964-4BF2-422A-B364-C30311927B3A}" presName="theInnerList" presStyleCnt="0"/>
      <dgm:spPr/>
    </dgm:pt>
    <dgm:pt modelId="{E8C1F293-A3D1-4A72-BC3A-BFFB7FDD3BCC}" type="pres">
      <dgm:prSet presAssocID="{14770E04-9DF7-444F-9DC3-E325FAA13559}" presName="childNode" presStyleLbl="node1" presStyleIdx="4" presStyleCnt="6">
        <dgm:presLayoutVars>
          <dgm:bulletEnabled val="1"/>
        </dgm:presLayoutVars>
      </dgm:prSet>
      <dgm:spPr/>
    </dgm:pt>
    <dgm:pt modelId="{17FEA0DC-B512-4382-BCF2-DEE1B3441C6E}" type="pres">
      <dgm:prSet presAssocID="{14770E04-9DF7-444F-9DC3-E325FAA13559}" presName="aSpace2" presStyleCnt="0"/>
      <dgm:spPr/>
    </dgm:pt>
    <dgm:pt modelId="{7267CDD2-BC3B-4356-A34C-EF2806F612CC}" type="pres">
      <dgm:prSet presAssocID="{5859E9DB-8590-4ABE-B39E-AB4E0D4D664E}" presName="childNode" presStyleLbl="node1" presStyleIdx="5" presStyleCnt="6">
        <dgm:presLayoutVars>
          <dgm:bulletEnabled val="1"/>
        </dgm:presLayoutVars>
      </dgm:prSet>
      <dgm:spPr/>
    </dgm:pt>
  </dgm:ptLst>
  <dgm:cxnLst>
    <dgm:cxn modelId="{C917D800-F8B9-4815-8884-6526B7305CBC}" type="presOf" srcId="{8E707886-8B36-4985-978A-FE7E0B4A810C}" destId="{30FEA213-A775-4612-9A9E-B491693158E6}" srcOrd="0" destOrd="0" presId="urn:microsoft.com/office/officeart/2005/8/layout/lProcess2"/>
    <dgm:cxn modelId="{1EC25E0B-7D7B-4AD8-B630-28C0B2862748}" srcId="{86F1A74D-8165-4A3A-A728-CB3FD2BA3FC1}" destId="{43CB2E2E-8890-44EF-BC81-94E399AC44F6}" srcOrd="1" destOrd="0" parTransId="{FD75E8E8-0F67-447A-AE0C-22841C94D24E}" sibTransId="{48D83811-B096-4497-8123-D0ADD6DA2EC4}"/>
    <dgm:cxn modelId="{79B01311-CC77-401D-BC5C-E8517E1D8422}" type="presOf" srcId="{E62BA10A-595D-4F35-8C3D-6E306BD7AAAD}" destId="{54381356-FDEA-4BD5-8401-25B3CFA12AED}" srcOrd="1" destOrd="0" presId="urn:microsoft.com/office/officeart/2005/8/layout/lProcess2"/>
    <dgm:cxn modelId="{203B3F17-C53B-488D-88D5-E9C6EC92D62B}" type="presOf" srcId="{7A1787CF-2BAF-473C-A4AA-7A9ADD11CF03}" destId="{BA22CBD3-FDD8-425D-A204-03F7CC68BA57}" srcOrd="0" destOrd="0" presId="urn:microsoft.com/office/officeart/2005/8/layout/lProcess2"/>
    <dgm:cxn modelId="{AAFC3826-6B70-4EDC-9563-9C993ACE819C}" srcId="{557BD964-4BF2-422A-B364-C30311927B3A}" destId="{14770E04-9DF7-444F-9DC3-E325FAA13559}" srcOrd="0" destOrd="0" parTransId="{B8720AF5-6212-4A4A-8063-AE22126BF735}" sibTransId="{EA38FA2A-1C3C-4AB4-936A-A19485BA89E1}"/>
    <dgm:cxn modelId="{38E79441-7BD6-4209-8E66-F51E8647CCA9}" srcId="{557BD964-4BF2-422A-B364-C30311927B3A}" destId="{5859E9DB-8590-4ABE-B39E-AB4E0D4D664E}" srcOrd="1" destOrd="0" parTransId="{1D4777A6-6C45-4687-AB18-179F02B694D3}" sibTransId="{8D4A40D3-D920-438A-8ECE-68C86C3AF94D}"/>
    <dgm:cxn modelId="{D5973D45-6050-425D-86D7-0855C8F352FC}" type="presOf" srcId="{5859E9DB-8590-4ABE-B39E-AB4E0D4D664E}" destId="{7267CDD2-BC3B-4356-A34C-EF2806F612CC}" srcOrd="0" destOrd="0" presId="urn:microsoft.com/office/officeart/2005/8/layout/lProcess2"/>
    <dgm:cxn modelId="{D7656A48-FDAF-4501-BB45-DF6E5785968B}" type="presOf" srcId="{14770E04-9DF7-444F-9DC3-E325FAA13559}" destId="{E8C1F293-A3D1-4A72-BC3A-BFFB7FDD3BCC}" srcOrd="0" destOrd="0" presId="urn:microsoft.com/office/officeart/2005/8/layout/lProcess2"/>
    <dgm:cxn modelId="{B6378069-AA65-4CEC-B443-0FACAB978250}" type="presOf" srcId="{43CB2E2E-8890-44EF-BC81-94E399AC44F6}" destId="{B5B6A958-AD3F-4E02-BED9-2CCB5E7FA0C8}" srcOrd="0" destOrd="0" presId="urn:microsoft.com/office/officeart/2005/8/layout/lProcess2"/>
    <dgm:cxn modelId="{6D5B8B4B-A945-46B7-8371-F5B23EA8D40B}" type="presOf" srcId="{557BD964-4BF2-422A-B364-C30311927B3A}" destId="{28BFED19-922F-420D-9868-61EDBF039CD9}" srcOrd="0" destOrd="0" presId="urn:microsoft.com/office/officeart/2005/8/layout/lProcess2"/>
    <dgm:cxn modelId="{CED53A71-95BF-4434-B819-BED513B4E5B7}" type="presOf" srcId="{E62BA10A-595D-4F35-8C3D-6E306BD7AAAD}" destId="{A3E65867-0D78-4DEF-8F8A-9E052F6EE8CE}" srcOrd="0" destOrd="0" presId="urn:microsoft.com/office/officeart/2005/8/layout/lProcess2"/>
    <dgm:cxn modelId="{A96E5655-A036-4E1C-A20D-39D36CD31D30}" srcId="{CF0EFF02-2157-4A47-AD61-6C1B4D107ECB}" destId="{86F1A74D-8165-4A3A-A728-CB3FD2BA3FC1}" srcOrd="1" destOrd="0" parTransId="{25E53347-DB7F-4557-962F-11EB2F397315}" sibTransId="{3A59180A-5F0E-4587-B02B-EE323C768B01}"/>
    <dgm:cxn modelId="{37C0DA55-807C-4011-9110-CA2E623B43B7}" srcId="{CF0EFF02-2157-4A47-AD61-6C1B4D107ECB}" destId="{557BD964-4BF2-422A-B364-C30311927B3A}" srcOrd="2" destOrd="0" parTransId="{E9A9C5BE-2609-4BE4-9B05-F2F6B671D45F}" sibTransId="{989E5C2B-E83E-444F-8338-7E39F99D51AE}"/>
    <dgm:cxn modelId="{9CFC8B8D-1E48-4B5B-9FDE-70B12D85F399}" type="presOf" srcId="{86F1A74D-8165-4A3A-A728-CB3FD2BA3FC1}" destId="{0DB97F50-B1D8-4BD6-A2D1-5FCE4A3A3801}" srcOrd="1" destOrd="0" presId="urn:microsoft.com/office/officeart/2005/8/layout/lProcess2"/>
    <dgm:cxn modelId="{A84121A0-A3EE-4DDC-A445-E3ECF4B9A4E4}" type="presOf" srcId="{CF0EFF02-2157-4A47-AD61-6C1B4D107ECB}" destId="{AD02C728-8750-4A9A-BE30-5DB6B471393D}" srcOrd="0" destOrd="0" presId="urn:microsoft.com/office/officeart/2005/8/layout/lProcess2"/>
    <dgm:cxn modelId="{2AF29AC0-233B-41AD-90A2-7D7D985455A4}" srcId="{86F1A74D-8165-4A3A-A728-CB3FD2BA3FC1}" destId="{8E707886-8B36-4985-978A-FE7E0B4A810C}" srcOrd="0" destOrd="0" parTransId="{B2887E36-5B03-4233-9D04-5F4A220854CE}" sibTransId="{87BB8F41-77C1-43F3-94FD-D18C5753A016}"/>
    <dgm:cxn modelId="{3DD188D9-53A5-4E3B-A309-5C95AC49DEAC}" srcId="{CF0EFF02-2157-4A47-AD61-6C1B4D107ECB}" destId="{E62BA10A-595D-4F35-8C3D-6E306BD7AAAD}" srcOrd="0" destOrd="0" parTransId="{E563A557-2FA1-42E1-9BDE-6C27BE45E740}" sibTransId="{489249BB-B95B-414D-87D2-2DE23209ACEB}"/>
    <dgm:cxn modelId="{4BDA2CE8-1005-40D3-BBA3-77867947C66D}" srcId="{E62BA10A-595D-4F35-8C3D-6E306BD7AAAD}" destId="{2C2E8B67-51F4-4374-9E3F-EEED962CC2B2}" srcOrd="0" destOrd="0" parTransId="{6329B556-2379-4026-81C3-4C0C9183FE58}" sibTransId="{D9934FC0-A90E-4C24-9808-00C128139A1E}"/>
    <dgm:cxn modelId="{2282B4F7-F0FB-40A6-9C6F-3AC7B52A1D20}" srcId="{E62BA10A-595D-4F35-8C3D-6E306BD7AAAD}" destId="{7A1787CF-2BAF-473C-A4AA-7A9ADD11CF03}" srcOrd="1" destOrd="0" parTransId="{5CFB6FED-D52F-437B-ABF5-09574C277932}" sibTransId="{819D755D-56A2-4C32-8052-E4288EF11FF9}"/>
    <dgm:cxn modelId="{A53777FA-F283-4D01-A89E-7251B21A43D5}" type="presOf" srcId="{2C2E8B67-51F4-4374-9E3F-EEED962CC2B2}" destId="{0CECC82B-290E-4786-B675-A0324FEB661D}" srcOrd="0" destOrd="0" presId="urn:microsoft.com/office/officeart/2005/8/layout/lProcess2"/>
    <dgm:cxn modelId="{11C9C8FA-D200-44DF-9290-FF58873C19DF}" type="presOf" srcId="{86F1A74D-8165-4A3A-A728-CB3FD2BA3FC1}" destId="{8ADC4223-67AE-4998-8069-7A354E9D3BA0}" srcOrd="0" destOrd="0" presId="urn:microsoft.com/office/officeart/2005/8/layout/lProcess2"/>
    <dgm:cxn modelId="{CF8DD0FC-E09A-429A-8400-144B0F564FED}" type="presOf" srcId="{557BD964-4BF2-422A-B364-C30311927B3A}" destId="{AC8FB8F4-A8E1-4282-A061-F883D5BCD7BA}" srcOrd="1" destOrd="0" presId="urn:microsoft.com/office/officeart/2005/8/layout/lProcess2"/>
    <dgm:cxn modelId="{41956E08-B0EE-4DC4-AAA6-CE7583804A9E}" type="presParOf" srcId="{AD02C728-8750-4A9A-BE30-5DB6B471393D}" destId="{D476F25F-0374-453F-A22A-12AC1F56635E}" srcOrd="0" destOrd="0" presId="urn:microsoft.com/office/officeart/2005/8/layout/lProcess2"/>
    <dgm:cxn modelId="{8D897AF3-2411-4447-9C61-7DB86B482A94}" type="presParOf" srcId="{D476F25F-0374-453F-A22A-12AC1F56635E}" destId="{A3E65867-0D78-4DEF-8F8A-9E052F6EE8CE}" srcOrd="0" destOrd="0" presId="urn:microsoft.com/office/officeart/2005/8/layout/lProcess2"/>
    <dgm:cxn modelId="{4E4A1D63-A787-4E94-8B66-1A0794510F62}" type="presParOf" srcId="{D476F25F-0374-453F-A22A-12AC1F56635E}" destId="{54381356-FDEA-4BD5-8401-25B3CFA12AED}" srcOrd="1" destOrd="0" presId="urn:microsoft.com/office/officeart/2005/8/layout/lProcess2"/>
    <dgm:cxn modelId="{54A324AC-6A93-41FA-AEDC-82C3BC0343BC}" type="presParOf" srcId="{D476F25F-0374-453F-A22A-12AC1F56635E}" destId="{6F987EC5-2EEB-4DF1-AE53-8214DEE576CD}" srcOrd="2" destOrd="0" presId="urn:microsoft.com/office/officeart/2005/8/layout/lProcess2"/>
    <dgm:cxn modelId="{10ACA69B-7D9C-421B-B51D-A2CC52FDC8C6}" type="presParOf" srcId="{6F987EC5-2EEB-4DF1-AE53-8214DEE576CD}" destId="{5B8DA2D6-FCC5-446C-99D3-DCBBE383D9AF}" srcOrd="0" destOrd="0" presId="urn:microsoft.com/office/officeart/2005/8/layout/lProcess2"/>
    <dgm:cxn modelId="{6A7E7A54-0C7B-4C0D-BEFF-5F2792C53DFF}" type="presParOf" srcId="{5B8DA2D6-FCC5-446C-99D3-DCBBE383D9AF}" destId="{0CECC82B-290E-4786-B675-A0324FEB661D}" srcOrd="0" destOrd="0" presId="urn:microsoft.com/office/officeart/2005/8/layout/lProcess2"/>
    <dgm:cxn modelId="{DFF0D9B7-DE8F-44D4-8D30-C1FA2FEEC100}" type="presParOf" srcId="{5B8DA2D6-FCC5-446C-99D3-DCBBE383D9AF}" destId="{FB2E6124-4078-454B-9B6F-7ABFAC055852}" srcOrd="1" destOrd="0" presId="urn:microsoft.com/office/officeart/2005/8/layout/lProcess2"/>
    <dgm:cxn modelId="{B3578A7D-73E4-499E-898D-795F0A07DC8D}" type="presParOf" srcId="{5B8DA2D6-FCC5-446C-99D3-DCBBE383D9AF}" destId="{BA22CBD3-FDD8-425D-A204-03F7CC68BA57}" srcOrd="2" destOrd="0" presId="urn:microsoft.com/office/officeart/2005/8/layout/lProcess2"/>
    <dgm:cxn modelId="{A59A19F2-20CE-4ED7-BF62-0991D5565D36}" type="presParOf" srcId="{AD02C728-8750-4A9A-BE30-5DB6B471393D}" destId="{08249925-2587-4238-AF82-E688ACC3022E}" srcOrd="1" destOrd="0" presId="urn:microsoft.com/office/officeart/2005/8/layout/lProcess2"/>
    <dgm:cxn modelId="{0BD6AE60-6539-4400-87F1-8DC9D8B3C721}" type="presParOf" srcId="{AD02C728-8750-4A9A-BE30-5DB6B471393D}" destId="{D035F4B8-C0C2-4915-A3EF-B9C7775CFD3D}" srcOrd="2" destOrd="0" presId="urn:microsoft.com/office/officeart/2005/8/layout/lProcess2"/>
    <dgm:cxn modelId="{3ECA762B-E9E0-412F-9200-FA1448F72B15}" type="presParOf" srcId="{D035F4B8-C0C2-4915-A3EF-B9C7775CFD3D}" destId="{8ADC4223-67AE-4998-8069-7A354E9D3BA0}" srcOrd="0" destOrd="0" presId="urn:microsoft.com/office/officeart/2005/8/layout/lProcess2"/>
    <dgm:cxn modelId="{6D446E49-62D4-4380-BE68-C5F9E213155C}" type="presParOf" srcId="{D035F4B8-C0C2-4915-A3EF-B9C7775CFD3D}" destId="{0DB97F50-B1D8-4BD6-A2D1-5FCE4A3A3801}" srcOrd="1" destOrd="0" presId="urn:microsoft.com/office/officeart/2005/8/layout/lProcess2"/>
    <dgm:cxn modelId="{4926D40F-F936-4838-8A6A-7A30054728FF}" type="presParOf" srcId="{D035F4B8-C0C2-4915-A3EF-B9C7775CFD3D}" destId="{CF5BEB7A-8929-4260-A6CD-0C3C4AC5EDF6}" srcOrd="2" destOrd="0" presId="urn:microsoft.com/office/officeart/2005/8/layout/lProcess2"/>
    <dgm:cxn modelId="{483F2141-ACB8-4ECD-B0B1-76F36FA6B8FC}" type="presParOf" srcId="{CF5BEB7A-8929-4260-A6CD-0C3C4AC5EDF6}" destId="{51A9E13B-800E-4F8A-8058-814D939DC928}" srcOrd="0" destOrd="0" presId="urn:microsoft.com/office/officeart/2005/8/layout/lProcess2"/>
    <dgm:cxn modelId="{F82E89E3-7482-4060-8AA9-A5A16EF39FA4}" type="presParOf" srcId="{51A9E13B-800E-4F8A-8058-814D939DC928}" destId="{30FEA213-A775-4612-9A9E-B491693158E6}" srcOrd="0" destOrd="0" presId="urn:microsoft.com/office/officeart/2005/8/layout/lProcess2"/>
    <dgm:cxn modelId="{DC3923A5-507E-4007-B294-F7F7ADDBDEE3}" type="presParOf" srcId="{51A9E13B-800E-4F8A-8058-814D939DC928}" destId="{971623B5-220D-4195-9765-ECABB72CD68D}" srcOrd="1" destOrd="0" presId="urn:microsoft.com/office/officeart/2005/8/layout/lProcess2"/>
    <dgm:cxn modelId="{081B73E9-EC7E-4189-882D-85511F8BE077}" type="presParOf" srcId="{51A9E13B-800E-4F8A-8058-814D939DC928}" destId="{B5B6A958-AD3F-4E02-BED9-2CCB5E7FA0C8}" srcOrd="2" destOrd="0" presId="urn:microsoft.com/office/officeart/2005/8/layout/lProcess2"/>
    <dgm:cxn modelId="{FC19679E-3A3B-47FC-A45A-B68301B36C88}" type="presParOf" srcId="{AD02C728-8750-4A9A-BE30-5DB6B471393D}" destId="{1B103044-1D26-4CEF-ADBE-CA63E307597C}" srcOrd="3" destOrd="0" presId="urn:microsoft.com/office/officeart/2005/8/layout/lProcess2"/>
    <dgm:cxn modelId="{B4EBB65F-5D9A-48D6-8807-4F926E6B3F2E}" type="presParOf" srcId="{AD02C728-8750-4A9A-BE30-5DB6B471393D}" destId="{1C81606B-C4D8-466A-B5AE-28148EA344EC}" srcOrd="4" destOrd="0" presId="urn:microsoft.com/office/officeart/2005/8/layout/lProcess2"/>
    <dgm:cxn modelId="{A4296E4B-36CE-4B45-8A2E-2D734A2D1462}" type="presParOf" srcId="{1C81606B-C4D8-466A-B5AE-28148EA344EC}" destId="{28BFED19-922F-420D-9868-61EDBF039CD9}" srcOrd="0" destOrd="0" presId="urn:microsoft.com/office/officeart/2005/8/layout/lProcess2"/>
    <dgm:cxn modelId="{1D63A01B-5F79-4351-8509-4424EF284BF0}" type="presParOf" srcId="{1C81606B-C4D8-466A-B5AE-28148EA344EC}" destId="{AC8FB8F4-A8E1-4282-A061-F883D5BCD7BA}" srcOrd="1" destOrd="0" presId="urn:microsoft.com/office/officeart/2005/8/layout/lProcess2"/>
    <dgm:cxn modelId="{88FC05E9-FA5F-4FA3-B014-FDFA68DF1517}" type="presParOf" srcId="{1C81606B-C4D8-466A-B5AE-28148EA344EC}" destId="{6C0DBAA2-07C3-40AF-BC6E-268F4580B5A7}" srcOrd="2" destOrd="0" presId="urn:microsoft.com/office/officeart/2005/8/layout/lProcess2"/>
    <dgm:cxn modelId="{407C95FB-DDFA-4E22-A05A-60F5C4463975}" type="presParOf" srcId="{6C0DBAA2-07C3-40AF-BC6E-268F4580B5A7}" destId="{78A24014-BFF6-42AE-BD75-1D57B650CB16}" srcOrd="0" destOrd="0" presId="urn:microsoft.com/office/officeart/2005/8/layout/lProcess2"/>
    <dgm:cxn modelId="{F99DA0D9-D9FC-4ED4-A493-040631C9B540}" type="presParOf" srcId="{78A24014-BFF6-42AE-BD75-1D57B650CB16}" destId="{E8C1F293-A3D1-4A72-BC3A-BFFB7FDD3BCC}" srcOrd="0" destOrd="0" presId="urn:microsoft.com/office/officeart/2005/8/layout/lProcess2"/>
    <dgm:cxn modelId="{4178AE5D-5061-4081-A5E8-FC16DE78E9D9}" type="presParOf" srcId="{78A24014-BFF6-42AE-BD75-1D57B650CB16}" destId="{17FEA0DC-B512-4382-BCF2-DEE1B3441C6E}" srcOrd="1" destOrd="0" presId="urn:microsoft.com/office/officeart/2005/8/layout/lProcess2"/>
    <dgm:cxn modelId="{EE858732-9F92-4F80-9911-6E69B4C3B1AD}" type="presParOf" srcId="{78A24014-BFF6-42AE-BD75-1D57B650CB16}" destId="{7267CDD2-BC3B-4356-A34C-EF2806F612CC}" srcOrd="2"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D7169F-9543-4E87-9791-860AD0D4A56C}" type="doc">
      <dgm:prSet loTypeId="urn:microsoft.com/office/officeart/2005/8/layout/vList4" loCatId="list" qsTypeId="urn:microsoft.com/office/officeart/2005/8/quickstyle/simple3" qsCatId="simple" csTypeId="urn:microsoft.com/office/officeart/2005/8/colors/accent1_2" csCatId="accent1" phldr="1"/>
      <dgm:spPr/>
      <dgm:t>
        <a:bodyPr/>
        <a:lstStyle/>
        <a:p>
          <a:endParaRPr lang="en-US"/>
        </a:p>
      </dgm:t>
    </dgm:pt>
    <dgm:pt modelId="{82024FC4-3620-4D7A-B004-3C3F1BB7AA90}">
      <dgm:prSet phldrT="[Text]" custT="1"/>
      <dgm:spPr>
        <a:solidFill>
          <a:schemeClr val="bg1">
            <a:lumMod val="65000"/>
            <a:alpha val="89000"/>
          </a:schemeClr>
        </a:solidFill>
      </dgm:spPr>
      <dgm:t>
        <a:bodyPr/>
        <a:lstStyle/>
        <a:p>
          <a:pPr>
            <a:lnSpc>
              <a:spcPts val="700"/>
            </a:lnSpc>
            <a:spcAft>
              <a:spcPts val="0"/>
            </a:spcAft>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2B059F5A-26F0-4342-BE84-884A3FB797E5}" type="parTrans" cxnId="{2BD55B67-500A-4B23-8228-CC16CC260B44}">
      <dgm:prSet/>
      <dgm:spPr/>
      <dgm:t>
        <a:bodyPr/>
        <a:lstStyle/>
        <a:p>
          <a:endParaRPr lang="en-US"/>
        </a:p>
      </dgm:t>
    </dgm:pt>
    <dgm:pt modelId="{DB390560-43F6-4114-9195-991880FC8A57}" type="sibTrans" cxnId="{2BD55B67-500A-4B23-8228-CC16CC260B44}">
      <dgm:prSet/>
      <dgm:spPr/>
      <dgm:t>
        <a:bodyPr/>
        <a:lstStyle/>
        <a:p>
          <a:endParaRPr lang="en-US"/>
        </a:p>
      </dgm:t>
    </dgm:pt>
    <dgm:pt modelId="{D6BB1341-4BB0-406F-BB1F-365F38748605}">
      <dgm:prSet phldrT="[Text]" custT="1"/>
      <dgm:spPr>
        <a:solidFill>
          <a:schemeClr val="bg1">
            <a:lumMod val="65000"/>
            <a:alpha val="89000"/>
          </a:schemeClr>
        </a:solidFill>
      </dgm:spPr>
      <dgm:t>
        <a:bodyPr/>
        <a:lstStyle/>
        <a:p>
          <a:pPr>
            <a:lnSpc>
              <a:spcPts val="17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5066E736-B3FA-4A22-A460-EC245860689D}" type="parTrans" cxnId="{E3A30D53-71A2-42A4-8A83-F0C8B9CA227C}">
      <dgm:prSet/>
      <dgm:spPr/>
      <dgm:t>
        <a:bodyPr/>
        <a:lstStyle/>
        <a:p>
          <a:endParaRPr lang="en-US"/>
        </a:p>
      </dgm:t>
    </dgm:pt>
    <dgm:pt modelId="{165AA51D-E70B-4F36-B5C6-BB1BA82D66C4}" type="sibTrans" cxnId="{E3A30D53-71A2-42A4-8A83-F0C8B9CA227C}">
      <dgm:prSet/>
      <dgm:spPr/>
      <dgm:t>
        <a:bodyPr/>
        <a:lstStyle/>
        <a:p>
          <a:endParaRPr lang="en-US"/>
        </a:p>
      </dgm:t>
    </dgm:pt>
    <dgm:pt modelId="{E2D9E51B-8E88-44CC-A579-454505D4B95E}">
      <dgm:prSet phldrT="[Text]" custT="1"/>
      <dgm:spPr>
        <a:solidFill>
          <a:schemeClr val="bg1">
            <a:lumMod val="65000"/>
            <a:alpha val="89000"/>
          </a:schemeClr>
        </a:solidFill>
      </dgm:spPr>
      <dgm:t>
        <a:bodyPr/>
        <a:lstStyle/>
        <a:p>
          <a:pPr>
            <a:lnSpc>
              <a:spcPct val="90000"/>
            </a:lnSpc>
            <a:spcAft>
              <a:spcPct val="15000"/>
            </a:spcAft>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74781385-B5D9-429E-A7C9-2A2139B4785C}" type="parTrans" cxnId="{208EAA38-A96B-4A7A-BE45-8E40B459DAAE}">
      <dgm:prSet/>
      <dgm:spPr/>
      <dgm:t>
        <a:bodyPr/>
        <a:lstStyle/>
        <a:p>
          <a:endParaRPr lang="en-US"/>
        </a:p>
      </dgm:t>
    </dgm:pt>
    <dgm:pt modelId="{A2D67E0F-3D48-46F8-9BC3-218BD98CD965}" type="sibTrans" cxnId="{208EAA38-A96B-4A7A-BE45-8E40B459DAAE}">
      <dgm:prSet/>
      <dgm:spPr/>
      <dgm:t>
        <a:bodyPr/>
        <a:lstStyle/>
        <a:p>
          <a:endParaRPr lang="en-US"/>
        </a:p>
      </dgm:t>
    </dgm:pt>
    <dgm:pt modelId="{810CA87C-2DF2-438C-8AF2-E52CEF09758F}">
      <dgm:prSet phldrT="[Text]" custT="1"/>
      <dgm:spPr>
        <a:solidFill>
          <a:schemeClr val="bg1">
            <a:lumMod val="65000"/>
            <a:alpha val="89000"/>
          </a:schemeClr>
        </a:solidFill>
      </dgm:spPr>
      <dgm:t>
        <a:bodyPr/>
        <a:lstStyle/>
        <a:p>
          <a:pPr>
            <a:lnSpc>
              <a:spcPts val="0"/>
            </a:lnSpc>
            <a:spcAft>
              <a:spcPts val="0"/>
            </a:spcAft>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080BA87F-67FF-490D-83EB-8B1ED7CD9A73}" type="sibTrans" cxnId="{99720D93-9439-4059-906C-3951383CCCBB}">
      <dgm:prSet/>
      <dgm:spPr/>
      <dgm:t>
        <a:bodyPr/>
        <a:lstStyle/>
        <a:p>
          <a:endParaRPr lang="en-US"/>
        </a:p>
      </dgm:t>
    </dgm:pt>
    <dgm:pt modelId="{75BBDFF5-222F-4DFA-9B12-3EBB1C1628EC}" type="parTrans" cxnId="{99720D93-9439-4059-906C-3951383CCCBB}">
      <dgm:prSet/>
      <dgm:spPr/>
      <dgm:t>
        <a:bodyPr/>
        <a:lstStyle/>
        <a:p>
          <a:endParaRPr lang="en-US"/>
        </a:p>
      </dgm:t>
    </dgm:pt>
    <dgm:pt modelId="{C107CE1D-8A74-4E3C-90FF-2C8604D461AC}">
      <dgm:prSet phldrT="[Text]" custT="1"/>
      <dgm:spPr>
        <a:solidFill>
          <a:schemeClr val="bg1">
            <a:lumMod val="65000"/>
            <a:alpha val="89000"/>
          </a:schemeClr>
        </a:solidFill>
      </dgm:spPr>
      <dgm:t>
        <a:bodyPr/>
        <a:lstStyle/>
        <a:p>
          <a:pPr>
            <a:lnSpc>
              <a:spcPct val="900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050C0E9E-4A83-474E-986B-3E37A13A7F6A}" type="parTrans" cxnId="{E2858239-756B-4C73-9689-90385EC625A3}">
      <dgm:prSet/>
      <dgm:spPr/>
      <dgm:t>
        <a:bodyPr/>
        <a:lstStyle/>
        <a:p>
          <a:endParaRPr lang="en-US"/>
        </a:p>
      </dgm:t>
    </dgm:pt>
    <dgm:pt modelId="{7D0F173E-7249-41A6-AB6B-173E77721548}" type="sibTrans" cxnId="{E2858239-756B-4C73-9689-90385EC625A3}">
      <dgm:prSet/>
      <dgm:spPr/>
      <dgm:t>
        <a:bodyPr/>
        <a:lstStyle/>
        <a:p>
          <a:endParaRPr lang="en-US"/>
        </a:p>
      </dgm:t>
    </dgm:pt>
    <dgm:pt modelId="{7FAC38AB-96EE-4F58-9BD8-7B0D72BB6AC6}">
      <dgm:prSet phldrT="[Text]" custT="1"/>
      <dgm:spPr>
        <a:solidFill>
          <a:schemeClr val="bg1">
            <a:lumMod val="65000"/>
            <a:alpha val="89000"/>
          </a:schemeClr>
        </a:solidFill>
      </dgm:spPr>
      <dgm:t>
        <a:bodyPr/>
        <a:lstStyle/>
        <a:p>
          <a:pPr>
            <a:lnSpc>
              <a:spcPct val="900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FB7DDF45-8167-4091-96E6-92AC152C7691}" type="parTrans" cxnId="{5A70D1F0-C170-43DD-90F2-7A647F3A8C3E}">
      <dgm:prSet/>
      <dgm:spPr/>
      <dgm:t>
        <a:bodyPr/>
        <a:lstStyle/>
        <a:p>
          <a:endParaRPr lang="en-US"/>
        </a:p>
      </dgm:t>
    </dgm:pt>
    <dgm:pt modelId="{4AFAEF3E-E991-4720-B521-9CF4B764A621}" type="sibTrans" cxnId="{5A70D1F0-C170-43DD-90F2-7A647F3A8C3E}">
      <dgm:prSet/>
      <dgm:spPr/>
      <dgm:t>
        <a:bodyPr/>
        <a:lstStyle/>
        <a:p>
          <a:endParaRPr lang="en-US"/>
        </a:p>
      </dgm:t>
    </dgm:pt>
    <dgm:pt modelId="{3B39C9F9-1D1C-41F7-B1B5-C90274A31A73}">
      <dgm:prSet phldrT="[Text]" custT="1"/>
      <dgm:spPr>
        <a:solidFill>
          <a:schemeClr val="bg1">
            <a:lumMod val="65000"/>
            <a:alpha val="89000"/>
          </a:schemeClr>
        </a:solidFill>
      </dgm:spPr>
      <dgm:t>
        <a:bodyPr/>
        <a:lstStyle/>
        <a:p>
          <a:pPr>
            <a:lnSpc>
              <a:spcPts val="0"/>
            </a:lnSpc>
            <a:spcAft>
              <a:spcPts val="0"/>
            </a:spcAft>
          </a:pP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511CF823-66D5-4247-996F-E8360ECBDAE5}" type="parTrans" cxnId="{F74FFEFE-F5CA-4FB0-997B-DFC16EF15899}">
      <dgm:prSet/>
      <dgm:spPr/>
      <dgm:t>
        <a:bodyPr/>
        <a:lstStyle/>
        <a:p>
          <a:endParaRPr lang="en-US"/>
        </a:p>
      </dgm:t>
    </dgm:pt>
    <dgm:pt modelId="{F80C7F1A-D26F-4D09-9930-CE7CE54F1FF6}" type="sibTrans" cxnId="{F74FFEFE-F5CA-4FB0-997B-DFC16EF15899}">
      <dgm:prSet/>
      <dgm:spPr/>
      <dgm:t>
        <a:bodyPr/>
        <a:lstStyle/>
        <a:p>
          <a:endParaRPr lang="en-US"/>
        </a:p>
      </dgm:t>
    </dgm:pt>
    <dgm:pt modelId="{6B9B13BC-9DB8-4D90-8008-1A17D619579B}">
      <dgm:prSet phldrT="[Text]" custT="1"/>
      <dgm:spPr>
        <a:solidFill>
          <a:schemeClr val="bg1">
            <a:lumMod val="65000"/>
            <a:alpha val="89000"/>
          </a:schemeClr>
        </a:solidFill>
      </dgm:spPr>
      <dgm:t>
        <a:bodyPr/>
        <a:lstStyle/>
        <a:p>
          <a:pPr>
            <a:lnSpc>
              <a:spcPct val="100000"/>
            </a:lnSpc>
            <a:spcAft>
              <a:spcPts val="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303677DD-E07E-47A7-8C1D-F3413A07CF4D}" type="sibTrans" cxnId="{6D760A45-871F-4FBC-B7E7-1F644862C38C}">
      <dgm:prSet/>
      <dgm:spPr/>
      <dgm:t>
        <a:bodyPr/>
        <a:lstStyle/>
        <a:p>
          <a:endParaRPr lang="en-US"/>
        </a:p>
      </dgm:t>
    </dgm:pt>
    <dgm:pt modelId="{1000BB9D-6830-4C44-A493-B39919CF89B4}" type="parTrans" cxnId="{6D760A45-871F-4FBC-B7E7-1F644862C38C}">
      <dgm:prSet/>
      <dgm:spPr/>
      <dgm:t>
        <a:bodyPr/>
        <a:lstStyle/>
        <a:p>
          <a:endParaRPr lang="en-US"/>
        </a:p>
      </dgm:t>
    </dgm:pt>
    <dgm:pt modelId="{74148855-EC19-4A1A-8606-2F7EE9EF8990}">
      <dgm:prSet phldrT="[Text]" custT="1"/>
      <dgm:spPr>
        <a:solidFill>
          <a:schemeClr val="bg1">
            <a:lumMod val="65000"/>
            <a:alpha val="89000"/>
          </a:schemeClr>
        </a:solidFill>
      </dgm:spPr>
      <dgm:t>
        <a:bodyPr/>
        <a:lstStyle/>
        <a:p>
          <a:pPr>
            <a:lnSpc>
              <a:spcPct val="100000"/>
            </a:lnSpc>
            <a:spcAft>
              <a:spcPts val="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6797940B-1EF5-4209-B99E-D4A0AD4A4E19}" type="sibTrans" cxnId="{18DE4ABA-EB72-4481-9464-18798687C1AB}">
      <dgm:prSet/>
      <dgm:spPr/>
      <dgm:t>
        <a:bodyPr/>
        <a:lstStyle/>
        <a:p>
          <a:endParaRPr lang="en-US"/>
        </a:p>
      </dgm:t>
    </dgm:pt>
    <dgm:pt modelId="{2CB2DD63-299F-4F37-98F9-FF2E9AC3F41B}" type="parTrans" cxnId="{18DE4ABA-EB72-4481-9464-18798687C1AB}">
      <dgm:prSet/>
      <dgm:spPr/>
      <dgm:t>
        <a:bodyPr/>
        <a:lstStyle/>
        <a:p>
          <a:endParaRPr lang="en-US"/>
        </a:p>
      </dgm:t>
    </dgm:pt>
    <dgm:pt modelId="{F30A249F-3F66-49C6-8115-E5DDCF63EBD0}">
      <dgm:prSet phldrT="[Text]" custT="1"/>
      <dgm:spPr>
        <a:solidFill>
          <a:schemeClr val="bg1">
            <a:lumMod val="65000"/>
            <a:alpha val="89000"/>
          </a:schemeClr>
        </a:solidFill>
      </dgm:spPr>
      <dgm:t>
        <a:bodyPr/>
        <a:lstStyle/>
        <a:p>
          <a:pPr>
            <a:lnSpc>
              <a:spcPct val="100000"/>
            </a:lnSpc>
            <a:spcAft>
              <a:spcPts val="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635D1226-6309-47ED-BBAB-F9A1AE46CCF8}" type="sibTrans" cxnId="{14B279D6-5E96-4C65-A8D1-C6689D1AEB22}">
      <dgm:prSet/>
      <dgm:spPr/>
      <dgm:t>
        <a:bodyPr/>
        <a:lstStyle/>
        <a:p>
          <a:endParaRPr lang="en-US"/>
        </a:p>
      </dgm:t>
    </dgm:pt>
    <dgm:pt modelId="{F43B7346-210E-43AA-AA76-DE6A5D43D47E}" type="parTrans" cxnId="{14B279D6-5E96-4C65-A8D1-C6689D1AEB22}">
      <dgm:prSet/>
      <dgm:spPr/>
      <dgm:t>
        <a:bodyPr/>
        <a:lstStyle/>
        <a:p>
          <a:endParaRPr lang="en-US"/>
        </a:p>
      </dgm:t>
    </dgm:pt>
    <dgm:pt modelId="{0AAC3AB9-CD9B-4303-8696-A6EE6F5EE4DA}">
      <dgm:prSet phldrT="[Text]" custT="1"/>
      <dgm:spPr>
        <a:solidFill>
          <a:schemeClr val="bg1">
            <a:lumMod val="65000"/>
            <a:alpha val="89000"/>
          </a:schemeClr>
        </a:solidFill>
      </dgm:spPr>
      <dgm:t>
        <a:bodyPr/>
        <a:lstStyle/>
        <a:p>
          <a:pPr>
            <a:lnSpc>
              <a:spcPct val="1000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1BB417F3-0882-403C-9666-C31504E3C0E7}" type="sibTrans" cxnId="{C3E8EF43-570D-4270-AADB-452771B77F2D}">
      <dgm:prSet/>
      <dgm:spPr/>
      <dgm:t>
        <a:bodyPr/>
        <a:lstStyle/>
        <a:p>
          <a:endParaRPr lang="en-US"/>
        </a:p>
      </dgm:t>
    </dgm:pt>
    <dgm:pt modelId="{57CA8D8D-74B4-45B4-B6E4-78D970CA48BA}" type="parTrans" cxnId="{C3E8EF43-570D-4270-AADB-452771B77F2D}">
      <dgm:prSet/>
      <dgm:spPr/>
      <dgm:t>
        <a:bodyPr/>
        <a:lstStyle/>
        <a:p>
          <a:endParaRPr lang="en-US"/>
        </a:p>
      </dgm:t>
    </dgm:pt>
    <dgm:pt modelId="{CAFE4A7F-C435-4B73-8B7E-4F07ADA90330}">
      <dgm:prSet phldrT="[Text]" custT="1"/>
      <dgm:spPr>
        <a:solidFill>
          <a:schemeClr val="bg1">
            <a:lumMod val="65000"/>
            <a:alpha val="89000"/>
          </a:schemeClr>
        </a:solidFill>
      </dgm:spPr>
      <dgm:t>
        <a:bodyPr/>
        <a:lstStyle/>
        <a:p>
          <a:pPr>
            <a:lnSpc>
              <a:spcPct val="1000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D65118B2-436F-420C-885B-E4730C72686D}" type="sibTrans" cxnId="{6FA32288-BE60-4199-9A2A-5EE494C6E395}">
      <dgm:prSet/>
      <dgm:spPr/>
      <dgm:t>
        <a:bodyPr/>
        <a:lstStyle/>
        <a:p>
          <a:endParaRPr lang="en-US"/>
        </a:p>
      </dgm:t>
    </dgm:pt>
    <dgm:pt modelId="{D897C654-3D14-4543-A09A-27FB10864C33}" type="parTrans" cxnId="{6FA32288-BE60-4199-9A2A-5EE494C6E395}">
      <dgm:prSet/>
      <dgm:spPr/>
      <dgm:t>
        <a:bodyPr/>
        <a:lstStyle/>
        <a:p>
          <a:endParaRPr lang="en-US"/>
        </a:p>
      </dgm:t>
    </dgm:pt>
    <dgm:pt modelId="{0DF4AD69-6788-44E0-8A6F-450106F68437}">
      <dgm:prSet phldrT="[Text]" custT="1"/>
      <dgm:spPr>
        <a:solidFill>
          <a:schemeClr val="bg1">
            <a:lumMod val="65000"/>
            <a:alpha val="89000"/>
          </a:schemeClr>
        </a:solidFill>
      </dgm:spPr>
      <dgm:t>
        <a:bodyPr/>
        <a:lstStyle/>
        <a:p>
          <a:pPr>
            <a:lnSpc>
              <a:spcPct val="100000"/>
            </a:lnSpc>
            <a:spcAft>
              <a:spcPct val="15000"/>
            </a:spcAft>
          </a:pPr>
          <a:r>
            <a:rPr lang="ru-RU" sz="2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C73EB2F4-DE11-4B12-B298-D130C0E5B64F}" type="sibTrans" cxnId="{F41BEBC0-9487-4370-9F73-0E5185048F2C}">
      <dgm:prSet/>
      <dgm:spPr/>
      <dgm:t>
        <a:bodyPr/>
        <a:lstStyle/>
        <a:p>
          <a:endParaRPr lang="en-US"/>
        </a:p>
      </dgm:t>
    </dgm:pt>
    <dgm:pt modelId="{F69CE8DE-38F1-4CC0-974B-5E34250EB26E}" type="parTrans" cxnId="{F41BEBC0-9487-4370-9F73-0E5185048F2C}">
      <dgm:prSet/>
      <dgm:spPr/>
      <dgm:t>
        <a:bodyPr/>
        <a:lstStyle/>
        <a:p>
          <a:endParaRPr lang="en-US"/>
        </a:p>
      </dgm:t>
    </dgm:pt>
    <dgm:pt modelId="{362C26C9-3688-4511-969B-F091293305BB}" type="pres">
      <dgm:prSet presAssocID="{B6D7169F-9543-4E87-9791-860AD0D4A56C}" presName="linear" presStyleCnt="0">
        <dgm:presLayoutVars>
          <dgm:dir/>
          <dgm:resizeHandles val="exact"/>
        </dgm:presLayoutVars>
      </dgm:prSet>
      <dgm:spPr/>
    </dgm:pt>
    <dgm:pt modelId="{1286C7AA-47A1-4571-BD01-9A466EB1FF02}" type="pres">
      <dgm:prSet presAssocID="{3B39C9F9-1D1C-41F7-B1B5-C90274A31A73}" presName="comp" presStyleCnt="0"/>
      <dgm:spPr/>
    </dgm:pt>
    <dgm:pt modelId="{4D41DE23-1B98-40CC-9E6E-5C4B4FB05EC1}" type="pres">
      <dgm:prSet presAssocID="{3B39C9F9-1D1C-41F7-B1B5-C90274A31A73}" presName="box" presStyleLbl="node1" presStyleIdx="0" presStyleCnt="3" custLinFactNeighborX="-6456" custLinFactNeighborY="-6929"/>
      <dgm:spPr/>
    </dgm:pt>
    <dgm:pt modelId="{DC25A18C-983C-4F6E-8929-D037F56B717B}" type="pres">
      <dgm:prSet presAssocID="{3B39C9F9-1D1C-41F7-B1B5-C90274A31A73}"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pt>
    <dgm:pt modelId="{B98D20BB-3AC7-48DD-B98C-21E80E1C1F28}" type="pres">
      <dgm:prSet presAssocID="{3B39C9F9-1D1C-41F7-B1B5-C90274A31A73}" presName="text" presStyleLbl="node1" presStyleIdx="0" presStyleCnt="3">
        <dgm:presLayoutVars>
          <dgm:bulletEnabled val="1"/>
        </dgm:presLayoutVars>
      </dgm:prSet>
      <dgm:spPr/>
    </dgm:pt>
    <dgm:pt modelId="{CBE594D4-BBD1-4D1B-8243-6BD462507BC2}" type="pres">
      <dgm:prSet presAssocID="{F80C7F1A-D26F-4D09-9930-CE7CE54F1FF6}" presName="spacer" presStyleCnt="0"/>
      <dgm:spPr/>
    </dgm:pt>
    <dgm:pt modelId="{0A3F5BF4-217A-4EBF-BACF-6B924B6B1C34}" type="pres">
      <dgm:prSet presAssocID="{810CA87C-2DF2-438C-8AF2-E52CEF09758F}" presName="comp" presStyleCnt="0"/>
      <dgm:spPr/>
    </dgm:pt>
    <dgm:pt modelId="{88AD60C1-529A-4EEF-989F-2A82C089E89B}" type="pres">
      <dgm:prSet presAssocID="{810CA87C-2DF2-438C-8AF2-E52CEF09758F}" presName="box" presStyleLbl="node1" presStyleIdx="1" presStyleCnt="3"/>
      <dgm:spPr/>
    </dgm:pt>
    <dgm:pt modelId="{80E10E5A-093F-4274-806A-55E5BB06D28D}" type="pres">
      <dgm:prSet presAssocID="{810CA87C-2DF2-438C-8AF2-E52CEF09758F}" presName="img" presStyleLbl="fgImgPlace1" presStyleIdx="1" presStyleCnt="3"/>
      <dgm:spPr>
        <a:blipFill dpi="0" rotWithShape="1">
          <a:blip xmlns:r="http://schemas.openxmlformats.org/officeDocument/2006/relationships" r:embed="rId2"/>
          <a:srcRect/>
          <a:stretch>
            <a:fillRect t="29000" b="29000"/>
          </a:stretch>
        </a:blipFill>
        <a:ln>
          <a:solidFill>
            <a:srgbClr val="EA5825"/>
          </a:solidFill>
        </a:ln>
      </dgm:spPr>
    </dgm:pt>
    <dgm:pt modelId="{A2EDEDE0-D175-46C1-9EDC-4BC85144968F}" type="pres">
      <dgm:prSet presAssocID="{810CA87C-2DF2-438C-8AF2-E52CEF09758F}" presName="text" presStyleLbl="node1" presStyleIdx="1" presStyleCnt="3">
        <dgm:presLayoutVars>
          <dgm:bulletEnabled val="1"/>
        </dgm:presLayoutVars>
      </dgm:prSet>
      <dgm:spPr/>
    </dgm:pt>
    <dgm:pt modelId="{E31355A1-76CB-40BA-ADC3-340BE36C4A96}" type="pres">
      <dgm:prSet presAssocID="{080BA87F-67FF-490D-83EB-8B1ED7CD9A73}" presName="spacer" presStyleCnt="0"/>
      <dgm:spPr/>
    </dgm:pt>
    <dgm:pt modelId="{42306B33-1367-4D4E-91C9-76116DC81FA2}" type="pres">
      <dgm:prSet presAssocID="{82024FC4-3620-4D7A-B004-3C3F1BB7AA90}" presName="comp" presStyleCnt="0"/>
      <dgm:spPr/>
    </dgm:pt>
    <dgm:pt modelId="{F65560F2-70F3-45C8-A74B-713D4AFDC04C}" type="pres">
      <dgm:prSet presAssocID="{82024FC4-3620-4D7A-B004-3C3F1BB7AA90}" presName="box" presStyleLbl="node1" presStyleIdx="2" presStyleCnt="3"/>
      <dgm:spPr/>
    </dgm:pt>
    <dgm:pt modelId="{C6F408EA-8FB7-4A28-B69A-4AF555B8A9D0}" type="pres">
      <dgm:prSet presAssocID="{82024FC4-3620-4D7A-B004-3C3F1BB7AA90}" presName="img" presStyleLbl="fgImgPlace1" presStyleIdx="2" presStyleCnt="3"/>
      <dgm:spPr>
        <a:blipFill dpi="0" rotWithShape="1">
          <a:blip xmlns:r="http://schemas.openxmlformats.org/officeDocument/2006/relationships" r:embed="rId3"/>
          <a:srcRect/>
          <a:stretch>
            <a:fillRect/>
          </a:stretch>
        </a:blipFill>
        <a:ln>
          <a:solidFill>
            <a:srgbClr val="EA5825"/>
          </a:solidFill>
        </a:ln>
      </dgm:spPr>
    </dgm:pt>
    <dgm:pt modelId="{DDDF3A29-F286-4D66-85DC-52BF66AA26AA}" type="pres">
      <dgm:prSet presAssocID="{82024FC4-3620-4D7A-B004-3C3F1BB7AA90}" presName="text" presStyleLbl="node1" presStyleIdx="2" presStyleCnt="3">
        <dgm:presLayoutVars>
          <dgm:bulletEnabled val="1"/>
        </dgm:presLayoutVars>
      </dgm:prSet>
      <dgm:spPr/>
    </dgm:pt>
  </dgm:ptLst>
  <dgm:cxnLst>
    <dgm:cxn modelId="{CED08500-2EE8-41DC-868A-E25C70B269B4}" type="presOf" srcId="{810CA87C-2DF2-438C-8AF2-E52CEF09758F}" destId="{A2EDEDE0-D175-46C1-9EDC-4BC85144968F}" srcOrd="1" destOrd="0" presId="urn:microsoft.com/office/officeart/2005/8/layout/vList4"/>
    <dgm:cxn modelId="{C90BA301-9FBF-4968-B514-E7154879DA6B}" type="presOf" srcId="{0DF4AD69-6788-44E0-8A6F-450106F68437}" destId="{A2EDEDE0-D175-46C1-9EDC-4BC85144968F}" srcOrd="1" destOrd="1" presId="urn:microsoft.com/office/officeart/2005/8/layout/vList4"/>
    <dgm:cxn modelId="{A1778E19-CEB7-4A35-9D3C-7667E264B142}" type="presOf" srcId="{F30A249F-3F66-49C6-8115-E5DDCF63EBD0}" destId="{B98D20BB-3AC7-48DD-B98C-21E80E1C1F28}" srcOrd="1" destOrd="1" presId="urn:microsoft.com/office/officeart/2005/8/layout/vList4"/>
    <dgm:cxn modelId="{723CDD1D-2855-4CA2-B025-15B804C02046}" type="presOf" srcId="{7FAC38AB-96EE-4F58-9BD8-7B0D72BB6AC6}" destId="{DDDF3A29-F286-4D66-85DC-52BF66AA26AA}" srcOrd="1" destOrd="3" presId="urn:microsoft.com/office/officeart/2005/8/layout/vList4"/>
    <dgm:cxn modelId="{9B52B82B-5192-4FB6-975B-6F5452CF37A0}" type="presOf" srcId="{0AAC3AB9-CD9B-4303-8696-A6EE6F5EE4DA}" destId="{88AD60C1-529A-4EEF-989F-2A82C089E89B}" srcOrd="0" destOrd="3" presId="urn:microsoft.com/office/officeart/2005/8/layout/vList4"/>
    <dgm:cxn modelId="{208EAA38-A96B-4A7A-BE45-8E40B459DAAE}" srcId="{82024FC4-3620-4D7A-B004-3C3F1BB7AA90}" destId="{E2D9E51B-8E88-44CC-A579-454505D4B95E}" srcOrd="3" destOrd="0" parTransId="{74781385-B5D9-429E-A7C9-2A2139B4785C}" sibTransId="{A2D67E0F-3D48-46F8-9BC3-218BD98CD965}"/>
    <dgm:cxn modelId="{E2858239-756B-4C73-9689-90385EC625A3}" srcId="{82024FC4-3620-4D7A-B004-3C3F1BB7AA90}" destId="{C107CE1D-8A74-4E3C-90FF-2C8604D461AC}" srcOrd="1" destOrd="0" parTransId="{050C0E9E-4A83-474E-986B-3E37A13A7F6A}" sibTransId="{7D0F173E-7249-41A6-AB6B-173E77721548}"/>
    <dgm:cxn modelId="{033D505C-7390-4F3A-A386-864A7E054BCB}" type="presOf" srcId="{C107CE1D-8A74-4E3C-90FF-2C8604D461AC}" destId="{DDDF3A29-F286-4D66-85DC-52BF66AA26AA}" srcOrd="1" destOrd="2" presId="urn:microsoft.com/office/officeart/2005/8/layout/vList4"/>
    <dgm:cxn modelId="{C3E8EF43-570D-4270-AADB-452771B77F2D}" srcId="{810CA87C-2DF2-438C-8AF2-E52CEF09758F}" destId="{0AAC3AB9-CD9B-4303-8696-A6EE6F5EE4DA}" srcOrd="2" destOrd="0" parTransId="{57CA8D8D-74B4-45B4-B6E4-78D970CA48BA}" sibTransId="{1BB417F3-0882-403C-9666-C31504E3C0E7}"/>
    <dgm:cxn modelId="{6D760A45-871F-4FBC-B7E7-1F644862C38C}" srcId="{3B39C9F9-1D1C-41F7-B1B5-C90274A31A73}" destId="{6B9B13BC-9DB8-4D90-8008-1A17D619579B}" srcOrd="2" destOrd="0" parTransId="{1000BB9D-6830-4C44-A493-B39919CF89B4}" sibTransId="{303677DD-E07E-47A7-8C1D-F3413A07CF4D}"/>
    <dgm:cxn modelId="{2BD55B67-500A-4B23-8228-CC16CC260B44}" srcId="{B6D7169F-9543-4E87-9791-860AD0D4A56C}" destId="{82024FC4-3620-4D7A-B004-3C3F1BB7AA90}" srcOrd="2" destOrd="0" parTransId="{2B059F5A-26F0-4342-BE84-884A3FB797E5}" sibTransId="{DB390560-43F6-4114-9195-991880FC8A57}"/>
    <dgm:cxn modelId="{C4201449-7010-4FDD-AA72-84E1D8CDABE9}" type="presOf" srcId="{3B39C9F9-1D1C-41F7-B1B5-C90274A31A73}" destId="{B98D20BB-3AC7-48DD-B98C-21E80E1C1F28}" srcOrd="1" destOrd="0" presId="urn:microsoft.com/office/officeart/2005/8/layout/vList4"/>
    <dgm:cxn modelId="{05897F72-2B75-4270-B4E7-5213B59C45D1}" type="presOf" srcId="{E2D9E51B-8E88-44CC-A579-454505D4B95E}" destId="{F65560F2-70F3-45C8-A74B-713D4AFDC04C}" srcOrd="0" destOrd="4" presId="urn:microsoft.com/office/officeart/2005/8/layout/vList4"/>
    <dgm:cxn modelId="{F3A9CD72-72EF-436B-865E-EBFC61BF5BB2}" type="presOf" srcId="{E2D9E51B-8E88-44CC-A579-454505D4B95E}" destId="{DDDF3A29-F286-4D66-85DC-52BF66AA26AA}" srcOrd="1" destOrd="4" presId="urn:microsoft.com/office/officeart/2005/8/layout/vList4"/>
    <dgm:cxn modelId="{E3A30D53-71A2-42A4-8A83-F0C8B9CA227C}" srcId="{82024FC4-3620-4D7A-B004-3C3F1BB7AA90}" destId="{D6BB1341-4BB0-406F-BB1F-365F38748605}" srcOrd="0" destOrd="0" parTransId="{5066E736-B3FA-4A22-A460-EC245860689D}" sibTransId="{165AA51D-E70B-4F36-B5C6-BB1BA82D66C4}"/>
    <dgm:cxn modelId="{1BA01F55-CF5A-4881-9AD4-61CADD3F9353}" type="presOf" srcId="{6B9B13BC-9DB8-4D90-8008-1A17D619579B}" destId="{B98D20BB-3AC7-48DD-B98C-21E80E1C1F28}" srcOrd="1" destOrd="3" presId="urn:microsoft.com/office/officeart/2005/8/layout/vList4"/>
    <dgm:cxn modelId="{A1F9005A-27B0-42A9-BD12-99D8C804B371}" type="presOf" srcId="{D6BB1341-4BB0-406F-BB1F-365F38748605}" destId="{F65560F2-70F3-45C8-A74B-713D4AFDC04C}" srcOrd="0" destOrd="1" presId="urn:microsoft.com/office/officeart/2005/8/layout/vList4"/>
    <dgm:cxn modelId="{99FAD287-A8C7-4D81-AB59-D4505CE7D661}" type="presOf" srcId="{0AAC3AB9-CD9B-4303-8696-A6EE6F5EE4DA}" destId="{A2EDEDE0-D175-46C1-9EDC-4BC85144968F}" srcOrd="1" destOrd="3" presId="urn:microsoft.com/office/officeart/2005/8/layout/vList4"/>
    <dgm:cxn modelId="{6FA32288-BE60-4199-9A2A-5EE494C6E395}" srcId="{810CA87C-2DF2-438C-8AF2-E52CEF09758F}" destId="{CAFE4A7F-C435-4B73-8B7E-4F07ADA90330}" srcOrd="1" destOrd="0" parTransId="{D897C654-3D14-4543-A09A-27FB10864C33}" sibTransId="{D65118B2-436F-420C-885B-E4730C72686D}"/>
    <dgm:cxn modelId="{27D0298A-610C-4BB2-922C-2EFBB496B3F2}" type="presOf" srcId="{C107CE1D-8A74-4E3C-90FF-2C8604D461AC}" destId="{F65560F2-70F3-45C8-A74B-713D4AFDC04C}" srcOrd="0" destOrd="2" presId="urn:microsoft.com/office/officeart/2005/8/layout/vList4"/>
    <dgm:cxn modelId="{99720D93-9439-4059-906C-3951383CCCBB}" srcId="{B6D7169F-9543-4E87-9791-860AD0D4A56C}" destId="{810CA87C-2DF2-438C-8AF2-E52CEF09758F}" srcOrd="1" destOrd="0" parTransId="{75BBDFF5-222F-4DFA-9B12-3EBB1C1628EC}" sibTransId="{080BA87F-67FF-490D-83EB-8B1ED7CD9A73}"/>
    <dgm:cxn modelId="{B1B5A297-34DA-4C6F-9A69-CC7D980D7600}" type="presOf" srcId="{810CA87C-2DF2-438C-8AF2-E52CEF09758F}" destId="{88AD60C1-529A-4EEF-989F-2A82C089E89B}" srcOrd="0" destOrd="0" presId="urn:microsoft.com/office/officeart/2005/8/layout/vList4"/>
    <dgm:cxn modelId="{37812C9A-91BE-42BB-94F0-0428BA458024}" type="presOf" srcId="{0DF4AD69-6788-44E0-8A6F-450106F68437}" destId="{88AD60C1-529A-4EEF-989F-2A82C089E89B}" srcOrd="0" destOrd="1" presId="urn:microsoft.com/office/officeart/2005/8/layout/vList4"/>
    <dgm:cxn modelId="{3BB30EA0-0812-499F-B70B-69CE5AD09532}" type="presOf" srcId="{CAFE4A7F-C435-4B73-8B7E-4F07ADA90330}" destId="{A2EDEDE0-D175-46C1-9EDC-4BC85144968F}" srcOrd="1" destOrd="2" presId="urn:microsoft.com/office/officeart/2005/8/layout/vList4"/>
    <dgm:cxn modelId="{4CD9B8B0-7C10-49DC-AB83-F10C98CFF233}" type="presOf" srcId="{82024FC4-3620-4D7A-B004-3C3F1BB7AA90}" destId="{F65560F2-70F3-45C8-A74B-713D4AFDC04C}" srcOrd="0" destOrd="0" presId="urn:microsoft.com/office/officeart/2005/8/layout/vList4"/>
    <dgm:cxn modelId="{4AFA03B3-9745-417A-8E79-E2F7BEC2A211}" type="presOf" srcId="{CAFE4A7F-C435-4B73-8B7E-4F07ADA90330}" destId="{88AD60C1-529A-4EEF-989F-2A82C089E89B}" srcOrd="0" destOrd="2" presId="urn:microsoft.com/office/officeart/2005/8/layout/vList4"/>
    <dgm:cxn modelId="{18DE4ABA-EB72-4481-9464-18798687C1AB}" srcId="{3B39C9F9-1D1C-41F7-B1B5-C90274A31A73}" destId="{74148855-EC19-4A1A-8606-2F7EE9EF8990}" srcOrd="1" destOrd="0" parTransId="{2CB2DD63-299F-4F37-98F9-FF2E9AC3F41B}" sibTransId="{6797940B-1EF5-4209-B99E-D4A0AD4A4E19}"/>
    <dgm:cxn modelId="{5140ABBA-1AD5-4C62-9C9B-702A40C0FF9E}" type="presOf" srcId="{3B39C9F9-1D1C-41F7-B1B5-C90274A31A73}" destId="{4D41DE23-1B98-40CC-9E6E-5C4B4FB05EC1}" srcOrd="0" destOrd="0" presId="urn:microsoft.com/office/officeart/2005/8/layout/vList4"/>
    <dgm:cxn modelId="{F41BEBC0-9487-4370-9F73-0E5185048F2C}" srcId="{810CA87C-2DF2-438C-8AF2-E52CEF09758F}" destId="{0DF4AD69-6788-44E0-8A6F-450106F68437}" srcOrd="0" destOrd="0" parTransId="{F69CE8DE-38F1-4CC0-974B-5E34250EB26E}" sibTransId="{C73EB2F4-DE11-4B12-B298-D130C0E5B64F}"/>
    <dgm:cxn modelId="{CC25A0C7-E28D-4C4C-B75E-8E74486D8AAB}" type="presOf" srcId="{B6D7169F-9543-4E87-9791-860AD0D4A56C}" destId="{362C26C9-3688-4511-969B-F091293305BB}" srcOrd="0" destOrd="0" presId="urn:microsoft.com/office/officeart/2005/8/layout/vList4"/>
    <dgm:cxn modelId="{CF7D86CC-7BFE-4ECD-9405-6CEFB02A5A66}" type="presOf" srcId="{82024FC4-3620-4D7A-B004-3C3F1BB7AA90}" destId="{DDDF3A29-F286-4D66-85DC-52BF66AA26AA}" srcOrd="1" destOrd="0" presId="urn:microsoft.com/office/officeart/2005/8/layout/vList4"/>
    <dgm:cxn modelId="{208780CD-2D96-475B-A90F-1AED47582E72}" type="presOf" srcId="{74148855-EC19-4A1A-8606-2F7EE9EF8990}" destId="{4D41DE23-1B98-40CC-9E6E-5C4B4FB05EC1}" srcOrd="0" destOrd="2" presId="urn:microsoft.com/office/officeart/2005/8/layout/vList4"/>
    <dgm:cxn modelId="{14B279D6-5E96-4C65-A8D1-C6689D1AEB22}" srcId="{3B39C9F9-1D1C-41F7-B1B5-C90274A31A73}" destId="{F30A249F-3F66-49C6-8115-E5DDCF63EBD0}" srcOrd="0" destOrd="0" parTransId="{F43B7346-210E-43AA-AA76-DE6A5D43D47E}" sibTransId="{635D1226-6309-47ED-BBAB-F9A1AE46CCF8}"/>
    <dgm:cxn modelId="{87B4D5E5-8CB0-4DDD-8FCD-52144D1CE52D}" type="presOf" srcId="{74148855-EC19-4A1A-8606-2F7EE9EF8990}" destId="{B98D20BB-3AC7-48DD-B98C-21E80E1C1F28}" srcOrd="1" destOrd="2" presId="urn:microsoft.com/office/officeart/2005/8/layout/vList4"/>
    <dgm:cxn modelId="{262CA2EB-1774-4976-85FE-D84B7151BC0C}" type="presOf" srcId="{D6BB1341-4BB0-406F-BB1F-365F38748605}" destId="{DDDF3A29-F286-4D66-85DC-52BF66AA26AA}" srcOrd="1" destOrd="1" presId="urn:microsoft.com/office/officeart/2005/8/layout/vList4"/>
    <dgm:cxn modelId="{057D70ED-C06C-439B-AF69-9D0D55A45410}" type="presOf" srcId="{F30A249F-3F66-49C6-8115-E5DDCF63EBD0}" destId="{4D41DE23-1B98-40CC-9E6E-5C4B4FB05EC1}" srcOrd="0" destOrd="1" presId="urn:microsoft.com/office/officeart/2005/8/layout/vList4"/>
    <dgm:cxn modelId="{5A70D1F0-C170-43DD-90F2-7A647F3A8C3E}" srcId="{82024FC4-3620-4D7A-B004-3C3F1BB7AA90}" destId="{7FAC38AB-96EE-4F58-9BD8-7B0D72BB6AC6}" srcOrd="2" destOrd="0" parTransId="{FB7DDF45-8167-4091-96E6-92AC152C7691}" sibTransId="{4AFAEF3E-E991-4720-B521-9CF4B764A621}"/>
    <dgm:cxn modelId="{082AEEF7-B5A9-46B5-9DD8-782BB19FD002}" type="presOf" srcId="{7FAC38AB-96EE-4F58-9BD8-7B0D72BB6AC6}" destId="{F65560F2-70F3-45C8-A74B-713D4AFDC04C}" srcOrd="0" destOrd="3" presId="urn:microsoft.com/office/officeart/2005/8/layout/vList4"/>
    <dgm:cxn modelId="{CFF9F0FC-34C6-4F47-BFBB-89780ABB1C81}" type="presOf" srcId="{6B9B13BC-9DB8-4D90-8008-1A17D619579B}" destId="{4D41DE23-1B98-40CC-9E6E-5C4B4FB05EC1}" srcOrd="0" destOrd="3" presId="urn:microsoft.com/office/officeart/2005/8/layout/vList4"/>
    <dgm:cxn modelId="{F74FFEFE-F5CA-4FB0-997B-DFC16EF15899}" srcId="{B6D7169F-9543-4E87-9791-860AD0D4A56C}" destId="{3B39C9F9-1D1C-41F7-B1B5-C90274A31A73}" srcOrd="0" destOrd="0" parTransId="{511CF823-66D5-4247-996F-E8360ECBDAE5}" sibTransId="{F80C7F1A-D26F-4D09-9930-CE7CE54F1FF6}"/>
    <dgm:cxn modelId="{5D2E54C9-3CD1-41E8-BA7D-BCA49571611F}" type="presParOf" srcId="{362C26C9-3688-4511-969B-F091293305BB}" destId="{1286C7AA-47A1-4571-BD01-9A466EB1FF02}" srcOrd="0" destOrd="0" presId="urn:microsoft.com/office/officeart/2005/8/layout/vList4"/>
    <dgm:cxn modelId="{81FADEF3-B93D-4E6F-A9FB-6F8E6C538F67}" type="presParOf" srcId="{1286C7AA-47A1-4571-BD01-9A466EB1FF02}" destId="{4D41DE23-1B98-40CC-9E6E-5C4B4FB05EC1}" srcOrd="0" destOrd="0" presId="urn:microsoft.com/office/officeart/2005/8/layout/vList4"/>
    <dgm:cxn modelId="{8C1AC04E-2BD0-4EA5-8327-4079CC5D034D}" type="presParOf" srcId="{1286C7AA-47A1-4571-BD01-9A466EB1FF02}" destId="{DC25A18C-983C-4F6E-8929-D037F56B717B}" srcOrd="1" destOrd="0" presId="urn:microsoft.com/office/officeart/2005/8/layout/vList4"/>
    <dgm:cxn modelId="{DE444577-A374-43D7-A020-42405C08FEA2}" type="presParOf" srcId="{1286C7AA-47A1-4571-BD01-9A466EB1FF02}" destId="{B98D20BB-3AC7-48DD-B98C-21E80E1C1F28}" srcOrd="2" destOrd="0" presId="urn:microsoft.com/office/officeart/2005/8/layout/vList4"/>
    <dgm:cxn modelId="{0BFAFCBF-B82A-44B5-B72B-A1AECCA8DC80}" type="presParOf" srcId="{362C26C9-3688-4511-969B-F091293305BB}" destId="{CBE594D4-BBD1-4D1B-8243-6BD462507BC2}" srcOrd="1" destOrd="0" presId="urn:microsoft.com/office/officeart/2005/8/layout/vList4"/>
    <dgm:cxn modelId="{4ADA3C07-4A4F-42E8-9364-E0E558EF3132}" type="presParOf" srcId="{362C26C9-3688-4511-969B-F091293305BB}" destId="{0A3F5BF4-217A-4EBF-BACF-6B924B6B1C34}" srcOrd="2" destOrd="0" presId="urn:microsoft.com/office/officeart/2005/8/layout/vList4"/>
    <dgm:cxn modelId="{C377F69A-3297-45FF-A3D8-AA21302921E3}" type="presParOf" srcId="{0A3F5BF4-217A-4EBF-BACF-6B924B6B1C34}" destId="{88AD60C1-529A-4EEF-989F-2A82C089E89B}" srcOrd="0" destOrd="0" presId="urn:microsoft.com/office/officeart/2005/8/layout/vList4"/>
    <dgm:cxn modelId="{33B66998-835C-4710-9205-47CFD3BB6A66}" type="presParOf" srcId="{0A3F5BF4-217A-4EBF-BACF-6B924B6B1C34}" destId="{80E10E5A-093F-4274-806A-55E5BB06D28D}" srcOrd="1" destOrd="0" presId="urn:microsoft.com/office/officeart/2005/8/layout/vList4"/>
    <dgm:cxn modelId="{BBF2ED0E-CFAE-4111-886F-8B0AA0C7EAC1}" type="presParOf" srcId="{0A3F5BF4-217A-4EBF-BACF-6B924B6B1C34}" destId="{A2EDEDE0-D175-46C1-9EDC-4BC85144968F}" srcOrd="2" destOrd="0" presId="urn:microsoft.com/office/officeart/2005/8/layout/vList4"/>
    <dgm:cxn modelId="{71DBDEB5-7DFF-4D1C-BE13-C3B915EAA675}" type="presParOf" srcId="{362C26C9-3688-4511-969B-F091293305BB}" destId="{E31355A1-76CB-40BA-ADC3-340BE36C4A96}" srcOrd="3" destOrd="0" presId="urn:microsoft.com/office/officeart/2005/8/layout/vList4"/>
    <dgm:cxn modelId="{A5E22211-ABB8-4BDA-BA8E-6692377AE7D3}" type="presParOf" srcId="{362C26C9-3688-4511-969B-F091293305BB}" destId="{42306B33-1367-4D4E-91C9-76116DC81FA2}" srcOrd="4" destOrd="0" presId="urn:microsoft.com/office/officeart/2005/8/layout/vList4"/>
    <dgm:cxn modelId="{9B302244-063A-4319-A3B4-DBEE6678A8F6}" type="presParOf" srcId="{42306B33-1367-4D4E-91C9-76116DC81FA2}" destId="{F65560F2-70F3-45C8-A74B-713D4AFDC04C}" srcOrd="0" destOrd="0" presId="urn:microsoft.com/office/officeart/2005/8/layout/vList4"/>
    <dgm:cxn modelId="{CF2566D2-637F-410D-9F2B-863086B7057E}" type="presParOf" srcId="{42306B33-1367-4D4E-91C9-76116DC81FA2}" destId="{C6F408EA-8FB7-4A28-B69A-4AF555B8A9D0}" srcOrd="1" destOrd="0" presId="urn:microsoft.com/office/officeart/2005/8/layout/vList4"/>
    <dgm:cxn modelId="{A580FD41-34E6-4CFC-88FA-6CB9862C806B}" type="presParOf" srcId="{42306B33-1367-4D4E-91C9-76116DC81FA2}" destId="{DDDF3A29-F286-4D66-85DC-52BF66AA26AA}"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0508E-ED88-4DB5-9225-0139FE68D464}">
      <dsp:nvSpPr>
        <dsp:cNvPr id="0" name=""/>
        <dsp:cNvSpPr/>
      </dsp:nvSpPr>
      <dsp:spPr>
        <a:xfrm>
          <a:off x="3856" y="209220"/>
          <a:ext cx="2569306" cy="513884"/>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ea typeface="Tahoma" panose="020B0604030504040204" pitchFamily="34" charset="0"/>
              <a:cs typeface="Arial" panose="020B0604020202020204" pitchFamily="34" charset="0"/>
            </a:rPr>
            <a:t>Annotations</a:t>
          </a:r>
        </a:p>
      </dsp:txBody>
      <dsp:txXfrm>
        <a:off x="18907" y="224271"/>
        <a:ext cx="2539204" cy="483782"/>
      </dsp:txXfrm>
    </dsp:sp>
    <dsp:sp modelId="{29BB746F-1248-49C3-8084-275AE88FDE69}">
      <dsp:nvSpPr>
        <dsp:cNvPr id="0" name=""/>
        <dsp:cNvSpPr/>
      </dsp:nvSpPr>
      <dsp:spPr>
        <a:xfrm>
          <a:off x="260786" y="723105"/>
          <a:ext cx="256930" cy="620288"/>
        </a:xfrm>
        <a:custGeom>
          <a:avLst/>
          <a:gdLst/>
          <a:ahLst/>
          <a:cxnLst/>
          <a:rect l="0" t="0" r="0" b="0"/>
          <a:pathLst>
            <a:path>
              <a:moveTo>
                <a:pt x="0" y="0"/>
              </a:moveTo>
              <a:lnTo>
                <a:pt x="0" y="620288"/>
              </a:lnTo>
              <a:lnTo>
                <a:pt x="256930" y="6202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419CAD-DE6C-4856-BCA8-D21ADF3D4591}">
      <dsp:nvSpPr>
        <dsp:cNvPr id="0" name=""/>
        <dsp:cNvSpPr/>
      </dsp:nvSpPr>
      <dsp:spPr>
        <a:xfrm>
          <a:off x="517717" y="972144"/>
          <a:ext cx="2369534" cy="742496"/>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Separate</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True</a:t>
          </a:r>
        </a:p>
      </dsp:txBody>
      <dsp:txXfrm>
        <a:off x="539464" y="993891"/>
        <a:ext cx="2326040" cy="699002"/>
      </dsp:txXfrm>
    </dsp:sp>
    <dsp:sp modelId="{BCE1AF28-54C4-46CA-BB0D-B2F0675B1A28}">
      <dsp:nvSpPr>
        <dsp:cNvPr id="0" name=""/>
        <dsp:cNvSpPr/>
      </dsp:nvSpPr>
      <dsp:spPr>
        <a:xfrm>
          <a:off x="260786" y="723105"/>
          <a:ext cx="256930" cy="1800892"/>
        </a:xfrm>
        <a:custGeom>
          <a:avLst/>
          <a:gdLst/>
          <a:ahLst/>
          <a:cxnLst/>
          <a:rect l="0" t="0" r="0" b="0"/>
          <a:pathLst>
            <a:path>
              <a:moveTo>
                <a:pt x="0" y="0"/>
              </a:moveTo>
              <a:lnTo>
                <a:pt x="0" y="1800892"/>
              </a:lnTo>
              <a:lnTo>
                <a:pt x="256930" y="1800892"/>
              </a:lnTo>
            </a:path>
          </a:pathLst>
        </a:custGeom>
        <a:noFill/>
        <a:ln w="25400" cap="flat" cmpd="sng" algn="ctr">
          <a:solidFill>
            <a:srgbClr val="EA5825"/>
          </a:solidFill>
          <a:prstDash val="solid"/>
          <a:miter lim="800000"/>
        </a:ln>
        <a:effectLst/>
      </dsp:spPr>
      <dsp:style>
        <a:lnRef idx="2">
          <a:scrgbClr r="0" g="0" b="0"/>
        </a:lnRef>
        <a:fillRef idx="0">
          <a:scrgbClr r="0" g="0" b="0"/>
        </a:fillRef>
        <a:effectRef idx="0">
          <a:scrgbClr r="0" g="0" b="0"/>
        </a:effectRef>
        <a:fontRef idx="minor"/>
      </dsp:style>
    </dsp:sp>
    <dsp:sp modelId="{9370AB47-1CC5-44BF-8362-2DDE7B9BD1B3}">
      <dsp:nvSpPr>
        <dsp:cNvPr id="0" name=""/>
        <dsp:cNvSpPr/>
      </dsp:nvSpPr>
      <dsp:spPr>
        <a:xfrm>
          <a:off x="517717" y="1982161"/>
          <a:ext cx="2369534" cy="1083670"/>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Required resources</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User</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Account</a:t>
          </a:r>
        </a:p>
      </dsp:txBody>
      <dsp:txXfrm>
        <a:off x="549457" y="2013901"/>
        <a:ext cx="2306054" cy="1020190"/>
      </dsp:txXfrm>
    </dsp:sp>
    <dsp:sp modelId="{875D6C54-3B8F-495C-B5E6-D285B417413B}">
      <dsp:nvSpPr>
        <dsp:cNvPr id="0" name=""/>
        <dsp:cNvSpPr/>
      </dsp:nvSpPr>
      <dsp:spPr>
        <a:xfrm>
          <a:off x="3108202" y="209220"/>
          <a:ext cx="2442822" cy="513884"/>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ea typeface="Tahoma" panose="020B0604030504040204" pitchFamily="34" charset="0"/>
              <a:cs typeface="Arial" panose="020B0604020202020204" pitchFamily="34" charset="0"/>
            </a:rPr>
            <a:t>Jira attributes</a:t>
          </a:r>
        </a:p>
      </dsp:txBody>
      <dsp:txXfrm>
        <a:off x="3123253" y="224271"/>
        <a:ext cx="2412720" cy="483782"/>
      </dsp:txXfrm>
    </dsp:sp>
    <dsp:sp modelId="{4D126E88-553F-411D-8D53-7C47B4375D3C}">
      <dsp:nvSpPr>
        <dsp:cNvPr id="0" name=""/>
        <dsp:cNvSpPr/>
      </dsp:nvSpPr>
      <dsp:spPr>
        <a:xfrm>
          <a:off x="3352484" y="723105"/>
          <a:ext cx="244282" cy="603498"/>
        </a:xfrm>
        <a:custGeom>
          <a:avLst/>
          <a:gdLst/>
          <a:ahLst/>
          <a:cxnLst/>
          <a:rect l="0" t="0" r="0" b="0"/>
          <a:pathLst>
            <a:path>
              <a:moveTo>
                <a:pt x="0" y="0"/>
              </a:moveTo>
              <a:lnTo>
                <a:pt x="0" y="603498"/>
              </a:lnTo>
              <a:lnTo>
                <a:pt x="244282" y="6034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36F857-A89A-4D66-BA50-DB19FC8FC0A9}">
      <dsp:nvSpPr>
        <dsp:cNvPr id="0" name=""/>
        <dsp:cNvSpPr/>
      </dsp:nvSpPr>
      <dsp:spPr>
        <a:xfrm>
          <a:off x="3596767" y="972144"/>
          <a:ext cx="2369534" cy="708917"/>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Severity</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Functional</a:t>
          </a:r>
        </a:p>
      </dsp:txBody>
      <dsp:txXfrm>
        <a:off x="3617530" y="992907"/>
        <a:ext cx="2328008" cy="667391"/>
      </dsp:txXfrm>
    </dsp:sp>
    <dsp:sp modelId="{AF154D66-2411-4FBE-9592-AF0D1262A308}">
      <dsp:nvSpPr>
        <dsp:cNvPr id="0" name=""/>
        <dsp:cNvSpPr/>
      </dsp:nvSpPr>
      <dsp:spPr>
        <a:xfrm>
          <a:off x="3352484" y="723105"/>
          <a:ext cx="244282" cy="1767312"/>
        </a:xfrm>
        <a:custGeom>
          <a:avLst/>
          <a:gdLst/>
          <a:ahLst/>
          <a:cxnLst/>
          <a:rect l="0" t="0" r="0" b="0"/>
          <a:pathLst>
            <a:path>
              <a:moveTo>
                <a:pt x="0" y="0"/>
              </a:moveTo>
              <a:lnTo>
                <a:pt x="0" y="1767312"/>
              </a:lnTo>
              <a:lnTo>
                <a:pt x="244282" y="1767312"/>
              </a:lnTo>
            </a:path>
          </a:pathLst>
        </a:custGeom>
        <a:noFill/>
        <a:ln w="25400" cap="flat" cmpd="sng" algn="ctr">
          <a:solidFill>
            <a:srgbClr val="EA5825"/>
          </a:solidFill>
          <a:prstDash val="solid"/>
          <a:miter lim="800000"/>
        </a:ln>
        <a:effectLst/>
      </dsp:spPr>
      <dsp:style>
        <a:lnRef idx="2">
          <a:scrgbClr r="0" g="0" b="0"/>
        </a:lnRef>
        <a:fillRef idx="0">
          <a:scrgbClr r="0" g="0" b="0"/>
        </a:fillRef>
        <a:effectRef idx="0">
          <a:scrgbClr r="0" g="0" b="0"/>
        </a:effectRef>
        <a:fontRef idx="minor"/>
      </dsp:style>
    </dsp:sp>
    <dsp:sp modelId="{0DDD9C02-69A4-4249-AB51-EBCF1D2E5A87}">
      <dsp:nvSpPr>
        <dsp:cNvPr id="0" name=""/>
        <dsp:cNvSpPr/>
      </dsp:nvSpPr>
      <dsp:spPr>
        <a:xfrm>
          <a:off x="3596767" y="1948582"/>
          <a:ext cx="2369534" cy="1083670"/>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Functional area</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Order processing</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Quote processing</a:t>
          </a:r>
        </a:p>
      </dsp:txBody>
      <dsp:txXfrm>
        <a:off x="3628507" y="1980322"/>
        <a:ext cx="2306054" cy="1020190"/>
      </dsp:txXfrm>
    </dsp:sp>
    <dsp:sp modelId="{7B40FA22-A7F4-4383-82D8-BF2EBAC1FCB8}">
      <dsp:nvSpPr>
        <dsp:cNvPr id="0" name=""/>
        <dsp:cNvSpPr/>
      </dsp:nvSpPr>
      <dsp:spPr>
        <a:xfrm>
          <a:off x="6086065" y="209220"/>
          <a:ext cx="2245906" cy="513884"/>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ea typeface="Tahoma" panose="020B0604030504040204" pitchFamily="34" charset="0"/>
              <a:cs typeface="Arial" panose="020B0604020202020204" pitchFamily="34" charset="0"/>
            </a:rPr>
            <a:t>…</a:t>
          </a:r>
        </a:p>
      </dsp:txBody>
      <dsp:txXfrm>
        <a:off x="6101116" y="224271"/>
        <a:ext cx="2215804" cy="483782"/>
      </dsp:txXfrm>
    </dsp:sp>
    <dsp:sp modelId="{98E1E323-62D8-4F5E-9F21-D7B11A1ED544}">
      <dsp:nvSpPr>
        <dsp:cNvPr id="0" name=""/>
        <dsp:cNvSpPr/>
      </dsp:nvSpPr>
      <dsp:spPr>
        <a:xfrm>
          <a:off x="6310656" y="723105"/>
          <a:ext cx="224590" cy="623081"/>
        </a:xfrm>
        <a:custGeom>
          <a:avLst/>
          <a:gdLst/>
          <a:ahLst/>
          <a:cxnLst/>
          <a:rect l="0" t="0" r="0" b="0"/>
          <a:pathLst>
            <a:path>
              <a:moveTo>
                <a:pt x="0" y="0"/>
              </a:moveTo>
              <a:lnTo>
                <a:pt x="0" y="623081"/>
              </a:lnTo>
              <a:lnTo>
                <a:pt x="224590" y="6230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EC4DD1-B3D3-4F4C-AF7B-743137CA6E9E}">
      <dsp:nvSpPr>
        <dsp:cNvPr id="0" name=""/>
        <dsp:cNvSpPr/>
      </dsp:nvSpPr>
      <dsp:spPr>
        <a:xfrm>
          <a:off x="6535246" y="972144"/>
          <a:ext cx="2369534" cy="748082"/>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a:t>
          </a:r>
        </a:p>
        <a:p>
          <a:pPr marL="228600" lvl="1" indent="-228600" algn="l" defTabSz="889000">
            <a:lnSpc>
              <a:spcPct val="90000"/>
            </a:lnSpc>
            <a:spcBef>
              <a:spcPct val="0"/>
            </a:spcBef>
            <a:spcAft>
              <a:spcPct val="15000"/>
            </a:spcAft>
            <a:buChar char="•"/>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a:t>
          </a:r>
        </a:p>
      </dsp:txBody>
      <dsp:txXfrm>
        <a:off x="6557157" y="994055"/>
        <a:ext cx="2325712" cy="704260"/>
      </dsp:txXfrm>
    </dsp:sp>
    <dsp:sp modelId="{286BACE9-DEA9-409E-9839-E292B5A87163}">
      <dsp:nvSpPr>
        <dsp:cNvPr id="0" name=""/>
        <dsp:cNvSpPr/>
      </dsp:nvSpPr>
      <dsp:spPr>
        <a:xfrm>
          <a:off x="6310656" y="723105"/>
          <a:ext cx="224590" cy="1576662"/>
        </a:xfrm>
        <a:custGeom>
          <a:avLst/>
          <a:gdLst/>
          <a:ahLst/>
          <a:cxnLst/>
          <a:rect l="0" t="0" r="0" b="0"/>
          <a:pathLst>
            <a:path>
              <a:moveTo>
                <a:pt x="0" y="0"/>
              </a:moveTo>
              <a:lnTo>
                <a:pt x="0" y="1576662"/>
              </a:lnTo>
              <a:lnTo>
                <a:pt x="224590" y="1576662"/>
              </a:lnTo>
            </a:path>
          </a:pathLst>
        </a:custGeom>
        <a:noFill/>
        <a:ln w="25400" cap="flat" cmpd="sng" algn="ctr">
          <a:solidFill>
            <a:srgbClr val="EA5825"/>
          </a:solidFill>
          <a:prstDash val="solid"/>
          <a:miter lim="800000"/>
        </a:ln>
        <a:effectLst/>
      </dsp:spPr>
      <dsp:style>
        <a:lnRef idx="2">
          <a:scrgbClr r="0" g="0" b="0"/>
        </a:lnRef>
        <a:fillRef idx="0">
          <a:scrgbClr r="0" g="0" b="0"/>
        </a:fillRef>
        <a:effectRef idx="0">
          <a:scrgbClr r="0" g="0" b="0"/>
        </a:effectRef>
        <a:fontRef idx="minor"/>
      </dsp:style>
    </dsp:sp>
    <dsp:sp modelId="{67AFB765-0A9A-4982-B027-8505103ACCB4}">
      <dsp:nvSpPr>
        <dsp:cNvPr id="0" name=""/>
        <dsp:cNvSpPr/>
      </dsp:nvSpPr>
      <dsp:spPr>
        <a:xfrm>
          <a:off x="6535246" y="1987747"/>
          <a:ext cx="2369534" cy="624038"/>
        </a:xfrm>
        <a:prstGeom prst="roundRect">
          <a:avLst>
            <a:gd name="adj" fmla="val 10000"/>
          </a:avLst>
        </a:prstGeom>
        <a:solidFill>
          <a:srgbClr val="B5BCC4">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rPr>
            <a:t>…</a:t>
          </a:r>
        </a:p>
      </dsp:txBody>
      <dsp:txXfrm>
        <a:off x="6553523" y="2006024"/>
        <a:ext cx="2332980" cy="587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0508E-ED88-4DB5-9225-0139FE68D464}">
      <dsp:nvSpPr>
        <dsp:cNvPr id="0" name=""/>
        <dsp:cNvSpPr/>
      </dsp:nvSpPr>
      <dsp:spPr>
        <a:xfrm>
          <a:off x="0" y="0"/>
          <a:ext cx="1192635" cy="671785"/>
        </a:xfrm>
        <a:prstGeom prst="roundRect">
          <a:avLst>
            <a:gd name="adj" fmla="val 10000"/>
          </a:avLst>
        </a:prstGeom>
        <a:solidFill>
          <a:srgbClr val="EA582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anose="020B0604020202020204" pitchFamily="34" charset="0"/>
              <a:ea typeface="Tahoma" panose="020B0604030504040204" pitchFamily="34" charset="0"/>
              <a:cs typeface="Arial" panose="020B0604020202020204" pitchFamily="34" charset="0"/>
            </a:rPr>
            <a:t>ID</a:t>
          </a:r>
          <a:endParaRPr lang="en-US" sz="2400" b="1" kern="1200" dirty="0">
            <a:latin typeface="Arial" panose="020B0604020202020204" pitchFamily="34" charset="0"/>
            <a:ea typeface="Tahoma" panose="020B0604030504040204" pitchFamily="34" charset="0"/>
            <a:cs typeface="Arial" panose="020B0604020202020204" pitchFamily="34" charset="0"/>
          </a:endParaRPr>
        </a:p>
      </dsp:txBody>
      <dsp:txXfrm>
        <a:off x="19676" y="19676"/>
        <a:ext cx="1153283" cy="632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65867-0D78-4DEF-8F8A-9E052F6EE8CE}">
      <dsp:nvSpPr>
        <dsp:cNvPr id="0" name=""/>
        <dsp:cNvSpPr/>
      </dsp:nvSpPr>
      <dsp:spPr>
        <a:xfrm>
          <a:off x="992" y="0"/>
          <a:ext cx="2579687" cy="2187020"/>
        </a:xfrm>
        <a:prstGeom prst="roundRect">
          <a:avLst>
            <a:gd name="adj" fmla="val 10000"/>
          </a:avLst>
        </a:prstGeom>
        <a:solidFill>
          <a:srgbClr val="B5BCC4"/>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992" y="0"/>
        <a:ext cx="2579687" cy="656106"/>
      </dsp:txXfrm>
    </dsp:sp>
    <dsp:sp modelId="{0CECC82B-290E-4786-B675-A0324FEB661D}">
      <dsp:nvSpPr>
        <dsp:cNvPr id="0" name=""/>
        <dsp:cNvSpPr/>
      </dsp:nvSpPr>
      <dsp:spPr>
        <a:xfrm>
          <a:off x="258960" y="656746"/>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ID</a:t>
          </a:r>
        </a:p>
      </dsp:txBody>
      <dsp:txXfrm>
        <a:off x="278274" y="676060"/>
        <a:ext cx="2025121" cy="620788"/>
      </dsp:txXfrm>
    </dsp:sp>
    <dsp:sp modelId="{BA22CBD3-FDD8-425D-A204-03F7CC68BA57}">
      <dsp:nvSpPr>
        <dsp:cNvPr id="0" name=""/>
        <dsp:cNvSpPr/>
      </dsp:nvSpPr>
      <dsp:spPr>
        <a:xfrm>
          <a:off x="258960" y="1417611"/>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sp:txBody>
      <dsp:txXfrm>
        <a:off x="278274" y="1436925"/>
        <a:ext cx="2025121" cy="620788"/>
      </dsp:txXfrm>
    </dsp:sp>
    <dsp:sp modelId="{8ADC4223-67AE-4998-8069-7A354E9D3BA0}">
      <dsp:nvSpPr>
        <dsp:cNvPr id="0" name=""/>
        <dsp:cNvSpPr/>
      </dsp:nvSpPr>
      <dsp:spPr>
        <a:xfrm>
          <a:off x="2774156" y="0"/>
          <a:ext cx="2579687" cy="2187020"/>
        </a:xfrm>
        <a:prstGeom prst="roundRect">
          <a:avLst>
            <a:gd name="adj" fmla="val 10000"/>
          </a:avLst>
        </a:prstGeom>
        <a:solidFill>
          <a:srgbClr val="B5BCC4"/>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2774156" y="0"/>
        <a:ext cx="2579687" cy="656106"/>
      </dsp:txXfrm>
    </dsp:sp>
    <dsp:sp modelId="{30FEA213-A775-4612-9A9E-B491693158E6}">
      <dsp:nvSpPr>
        <dsp:cNvPr id="0" name=""/>
        <dsp:cNvSpPr/>
      </dsp:nvSpPr>
      <dsp:spPr>
        <a:xfrm>
          <a:off x="3032125" y="656746"/>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ID</a:t>
          </a:r>
        </a:p>
      </dsp:txBody>
      <dsp:txXfrm>
        <a:off x="3051439" y="676060"/>
        <a:ext cx="2025121" cy="620788"/>
      </dsp:txXfrm>
    </dsp:sp>
    <dsp:sp modelId="{B5B6A958-AD3F-4E02-BED9-2CCB5E7FA0C8}">
      <dsp:nvSpPr>
        <dsp:cNvPr id="0" name=""/>
        <dsp:cNvSpPr/>
      </dsp:nvSpPr>
      <dsp:spPr>
        <a:xfrm>
          <a:off x="3032125" y="1417611"/>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sp:txBody>
      <dsp:txXfrm>
        <a:off x="3051439" y="1436925"/>
        <a:ext cx="2025121" cy="620788"/>
      </dsp:txXfrm>
    </dsp:sp>
    <dsp:sp modelId="{28BFED19-922F-420D-9868-61EDBF039CD9}">
      <dsp:nvSpPr>
        <dsp:cNvPr id="0" name=""/>
        <dsp:cNvSpPr/>
      </dsp:nvSpPr>
      <dsp:spPr>
        <a:xfrm>
          <a:off x="5547320" y="0"/>
          <a:ext cx="2579687" cy="2187020"/>
        </a:xfrm>
        <a:prstGeom prst="roundRect">
          <a:avLst>
            <a:gd name="adj" fmla="val 10000"/>
          </a:avLst>
        </a:prstGeom>
        <a:solidFill>
          <a:srgbClr val="B5BCC4"/>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Arial" panose="020B0604020202020204" pitchFamily="34" charset="0"/>
              <a:ea typeface="Tahoma" panose="020B0604030504040204" pitchFamily="34" charset="0"/>
              <a:cs typeface="Arial" panose="020B0604020202020204" pitchFamily="34" charset="0"/>
            </a:rPr>
            <a:t>Test</a:t>
          </a:r>
          <a:endParaRPr lang="en-US" sz="30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5547320" y="0"/>
        <a:ext cx="2579687" cy="656106"/>
      </dsp:txXfrm>
    </dsp:sp>
    <dsp:sp modelId="{E8C1F293-A3D1-4A72-BC3A-BFFB7FDD3BCC}">
      <dsp:nvSpPr>
        <dsp:cNvPr id="0" name=""/>
        <dsp:cNvSpPr/>
      </dsp:nvSpPr>
      <dsp:spPr>
        <a:xfrm>
          <a:off x="5805289" y="656746"/>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ID</a:t>
          </a:r>
        </a:p>
      </dsp:txBody>
      <dsp:txXfrm>
        <a:off x="5824603" y="676060"/>
        <a:ext cx="2025121" cy="620788"/>
      </dsp:txXfrm>
    </dsp:sp>
    <dsp:sp modelId="{7267CDD2-BC3B-4356-A34C-EF2806F612CC}">
      <dsp:nvSpPr>
        <dsp:cNvPr id="0" name=""/>
        <dsp:cNvSpPr/>
      </dsp:nvSpPr>
      <dsp:spPr>
        <a:xfrm>
          <a:off x="5805289" y="1417611"/>
          <a:ext cx="2063749" cy="659416"/>
        </a:xfrm>
        <a:prstGeom prst="roundRect">
          <a:avLst>
            <a:gd name="adj" fmla="val 10000"/>
          </a:avLst>
        </a:prstGeom>
        <a:solidFill>
          <a:srgbClr val="EA58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64770" rIns="86360" bIns="64770" numCol="1" spcCol="1270" anchor="ctr" anchorCtr="0">
          <a:noAutofit/>
        </a:bodyPr>
        <a:lstStyle/>
        <a:p>
          <a:pPr marL="0" lvl="0" indent="0" algn="ctr" defTabSz="1511300">
            <a:lnSpc>
              <a:spcPct val="90000"/>
            </a:lnSpc>
            <a:spcBef>
              <a:spcPct val="0"/>
            </a:spcBef>
            <a:spcAft>
              <a:spcPct val="35000"/>
            </a:spcAft>
            <a:buNone/>
          </a:pPr>
          <a:r>
            <a:rPr lang="en-US" sz="3400" kern="1200"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p>
      </dsp:txBody>
      <dsp:txXfrm>
        <a:off x="5824603" y="1436925"/>
        <a:ext cx="2025121" cy="620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1DE23-1B98-40CC-9E6E-5C4B4FB05EC1}">
      <dsp:nvSpPr>
        <dsp:cNvPr id="0" name=""/>
        <dsp:cNvSpPr/>
      </dsp:nvSpPr>
      <dsp:spPr>
        <a:xfrm>
          <a:off x="0" y="0"/>
          <a:ext cx="5311954" cy="1270176"/>
        </a:xfrm>
        <a:prstGeom prst="roundRect">
          <a:avLst>
            <a:gd name="adj" fmla="val 10000"/>
          </a:avLst>
        </a:prstGeom>
        <a:solidFill>
          <a:schemeClr val="bg1">
            <a:lumMod val="65000"/>
            <a:alpha val="89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ts val="0"/>
            </a:lnSpc>
            <a:spcBef>
              <a:spcPct val="0"/>
            </a:spcBef>
            <a:spcAft>
              <a:spcPts val="0"/>
            </a:spcAft>
            <a:buNone/>
          </a:pP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ts val="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ts val="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ts val="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1189408" y="0"/>
        <a:ext cx="4122546" cy="1270176"/>
      </dsp:txXfrm>
    </dsp:sp>
    <dsp:sp modelId="{DC25A18C-983C-4F6E-8929-D037F56B717B}">
      <dsp:nvSpPr>
        <dsp:cNvPr id="0" name=""/>
        <dsp:cNvSpPr/>
      </dsp:nvSpPr>
      <dsp:spPr>
        <a:xfrm>
          <a:off x="127017" y="127017"/>
          <a:ext cx="1062391" cy="101614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8AD60C1-529A-4EEF-989F-2A82C089E89B}">
      <dsp:nvSpPr>
        <dsp:cNvPr id="0" name=""/>
        <dsp:cNvSpPr/>
      </dsp:nvSpPr>
      <dsp:spPr>
        <a:xfrm>
          <a:off x="0" y="1397193"/>
          <a:ext cx="5311954" cy="1270176"/>
        </a:xfrm>
        <a:prstGeom prst="roundRect">
          <a:avLst>
            <a:gd name="adj" fmla="val 10000"/>
          </a:avLst>
        </a:prstGeom>
        <a:solidFill>
          <a:schemeClr val="bg1">
            <a:lumMod val="65000"/>
            <a:alpha val="89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ts val="0"/>
            </a:lnSpc>
            <a:spcBef>
              <a:spcPct val="0"/>
            </a:spcBef>
            <a:spcAft>
              <a:spcPts val="0"/>
            </a:spcAft>
            <a:buNone/>
          </a:pP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1000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1189408" y="1397193"/>
        <a:ext cx="4122546" cy="1270176"/>
      </dsp:txXfrm>
    </dsp:sp>
    <dsp:sp modelId="{80E10E5A-093F-4274-806A-55E5BB06D28D}">
      <dsp:nvSpPr>
        <dsp:cNvPr id="0" name=""/>
        <dsp:cNvSpPr/>
      </dsp:nvSpPr>
      <dsp:spPr>
        <a:xfrm>
          <a:off x="127017" y="1524211"/>
          <a:ext cx="1062391" cy="1016141"/>
        </a:xfrm>
        <a:prstGeom prst="roundRect">
          <a:avLst>
            <a:gd name="adj" fmla="val 10000"/>
          </a:avLst>
        </a:prstGeom>
        <a:blipFill dpi="0" rotWithShape="1">
          <a:blip xmlns:r="http://schemas.openxmlformats.org/officeDocument/2006/relationships" r:embed="rId2"/>
          <a:srcRect/>
          <a:stretch>
            <a:fillRect t="29000" b="29000"/>
          </a:stretch>
        </a:blipFill>
        <a:ln w="6350" cap="flat" cmpd="sng" algn="ctr">
          <a:solidFill>
            <a:srgbClr val="EA5825"/>
          </a:solidFill>
          <a:prstDash val="solid"/>
          <a:miter lim="800000"/>
        </a:ln>
        <a:effectLst/>
      </dsp:spPr>
      <dsp:style>
        <a:lnRef idx="1">
          <a:scrgbClr r="0" g="0" b="0"/>
        </a:lnRef>
        <a:fillRef idx="1">
          <a:scrgbClr r="0" g="0" b="0"/>
        </a:fillRef>
        <a:effectRef idx="1">
          <a:scrgbClr r="0" g="0" b="0"/>
        </a:effectRef>
        <a:fontRef idx="minor"/>
      </dsp:style>
    </dsp:sp>
    <dsp:sp modelId="{F65560F2-70F3-45C8-A74B-713D4AFDC04C}">
      <dsp:nvSpPr>
        <dsp:cNvPr id="0" name=""/>
        <dsp:cNvSpPr/>
      </dsp:nvSpPr>
      <dsp:spPr>
        <a:xfrm>
          <a:off x="0" y="2794387"/>
          <a:ext cx="5311954" cy="1270176"/>
        </a:xfrm>
        <a:prstGeom prst="roundRect">
          <a:avLst>
            <a:gd name="adj" fmla="val 10000"/>
          </a:avLst>
        </a:prstGeom>
        <a:solidFill>
          <a:schemeClr val="bg1">
            <a:lumMod val="65000"/>
            <a:alpha val="89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t" anchorCtr="0">
          <a:noAutofit/>
        </a:bodyPr>
        <a:lstStyle/>
        <a:p>
          <a:pPr marL="0" lvl="0" indent="0" algn="l" defTabSz="977900">
            <a:lnSpc>
              <a:spcPts val="700"/>
            </a:lnSpc>
            <a:spcBef>
              <a:spcPct val="0"/>
            </a:spcBef>
            <a:spcAft>
              <a:spcPts val="0"/>
            </a:spcAft>
            <a:buNone/>
          </a:pP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ts val="17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идентификатор</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r>
            <a:rPr lang="ru-RU" sz="2200" kern="1200" dirty="0">
              <a:solidFill>
                <a:schemeClr val="bg1"/>
              </a:solidFill>
              <a:latin typeface="Arial" panose="020B0604020202020204" pitchFamily="34" charset="0"/>
              <a:ea typeface="Tahoma" panose="020B0604030504040204" pitchFamily="34" charset="0"/>
              <a:cs typeface="Arial" panose="020B0604020202020204" pitchFamily="34" charset="0"/>
            </a:rPr>
            <a:t>компоненты и их параметры</a:t>
          </a: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228600" lvl="1" indent="-228600" algn="l" defTabSz="977900">
            <a:lnSpc>
              <a:spcPct val="90000"/>
            </a:lnSpc>
            <a:spcBef>
              <a:spcPct val="0"/>
            </a:spcBef>
            <a:spcAft>
              <a:spcPct val="15000"/>
            </a:spcAft>
            <a:buChar char="•"/>
          </a:pPr>
          <a:endParaRPr lang="en-US" sz="22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sp:txBody>
      <dsp:txXfrm>
        <a:off x="1189408" y="2794387"/>
        <a:ext cx="4122546" cy="1270176"/>
      </dsp:txXfrm>
    </dsp:sp>
    <dsp:sp modelId="{C6F408EA-8FB7-4A28-B69A-4AF555B8A9D0}">
      <dsp:nvSpPr>
        <dsp:cNvPr id="0" name=""/>
        <dsp:cNvSpPr/>
      </dsp:nvSpPr>
      <dsp:spPr>
        <a:xfrm>
          <a:off x="127017" y="2921405"/>
          <a:ext cx="1062391" cy="1016141"/>
        </a:xfrm>
        <a:prstGeom prst="roundRect">
          <a:avLst>
            <a:gd name="adj" fmla="val 10000"/>
          </a:avLst>
        </a:prstGeom>
        <a:blipFill dpi="0" rotWithShape="1">
          <a:blip xmlns:r="http://schemas.openxmlformats.org/officeDocument/2006/relationships" r:embed="rId3"/>
          <a:srcRect/>
          <a:stretch>
            <a:fillRect/>
          </a:stretch>
        </a:blipFill>
        <a:ln w="6350" cap="flat" cmpd="sng" algn="ctr">
          <a:solidFill>
            <a:srgbClr val="EA5825"/>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58F7B6-76E6-4FCD-8A29-8F2B5C778A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a:extLst>
              <a:ext uri="{FF2B5EF4-FFF2-40B4-BE49-F238E27FC236}">
                <a16:creationId xmlns:a16="http://schemas.microsoft.com/office/drawing/2014/main" id="{806F3F57-984D-469B-86CD-E8D0585227F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831939-4CB4-4E2F-8A36-FD644EA95E98}" type="datetimeFigureOut">
              <a:rPr lang="tr-TR" smtClean="0"/>
              <a:t>29.10.2021</a:t>
            </a:fld>
            <a:endParaRPr lang="tr-TR"/>
          </a:p>
        </p:txBody>
      </p:sp>
      <p:sp>
        <p:nvSpPr>
          <p:cNvPr id="4" name="Footer Placeholder 3">
            <a:extLst>
              <a:ext uri="{FF2B5EF4-FFF2-40B4-BE49-F238E27FC236}">
                <a16:creationId xmlns:a16="http://schemas.microsoft.com/office/drawing/2014/main" id="{575F0330-9EA3-40E5-B1F4-C4A86C27A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ide Number Placeholder 4">
            <a:extLst>
              <a:ext uri="{FF2B5EF4-FFF2-40B4-BE49-F238E27FC236}">
                <a16:creationId xmlns:a16="http://schemas.microsoft.com/office/drawing/2014/main" id="{9349622E-F565-4A72-A446-75C0C30BDE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B953E0-683C-432F-BF78-7BFB5CE9E405}" type="slidenum">
              <a:rPr lang="tr-TR" smtClean="0"/>
              <a:t>‹#›</a:t>
            </a:fld>
            <a:endParaRPr lang="tr-TR"/>
          </a:p>
        </p:txBody>
      </p:sp>
    </p:spTree>
    <p:extLst>
      <p:ext uri="{BB962C8B-B14F-4D97-AF65-F5344CB8AC3E}">
        <p14:creationId xmlns:p14="http://schemas.microsoft.com/office/powerpoint/2010/main" val="32231876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DB941-1391-9341-9456-56ABFB05C6F6}"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4AA0A-9FC8-FA42-92A8-9963D1558654}" type="slidenum">
              <a:rPr lang="en-US" smtClean="0"/>
              <a:t>‹#›</a:t>
            </a:fld>
            <a:endParaRPr lang="en-US"/>
          </a:p>
        </p:txBody>
      </p:sp>
    </p:spTree>
    <p:extLst>
      <p:ext uri="{BB962C8B-B14F-4D97-AF65-F5344CB8AC3E}">
        <p14:creationId xmlns:p14="http://schemas.microsoft.com/office/powerpoint/2010/main" val="198546809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ithub.com/Devexperts/Switchboard"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Добрый день и спасибо что пришли. Меня зовут Михаил Ващинский, я работаю в контроле качества 13 лет, последние 11 в компании </a:t>
            </a:r>
            <a:r>
              <a:rPr lang="en-US" sz="1200" kern="1200" dirty="0" err="1">
                <a:solidFill>
                  <a:schemeClr val="tx1"/>
                </a:solidFill>
                <a:effectLst/>
                <a:latin typeface="+mn-lt"/>
                <a:ea typeface="+mn-ea"/>
                <a:cs typeface="+mn-cs"/>
              </a:rPr>
              <a:t>Devexperts</a:t>
            </a:r>
            <a:r>
              <a:rPr lang="ru-RU" sz="1200" kern="1200" dirty="0">
                <a:solidFill>
                  <a:schemeClr val="tx1"/>
                </a:solidFill>
                <a:effectLst/>
                <a:latin typeface="+mn-lt"/>
                <a:ea typeface="+mn-ea"/>
                <a:cs typeface="+mn-cs"/>
              </a:rPr>
              <a:t>, из них 9 в автоматизации. Сегодня я расскажу вам о разработанном нами инструменте </a:t>
            </a:r>
            <a:r>
              <a:rPr lang="en-US" sz="1200" kern="1200" dirty="0">
                <a:solidFill>
                  <a:schemeClr val="tx1"/>
                </a:solidFill>
                <a:effectLst/>
                <a:latin typeface="+mn-lt"/>
                <a:ea typeface="+mn-ea"/>
                <a:cs typeface="+mn-cs"/>
              </a:rPr>
              <a:t>Switchboard</a:t>
            </a:r>
            <a:r>
              <a:rPr lang="ru-RU" sz="1200" kern="1200" dirty="0">
                <a:solidFill>
                  <a:schemeClr val="tx1"/>
                </a:solidFill>
                <a:effectLst/>
                <a:latin typeface="+mn-lt"/>
                <a:ea typeface="+mn-ea"/>
                <a:cs typeface="+mn-cs"/>
              </a:rPr>
              <a:t>, который помогает нам и возможно поможет вам упростить интеграцию автотестов в процесс тестирования.</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334AA0A-9FC8-FA42-92A8-9963D1558654}" type="slidenum">
              <a:rPr lang="en-US" smtClean="0"/>
              <a:t>1</a:t>
            </a:fld>
            <a:endParaRPr lang="en-US"/>
          </a:p>
        </p:txBody>
      </p:sp>
      <p:sp>
        <p:nvSpPr>
          <p:cNvPr id="5" name="Footer Placeholder 4"/>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8897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Тогда и группа тестов – назовем ее </a:t>
            </a:r>
            <a:r>
              <a:rPr lang="en-US" sz="1200" kern="1200" dirty="0" err="1">
                <a:solidFill>
                  <a:schemeClr val="tx1"/>
                </a:solidFill>
                <a:effectLst/>
                <a:latin typeface="+mn-lt"/>
                <a:ea typeface="+mn-ea"/>
                <a:cs typeface="+mn-cs"/>
              </a:rPr>
              <a:t>TestRun</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получает свой идентификатор, свои аттрибуты, и список входящих в нее тестов.</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 нужно делать с этими сущностями?</a:t>
            </a:r>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10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931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 очевидно для начала – собрать из кода все автотесты (Junit, TestNG, Cucumber, при необходимость – что-то еще, и желательно – уметь собирать из нескольких источников сразу. Например, часть тестов на </a:t>
            </a:r>
            <a:r>
              <a:rPr lang="en-US" sz="1200" kern="1200" dirty="0">
                <a:solidFill>
                  <a:schemeClr val="tx1"/>
                </a:solidFill>
                <a:effectLst/>
                <a:latin typeface="+mn-lt"/>
                <a:ea typeface="+mn-ea"/>
                <a:cs typeface="+mn-cs"/>
              </a:rPr>
              <a:t>Cucumber</a:t>
            </a:r>
            <a:r>
              <a:rPr lang="ru-RU" sz="1200" kern="1200" dirty="0">
                <a:solidFill>
                  <a:schemeClr val="tx1"/>
                </a:solidFill>
                <a:effectLst/>
                <a:latin typeface="+mn-lt"/>
                <a:ea typeface="+mn-ea"/>
                <a:cs typeface="+mn-cs"/>
              </a:rPr>
              <a:t>, часть на </a:t>
            </a:r>
            <a:r>
              <a:rPr lang="en-US" sz="1200" kern="1200" dirty="0">
                <a:solidFill>
                  <a:schemeClr val="tx1"/>
                </a:solidFill>
                <a:effectLst/>
                <a:latin typeface="+mn-lt"/>
                <a:ea typeface="+mn-ea"/>
                <a:cs typeface="+mn-cs"/>
              </a:rPr>
              <a:t>Junit</a:t>
            </a:r>
            <a:r>
              <a:rPr lang="ru-RU" sz="1200" kern="1200" dirty="0">
                <a:solidFill>
                  <a:schemeClr val="tx1"/>
                </a:solidFill>
                <a:effectLst/>
                <a:latin typeface="+mn-lt"/>
                <a:ea typeface="+mn-ea"/>
                <a:cs typeface="+mn-cs"/>
              </a:rPr>
              <a:t>, а обработать хочется все за 1 раз);</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обработать собранное, например дополнить их внешними данными из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отфильтровать их по каким-то параметрам;</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разделить их на группы по каким-то параметрам;</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возможно - что-то еще сделать и с группами;</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 и наконец – финал: запустить тесты по группам, вывести отчет, обработать и загрузить в джиру,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11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5694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 и определило состав каждой интеграции</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 интеграции есть набор IntegrationFeatures, то есть набор присущих ей возможностей. Фичи как правило ориентированы на одну конкретную внешнюю библиотеку, фреймворк или сервис, здесь сконцентрированы все доступные методы взаимодействия с ними. Скажем, интеграция Javaparser может извлекать тесты из исходного </a:t>
            </a:r>
            <a:r>
              <a:rPr lang="en-US" sz="1200" kern="1200" dirty="0">
                <a:solidFill>
                  <a:schemeClr val="tx1"/>
                </a:solidFill>
                <a:effectLst/>
                <a:latin typeface="+mn-lt"/>
                <a:ea typeface="+mn-ea"/>
                <a:cs typeface="+mn-cs"/>
              </a:rPr>
              <a:t>Java </a:t>
            </a:r>
            <a:r>
              <a:rPr lang="ru-RU" sz="1200" kern="1200" dirty="0">
                <a:solidFill>
                  <a:schemeClr val="tx1"/>
                </a:solidFill>
                <a:effectLst/>
                <a:latin typeface="+mn-lt"/>
                <a:ea typeface="+mn-ea"/>
                <a:cs typeface="+mn-cs"/>
              </a:rPr>
              <a:t>кода включая сборку в </a:t>
            </a:r>
            <a:r>
              <a:rPr lang="en-US" sz="1200" kern="1200" dirty="0" err="1">
                <a:solidFill>
                  <a:schemeClr val="tx1"/>
                </a:solidFill>
                <a:effectLst/>
                <a:latin typeface="+mn-lt"/>
                <a:ea typeface="+mn-ea"/>
                <a:cs typeface="+mn-cs"/>
              </a:rPr>
              <a:t>TestAttributes</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аннотаций и комментариев и сохранять в них дополнительные параметры, необходимые для запуска тем фреймворком, на котором они написаны. Интеграция с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может получать и отправлять данные в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интеграция с </a:t>
            </a:r>
            <a:r>
              <a:rPr lang="en-US" sz="1200" kern="1200" dirty="0" err="1">
                <a:solidFill>
                  <a:schemeClr val="tx1"/>
                </a:solidFill>
                <a:effectLst/>
                <a:latin typeface="+mn-lt"/>
                <a:ea typeface="+mn-ea"/>
                <a:cs typeface="+mn-cs"/>
              </a:rPr>
              <a:t>Teamcity</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запускать тесты </a:t>
            </a:r>
            <a:r>
              <a:rPr lang="en-US" sz="1200" kern="1200" dirty="0" err="1">
                <a:solidFill>
                  <a:schemeClr val="tx1"/>
                </a:solidFill>
                <a:effectLst/>
                <a:latin typeface="+mn-lt"/>
                <a:ea typeface="+mn-ea"/>
                <a:cs typeface="+mn-cs"/>
              </a:rPr>
              <a:t>TestRun</a:t>
            </a:r>
            <a:r>
              <a:rPr lang="ru-RU" sz="1200" kern="1200" dirty="0">
                <a:solidFill>
                  <a:schemeClr val="tx1"/>
                </a:solidFill>
                <a:effectLst/>
                <a:latin typeface="+mn-lt"/>
                <a:ea typeface="+mn-ea"/>
                <a:cs typeface="+mn-cs"/>
              </a:rPr>
              <a:t>’ы на агентах </a:t>
            </a:r>
            <a:r>
              <a:rPr lang="en-US" sz="1200" kern="1200" dirty="0" err="1">
                <a:solidFill>
                  <a:schemeClr val="tx1"/>
                </a:solidFill>
                <a:effectLst/>
                <a:latin typeface="+mn-lt"/>
                <a:ea typeface="+mn-ea"/>
                <a:cs typeface="+mn-cs"/>
              </a:rPr>
              <a:t>Teamcity</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Эти фичи используются компонентами интеграции, то есть имплементациями одного из интерфейсов: </a:t>
            </a:r>
            <a:r>
              <a:rPr lang="en-US" sz="1200" kern="1200" dirty="0" err="1">
                <a:solidFill>
                  <a:schemeClr val="tx1"/>
                </a:solidFill>
                <a:effectLst/>
                <a:latin typeface="+mn-lt"/>
                <a:ea typeface="+mn-ea"/>
                <a:cs typeface="+mn-cs"/>
              </a:rPr>
              <a:t>TestExtractor</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TestProcessor</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TestFilter</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TestSplitter</a:t>
            </a:r>
            <a:r>
              <a:rPr lang="ru-RU"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TestRunProcessor</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или </a:t>
            </a:r>
            <a:r>
              <a:rPr lang="en-US" sz="1200" kern="1200" dirty="0" err="1">
                <a:solidFill>
                  <a:schemeClr val="tx1"/>
                </a:solidFill>
                <a:effectLst/>
                <a:latin typeface="+mn-lt"/>
                <a:ea typeface="+mn-ea"/>
                <a:cs typeface="+mn-cs"/>
              </a:rPr>
              <a:t>TestRunConsumer</a:t>
            </a:r>
            <a:r>
              <a:rPr lang="ru-RU" sz="1200" kern="1200" dirty="0">
                <a:solidFill>
                  <a:schemeClr val="tx1"/>
                </a:solidFill>
                <a:effectLst/>
                <a:latin typeface="+mn-lt"/>
                <a:ea typeface="+mn-ea"/>
                <a:cs typeface="+mn-cs"/>
              </a:rPr>
              <a:t>, каждая из которых способна выполнить одну из задач в рамках </a:t>
            </a:r>
            <a:r>
              <a:rPr lang="en-US" sz="1200" kern="1200" dirty="0">
                <a:solidFill>
                  <a:schemeClr val="tx1"/>
                </a:solidFill>
                <a:effectLst/>
                <a:latin typeface="+mn-lt"/>
                <a:ea typeface="+mn-ea"/>
                <a:cs typeface="+mn-cs"/>
              </a:rPr>
              <a:t>Workflow </a:t>
            </a:r>
            <a:r>
              <a:rPr lang="ru-RU" sz="1200" kern="1200" dirty="0">
                <a:solidFill>
                  <a:schemeClr val="tx1"/>
                </a:solidFill>
                <a:effectLst/>
                <a:latin typeface="+mn-lt"/>
                <a:ea typeface="+mn-ea"/>
                <a:cs typeface="+mn-cs"/>
              </a:rPr>
              <a:t>тестов.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 каждой фичи может быть несколько компонентов одного и того же типа, при этом наличие всех или даже многих типов компонентов у конкретной интеграции не обязательно, большинство имеющихся обходятся одним-двумя исходя из доступных фич.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34AA0A-9FC8-FA42-92A8-9963D1558654}" type="slidenum">
              <a:rPr lang="en-US" smtClean="0"/>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8678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Как работает все это вместе: Каждая интеграция полностью автономна и, как я уже упомянул, запускается в собственном контексте, все данные между ними передаются в виде Test'ов или TestRun’ов. Сконфигурированный </a:t>
            </a:r>
            <a:r>
              <a:rPr lang="en-US" sz="1200" kern="1200" dirty="0">
                <a:solidFill>
                  <a:schemeClr val="tx1"/>
                </a:solidFill>
                <a:effectLst/>
                <a:latin typeface="+mn-lt"/>
                <a:ea typeface="+mn-ea"/>
                <a:cs typeface="+mn-cs"/>
              </a:rPr>
              <a:t>Switchboard </a:t>
            </a:r>
            <a:r>
              <a:rPr lang="ru-RU" sz="1200" kern="1200" dirty="0">
                <a:solidFill>
                  <a:schemeClr val="tx1"/>
                </a:solidFill>
                <a:effectLst/>
                <a:latin typeface="+mn-lt"/>
                <a:ea typeface="+mn-ea"/>
                <a:cs typeface="+mn-cs"/>
              </a:rPr>
              <a:t>таким образом напоминает набор, собранный из отдельных кубиков </a:t>
            </a:r>
            <a:r>
              <a:rPr lang="en-US" sz="1200" kern="1200" dirty="0">
                <a:solidFill>
                  <a:schemeClr val="tx1"/>
                </a:solidFill>
                <a:effectLst/>
                <a:latin typeface="+mn-lt"/>
                <a:ea typeface="+mn-ea"/>
                <a:cs typeface="+mn-cs"/>
              </a:rPr>
              <a:t>Lego</a:t>
            </a:r>
            <a:r>
              <a:rPr lang="ru-RU" sz="1200" kern="1200" dirty="0">
                <a:solidFill>
                  <a:schemeClr val="tx1"/>
                </a:solidFill>
                <a:effectLst/>
                <a:latin typeface="+mn-lt"/>
                <a:ea typeface="+mn-ea"/>
                <a:cs typeface="+mn-cs"/>
              </a:rPr>
              <a:t>. Согласно конфигурации запуска каждая из участвующих в нем интеграций предоставляет выбранные компоненты, которые на соответствующем этапе работы инструмента принимают, обрабатывают и возвращают проходящие по </a:t>
            </a:r>
            <a:r>
              <a:rPr lang="en-US" sz="1200" kern="1200" dirty="0">
                <a:solidFill>
                  <a:schemeClr val="tx1"/>
                </a:solidFill>
                <a:effectLst/>
                <a:latin typeface="+mn-lt"/>
                <a:ea typeface="+mn-ea"/>
                <a:cs typeface="+mn-cs"/>
              </a:rPr>
              <a:t>workflow</a:t>
            </a:r>
            <a:r>
              <a:rPr lang="ru-RU" sz="1200" kern="1200" dirty="0">
                <a:solidFill>
                  <a:schemeClr val="tx1"/>
                </a:solidFill>
                <a:effectLst/>
                <a:latin typeface="+mn-lt"/>
                <a:ea typeface="+mn-ea"/>
                <a:cs typeface="+mn-cs"/>
              </a:rPr>
              <a:t> данные. На этом примере тесты собираются из </a:t>
            </a:r>
            <a:r>
              <a:rPr lang="en-US" sz="1200" kern="1200" dirty="0">
                <a:solidFill>
                  <a:schemeClr val="tx1"/>
                </a:solidFill>
                <a:effectLst/>
                <a:latin typeface="+mn-lt"/>
                <a:ea typeface="+mn-ea"/>
                <a:cs typeface="+mn-cs"/>
              </a:rPr>
              <a:t>Junit </a:t>
            </a:r>
            <a:r>
              <a:rPr lang="ru-RU" sz="1200" kern="1200" dirty="0">
                <a:solidFill>
                  <a:schemeClr val="tx1"/>
                </a:solidFill>
                <a:effectLst/>
                <a:latin typeface="+mn-lt"/>
                <a:ea typeface="+mn-ea"/>
                <a:cs typeface="+mn-cs"/>
              </a:rPr>
              <a:t>или </a:t>
            </a:r>
            <a:r>
              <a:rPr lang="en-US" sz="1200" kern="1200" dirty="0" err="1">
                <a:solidFill>
                  <a:schemeClr val="tx1"/>
                </a:solidFill>
                <a:effectLst/>
                <a:latin typeface="+mn-lt"/>
                <a:ea typeface="+mn-ea"/>
                <a:cs typeface="+mn-cs"/>
              </a:rPr>
              <a:t>TestNG</a:t>
            </a:r>
            <a:r>
              <a:rPr lang="ru-RU" sz="1200" kern="1200" dirty="0">
                <a:solidFill>
                  <a:schemeClr val="tx1"/>
                </a:solidFill>
                <a:effectLst/>
                <a:latin typeface="+mn-lt"/>
                <a:ea typeface="+mn-ea"/>
                <a:cs typeface="+mn-cs"/>
              </a:rPr>
              <a:t>, затем дорабатываются тестпроцессорами, обрабатывающими собранные свойства. Затем </a:t>
            </a:r>
            <a:r>
              <a:rPr lang="en-US" sz="1200" kern="1200" dirty="0">
                <a:solidFill>
                  <a:schemeClr val="tx1"/>
                </a:solidFill>
                <a:effectLst/>
                <a:latin typeface="+mn-lt"/>
                <a:ea typeface="+mn-ea"/>
                <a:cs typeface="+mn-cs"/>
              </a:rPr>
              <a:t>Jira integration </a:t>
            </a:r>
            <a:r>
              <a:rPr lang="ru-RU" sz="1200" kern="1200" dirty="0">
                <a:solidFill>
                  <a:schemeClr val="tx1"/>
                </a:solidFill>
                <a:effectLst/>
                <a:latin typeface="+mn-lt"/>
                <a:ea typeface="+mn-ea"/>
                <a:cs typeface="+mn-cs"/>
              </a:rPr>
              <a:t>с помощью запроса в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собирает список тестов, которые согласно параметрам должны быть запущены. Логическая интеграция разделяет отфильтрованный список тестов на </a:t>
            </a:r>
            <a:r>
              <a:rPr lang="en-US" sz="1200" kern="1200" dirty="0" err="1">
                <a:solidFill>
                  <a:schemeClr val="tx1"/>
                </a:solidFill>
                <a:effectLst/>
                <a:latin typeface="+mn-lt"/>
                <a:ea typeface="+mn-ea"/>
                <a:cs typeface="+mn-cs"/>
              </a:rPr>
              <a:t>TestRun</a:t>
            </a:r>
            <a:r>
              <a:rPr lang="ru-RU" sz="1200" kern="1200" dirty="0">
                <a:solidFill>
                  <a:schemeClr val="tx1"/>
                </a:solidFill>
                <a:effectLst/>
                <a:latin typeface="+mn-lt"/>
                <a:ea typeface="+mn-ea"/>
                <a:cs typeface="+mn-cs"/>
              </a:rPr>
              <a:t>ы и наконец передает их </a:t>
            </a:r>
            <a:r>
              <a:rPr lang="en-US" sz="1200" kern="1200" dirty="0" err="1">
                <a:solidFill>
                  <a:schemeClr val="tx1"/>
                </a:solidFill>
                <a:effectLst/>
                <a:latin typeface="+mn-lt"/>
                <a:ea typeface="+mn-ea"/>
                <a:cs typeface="+mn-cs"/>
              </a:rPr>
              <a:t>Teamcity</a:t>
            </a:r>
            <a:r>
              <a:rPr lang="en-US" sz="1200" kern="1200" dirty="0">
                <a:solidFill>
                  <a:schemeClr val="tx1"/>
                </a:solidFill>
                <a:effectLst/>
                <a:latin typeface="+mn-lt"/>
                <a:ea typeface="+mn-ea"/>
                <a:cs typeface="+mn-cs"/>
              </a:rPr>
              <a:t> Integration</a:t>
            </a:r>
            <a:r>
              <a:rPr lang="ru-RU" sz="1200" kern="1200" dirty="0">
                <a:solidFill>
                  <a:schemeClr val="tx1"/>
                </a:solidFill>
                <a:effectLst/>
                <a:latin typeface="+mn-lt"/>
                <a:ea typeface="+mn-ea"/>
                <a:cs typeface="+mn-cs"/>
              </a:rPr>
              <a:t> запускающую их на агентах </a:t>
            </a:r>
            <a:r>
              <a:rPr lang="en-US" sz="1200" kern="1200" dirty="0" err="1">
                <a:solidFill>
                  <a:schemeClr val="tx1"/>
                </a:solidFill>
                <a:effectLst/>
                <a:latin typeface="+mn-lt"/>
                <a:ea typeface="+mn-ea"/>
                <a:cs typeface="+mn-cs"/>
              </a:rPr>
              <a:t>Teamcity</a:t>
            </a:r>
            <a:r>
              <a:rPr lang="ru-RU" sz="1200" kern="1200" dirty="0">
                <a:solidFill>
                  <a:schemeClr val="tx1"/>
                </a:solidFill>
                <a:effectLst/>
                <a:latin typeface="+mn-lt"/>
                <a:ea typeface="+mn-ea"/>
                <a:cs typeface="+mn-cs"/>
              </a:rPr>
              <a:t>.</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Этот набор можно легко расширить и дополнить, например добавить сборку </a:t>
            </a:r>
            <a:r>
              <a:rPr lang="en-US" sz="1200" kern="1200" dirty="0">
                <a:solidFill>
                  <a:schemeClr val="tx1"/>
                </a:solidFill>
                <a:effectLst/>
                <a:latin typeface="+mn-lt"/>
                <a:ea typeface="+mn-ea"/>
                <a:cs typeface="+mn-cs"/>
              </a:rPr>
              <a:t>Cucumber </a:t>
            </a:r>
            <a:r>
              <a:rPr lang="ru-RU" sz="1200" kern="1200" dirty="0">
                <a:solidFill>
                  <a:schemeClr val="tx1"/>
                </a:solidFill>
                <a:effectLst/>
                <a:latin typeface="+mn-lt"/>
                <a:ea typeface="+mn-ea"/>
                <a:cs typeface="+mn-cs"/>
              </a:rPr>
              <a:t>тестов в том же запуске.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Как я уже говорил, тесты сведены к абстракциям, поэтому никаких проблем при дальнейшей обработке быть не должно. Нужно лишь предусмотреть чтобы </a:t>
            </a:r>
            <a:r>
              <a:rPr lang="en-US" sz="1200" kern="1200" dirty="0">
                <a:solidFill>
                  <a:schemeClr val="tx1"/>
                </a:solidFill>
                <a:effectLst/>
                <a:latin typeface="+mn-lt"/>
                <a:ea typeface="+mn-ea"/>
                <a:cs typeface="+mn-cs"/>
              </a:rPr>
              <a:t>logical splitter </a:t>
            </a:r>
            <a:r>
              <a:rPr lang="ru-RU" sz="1200" kern="1200" dirty="0">
                <a:solidFill>
                  <a:schemeClr val="tx1"/>
                </a:solidFill>
                <a:effectLst/>
                <a:latin typeface="+mn-lt"/>
                <a:ea typeface="+mn-ea"/>
                <a:cs typeface="+mn-cs"/>
              </a:rPr>
              <a:t>разделял такие наборы тестов на различные ТестРаны и отмечал в аттрибутах тестрана какой тип тестов он содержит, а в настройке </a:t>
            </a:r>
            <a:r>
              <a:rPr lang="en-US" sz="1200" kern="1200" dirty="0" err="1">
                <a:solidFill>
                  <a:schemeClr val="tx1"/>
                </a:solidFill>
                <a:effectLst/>
                <a:latin typeface="+mn-lt"/>
                <a:ea typeface="+mn-ea"/>
                <a:cs typeface="+mn-cs"/>
              </a:rPr>
              <a:t>Teamcity</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интеграции указать различный запуск согласно этим аннотациям. </a:t>
            </a:r>
            <a:endParaRPr lang="en-US"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a:t>
            </a:r>
          </a:p>
          <a:p>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Или например заменить запуск собранных тестов на создание и/или изменение хранящихся в </a:t>
            </a:r>
            <a:r>
              <a:rPr lang="en-US" sz="1200" kern="1200" dirty="0">
                <a:solidFill>
                  <a:schemeClr val="tx1"/>
                </a:solidFill>
                <a:effectLst/>
                <a:latin typeface="+mn-lt"/>
                <a:ea typeface="+mn-ea"/>
                <a:cs typeface="+mn-cs"/>
              </a:rPr>
              <a:t>Jira </a:t>
            </a:r>
            <a:r>
              <a:rPr lang="ru-RU" sz="1200" kern="1200" dirty="0">
                <a:solidFill>
                  <a:schemeClr val="tx1"/>
                </a:solidFill>
                <a:effectLst/>
                <a:latin typeface="+mn-lt"/>
                <a:ea typeface="+mn-ea"/>
                <a:cs typeface="+mn-cs"/>
              </a:rPr>
              <a:t>тесткейсов согласно измененным автотестам: это полезно, когда тесты изначально пишутся автоматическими в виде кода, но нужно сохранять в </a:t>
            </a:r>
            <a:r>
              <a:rPr lang="en-US" sz="1200" kern="1200" dirty="0">
                <a:solidFill>
                  <a:schemeClr val="tx1"/>
                </a:solidFill>
                <a:effectLst/>
                <a:latin typeface="+mn-lt"/>
                <a:ea typeface="+mn-ea"/>
                <a:cs typeface="+mn-cs"/>
              </a:rPr>
              <a:t>Jira </a:t>
            </a:r>
            <a:r>
              <a:rPr lang="ru-RU" sz="1200" kern="1200" dirty="0">
                <a:solidFill>
                  <a:schemeClr val="tx1"/>
                </a:solidFill>
                <a:effectLst/>
                <a:latin typeface="+mn-lt"/>
                <a:ea typeface="+mn-ea"/>
                <a:cs typeface="+mn-cs"/>
              </a:rPr>
              <a:t>свидетельство их существования и отмечать результаты запуска.</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334AA0A-9FC8-FA42-92A8-9963D1558654}" type="slidenum">
              <a:rPr lang="en-US" smtClean="0"/>
              <a:t>13</a:t>
            </a:fld>
            <a:endParaRPr lang="en-US"/>
          </a:p>
        </p:txBody>
      </p:sp>
    </p:spTree>
    <p:extLst>
      <p:ext uri="{BB962C8B-B14F-4D97-AF65-F5344CB8AC3E}">
        <p14:creationId xmlns:p14="http://schemas.microsoft.com/office/powerpoint/2010/main" val="19464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Остановимся на процессе подготовки конфигурации. Требованиями конфигурирования </a:t>
            </a:r>
            <a:r>
              <a:rPr lang="en-US" sz="1200" kern="1200" dirty="0">
                <a:solidFill>
                  <a:schemeClr val="tx1"/>
                </a:solidFill>
                <a:effectLst/>
                <a:latin typeface="+mn-lt"/>
                <a:ea typeface="+mn-ea"/>
                <a:cs typeface="+mn-cs"/>
              </a:rPr>
              <a:t>Switchboard</a:t>
            </a:r>
            <a:r>
              <a:rPr lang="ru-RU" sz="1200" kern="1200" dirty="0">
                <a:solidFill>
                  <a:schemeClr val="tx1"/>
                </a:solidFill>
                <a:effectLst/>
                <a:latin typeface="+mn-lt"/>
                <a:ea typeface="+mn-ea"/>
                <a:cs typeface="+mn-cs"/>
              </a:rPr>
              <a:t> были во-первых возможность создавать и изменять конфигурации не вмешиваясь в код самого </a:t>
            </a:r>
            <a:r>
              <a:rPr lang="en-US" sz="1200" kern="1200" dirty="0">
                <a:solidFill>
                  <a:schemeClr val="tx1"/>
                </a:solidFill>
                <a:effectLst/>
                <a:latin typeface="+mn-lt"/>
                <a:ea typeface="+mn-ea"/>
                <a:cs typeface="+mn-cs"/>
              </a:rPr>
              <a:t>Switchboard</a:t>
            </a:r>
            <a:r>
              <a:rPr lang="ru-RU" sz="1200" kern="1200" dirty="0">
                <a:solidFill>
                  <a:schemeClr val="tx1"/>
                </a:solidFill>
                <a:effectLst/>
                <a:latin typeface="+mn-lt"/>
                <a:ea typeface="+mn-ea"/>
                <a:cs typeface="+mn-cs"/>
              </a:rPr>
              <a:t>, и во-вторых хранить эти конфигурации в версионируемом репозитории, откуда из может извлечь например </a:t>
            </a:r>
            <a:r>
              <a:rPr lang="en-US" sz="1200" kern="1200" dirty="0" err="1">
                <a:solidFill>
                  <a:schemeClr val="tx1"/>
                </a:solidFill>
                <a:effectLst/>
                <a:latin typeface="+mn-lt"/>
                <a:ea typeface="+mn-ea"/>
                <a:cs typeface="+mn-cs"/>
              </a:rPr>
              <a:t>Teamcity</a:t>
            </a:r>
            <a:r>
              <a:rPr lang="ru-RU" sz="1200" kern="1200" dirty="0">
                <a:solidFill>
                  <a:schemeClr val="tx1"/>
                </a:solidFill>
                <a:effectLst/>
                <a:latin typeface="+mn-lt"/>
                <a:ea typeface="+mn-ea"/>
                <a:cs typeface="+mn-cs"/>
              </a:rPr>
              <a:t>. Это привело к идее хранения конфигурации в виде </a:t>
            </a:r>
            <a:r>
              <a:rPr lang="en-US" sz="1200" kern="1200" dirty="0">
                <a:solidFill>
                  <a:schemeClr val="tx1"/>
                </a:solidFill>
                <a:effectLst/>
                <a:latin typeface="+mn-lt"/>
                <a:ea typeface="+mn-ea"/>
                <a:cs typeface="+mn-cs"/>
              </a:rPr>
              <a:t>JSON</a:t>
            </a:r>
            <a:r>
              <a:rPr lang="ru-RU" sz="1200" kern="1200" dirty="0">
                <a:solidFill>
                  <a:schemeClr val="tx1"/>
                </a:solidFill>
                <a:effectLst/>
                <a:latin typeface="+mn-lt"/>
                <a:ea typeface="+mn-ea"/>
                <a:cs typeface="+mn-cs"/>
              </a:rPr>
              <a:t>ов. При запуске </a:t>
            </a:r>
            <a:r>
              <a:rPr lang="en-US" sz="1200" kern="1200" dirty="0">
                <a:solidFill>
                  <a:schemeClr val="tx1"/>
                </a:solidFill>
                <a:effectLst/>
                <a:latin typeface="+mn-lt"/>
                <a:ea typeface="+mn-ea"/>
                <a:cs typeface="+mn-cs"/>
              </a:rPr>
              <a:t>Runner</a:t>
            </a:r>
            <a:r>
              <a:rPr lang="ru-RU" sz="1200" kern="1200" dirty="0">
                <a:solidFill>
                  <a:schemeClr val="tx1"/>
                </a:solidFill>
                <a:effectLst/>
                <a:latin typeface="+mn-lt"/>
                <a:ea typeface="+mn-ea"/>
                <a:cs typeface="+mn-cs"/>
              </a:rPr>
              <a:t> в качестве аргументов получает расположение </a:t>
            </a:r>
            <a:r>
              <a:rPr lang="en-US" sz="1200" kern="1200" dirty="0">
                <a:solidFill>
                  <a:schemeClr val="tx1"/>
                </a:solidFill>
                <a:effectLst/>
                <a:latin typeface="+mn-lt"/>
                <a:ea typeface="+mn-ea"/>
                <a:cs typeface="+mn-cs"/>
              </a:rPr>
              <a:t>JSON</a:t>
            </a:r>
            <a:r>
              <a:rPr lang="ru-RU" sz="1200" kern="1200" dirty="0">
                <a:solidFill>
                  <a:schemeClr val="tx1"/>
                </a:solidFill>
                <a:effectLst/>
                <a:latin typeface="+mn-lt"/>
                <a:ea typeface="+mn-ea"/>
                <a:cs typeface="+mn-cs"/>
              </a:rPr>
              <a:t>а и библиотек интеграций. Затем спомощью библиотеки Jackson Data Processor согласно этому </a:t>
            </a:r>
            <a:r>
              <a:rPr lang="en-US" sz="1200" kern="1200" dirty="0">
                <a:solidFill>
                  <a:schemeClr val="tx1"/>
                </a:solidFill>
                <a:effectLst/>
                <a:latin typeface="+mn-lt"/>
                <a:ea typeface="+mn-ea"/>
                <a:cs typeface="+mn-cs"/>
              </a:rPr>
              <a:t>JSON</a:t>
            </a:r>
            <a:r>
              <a:rPr lang="ru-RU" sz="1200" kern="1200" dirty="0">
                <a:solidFill>
                  <a:schemeClr val="tx1"/>
                </a:solidFill>
                <a:effectLst/>
                <a:latin typeface="+mn-lt"/>
                <a:ea typeface="+mn-ea"/>
                <a:cs typeface="+mn-cs"/>
              </a:rPr>
              <a:t>у создаются инстансы интеграций, и наконец происходит запуск интеграций согласно </a:t>
            </a:r>
            <a:r>
              <a:rPr lang="en-US" sz="1200" kern="1200" dirty="0">
                <a:solidFill>
                  <a:schemeClr val="tx1"/>
                </a:solidFill>
                <a:effectLst/>
                <a:latin typeface="+mn-lt"/>
                <a:ea typeface="+mn-ea"/>
                <a:cs typeface="+mn-cs"/>
              </a:rPr>
              <a:t>Workflow</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14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4925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Вот так например выглядит конфигурация </a:t>
            </a:r>
            <a:r>
              <a:rPr lang="en-US" altLang="en-US" sz="1200" dirty="0" err="1">
                <a:solidFill>
                  <a:srgbClr val="6A8759"/>
                </a:solidFill>
                <a:latin typeface="Consolas" panose="020B0609020204030204" pitchFamily="49" charset="0"/>
              </a:rPr>
              <a:t>JavaParserIntegration</a:t>
            </a:r>
            <a:r>
              <a:rPr lang="ru-RU" altLang="en-US" sz="1200" dirty="0">
                <a:solidFill>
                  <a:srgbClr val="6A8759"/>
                </a:solidFill>
                <a:latin typeface="Consolas" panose="020B0609020204030204" pitchFamily="49" charset="0"/>
              </a:rPr>
              <a:t> – интеграции с </a:t>
            </a:r>
            <a:r>
              <a:rPr lang="en-US" altLang="en-US" sz="1200" dirty="0" err="1">
                <a:solidFill>
                  <a:srgbClr val="6A8759"/>
                </a:solidFill>
                <a:latin typeface="Consolas" panose="020B0609020204030204" pitchFamily="49" charset="0"/>
              </a:rPr>
              <a:t>JavaParser</a:t>
            </a:r>
            <a:r>
              <a:rPr lang="ru-RU" altLang="en-US" sz="1200" dirty="0">
                <a:solidFill>
                  <a:srgbClr val="6A8759"/>
                </a:solidFill>
                <a:latin typeface="Consolas" panose="020B0609020204030204" pitchFamily="49" charset="0"/>
              </a:rPr>
              <a:t> с единственным добавленным в нее </a:t>
            </a:r>
            <a:r>
              <a:rPr lang="ru-RU" sz="1200" kern="1200" dirty="0">
                <a:solidFill>
                  <a:schemeClr val="tx1"/>
                </a:solidFill>
                <a:effectLst/>
                <a:latin typeface="+mn-lt"/>
                <a:ea typeface="+mn-ea"/>
                <a:cs typeface="+mn-cs"/>
              </a:rPr>
              <a:t>компонентом</a:t>
            </a:r>
            <a:r>
              <a:rPr lang="ru-RU" sz="1200" kern="1200" baseline="0" dirty="0">
                <a:solidFill>
                  <a:schemeClr val="tx1"/>
                </a:solidFill>
                <a:effectLst/>
                <a:latin typeface="+mn-lt"/>
                <a:ea typeface="+mn-ea"/>
                <a:cs typeface="+mn-cs"/>
              </a:rPr>
              <a:t> типа </a:t>
            </a:r>
            <a:r>
              <a:rPr lang="en-US" altLang="en-US" sz="1200" dirty="0" err="1">
                <a:solidFill>
                  <a:srgbClr val="9876AA"/>
                </a:solidFill>
                <a:latin typeface="Consolas" panose="020B0609020204030204" pitchFamily="49" charset="0"/>
              </a:rPr>
              <a:t>testExtractors</a:t>
            </a:r>
            <a:r>
              <a:rPr lang="ru-RU" sz="1200" kern="1200" dirty="0">
                <a:solidFill>
                  <a:schemeClr val="tx1"/>
                </a:solidFill>
                <a:effectLst/>
                <a:latin typeface="+mn-lt"/>
                <a:ea typeface="+mn-ea"/>
                <a:cs typeface="+mn-cs"/>
              </a:rPr>
              <a:t> – парсером </a:t>
            </a:r>
            <a:r>
              <a:rPr lang="en-US" sz="1200" kern="1200" dirty="0">
                <a:solidFill>
                  <a:schemeClr val="tx1"/>
                </a:solidFill>
                <a:effectLst/>
                <a:latin typeface="+mn-lt"/>
                <a:ea typeface="+mn-ea"/>
                <a:cs typeface="+mn-cs"/>
              </a:rPr>
              <a:t>Java</a:t>
            </a:r>
            <a:r>
              <a:rPr lang="ru-RU" sz="1200" kern="1200" dirty="0">
                <a:solidFill>
                  <a:schemeClr val="tx1"/>
                </a:solidFill>
                <a:effectLst/>
                <a:latin typeface="+mn-lt"/>
                <a:ea typeface="+mn-ea"/>
                <a:cs typeface="+mn-cs"/>
              </a:rPr>
              <a:t> кода, собирающего из него тесты.</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334AA0A-9FC8-FA42-92A8-9963D1558654}" type="slidenum">
              <a:rPr lang="en-US" smtClean="0"/>
              <a:t>15</a:t>
            </a:fld>
            <a:endParaRPr lang="en-US"/>
          </a:p>
        </p:txBody>
      </p:sp>
    </p:spTree>
    <p:extLst>
      <p:ext uri="{BB962C8B-B14F-4D97-AF65-F5344CB8AC3E}">
        <p14:creationId xmlns:p14="http://schemas.microsoft.com/office/powerpoint/2010/main" val="310764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А вот</a:t>
            </a:r>
            <a:r>
              <a:rPr lang="ru-RU" baseline="0" dirty="0"/>
              <a:t> – </a:t>
            </a:r>
            <a:r>
              <a:rPr lang="en-US" altLang="en-US" sz="1200" dirty="0">
                <a:solidFill>
                  <a:srgbClr val="6A8759"/>
                </a:solidFill>
                <a:latin typeface="Consolas" panose="020B0609020204030204" pitchFamily="49" charset="0"/>
                <a:cs typeface="Arial" panose="020B0604020202020204" pitchFamily="34" charset="0"/>
              </a:rPr>
              <a:t>co</a:t>
            </a:r>
            <a:r>
              <a:rPr lang="ru-RU" altLang="en-US" sz="1200" dirty="0">
                <a:solidFill>
                  <a:srgbClr val="6A8759"/>
                </a:solidFill>
                <a:latin typeface="Consolas" panose="020B0609020204030204" pitchFamily="49" charset="0"/>
                <a:cs typeface="Arial" panose="020B0604020202020204" pitchFamily="34" charset="0"/>
              </a:rPr>
              <a:t>интеграция с </a:t>
            </a:r>
            <a:r>
              <a:rPr lang="en-US" altLang="en-US" sz="1200" dirty="0" err="1">
                <a:solidFill>
                  <a:srgbClr val="6A8759"/>
                </a:solidFill>
                <a:latin typeface="Consolas" panose="020B0609020204030204" pitchFamily="49" charset="0"/>
                <a:cs typeface="Arial" panose="020B0604020202020204" pitchFamily="34" charset="0"/>
              </a:rPr>
              <a:t>Teamcity</a:t>
            </a:r>
            <a:r>
              <a:rPr lang="ru-RU" altLang="en-US" sz="1200" dirty="0">
                <a:solidFill>
                  <a:srgbClr val="6A8759"/>
                </a:solidFill>
                <a:latin typeface="Consolas" panose="020B0609020204030204" pitchFamily="49" charset="0"/>
                <a:cs typeface="Arial" panose="020B0604020202020204" pitchFamily="34" charset="0"/>
              </a:rPr>
              <a:t> в которой настроен компонент </a:t>
            </a:r>
            <a:r>
              <a:rPr lang="en-US" altLang="en-US" sz="1200" dirty="0" err="1">
                <a:solidFill>
                  <a:srgbClr val="6A8759"/>
                </a:solidFill>
                <a:latin typeface="Consolas" panose="020B0609020204030204" pitchFamily="49" charset="0"/>
              </a:rPr>
              <a:t>TcBuildTestRunConsumer</a:t>
            </a:r>
            <a:r>
              <a:rPr lang="ru-RU" altLang="en-US" sz="1200" dirty="0">
                <a:solidFill>
                  <a:srgbClr val="6A8759"/>
                </a:solidFill>
                <a:latin typeface="Consolas" panose="020B0609020204030204" pitchFamily="49" charset="0"/>
              </a:rPr>
              <a:t>, запускающий собранные тесты на </a:t>
            </a:r>
            <a:r>
              <a:rPr lang="en-US" altLang="en-US" sz="1200" dirty="0" err="1">
                <a:solidFill>
                  <a:srgbClr val="6A8759"/>
                </a:solidFill>
                <a:latin typeface="Consolas" panose="020B0609020204030204" pitchFamily="49" charset="0"/>
              </a:rPr>
              <a:t>Teamcity</a:t>
            </a:r>
            <a:r>
              <a:rPr lang="ru-RU" altLang="en-US" sz="1200" dirty="0">
                <a:solidFill>
                  <a:srgbClr val="6A8759"/>
                </a:solidFill>
                <a:latin typeface="Consolas" panose="020B0609020204030204" pitchFamily="49" charset="0"/>
              </a:rPr>
              <a:t>.</a:t>
            </a:r>
            <a:r>
              <a:rPr lang="ru-RU" altLang="en-US" sz="1200" baseline="0" dirty="0">
                <a:solidFill>
                  <a:srgbClr val="6A8759"/>
                </a:solidFill>
                <a:latin typeface="Consolas" panose="020B0609020204030204" pitchFamily="49" charset="0"/>
              </a:rPr>
              <a:t> Обратите внимание, поскольку для доступа в </a:t>
            </a:r>
            <a:r>
              <a:rPr lang="en-US" altLang="en-US" sz="1200" baseline="0" dirty="0" err="1">
                <a:solidFill>
                  <a:srgbClr val="6A8759"/>
                </a:solidFill>
                <a:latin typeface="Consolas" panose="020B0609020204030204" pitchFamily="49" charset="0"/>
              </a:rPr>
              <a:t>Teamcity</a:t>
            </a:r>
            <a:r>
              <a:rPr lang="en-US" altLang="en-US" sz="1200" baseline="0" dirty="0">
                <a:solidFill>
                  <a:srgbClr val="6A8759"/>
                </a:solidFill>
                <a:latin typeface="Consolas" panose="020B0609020204030204" pitchFamily="49" charset="0"/>
              </a:rPr>
              <a:t> </a:t>
            </a:r>
            <a:r>
              <a:rPr lang="ru-RU" altLang="en-US" sz="1200" baseline="0" dirty="0">
                <a:solidFill>
                  <a:srgbClr val="6A8759"/>
                </a:solidFill>
                <a:latin typeface="Consolas" panose="020B0609020204030204" pitchFamily="49" charset="0"/>
              </a:rPr>
              <a:t>потребуется авторизация, а хранить ее в открытом виде в файле естественно небезопасно, оформленные таким образом значения в </a:t>
            </a:r>
            <a:r>
              <a:rPr lang="en-US" altLang="en-US" sz="1200" baseline="0" dirty="0">
                <a:solidFill>
                  <a:srgbClr val="6A8759"/>
                </a:solidFill>
                <a:latin typeface="Consolas" panose="020B0609020204030204" pitchFamily="49" charset="0"/>
              </a:rPr>
              <a:t>JSON</a:t>
            </a:r>
            <a:r>
              <a:rPr lang="ru-RU" altLang="en-US" sz="1200" baseline="0" dirty="0">
                <a:solidFill>
                  <a:srgbClr val="6A8759"/>
                </a:solidFill>
                <a:latin typeface="Consolas" panose="020B0609020204030204" pitchFamily="49" charset="0"/>
              </a:rPr>
              <a:t>е будут извлечены раннером из переменных окружения.</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334AA0A-9FC8-FA42-92A8-9963D1558654}" type="slidenum">
              <a:rPr lang="en-US" smtClean="0"/>
              <a:t>16</a:t>
            </a:fld>
            <a:endParaRPr lang="en-US"/>
          </a:p>
        </p:txBody>
      </p:sp>
    </p:spTree>
    <p:extLst>
      <p:ext uri="{BB962C8B-B14F-4D97-AF65-F5344CB8AC3E}">
        <p14:creationId xmlns:p14="http://schemas.microsoft.com/office/powerpoint/2010/main" val="4269760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 правило в одном запуске присутствуют несколько интеграций, в каждой</a:t>
            </a:r>
            <a:r>
              <a:rPr lang="ru-RU" baseline="0" dirty="0"/>
              <a:t> из которых описаны настройки ее компонентов</a:t>
            </a:r>
            <a:r>
              <a:rPr lang="ru-RU" dirty="0"/>
              <a:t>.</a:t>
            </a:r>
            <a:r>
              <a:rPr lang="ru-RU" baseline="0" dirty="0"/>
              <a:t> Чтобы указать, собственно что и как мы будем запускать, одна из интеграций назначается </a:t>
            </a:r>
            <a:r>
              <a:rPr lang="en-US" altLang="en-US" sz="1200" dirty="0">
                <a:solidFill>
                  <a:srgbClr val="9876AA"/>
                </a:solidFill>
                <a:latin typeface="Consolas" panose="020B0609020204030204" pitchFamily="49" charset="0"/>
              </a:rPr>
              <a:t>runnable</a:t>
            </a:r>
            <a:r>
              <a:rPr lang="ru-RU" altLang="en-US" sz="1200" dirty="0">
                <a:solidFill>
                  <a:srgbClr val="9876AA"/>
                </a:solidFill>
                <a:latin typeface="Consolas" panose="020B0609020204030204" pitchFamily="49" charset="0"/>
              </a:rPr>
              <a:t>.</a:t>
            </a:r>
            <a:r>
              <a:rPr lang="ru-RU" altLang="en-US" sz="1200" baseline="0" dirty="0">
                <a:solidFill>
                  <a:srgbClr val="9876AA"/>
                </a:solidFill>
                <a:latin typeface="Consolas" panose="020B0609020204030204" pitchFamily="49" charset="0"/>
              </a:rPr>
              <a:t> Именно согласно конфигурации </a:t>
            </a:r>
            <a:r>
              <a:rPr lang="en-US" altLang="en-US" sz="1200" dirty="0">
                <a:solidFill>
                  <a:srgbClr val="9876AA"/>
                </a:solidFill>
                <a:latin typeface="Consolas" panose="020B0609020204030204" pitchFamily="49" charset="0"/>
              </a:rPr>
              <a:t>runnable </a:t>
            </a:r>
            <a:r>
              <a:rPr lang="ru-RU" altLang="en-US" sz="1200" dirty="0">
                <a:solidFill>
                  <a:srgbClr val="9876AA"/>
                </a:solidFill>
                <a:latin typeface="Consolas" panose="020B0609020204030204" pitchFamily="49" charset="0"/>
              </a:rPr>
              <a:t>интеграции и будут поочередно активироваться компоненты в порядке </a:t>
            </a:r>
            <a:r>
              <a:rPr lang="en-US" altLang="en-US" sz="1200" dirty="0">
                <a:solidFill>
                  <a:srgbClr val="9876AA"/>
                </a:solidFill>
                <a:latin typeface="Consolas" panose="020B0609020204030204" pitchFamily="49" charset="0"/>
              </a:rPr>
              <a:t>workflow</a:t>
            </a:r>
            <a:r>
              <a:rPr lang="ru-RU" altLang="en-US" sz="1200" dirty="0">
                <a:solidFill>
                  <a:srgbClr val="9876AA"/>
                </a:solidFill>
                <a:latin typeface="Consolas" panose="020B0609020204030204" pitchFamily="49" charset="0"/>
              </a:rPr>
              <a:t>.</a:t>
            </a:r>
            <a:r>
              <a:rPr lang="ru-RU" altLang="en-US" sz="1200" baseline="0" dirty="0">
                <a:solidFill>
                  <a:srgbClr val="9876AA"/>
                </a:solidFill>
                <a:latin typeface="Consolas" panose="020B0609020204030204" pitchFamily="49" charset="0"/>
              </a:rPr>
              <a:t> Чтобы в этой </a:t>
            </a:r>
            <a:r>
              <a:rPr lang="en-US" altLang="en-US" sz="1200" dirty="0">
                <a:solidFill>
                  <a:srgbClr val="9876AA"/>
                </a:solidFill>
                <a:latin typeface="Consolas" panose="020B0609020204030204" pitchFamily="49" charset="0"/>
              </a:rPr>
              <a:t>runnable</a:t>
            </a:r>
            <a:r>
              <a:rPr lang="ru-RU" altLang="en-US" sz="1200" dirty="0">
                <a:solidFill>
                  <a:srgbClr val="9876AA"/>
                </a:solidFill>
                <a:latin typeface="Consolas" panose="020B0609020204030204" pitchFamily="49" charset="0"/>
              </a:rPr>
              <a:t> интеграции обратиться к компонентам других интеграций используется специальный тип компонента - </a:t>
            </a:r>
            <a:r>
              <a:rPr lang="en-US" altLang="en-US" sz="1200" dirty="0" err="1">
                <a:solidFill>
                  <a:srgbClr val="6A8759"/>
                </a:solidFill>
                <a:latin typeface="Consolas" panose="020B0609020204030204" pitchFamily="49" charset="0"/>
              </a:rPr>
              <a:t>ComponentReference</a:t>
            </a:r>
            <a:r>
              <a:rPr lang="en-US" altLang="en-US" sz="1200" dirty="0">
                <a:solidFill>
                  <a:srgbClr val="6A8759"/>
                </a:solidFill>
                <a:latin typeface="Consolas" panose="020B0609020204030204" pitchFamily="49" charset="0"/>
              </a:rPr>
              <a:t>.</a:t>
            </a:r>
          </a:p>
          <a:p>
            <a:endParaRPr lang="en-US" sz="1200" dirty="0">
              <a:solidFill>
                <a:srgbClr val="6A8759"/>
              </a:solidFill>
              <a:latin typeface="Consolas" panose="020B060902020403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будущем планируется создание графического интерфейса, позволяющего создавать такие </a:t>
            </a:r>
            <a:r>
              <a:rPr lang="en-US" sz="1200" kern="1200" dirty="0">
                <a:solidFill>
                  <a:schemeClr val="tx1"/>
                </a:solidFill>
                <a:effectLst/>
                <a:latin typeface="+mn-lt"/>
                <a:ea typeface="+mn-ea"/>
                <a:cs typeface="+mn-cs"/>
              </a:rPr>
              <a:t>JSON </a:t>
            </a:r>
            <a:r>
              <a:rPr lang="ru-RU" sz="1200" kern="1200" dirty="0">
                <a:solidFill>
                  <a:schemeClr val="tx1"/>
                </a:solidFill>
                <a:effectLst/>
                <a:latin typeface="+mn-lt"/>
                <a:ea typeface="+mn-ea"/>
                <a:cs typeface="+mn-cs"/>
              </a:rPr>
              <a:t>конфигурации автоматически, просто выбирая доступные методы из библиотек интеграций</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сейчас наиболее надежный вариант – создать и настроить интеграции в песочнице с помощью билдеров и затем сериализовать в </a:t>
            </a:r>
            <a:r>
              <a:rPr lang="en-US" sz="1200" kern="1200" baseline="0" dirty="0">
                <a:solidFill>
                  <a:schemeClr val="tx1"/>
                </a:solidFill>
                <a:effectLst/>
                <a:latin typeface="+mn-lt"/>
                <a:ea typeface="+mn-ea"/>
                <a:cs typeface="+mn-cs"/>
              </a:rPr>
              <a:t>JSON.</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334AA0A-9FC8-FA42-92A8-9963D1558654}" type="slidenum">
              <a:rPr lang="en-US" smtClean="0"/>
              <a:t>17</a:t>
            </a:fld>
            <a:endParaRPr lang="en-US"/>
          </a:p>
        </p:txBody>
      </p:sp>
    </p:spTree>
    <p:extLst>
      <p:ext uri="{BB962C8B-B14F-4D97-AF65-F5344CB8AC3E}">
        <p14:creationId xmlns:p14="http://schemas.microsoft.com/office/powerpoint/2010/main" val="218349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Сейчас реализованы интеграции с парсингом исходного </a:t>
            </a:r>
            <a:r>
              <a:rPr lang="en-US" dirty="0"/>
              <a:t>Java</a:t>
            </a:r>
            <a:r>
              <a:rPr lang="ru-RU" baseline="0" dirty="0"/>
              <a:t> кода и </a:t>
            </a:r>
            <a:r>
              <a:rPr lang="en-US" baseline="0" dirty="0"/>
              <a:t>Java </a:t>
            </a:r>
            <a:r>
              <a:rPr lang="ru-RU" baseline="0" dirty="0"/>
              <a:t>байткода, в том числе </a:t>
            </a:r>
            <a:r>
              <a:rPr lang="en-US" baseline="0" dirty="0"/>
              <a:t>Groovy</a:t>
            </a:r>
            <a:r>
              <a:rPr lang="ru-RU" baseline="0" dirty="0"/>
              <a:t> и Котлин, для фреймворков </a:t>
            </a:r>
            <a:r>
              <a:rPr lang="en-US" baseline="0" dirty="0"/>
              <a:t>Junit </a:t>
            </a:r>
            <a:r>
              <a:rPr lang="ru-RU" baseline="0" dirty="0"/>
              <a:t>и </a:t>
            </a:r>
            <a:r>
              <a:rPr lang="en-US" baseline="0" dirty="0" err="1"/>
              <a:t>TestNG</a:t>
            </a:r>
            <a:r>
              <a:rPr lang="ru-RU" baseline="0" dirty="0"/>
              <a:t>, а также</a:t>
            </a:r>
            <a:r>
              <a:rPr lang="en-US" baseline="0" dirty="0"/>
              <a:t> Cucumber </a:t>
            </a:r>
            <a:r>
              <a:rPr lang="ru-RU" baseline="0" dirty="0"/>
              <a:t>фич. Интеграция </a:t>
            </a:r>
            <a:r>
              <a:rPr lang="en-US" baseline="0" dirty="0"/>
              <a:t>c </a:t>
            </a:r>
            <a:r>
              <a:rPr lang="en-US" baseline="0" dirty="0" err="1"/>
              <a:t>Atlassian</a:t>
            </a:r>
            <a:r>
              <a:rPr lang="en-US" baseline="0" dirty="0"/>
              <a:t> Jira </a:t>
            </a:r>
            <a:r>
              <a:rPr lang="ru-RU" baseline="0" dirty="0"/>
              <a:t>позволяет получать и сохранять информацию из </a:t>
            </a:r>
            <a:r>
              <a:rPr lang="en-US" baseline="0" dirty="0"/>
              <a:t>Jira. </a:t>
            </a:r>
            <a:r>
              <a:rPr lang="ru-RU" baseline="0" dirty="0"/>
              <a:t>Интеграция с </a:t>
            </a:r>
            <a:r>
              <a:rPr lang="en-US" baseline="0" dirty="0" err="1"/>
              <a:t>Teamcity</a:t>
            </a:r>
            <a:r>
              <a:rPr lang="ru-RU" baseline="0" dirty="0"/>
              <a:t> позволяет делать запуски тестов на агентах.</a:t>
            </a:r>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1175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Сейчас в нашей компании в основном используются две конфигурации: во-первых, сбор </a:t>
            </a:r>
            <a:r>
              <a:rPr lang="en-US" dirty="0"/>
              <a:t>Java </a:t>
            </a:r>
            <a:r>
              <a:rPr lang="ru-RU" dirty="0"/>
              <a:t>тестов,</a:t>
            </a:r>
            <a:r>
              <a:rPr lang="ru-RU" baseline="0" dirty="0"/>
              <a:t> фильтрация, группировка по данным </a:t>
            </a:r>
            <a:r>
              <a:rPr lang="en-US" baseline="0" dirty="0"/>
              <a:t>Jira </a:t>
            </a:r>
            <a:r>
              <a:rPr lang="ru-RU" baseline="0" dirty="0"/>
              <a:t>и запуск их в </a:t>
            </a:r>
            <a:r>
              <a:rPr lang="en-US" baseline="0" dirty="0" err="1"/>
              <a:t>Teamcity</a:t>
            </a:r>
            <a:r>
              <a:rPr lang="en-US" baseline="0" dirty="0"/>
              <a:t>.</a:t>
            </a:r>
            <a:br>
              <a:rPr lang="en-US" baseline="0" dirty="0"/>
            </a:br>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3839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Все началось с того, что несколько лет назад нашу команду подключили к автоматизации ручных тестов </a:t>
            </a:r>
            <a:r>
              <a:rPr lang="en-US" sz="1200" kern="1200" dirty="0">
                <a:solidFill>
                  <a:schemeClr val="tx1"/>
                </a:solidFill>
                <a:effectLst/>
                <a:latin typeface="+mn-lt"/>
                <a:ea typeface="+mn-ea"/>
                <a:cs typeface="+mn-cs"/>
              </a:rPr>
              <a:t>GUI </a:t>
            </a:r>
            <a:r>
              <a:rPr lang="ru-RU" sz="1200" kern="1200" dirty="0">
                <a:solidFill>
                  <a:schemeClr val="tx1"/>
                </a:solidFill>
                <a:effectLst/>
                <a:latin typeface="+mn-lt"/>
                <a:ea typeface="+mn-ea"/>
                <a:cs typeface="+mn-cs"/>
              </a:rPr>
              <a:t>на довольно старом проекте</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ru-RU" sz="1200" kern="1200" baseline="0" dirty="0">
                <a:solidFill>
                  <a:schemeClr val="tx1"/>
                </a:solidFill>
                <a:effectLst/>
                <a:latin typeface="+mn-lt"/>
                <a:ea typeface="+mn-ea"/>
                <a:cs typeface="+mn-cs"/>
              </a:rPr>
              <a:t>причем у</a:t>
            </a:r>
            <a:r>
              <a:rPr lang="ru-RU" sz="1200" kern="1200" dirty="0">
                <a:solidFill>
                  <a:schemeClr val="tx1"/>
                </a:solidFill>
                <a:effectLst/>
                <a:latin typeface="+mn-lt"/>
                <a:ea typeface="+mn-ea"/>
                <a:cs typeface="+mn-cs"/>
              </a:rPr>
              <a:t>словием клиента было применение фреймворка </a:t>
            </a:r>
            <a:r>
              <a:rPr lang="en-US" sz="1200" kern="1200" dirty="0">
                <a:solidFill>
                  <a:schemeClr val="tx1"/>
                </a:solidFill>
                <a:effectLst/>
                <a:latin typeface="+mn-lt"/>
                <a:ea typeface="+mn-ea"/>
                <a:cs typeface="+mn-cs"/>
              </a:rPr>
              <a:t>Cucumber. </a:t>
            </a:r>
            <a:r>
              <a:rPr lang="ru-RU" sz="1200" kern="1200" dirty="0">
                <a:solidFill>
                  <a:schemeClr val="tx1"/>
                </a:solidFill>
                <a:effectLst/>
                <a:latin typeface="+mn-lt"/>
                <a:ea typeface="+mn-ea"/>
                <a:cs typeface="+mn-cs"/>
              </a:rPr>
              <a:t>Ручных тестов за время существования проекта было создано уже много, и по мере автоматизации мы столкнулись с проблемой: как и большинство </a:t>
            </a:r>
            <a:r>
              <a:rPr lang="en-US" sz="1200" kern="1200" dirty="0">
                <a:solidFill>
                  <a:schemeClr val="tx1"/>
                </a:solidFill>
                <a:effectLst/>
                <a:latin typeface="+mn-lt"/>
                <a:ea typeface="+mn-ea"/>
                <a:cs typeface="+mn-cs"/>
              </a:rPr>
              <a:t>GUI </a:t>
            </a:r>
            <a:r>
              <a:rPr lang="ru-RU" sz="1200" kern="1200" dirty="0">
                <a:solidFill>
                  <a:schemeClr val="tx1"/>
                </a:solidFill>
                <a:effectLst/>
                <a:latin typeface="+mn-lt"/>
                <a:ea typeface="+mn-ea"/>
                <a:cs typeface="+mn-cs"/>
              </a:rPr>
              <a:t>тестов, они были долгими, зачастую капризными, и прогон полного комплекта тестов занимал слишком много времени. </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Первым и очевидным решением было разбить тесты на несколько наборов и запускать их в </a:t>
            </a:r>
            <a:r>
              <a:rPr lang="ru-RU" sz="1200" kern="1200" dirty="0" err="1">
                <a:solidFill>
                  <a:schemeClr val="tx1"/>
                </a:solidFill>
                <a:effectLst/>
                <a:latin typeface="+mn-lt"/>
                <a:ea typeface="+mn-ea"/>
                <a:cs typeface="+mn-cs"/>
              </a:rPr>
              <a:t>тимсити</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параллельно. Мы воспользовались его возможностью </a:t>
            </a:r>
            <a:r>
              <a:rPr lang="en-US" sz="1200" kern="1200" dirty="0">
                <a:solidFill>
                  <a:schemeClr val="tx1"/>
                </a:solidFill>
                <a:effectLst/>
                <a:latin typeface="+mn-lt"/>
                <a:ea typeface="+mn-ea"/>
                <a:cs typeface="+mn-cs"/>
              </a:rPr>
              <a:t>Cucumber </a:t>
            </a:r>
            <a:r>
              <a:rPr lang="ru-RU" sz="1200" kern="1200" dirty="0">
                <a:solidFill>
                  <a:schemeClr val="tx1"/>
                </a:solidFill>
                <a:effectLst/>
                <a:latin typeface="+mn-lt"/>
                <a:ea typeface="+mn-ea"/>
                <a:cs typeface="+mn-cs"/>
              </a:rPr>
              <a:t>запускать тесты, отфильтрованные по установленному</a:t>
            </a:r>
            <a:r>
              <a:rPr lang="ru-RU" sz="1200" kern="1200" baseline="0" dirty="0">
                <a:solidFill>
                  <a:schemeClr val="tx1"/>
                </a:solidFill>
                <a:effectLst/>
                <a:latin typeface="+mn-lt"/>
                <a:ea typeface="+mn-ea"/>
                <a:cs typeface="+mn-cs"/>
              </a:rPr>
              <a:t> на них</a:t>
            </a:r>
            <a:r>
              <a:rPr lang="ru-RU" sz="1200" kern="1200" dirty="0">
                <a:solidFill>
                  <a:schemeClr val="tx1"/>
                </a:solidFill>
                <a:effectLst/>
                <a:latin typeface="+mn-lt"/>
                <a:ea typeface="+mn-ea"/>
                <a:cs typeface="+mn-cs"/>
              </a:rPr>
              <a:t> тегу.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34AA0A-9FC8-FA42-92A8-9963D1558654}"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5835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baseline="0" dirty="0"/>
              <a:t>Про вторую хочется рассказать подробнее: идея появилась когда на новом проекте было решено максимально использовать возможности автоматизации. Встал вопрос о том как поддерживать консистентность между тестовой документацией в </a:t>
            </a:r>
            <a:r>
              <a:rPr lang="en-US" baseline="0" dirty="0"/>
              <a:t>Jira</a:t>
            </a:r>
            <a:r>
              <a:rPr lang="ru-RU" baseline="0" dirty="0"/>
              <a:t> и автотестами. По опыту такая синхронизация и поддержание порядка по мере роста числа тестов начинают требовать ощутимых усилий. Эту задачу мы успешно решили с помощью </a:t>
            </a:r>
            <a:r>
              <a:rPr lang="en-US" baseline="0" dirty="0"/>
              <a:t>Switchboard</a:t>
            </a:r>
            <a:r>
              <a:rPr lang="ru-RU" baseline="0" dirty="0"/>
              <a:t>. Как это выглядело:</a:t>
            </a:r>
            <a:endParaRPr lang="en-US" dirty="0"/>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9896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Возьмем обычный JUnit тест и добавим комментарии к каждому шагу и каждому результату. В общем-то так и должен выглядеть нормально документированный автотест. Единственное отличие - что шаги и результаты мы начинаем строго с условленных префиксов Action и Result. </a:t>
            </a:r>
          </a:p>
          <a:p>
            <a:endParaRPr lang="ru-RU" dirty="0"/>
          </a:p>
          <a:p>
            <a:r>
              <a:rPr lang="ru-RU" dirty="0"/>
              <a:t>Добавим к нему деталей - все что мы хотели бы сохранить. Отображаемое имя, северити, лейблы. </a:t>
            </a:r>
          </a:p>
          <a:p>
            <a:r>
              <a:rPr lang="ru-RU" dirty="0"/>
              <a:t>Общая информация о том что это за текст хорошо смотрится в </a:t>
            </a:r>
            <a:r>
              <a:rPr lang="ru-RU" dirty="0" err="1"/>
              <a:t>жавадоке</a:t>
            </a:r>
            <a:r>
              <a:rPr lang="ru-RU" dirty="0"/>
              <a:t>.</a:t>
            </a:r>
          </a:p>
          <a:p>
            <a:endParaRPr lang="ru-RU" dirty="0"/>
          </a:p>
          <a:p>
            <a:r>
              <a:rPr lang="ru-RU" dirty="0"/>
              <a:t>Добавим джавадоки также к прекондишенам и посткондишенам. </a:t>
            </a:r>
          </a:p>
        </p:txBody>
      </p:sp>
      <p:sp>
        <p:nvSpPr>
          <p:cNvPr id="4" name="Slide Number Placeholder 3"/>
          <p:cNvSpPr>
            <a:spLocks noGrp="1"/>
          </p:cNvSpPr>
          <p:nvPr>
            <p:ph type="sldNum" sz="quarter" idx="10"/>
          </p:nvPr>
        </p:nvSpPr>
        <p:spPr/>
        <p:txBody>
          <a:bodyPr/>
          <a:lstStyle/>
          <a:p>
            <a:fld id="{F334AA0A-9FC8-FA42-92A8-9963D1558654}" type="slidenum">
              <a:rPr lang="en-US" smtClean="0"/>
              <a:t>21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7432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Создадим Json конфигурацию для Switchboard. Json для интеграции Javaparser не так уж велик, </a:t>
            </a:r>
          </a:p>
          <a:p>
            <a:r>
              <a:rPr lang="ru-RU" dirty="0"/>
              <a:t>а вот для интеграции с Jira в данном случае придется попотеть чтобы прописать все форматирования текста и маппинга аннотаций с полями Jira.</a:t>
            </a:r>
          </a:p>
          <a:p>
            <a:r>
              <a:rPr lang="ru-RU" dirty="0"/>
              <a:t>С другой стороны, делаем мы это один раз и конечно не вручную, а создаем с помощью билдеров в песочнице и затем сериализуем в json.</a:t>
            </a:r>
          </a:p>
        </p:txBody>
      </p:sp>
      <p:sp>
        <p:nvSpPr>
          <p:cNvPr id="4" name="Slide Number Placeholder 3"/>
          <p:cNvSpPr>
            <a:spLocks noGrp="1"/>
          </p:cNvSpPr>
          <p:nvPr>
            <p:ph type="sldNum" sz="quarter" idx="10"/>
          </p:nvPr>
        </p:nvSpPr>
        <p:spPr/>
        <p:txBody>
          <a:bodyPr/>
          <a:lstStyle/>
          <a:p>
            <a:fld id="{F334AA0A-9FC8-FA42-92A8-9963D1558654}" type="slidenum">
              <a:rPr lang="en-US" smtClean="0"/>
              <a:t>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9002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z-Cyrl-AZ" dirty="0"/>
              <a:t>Посмотрим как оно работает.</a:t>
            </a:r>
            <a:r>
              <a:rPr lang="az-Cyrl-AZ" baseline="0" dirty="0"/>
              <a:t> Запускать будем с локальной машине, хотя обычно для этого настроен специальный билд на тимсити.</a:t>
            </a:r>
          </a:p>
          <a:p>
            <a:r>
              <a:rPr lang="az-Cyrl-AZ" baseline="0" dirty="0"/>
              <a:t>Раннер, библиотеки, конфигурацию и тесты я положил рядом для удобства. Запускаем, указав расположение библиотек и файла конфигурации.</a:t>
            </a:r>
          </a:p>
          <a:p>
            <a:r>
              <a:rPr lang="az-Cyrl-AZ" baseline="0" dirty="0"/>
              <a:t>Как видите, в джире появились новые кейсы.</a:t>
            </a:r>
          </a:p>
          <a:p>
            <a:r>
              <a:rPr lang="az-Cyrl-AZ" dirty="0"/>
              <a:t>Заглянем в тот, что был создан на основе автотеста, который мы рассматривали.</a:t>
            </a:r>
            <a:r>
              <a:rPr lang="en-US" dirty="0"/>
              <a:t> </a:t>
            </a:r>
            <a:endParaRPr lang="ru-RU" dirty="0"/>
          </a:p>
          <a:p>
            <a:r>
              <a:rPr lang="ru-RU" dirty="0"/>
              <a:t>Поля тикета заполнены согласно аннотациям.</a:t>
            </a:r>
          </a:p>
          <a:p>
            <a:r>
              <a:rPr lang="ru-RU" dirty="0"/>
              <a:t>Обратите внимание на дескрипшен теста: блок </a:t>
            </a:r>
            <a:r>
              <a:rPr lang="en-US" dirty="0"/>
              <a:t>Overview</a:t>
            </a:r>
            <a:r>
              <a:rPr lang="ru-RU" dirty="0"/>
              <a:t>, прекондишенов, степы</a:t>
            </a:r>
            <a:r>
              <a:rPr lang="ru-RU" baseline="0" dirty="0"/>
              <a:t> и резалты с указанием какой резалт проверяется после какого степа, посткондишены для очистки.</a:t>
            </a:r>
          </a:p>
          <a:p>
            <a:endParaRPr lang="ru-RU" baseline="0" dirty="0"/>
          </a:p>
          <a:p>
            <a:r>
              <a:rPr lang="ru-RU" baseline="0" dirty="0"/>
              <a:t>Эта конфигурация уже сейчас позоляет тестировщикам не тратить время на одновременную поддержку консистентности автотестов и джиры, а также позволяет быть уверенным что автотесты хорошо задокументированы.</a:t>
            </a:r>
          </a:p>
        </p:txBody>
      </p:sp>
      <p:sp>
        <p:nvSpPr>
          <p:cNvPr id="4" name="Slide Number Placeholder 3"/>
          <p:cNvSpPr>
            <a:spLocks noGrp="1"/>
          </p:cNvSpPr>
          <p:nvPr>
            <p:ph type="sldNum" sz="quarter" idx="10"/>
          </p:nvPr>
        </p:nvSpPr>
        <p:spPr/>
        <p:txBody>
          <a:bodyPr/>
          <a:lstStyle/>
          <a:p>
            <a:fld id="{F334AA0A-9FC8-FA42-92A8-9963D1558654}" type="slidenum">
              <a:rPr lang="en-US" smtClean="0"/>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1929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Сейчас </a:t>
            </a:r>
            <a:r>
              <a:rPr lang="en-US" sz="1200" kern="1200" dirty="0">
                <a:solidFill>
                  <a:schemeClr val="tx1"/>
                </a:solidFill>
                <a:effectLst/>
                <a:latin typeface="+mn-lt"/>
                <a:ea typeface="+mn-ea"/>
                <a:cs typeface="+mn-cs"/>
              </a:rPr>
              <a:t>Switchboard</a:t>
            </a:r>
            <a:r>
              <a:rPr lang="ru-RU" sz="1200" kern="1200" dirty="0">
                <a:solidFill>
                  <a:schemeClr val="tx1"/>
                </a:solidFill>
                <a:effectLst/>
                <a:latin typeface="+mn-lt"/>
                <a:ea typeface="+mn-ea"/>
                <a:cs typeface="+mn-cs"/>
              </a:rPr>
              <a:t> продолжает расширяться, некоторые интеграции и компоненты добавлялись прямо по ходу разработки основного функционала под влиянием текущих задач команды автоматизации. По мере разработки мы поняли, что получился достаточно интересный инструмент, который может быть полезен другим разработчикам автоматизированных тестов. Он</a:t>
            </a:r>
            <a:r>
              <a:rPr lang="ru-RU" sz="1200" kern="1200" baseline="0" dirty="0">
                <a:solidFill>
                  <a:schemeClr val="tx1"/>
                </a:solidFill>
                <a:effectLst/>
                <a:latin typeface="+mn-lt"/>
                <a:ea typeface="+mn-ea"/>
                <a:cs typeface="+mn-cs"/>
              </a:rPr>
              <a:t> выложен </a:t>
            </a:r>
            <a:r>
              <a:rPr lang="ru-RU" sz="1200" kern="1200" dirty="0">
                <a:solidFill>
                  <a:schemeClr val="tx1"/>
                </a:solidFill>
                <a:effectLst/>
                <a:latin typeface="+mn-lt"/>
                <a:ea typeface="+mn-ea"/>
                <a:cs typeface="+mn-cs"/>
              </a:rPr>
              <a:t>в свободный доступ на гитхабе в репозитории компании </a:t>
            </a:r>
            <a:r>
              <a:rPr lang="en-US" sz="1200" kern="1200" dirty="0" err="1">
                <a:solidFill>
                  <a:schemeClr val="tx1"/>
                </a:solidFill>
                <a:effectLst/>
                <a:latin typeface="+mn-lt"/>
                <a:ea typeface="+mn-ea"/>
                <a:cs typeface="+mn-cs"/>
              </a:rPr>
              <a:t>Devexperts</a:t>
            </a:r>
            <a:r>
              <a:rPr lang="en-US" sz="1200" kern="1200" dirty="0">
                <a:solidFill>
                  <a:schemeClr val="tx1"/>
                </a:solidFill>
                <a:effectLst/>
                <a:latin typeface="+mn-lt"/>
                <a:ea typeface="+mn-ea"/>
                <a:cs typeface="+mn-cs"/>
              </a:rPr>
              <a:t>  </a:t>
            </a:r>
            <a:r>
              <a:rPr lang="ru-RU" sz="1200" u="sng" kern="1200" dirty="0">
                <a:solidFill>
                  <a:schemeClr val="tx1"/>
                </a:solidFill>
                <a:effectLst/>
                <a:latin typeface="+mn-lt"/>
                <a:ea typeface="+mn-ea"/>
                <a:cs typeface="+mn-cs"/>
                <a:hlinkClick r:id="rId3"/>
              </a:rPr>
              <a:t>https://github.com/Devexperts/Switchboard</a:t>
            </a:r>
            <a:r>
              <a:rPr lang="ru-RU" sz="1200" kern="1200" dirty="0">
                <a:solidFill>
                  <a:schemeClr val="tx1"/>
                </a:solidFill>
                <a:effectLst/>
                <a:latin typeface="+mn-lt"/>
                <a:ea typeface="+mn-ea"/>
                <a:cs typeface="+mn-cs"/>
              </a:rPr>
              <a:t> Надеюсь, мне удалось вас заинтересовать и вы попробуете применить его у себя, а может быть даже добавите новые интеграции и расширите его функциональность.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0081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Еще раз спасибо. что пришли меня послушать, мои контакты и адрес репозитория вы видите на слайде, готов ответить на ваши вопросы</a:t>
            </a:r>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F334AA0A-9FC8-FA42-92A8-9963D1558654}" type="slidenum">
              <a:rPr lang="en-US" smtClean="0"/>
              <a:t>25</a:t>
            </a:fld>
            <a:endParaRPr lang="en-US"/>
          </a:p>
        </p:txBody>
      </p:sp>
    </p:spTree>
    <p:extLst>
      <p:ext uri="{BB962C8B-B14F-4D97-AF65-F5344CB8AC3E}">
        <p14:creationId xmlns:p14="http://schemas.microsoft.com/office/powerpoint/2010/main" val="377854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Отдельно тесты на логин, отдельно на ордера, отдельно на котировки, всегда можно запустить отдельно интересующий набор. Как видите, достаточно просто и логично… на первый взгляд. Это решило задачу, лишь на некоторое время. </a:t>
            </a:r>
            <a:endParaRPr lang="en-US" sz="1200" kern="1200" dirty="0">
              <a:solidFill>
                <a:schemeClr val="tx1"/>
              </a:solidFill>
              <a:effectLst/>
              <a:latin typeface="+mn-lt"/>
              <a:ea typeface="+mn-ea"/>
              <a:cs typeface="+mn-cs"/>
            </a:endParaRPr>
          </a:p>
          <a:p>
            <a:r>
              <a:rPr lang="ru-RU" dirty="0"/>
              <a:t>___</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Во-первых, количество тестов под каждым тегом было различным: десяток тестов на @</a:t>
            </a:r>
            <a:r>
              <a:rPr lang="en-US" sz="1200" kern="1200" dirty="0">
                <a:solidFill>
                  <a:schemeClr val="tx1"/>
                </a:solidFill>
                <a:effectLst/>
                <a:latin typeface="+mn-lt"/>
                <a:ea typeface="+mn-ea"/>
                <a:cs typeface="+mn-cs"/>
              </a:rPr>
              <a:t>Login</a:t>
            </a:r>
            <a:r>
              <a:rPr lang="ru-RU" sz="1200" kern="1200" dirty="0">
                <a:solidFill>
                  <a:schemeClr val="tx1"/>
                </a:solidFill>
                <a:effectLst/>
                <a:latin typeface="+mn-lt"/>
                <a:ea typeface="+mn-ea"/>
                <a:cs typeface="+mn-cs"/>
              </a:rPr>
              <a:t>, сотни - на @</a:t>
            </a:r>
            <a:r>
              <a:rPr lang="en-US" sz="1200" kern="1200" dirty="0" err="1">
                <a:solidFill>
                  <a:schemeClr val="tx1"/>
                </a:solidFill>
                <a:effectLst/>
                <a:latin typeface="+mn-lt"/>
                <a:ea typeface="+mn-ea"/>
                <a:cs typeface="+mn-cs"/>
              </a:rPr>
              <a:t>OrderProcessing</a:t>
            </a:r>
            <a:r>
              <a:rPr lang="ru-RU" sz="1200" kern="1200" dirty="0">
                <a:solidFill>
                  <a:schemeClr val="tx1"/>
                </a:solidFill>
                <a:effectLst/>
                <a:latin typeface="+mn-lt"/>
                <a:ea typeface="+mn-ea"/>
                <a:cs typeface="+mn-cs"/>
              </a:rPr>
              <a:t> и т.д.</a:t>
            </a:r>
            <a:endParaRPr lang="en-US" sz="1200" kern="1200" dirty="0">
              <a:solidFill>
                <a:schemeClr val="tx1"/>
              </a:solidFill>
              <a:effectLst/>
              <a:latin typeface="+mn-lt"/>
              <a:ea typeface="+mn-ea"/>
              <a:cs typeface="+mn-cs"/>
            </a:endParaRPr>
          </a:p>
          <a:p>
            <a:r>
              <a:rPr lang="ru-RU" dirty="0"/>
              <a:t>___</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Затем по мере передачи тестировщикам те захотели запускать только переданные, проверенные и принятые тесты, а кроме того приостанавливать запуск тестов, в результате изменений потерявших актуальность.</a:t>
            </a:r>
            <a:endParaRPr lang="en-US" sz="1200" kern="1200" dirty="0">
              <a:solidFill>
                <a:schemeClr val="tx1"/>
              </a:solidFill>
              <a:effectLst/>
              <a:latin typeface="+mn-lt"/>
              <a:ea typeface="+mn-ea"/>
              <a:cs typeface="+mn-cs"/>
            </a:endParaRPr>
          </a:p>
          <a:p>
            <a:r>
              <a:rPr lang="ru-RU" dirty="0"/>
              <a:t>___</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Наконец, часть тестов должны были запускаться специально выделенными группами, что привело примерно к такому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Все это увеличивало количество тегов, а значит и необходимость их поддерживать. Когда по мере автоматизаци существующих ручных тестов количество таких выделенных наборов достигло трех десятков и продолжило расти, управлять ими вручную стало неудобно и трудозатратно. И главное – автотесты передавались тестировщикам проекта, которые не могли, да и не хотели лезть  в код и менять эти наборы.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конечном итоге решение было найдено:</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34AA0A-9FC8-FA42-92A8-9963D1558654}"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3323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kern="1200" dirty="0">
                <a:solidFill>
                  <a:schemeClr val="tx1"/>
                </a:solidFill>
                <a:effectLst/>
                <a:latin typeface="+mn-lt"/>
                <a:ea typeface="+mn-ea"/>
                <a:cs typeface="+mn-cs"/>
              </a:rPr>
              <a:t>автоматизируемые тесткейсы хранятся в </a:t>
            </a:r>
            <a:r>
              <a:rPr lang="en-US" sz="1200" kern="1200" dirty="0">
                <a:solidFill>
                  <a:schemeClr val="tx1"/>
                </a:solidFill>
                <a:effectLst/>
                <a:latin typeface="+mn-lt"/>
                <a:ea typeface="+mn-ea"/>
                <a:cs typeface="+mn-cs"/>
              </a:rPr>
              <a:t>Jira </a:t>
            </a:r>
            <a:r>
              <a:rPr lang="ru-RU" sz="1200" kern="1200" dirty="0">
                <a:solidFill>
                  <a:schemeClr val="tx1"/>
                </a:solidFill>
                <a:effectLst/>
                <a:latin typeface="+mn-lt"/>
                <a:ea typeface="+mn-ea"/>
                <a:cs typeface="+mn-cs"/>
              </a:rPr>
              <a:t>с плагином </a:t>
            </a:r>
            <a:r>
              <a:rPr lang="en-US" sz="1200" kern="1200" dirty="0">
                <a:solidFill>
                  <a:schemeClr val="tx1"/>
                </a:solidFill>
                <a:effectLst/>
                <a:latin typeface="+mn-lt"/>
                <a:ea typeface="+mn-ea"/>
                <a:cs typeface="+mn-cs"/>
              </a:rPr>
              <a:t>Z</a:t>
            </a:r>
            <a:r>
              <a:rPr lang="ru-RU" sz="1200" kern="1200" dirty="0">
                <a:solidFill>
                  <a:schemeClr val="tx1"/>
                </a:solidFill>
                <a:effectLst/>
                <a:latin typeface="+mn-lt"/>
                <a:ea typeface="+mn-ea"/>
                <a:cs typeface="+mn-cs"/>
              </a:rPr>
              <a:t>ephyr и подерживаются в актуальном состоянии, а значит достаточно связать запуск автотестов с актуальными данными в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Был написан специальный </a:t>
            </a:r>
            <a:r>
              <a:rPr lang="en-US" sz="1200" kern="1200" dirty="0" err="1">
                <a:solidFill>
                  <a:schemeClr val="tx1"/>
                </a:solidFill>
                <a:effectLst/>
                <a:latin typeface="+mn-lt"/>
                <a:ea typeface="+mn-ea"/>
                <a:cs typeface="+mn-cs"/>
              </a:rPr>
              <a:t>launche</a:t>
            </a:r>
            <a:r>
              <a:rPr lang="ru-RU" sz="1200" kern="1200" dirty="0">
                <a:solidFill>
                  <a:schemeClr val="tx1"/>
                </a:solidFill>
                <a:effectLst/>
                <a:latin typeface="+mn-lt"/>
                <a:ea typeface="+mn-ea"/>
                <a:cs typeface="+mn-cs"/>
              </a:rPr>
              <a:t>r, который перед стартом тестов вычитывал из </a:t>
            </a:r>
            <a:r>
              <a:rPr lang="en-US" sz="1200" kern="1200" dirty="0">
                <a:solidFill>
                  <a:schemeClr val="tx1"/>
                </a:solidFill>
                <a:effectLst/>
                <a:latin typeface="+mn-lt"/>
                <a:ea typeface="+mn-ea"/>
                <a:cs typeface="+mn-cs"/>
              </a:rPr>
              <a:t>Jira </a:t>
            </a:r>
            <a:r>
              <a:rPr lang="ru-RU" sz="1200" kern="1200" dirty="0">
                <a:solidFill>
                  <a:schemeClr val="tx1"/>
                </a:solidFill>
                <a:effectLst/>
                <a:latin typeface="+mn-lt"/>
                <a:ea typeface="+mn-ea"/>
                <a:cs typeface="+mn-cs"/>
              </a:rPr>
              <a:t>данные и по ним фильтровал, делил на наборы и запускал на </a:t>
            </a:r>
            <a:r>
              <a:rPr lang="en-US" sz="1200" kern="1200" dirty="0">
                <a:solidFill>
                  <a:schemeClr val="tx1"/>
                </a:solidFill>
                <a:effectLst/>
                <a:latin typeface="+mn-lt"/>
                <a:ea typeface="+mn-ea"/>
                <a:cs typeface="+mn-cs"/>
              </a:rPr>
              <a:t>Team</a:t>
            </a:r>
            <a:r>
              <a:rPr lang="ru-RU" sz="1200" kern="1200" dirty="0">
                <a:solidFill>
                  <a:schemeClr val="tx1"/>
                </a:solidFill>
                <a:effectLst/>
                <a:latin typeface="+mn-lt"/>
                <a:ea typeface="+mn-ea"/>
                <a:cs typeface="+mn-cs"/>
              </a:rPr>
              <a:t>С</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агентах с требуемыми параметрами нужные тесты. Тестировщики получали контроль над запусками с помощью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а мы избавлялись от необходимости поддерживать множащиеся тестовые наборы. </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Через год на том же проекте нам передали на автоматизацию мобильные тесты и ситуация повторилась, после чего </a:t>
            </a:r>
            <a:r>
              <a:rPr lang="en-US" sz="1200" kern="1200" dirty="0">
                <a:solidFill>
                  <a:schemeClr val="tx1"/>
                </a:solidFill>
                <a:effectLst/>
                <a:latin typeface="+mn-lt"/>
                <a:ea typeface="+mn-ea"/>
                <a:cs typeface="+mn-cs"/>
              </a:rPr>
              <a:t>launcher</a:t>
            </a:r>
            <a:r>
              <a:rPr lang="ru-RU" sz="1200" kern="1200" dirty="0">
                <a:solidFill>
                  <a:schemeClr val="tx1"/>
                </a:solidFill>
                <a:effectLst/>
                <a:latin typeface="+mn-lt"/>
                <a:ea typeface="+mn-ea"/>
                <a:cs typeface="+mn-cs"/>
              </a:rPr>
              <a:t> был дописан под запуск </a:t>
            </a:r>
            <a:r>
              <a:rPr lang="en-US" sz="1200" kern="1200" dirty="0">
                <a:solidFill>
                  <a:schemeClr val="tx1"/>
                </a:solidFill>
                <a:effectLst/>
                <a:latin typeface="+mn-lt"/>
                <a:ea typeface="+mn-ea"/>
                <a:cs typeface="+mn-cs"/>
              </a:rPr>
              <a:t>J</a:t>
            </a:r>
            <a:r>
              <a:rPr lang="ru-RU" sz="1200"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nit</a:t>
            </a:r>
            <a:r>
              <a:rPr lang="ru-RU" sz="1200" kern="1200" dirty="0">
                <a:solidFill>
                  <a:schemeClr val="tx1"/>
                </a:solidFill>
                <a:effectLst/>
                <a:latin typeface="+mn-lt"/>
                <a:ea typeface="+mn-ea"/>
                <a:cs typeface="+mn-cs"/>
              </a:rPr>
              <a:t> тестов.</a:t>
            </a:r>
            <a:endParaRPr lang="en-US" sz="1200" kern="1200" dirty="0">
              <a:solidFill>
                <a:schemeClr val="tx1"/>
              </a:solidFill>
              <a:effectLst/>
              <a:latin typeface="+mn-lt"/>
              <a:ea typeface="+mn-ea"/>
              <a:cs typeface="+mn-cs"/>
            </a:endParaRPr>
          </a:p>
          <a:p>
            <a:endParaRPr lang="ru-RU" dirty="0"/>
          </a:p>
          <a:p>
            <a:r>
              <a:rPr lang="ru-RU" sz="1200" kern="1200" dirty="0">
                <a:solidFill>
                  <a:schemeClr val="tx1"/>
                </a:solidFill>
                <a:effectLst/>
                <a:latin typeface="+mn-lt"/>
                <a:ea typeface="+mn-ea"/>
                <a:cs typeface="+mn-cs"/>
              </a:rPr>
              <a:t>Еще через два года, уже на другом проекте, я столкнулся с другой, но в чём-то схожей ситуацией. Автоматизировалось тестирование </a:t>
            </a:r>
            <a:r>
              <a:rPr lang="en-US" sz="1200" kern="1200" dirty="0">
                <a:solidFill>
                  <a:schemeClr val="tx1"/>
                </a:solidFill>
                <a:effectLst/>
                <a:latin typeface="+mn-lt"/>
                <a:ea typeface="+mn-ea"/>
                <a:cs typeface="+mn-cs"/>
              </a:rPr>
              <a:t>Rest </a:t>
            </a:r>
            <a:r>
              <a:rPr lang="ru-RU" sz="1200" kern="1200" dirty="0">
                <a:solidFill>
                  <a:schemeClr val="tx1"/>
                </a:solidFill>
                <a:effectLst/>
                <a:latin typeface="+mn-lt"/>
                <a:ea typeface="+mn-ea"/>
                <a:cs typeface="+mn-cs"/>
              </a:rPr>
              <a:t>сервисов, поэтому вопрос скорости не стоял: тесты проходили  тысячами в минуту. Но к каждому релизу тестировщики готовили большие объемы тестовых данных. Переносить их вручную в автотесты перед каждым релизом заняло бы бессмысленно большое количество времени, но – данные хранились в тесткейсах в </a:t>
            </a:r>
            <a:r>
              <a:rPr lang="en-US" sz="1200" kern="1200" dirty="0">
                <a:solidFill>
                  <a:schemeClr val="tx1"/>
                </a:solidFill>
                <a:effectLst/>
                <a:latin typeface="+mn-lt"/>
                <a:ea typeface="+mn-ea"/>
                <a:cs typeface="+mn-cs"/>
              </a:rPr>
              <a:t>Jira</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Как вы понимаете, ответ лежал на поверхности, правда поскольку это был другой проект, а </a:t>
            </a:r>
            <a:r>
              <a:rPr lang="en-US" sz="1200" kern="1200" dirty="0">
                <a:solidFill>
                  <a:schemeClr val="tx1"/>
                </a:solidFill>
                <a:effectLst/>
                <a:latin typeface="+mn-lt"/>
                <a:ea typeface="+mn-ea"/>
                <a:cs typeface="+mn-cs"/>
              </a:rPr>
              <a:t>launcher</a:t>
            </a:r>
            <a:r>
              <a:rPr lang="ru-RU" sz="1200" kern="1200" dirty="0">
                <a:solidFill>
                  <a:schemeClr val="tx1"/>
                </a:solidFill>
                <a:effectLst/>
                <a:latin typeface="+mn-lt"/>
                <a:ea typeface="+mn-ea"/>
                <a:cs typeface="+mn-cs"/>
              </a:rPr>
              <a:t> принадлежал заказчикам предыдущего, решение для них пришлось писать с нуля. Зато уже здесь добавилась возможность связывать автотесты с созданным в </a:t>
            </a:r>
            <a:r>
              <a:rPr lang="en-US" sz="1200" kern="1200" dirty="0" err="1">
                <a:solidFill>
                  <a:schemeClr val="tx1"/>
                </a:solidFill>
                <a:effectLst/>
                <a:latin typeface="+mn-lt"/>
                <a:ea typeface="+mn-ea"/>
                <a:cs typeface="+mn-cs"/>
              </a:rPr>
              <a:t>XRay</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Test </a:t>
            </a:r>
            <a:r>
              <a:rPr lang="en-US" sz="1200" kern="1200" dirty="0">
                <a:solidFill>
                  <a:schemeClr val="tx1"/>
                </a:solidFill>
                <a:effectLst/>
                <a:latin typeface="+mn-lt"/>
                <a:ea typeface="+mn-ea"/>
                <a:cs typeface="+mn-cs"/>
              </a:rPr>
              <a:t>Execution </a:t>
            </a:r>
            <a:r>
              <a:rPr lang="ru-RU" sz="1200" kern="1200" dirty="0">
                <a:solidFill>
                  <a:schemeClr val="tx1"/>
                </a:solidFill>
                <a:effectLst/>
                <a:latin typeface="+mn-lt"/>
                <a:ea typeface="+mn-ea"/>
                <a:cs typeface="+mn-cs"/>
              </a:rPr>
              <a:t>и автоматический репортинг результатов в этот </a:t>
            </a:r>
            <a:r>
              <a:rPr lang="en-US" sz="1200" kern="1200" dirty="0">
                <a:solidFill>
                  <a:schemeClr val="tx1"/>
                </a:solidFill>
                <a:effectLst/>
                <a:latin typeface="+mn-lt"/>
                <a:ea typeface="+mn-ea"/>
                <a:cs typeface="+mn-cs"/>
              </a:rPr>
              <a:t>Execution</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43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После этого стало очевидно, что мы стоим перед достаточно системной проблемой и нам нужен собственный инструмент, позволяющий налаживать взаимодействие между автотестами и хранилищем ручных тестов: гибкий, расширяемый, и главное – написанный вне рамок задач какого-либо клиента, а значит доступный для использования в любых наших проектах.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0938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С тем, что у нас получилось, я и хочу вас сегодня познакомить.</a:t>
            </a:r>
            <a:r>
              <a:rPr lang="ru-RU" baseline="0" dirty="0"/>
              <a:t> Пойдем по пунктам:</a:t>
            </a:r>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61933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На уровне постановки задачи встал вопрос – универсальность это конечно хорошо, но чего мы собственно хотим?  </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Итак, автоматизируем мы на </a:t>
            </a:r>
            <a:r>
              <a:rPr lang="en-US" sz="1200" kern="1200" dirty="0">
                <a:solidFill>
                  <a:schemeClr val="tx1"/>
                </a:solidFill>
                <a:effectLst/>
                <a:latin typeface="+mn-lt"/>
                <a:ea typeface="+mn-ea"/>
                <a:cs typeface="+mn-cs"/>
              </a:rPr>
              <a:t>Java</a:t>
            </a:r>
          </a:p>
          <a:p>
            <a:pPr lvl="0"/>
            <a:r>
              <a:rPr lang="ru-RU" sz="1200" kern="1200" dirty="0">
                <a:solidFill>
                  <a:schemeClr val="tx1"/>
                </a:solidFill>
                <a:effectLst/>
                <a:latin typeface="+mn-lt"/>
                <a:ea typeface="+mn-ea"/>
                <a:cs typeface="+mn-cs"/>
              </a:rPr>
              <a:t>- Ну и груви иногда попадается</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Тогда уж и на котлин было бы неплохо посмотреть</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И конечно тесты будут на </a:t>
            </a:r>
            <a:r>
              <a:rPr lang="en-US" sz="1200" kern="1200" dirty="0">
                <a:solidFill>
                  <a:schemeClr val="tx1"/>
                </a:solidFill>
                <a:effectLst/>
                <a:latin typeface="+mn-lt"/>
                <a:ea typeface="+mn-ea"/>
                <a:cs typeface="+mn-cs"/>
              </a:rPr>
              <a:t>J</a:t>
            </a:r>
            <a:r>
              <a:rPr lang="ru-RU" sz="1200"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nit</a:t>
            </a:r>
            <a:r>
              <a:rPr lang="ru-RU" sz="1200" kern="1200" dirty="0">
                <a:solidFill>
                  <a:schemeClr val="tx1"/>
                </a:solidFill>
                <a:effectLst/>
                <a:latin typeface="+mn-lt"/>
                <a:ea typeface="+mn-ea"/>
                <a:cs typeface="+mn-cs"/>
              </a:rPr>
              <a:t> 5</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Но может быть и на 4</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Или даже </a:t>
            </a:r>
            <a:r>
              <a:rPr lang="en-US" sz="1200" kern="1200" dirty="0" err="1">
                <a:solidFill>
                  <a:schemeClr val="tx1"/>
                </a:solidFill>
                <a:effectLst/>
                <a:latin typeface="+mn-lt"/>
                <a:ea typeface="+mn-ea"/>
                <a:cs typeface="+mn-cs"/>
              </a:rPr>
              <a:t>TestNG</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Или судьба опять выведет нас на огуречные плантации</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Но храниться тесты будут все-таки в </a:t>
            </a:r>
            <a:r>
              <a:rPr lang="en-US" sz="1200" kern="1200" dirty="0">
                <a:solidFill>
                  <a:schemeClr val="tx1"/>
                </a:solidFill>
                <a:effectLst/>
                <a:latin typeface="+mn-lt"/>
                <a:ea typeface="+mn-ea"/>
                <a:cs typeface="+mn-cs"/>
              </a:rPr>
              <a:t>Jira</a:t>
            </a:r>
          </a:p>
          <a:p>
            <a:pPr lvl="0"/>
            <a:r>
              <a:rPr lang="ru-RU" sz="1200" kern="1200" dirty="0">
                <a:solidFill>
                  <a:schemeClr val="tx1"/>
                </a:solidFill>
                <a:effectLst/>
                <a:latin typeface="+mn-lt"/>
                <a:ea typeface="+mn-ea"/>
                <a:cs typeface="+mn-cs"/>
              </a:rPr>
              <a:t>- А запускаться в </a:t>
            </a:r>
            <a:r>
              <a:rPr lang="en-US" sz="1200" kern="1200" dirty="0" err="1">
                <a:solidFill>
                  <a:schemeClr val="tx1"/>
                </a:solidFill>
                <a:effectLst/>
                <a:latin typeface="+mn-lt"/>
                <a:ea typeface="+mn-ea"/>
                <a:cs typeface="+mn-cs"/>
              </a:rPr>
              <a:t>Teamcity</a:t>
            </a:r>
            <a:endParaRPr lang="en-US"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 А может быть и с чем-то другим придется работать и было бы неплохо уметь это что-то добавить не разваливая все до основания.</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775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Уже в этот момент стало ясно, что в концепцию этакого мультитула «все в одном» наши потребности не укладываются: слишком много возможностей, которые заведомо вряд ли будут использоваться все одновременно. К тому же как правило универсальный инструмент каждую отдельную задачу будет выполнять хуже, чем специализированный. Следовательно, нужен комплект инструментов, который в любой момент можно собрать под себя и запустить в определенной последовательности. Кроме того универсальность вынудила решать проблему конфликтов зависимостей. Например, одна из ключевых библиотек, используемых нами еще с первого </a:t>
            </a:r>
            <a:r>
              <a:rPr lang="ru-RU" sz="1200" kern="1200" dirty="0" err="1">
                <a:solidFill>
                  <a:schemeClr val="tx1"/>
                </a:solidFill>
                <a:effectLst/>
                <a:latin typeface="+mn-lt"/>
                <a:ea typeface="+mn-ea"/>
                <a:cs typeface="+mn-cs"/>
              </a:rPr>
              <a:t>раннера</a:t>
            </a:r>
            <a:r>
              <a:rPr lang="ru-RU" sz="1200" kern="1200" dirty="0">
                <a:solidFill>
                  <a:schemeClr val="tx1"/>
                </a:solidFill>
                <a:effectLst/>
                <a:latin typeface="+mn-lt"/>
                <a:ea typeface="+mn-ea"/>
                <a:cs typeface="+mn-cs"/>
              </a:rPr>
              <a:t>, до августа 2019 требовал версию библиотеки </a:t>
            </a:r>
            <a:r>
              <a:rPr lang="en-US" sz="1200" kern="1200" dirty="0">
                <a:solidFill>
                  <a:schemeClr val="tx1"/>
                </a:solidFill>
                <a:effectLst/>
                <a:latin typeface="+mn-lt"/>
                <a:ea typeface="+mn-ea"/>
                <a:cs typeface="+mn-cs"/>
              </a:rPr>
              <a:t>Google Guava</a:t>
            </a:r>
            <a:r>
              <a:rPr lang="ru-RU" sz="1200" kern="1200" dirty="0">
                <a:solidFill>
                  <a:schemeClr val="tx1"/>
                </a:solidFill>
                <a:effectLst/>
                <a:latin typeface="+mn-lt"/>
                <a:ea typeface="+mn-ea"/>
                <a:cs typeface="+mn-cs"/>
              </a:rPr>
              <a:t> 18, актуальную на август 2014 и несовместимую с актуальной версией. Следовательно, интеграцию с каждым отдельным сервисом необходимо изолировать от всех остальных.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34AA0A-9FC8-FA42-92A8-9963D1558654}" type="slidenum">
              <a:rPr lang="en-US" smtClean="0"/>
              <a:t>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5985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Чтобы поддержать такое количество разноплановых компонентов, требовалось свести тесты к чему-то достаточно простому и абстрактному до универсальности.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Если ради универсальности максимально абстрагировать сущность автотеста, можно свести ее к уникальному идентификатору и иерархическому набору строковых аттрибутов. Глубина иерархии аттрибутов была выбрана таким образом, чтомы вместить максимальную глубину </a:t>
            </a:r>
            <a:r>
              <a:rPr lang="en-US" sz="1200" kern="1200" dirty="0">
                <a:solidFill>
                  <a:schemeClr val="tx1"/>
                </a:solidFill>
                <a:effectLst/>
                <a:latin typeface="+mn-lt"/>
                <a:ea typeface="+mn-ea"/>
                <a:cs typeface="+mn-cs"/>
              </a:rPr>
              <a:t>Java </a:t>
            </a:r>
            <a:r>
              <a:rPr lang="ru-RU" sz="1200" kern="1200" dirty="0">
                <a:solidFill>
                  <a:schemeClr val="tx1"/>
                </a:solidFill>
                <a:effectLst/>
                <a:latin typeface="+mn-lt"/>
                <a:ea typeface="+mn-ea"/>
                <a:cs typeface="+mn-cs"/>
              </a:rPr>
              <a:t>аннотации. </a:t>
            </a:r>
            <a:endParaRPr lang="en-US" dirty="0"/>
          </a:p>
        </p:txBody>
      </p:sp>
      <p:sp>
        <p:nvSpPr>
          <p:cNvPr id="4" name="Slide Number Placeholder 3"/>
          <p:cNvSpPr>
            <a:spLocks noGrp="1"/>
          </p:cNvSpPr>
          <p:nvPr>
            <p:ph type="sldNum" sz="quarter" idx="10"/>
          </p:nvPr>
        </p:nvSpPr>
        <p:spPr/>
        <p:txBody>
          <a:bodyPr/>
          <a:lstStyle/>
          <a:p>
            <a:fld id="{F334AA0A-9FC8-FA42-92A8-9963D1558654}" type="slidenum">
              <a:rPr lang="en-US" smtClean="0"/>
              <a:t>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7815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bg>
      <p:bgPr>
        <a:solidFill>
          <a:srgbClr val="3038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303E-BBFB-4EEF-BFFF-C63EE35ABEF3}"/>
              </a:ext>
            </a:extLst>
          </p:cNvPr>
          <p:cNvPicPr>
            <a:picLocks noChangeAspect="1"/>
          </p:cNvPicPr>
          <p:nvPr userDrawn="1"/>
        </p:nvPicPr>
        <p:blipFill>
          <a:blip r:embed="rId2"/>
          <a:srcRect/>
          <a:stretch/>
        </p:blipFill>
        <p:spPr>
          <a:xfrm>
            <a:off x="0" y="0"/>
            <a:ext cx="12192000" cy="6858000"/>
          </a:xfrm>
          <a:prstGeom prst="rect">
            <a:avLst/>
          </a:prstGeom>
        </p:spPr>
      </p:pic>
      <p:pic>
        <p:nvPicPr>
          <p:cNvPr id="4" name="Рисунок 4">
            <a:extLst>
              <a:ext uri="{FF2B5EF4-FFF2-40B4-BE49-F238E27FC236}">
                <a16:creationId xmlns:a16="http://schemas.microsoft.com/office/drawing/2014/main" id="{095FD134-CAD7-4732-BE36-91E457EA6B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216984" cy="6858000"/>
          </a:xfrm>
          <a:prstGeom prst="rect">
            <a:avLst/>
          </a:prstGeom>
        </p:spPr>
      </p:pic>
    </p:spTree>
    <p:extLst>
      <p:ext uri="{BB962C8B-B14F-4D97-AF65-F5344CB8AC3E}">
        <p14:creationId xmlns:p14="http://schemas.microsoft.com/office/powerpoint/2010/main" val="981588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Content Page 01">
    <p:bg>
      <p:bgPr>
        <a:solidFill>
          <a:srgbClr val="EFF9FF">
            <a:alpha val="50000"/>
          </a:srgb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5987986-872A-49EC-8BD7-05AF6A2253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066" r="-23066"/>
          <a:stretch/>
        </p:blipFill>
        <p:spPr>
          <a:xfrm>
            <a:off x="0" y="0"/>
            <a:ext cx="1095578" cy="595423"/>
          </a:xfrm>
          <a:prstGeom prst="rect">
            <a:avLst/>
          </a:prstGeom>
        </p:spPr>
      </p:pic>
      <p:pic>
        <p:nvPicPr>
          <p:cNvPr id="8" name="Picture 7">
            <a:extLst>
              <a:ext uri="{FF2B5EF4-FFF2-40B4-BE49-F238E27FC236}">
                <a16:creationId xmlns:a16="http://schemas.microsoft.com/office/drawing/2014/main" id="{AD548259-DC42-44BE-91E0-2485DECDCA11}"/>
              </a:ext>
            </a:extLst>
          </p:cNvPr>
          <p:cNvPicPr>
            <a:picLocks noChangeAspect="1"/>
          </p:cNvPicPr>
          <p:nvPr userDrawn="1"/>
        </p:nvPicPr>
        <p:blipFill>
          <a:blip r:embed="rId4"/>
          <a:stretch>
            <a:fillRect/>
          </a:stretch>
        </p:blipFill>
        <p:spPr>
          <a:xfrm>
            <a:off x="10642886" y="6439984"/>
            <a:ext cx="1213266" cy="418016"/>
          </a:xfrm>
          <a:prstGeom prst="rect">
            <a:avLst/>
          </a:prstGeom>
        </p:spPr>
      </p:pic>
      <p:sp>
        <p:nvSpPr>
          <p:cNvPr id="2" name="Rectangle 1">
            <a:extLst>
              <a:ext uri="{FF2B5EF4-FFF2-40B4-BE49-F238E27FC236}">
                <a16:creationId xmlns:a16="http://schemas.microsoft.com/office/drawing/2014/main" id="{6C677F12-BC6B-449D-BCDC-88C7CDA62400}"/>
              </a:ext>
            </a:extLst>
          </p:cNvPr>
          <p:cNvSpPr/>
          <p:nvPr userDrawn="1"/>
        </p:nvSpPr>
        <p:spPr>
          <a:xfrm>
            <a:off x="10041773" y="6439984"/>
            <a:ext cx="601113" cy="41801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0732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de Page Master">
    <p:bg>
      <p:bgPr>
        <a:solidFill>
          <a:srgbClr val="EFF9FF">
            <a:alpha val="50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58A492-50E3-431F-98A5-464CCFE8B338}"/>
              </a:ext>
            </a:extLst>
          </p:cNvPr>
          <p:cNvSpPr/>
          <p:nvPr userDrawn="1"/>
        </p:nvSpPr>
        <p:spPr>
          <a:xfrm>
            <a:off x="0" y="0"/>
            <a:ext cx="12192000"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Picture 5">
            <a:extLst>
              <a:ext uri="{FF2B5EF4-FFF2-40B4-BE49-F238E27FC236}">
                <a16:creationId xmlns:a16="http://schemas.microsoft.com/office/drawing/2014/main" id="{B4EB6818-0009-4FEE-9772-FAB0F043A408}"/>
              </a:ext>
            </a:extLst>
          </p:cNvPr>
          <p:cNvPicPr>
            <a:picLocks noChangeAspect="1"/>
          </p:cNvPicPr>
          <p:nvPr userDrawn="1"/>
        </p:nvPicPr>
        <p:blipFill>
          <a:blip r:embed="rId2"/>
          <a:stretch>
            <a:fillRect/>
          </a:stretch>
        </p:blipFill>
        <p:spPr>
          <a:xfrm>
            <a:off x="10642886" y="6439984"/>
            <a:ext cx="1213266" cy="418016"/>
          </a:xfrm>
          <a:prstGeom prst="rect">
            <a:avLst/>
          </a:prstGeom>
        </p:spPr>
      </p:pic>
      <p:sp>
        <p:nvSpPr>
          <p:cNvPr id="9" name="Rectangle 8">
            <a:extLst>
              <a:ext uri="{FF2B5EF4-FFF2-40B4-BE49-F238E27FC236}">
                <a16:creationId xmlns:a16="http://schemas.microsoft.com/office/drawing/2014/main" id="{1185CA9A-B511-4A86-826F-2BBC594143E2}"/>
              </a:ext>
            </a:extLst>
          </p:cNvPr>
          <p:cNvSpPr/>
          <p:nvPr userDrawn="1"/>
        </p:nvSpPr>
        <p:spPr>
          <a:xfrm>
            <a:off x="10041773" y="6439984"/>
            <a:ext cx="601113" cy="418016"/>
          </a:xfrm>
          <a:prstGeom prst="rect">
            <a:avLst/>
          </a:prstGeom>
          <a:solidFill>
            <a:srgbClr val="CFC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5867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303E-BBFB-4EEF-BFFF-C63EE35ABEF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5285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303E-BBFB-4EEF-BFFF-C63EE35ABEF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23584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0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303E-BBFB-4EEF-BFFF-C63EE35ABEF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55852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05">
    <p:bg>
      <p:bgPr>
        <a:solidFill>
          <a:srgbClr val="143AC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F303E-BBFB-4EEF-BFFF-C63EE35ABEF3}"/>
              </a:ext>
            </a:extLst>
          </p:cNvPr>
          <p:cNvPicPr>
            <a:picLocks noChangeAspect="1"/>
          </p:cNvPicPr>
          <p:nvPr userDrawn="1"/>
        </p:nvPicPr>
        <p:blipFill rotWithShape="1">
          <a:blip r:embed="rId2"/>
          <a:srcRect r="10481" b="19716"/>
          <a:stretch/>
        </p:blipFill>
        <p:spPr>
          <a:xfrm>
            <a:off x="1938798" y="1371600"/>
            <a:ext cx="10253202" cy="5486400"/>
          </a:xfrm>
          <a:prstGeom prst="rect">
            <a:avLst/>
          </a:prstGeom>
        </p:spPr>
      </p:pic>
      <p:sp>
        <p:nvSpPr>
          <p:cNvPr id="4" name="Rectangle 3">
            <a:extLst>
              <a:ext uri="{FF2B5EF4-FFF2-40B4-BE49-F238E27FC236}">
                <a16:creationId xmlns:a16="http://schemas.microsoft.com/office/drawing/2014/main" id="{14E9FA2E-101A-49FE-9003-B2FE39A61020}"/>
              </a:ext>
            </a:extLst>
          </p:cNvPr>
          <p:cNvSpPr/>
          <p:nvPr userDrawn="1"/>
        </p:nvSpPr>
        <p:spPr>
          <a:xfrm>
            <a:off x="1797945" y="1049256"/>
            <a:ext cx="10394055" cy="5808744"/>
          </a:xfrm>
          <a:prstGeom prst="rect">
            <a:avLst/>
          </a:prstGeom>
          <a:solidFill>
            <a:srgbClr val="143AC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76496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0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0CF17-8938-45BD-9706-3A65F4E6CB1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6341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2606B5-5BF4-4396-A6E4-D3F949ACBAD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85000"/>
                    </a14:imgEffect>
                  </a14:imgLayer>
                </a14:imgProps>
              </a:ext>
            </a:extLst>
          </a:blip>
          <a:srcRect r="13437"/>
          <a:stretch/>
        </p:blipFill>
        <p:spPr>
          <a:xfrm>
            <a:off x="0" y="0"/>
            <a:ext cx="4155540" cy="6858000"/>
          </a:xfrm>
          <a:prstGeom prst="rect">
            <a:avLst/>
          </a:prstGeom>
        </p:spPr>
      </p:pic>
      <p:sp>
        <p:nvSpPr>
          <p:cNvPr id="5" name="Rectangle 4">
            <a:extLst>
              <a:ext uri="{FF2B5EF4-FFF2-40B4-BE49-F238E27FC236}">
                <a16:creationId xmlns:a16="http://schemas.microsoft.com/office/drawing/2014/main" id="{527B2361-6BE4-4AE3-9C34-0271BB06A34A}"/>
              </a:ext>
            </a:extLst>
          </p:cNvPr>
          <p:cNvSpPr/>
          <p:nvPr userDrawn="1"/>
        </p:nvSpPr>
        <p:spPr>
          <a:xfrm>
            <a:off x="2" y="0"/>
            <a:ext cx="4155538" cy="6858000"/>
          </a:xfrm>
          <a:prstGeom prst="rect">
            <a:avLst/>
          </a:prstGeom>
          <a:solidFill>
            <a:srgbClr val="F15A2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0C9613B0-B20A-41F4-B7A3-4EA2E9A28928}"/>
              </a:ext>
            </a:extLst>
          </p:cNvPr>
          <p:cNvSpPr/>
          <p:nvPr userDrawn="1"/>
        </p:nvSpPr>
        <p:spPr>
          <a:xfrm>
            <a:off x="3684494" y="0"/>
            <a:ext cx="8507506" cy="6858000"/>
          </a:xfrm>
          <a:prstGeom prst="rect">
            <a:avLst/>
          </a:prstGeom>
          <a:solidFill>
            <a:srgbClr val="303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7042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4F1122-B57B-4F42-B693-1918EFD5061B}"/>
              </a:ext>
            </a:extLst>
          </p:cNvPr>
          <p:cNvSpPr/>
          <p:nvPr userDrawn="1"/>
        </p:nvSpPr>
        <p:spPr>
          <a:xfrm>
            <a:off x="0" y="0"/>
            <a:ext cx="12192000" cy="6858000"/>
          </a:xfrm>
          <a:prstGeom prst="rect">
            <a:avLst/>
          </a:prstGeom>
          <a:solidFill>
            <a:srgbClr val="303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E744C16-4F16-4E94-ADAD-07C43FB30CD4}"/>
              </a:ext>
            </a:extLst>
          </p:cNvPr>
          <p:cNvPicPr>
            <a:picLocks noChangeAspect="1"/>
          </p:cNvPicPr>
          <p:nvPr userDrawn="1"/>
        </p:nvPicPr>
        <p:blipFill>
          <a:blip r:embed="rId2"/>
          <a:srcRect/>
          <a:stretch/>
        </p:blipFill>
        <p:spPr>
          <a:xfrm>
            <a:off x="1332865" y="3166181"/>
            <a:ext cx="9526271" cy="3353247"/>
          </a:xfrm>
          <a:prstGeom prst="rect">
            <a:avLst/>
          </a:prstGeom>
        </p:spPr>
      </p:pic>
      <p:sp>
        <p:nvSpPr>
          <p:cNvPr id="9" name="Rectangle 8">
            <a:extLst>
              <a:ext uri="{FF2B5EF4-FFF2-40B4-BE49-F238E27FC236}">
                <a16:creationId xmlns:a16="http://schemas.microsoft.com/office/drawing/2014/main" id="{86FE8216-6871-4DAC-A281-B3B9E784A67B}"/>
              </a:ext>
            </a:extLst>
          </p:cNvPr>
          <p:cNvSpPr/>
          <p:nvPr userDrawn="1"/>
        </p:nvSpPr>
        <p:spPr>
          <a:xfrm>
            <a:off x="-1459" y="0"/>
            <a:ext cx="12193459" cy="2366932"/>
          </a:xfrm>
          <a:prstGeom prst="rect">
            <a:avLst/>
          </a:prstGeom>
          <a:solidFill>
            <a:srgbClr val="F15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Rectangle 10">
            <a:extLst>
              <a:ext uri="{FF2B5EF4-FFF2-40B4-BE49-F238E27FC236}">
                <a16:creationId xmlns:a16="http://schemas.microsoft.com/office/drawing/2014/main" id="{48F175FE-7F16-4CF2-8AF4-886B96FFE949}"/>
              </a:ext>
            </a:extLst>
          </p:cNvPr>
          <p:cNvSpPr/>
          <p:nvPr userDrawn="1"/>
        </p:nvSpPr>
        <p:spPr>
          <a:xfrm>
            <a:off x="2876" y="0"/>
            <a:ext cx="2632748" cy="2366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0000" b="1" dirty="0">
              <a:solidFill>
                <a:srgbClr val="F15A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1E4BDB1B-13FF-4257-8C7C-2FABCADA7B8B}"/>
              </a:ext>
            </a:extLst>
          </p:cNvPr>
          <p:cNvSpPr/>
          <p:nvPr userDrawn="1"/>
        </p:nvSpPr>
        <p:spPr>
          <a:xfrm>
            <a:off x="-1460" y="2367181"/>
            <a:ext cx="12193459" cy="4490819"/>
          </a:xfrm>
          <a:prstGeom prst="rect">
            <a:avLst/>
          </a:prstGeom>
          <a:solidFill>
            <a:srgbClr val="30384B">
              <a:alpha val="3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00359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Master Slide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3F9520-B5CF-4743-ABF8-9354706C2B8F}"/>
              </a:ext>
            </a:extLst>
          </p:cNvPr>
          <p:cNvSpPr>
            <a:spLocks noGrp="1"/>
          </p:cNvSpPr>
          <p:nvPr>
            <p:ph type="pic" sz="quarter" idx="11"/>
          </p:nvPr>
        </p:nvSpPr>
        <p:spPr>
          <a:xfrm>
            <a:off x="0" y="0"/>
            <a:ext cx="3783013" cy="6858000"/>
          </a:xfrm>
          <a:prstGeom prst="rect">
            <a:avLst/>
          </a:prstGeom>
        </p:spPr>
        <p:txBody>
          <a:bodyPr/>
          <a:lstStyle/>
          <a:p>
            <a:endParaRPr lang="tr-TR" dirty="0"/>
          </a:p>
        </p:txBody>
      </p:sp>
      <p:sp>
        <p:nvSpPr>
          <p:cNvPr id="6" name="Text Placeholder 5">
            <a:extLst>
              <a:ext uri="{FF2B5EF4-FFF2-40B4-BE49-F238E27FC236}">
                <a16:creationId xmlns:a16="http://schemas.microsoft.com/office/drawing/2014/main" id="{064F93DD-D6B0-4536-A256-6B541E312B3B}"/>
              </a:ext>
            </a:extLst>
          </p:cNvPr>
          <p:cNvSpPr>
            <a:spLocks noGrp="1"/>
          </p:cNvSpPr>
          <p:nvPr>
            <p:ph type="body" sz="quarter" idx="10" hasCustomPrompt="1"/>
          </p:nvPr>
        </p:nvSpPr>
        <p:spPr>
          <a:xfrm>
            <a:off x="5011270" y="2519083"/>
            <a:ext cx="6087129" cy="1828800"/>
          </a:xfrm>
          <a:prstGeom prst="rect">
            <a:avLst/>
          </a:prstGeom>
        </p:spPr>
        <p:txBody>
          <a:bodyPr/>
          <a:lstStyle>
            <a:lvl1pPr marL="0" indent="0" algn="l">
              <a:buFontTx/>
              <a:buNone/>
              <a:defRPr sz="6000"/>
            </a:lvl1pPr>
          </a:lstStyle>
          <a:p>
            <a:r>
              <a:rPr lang="tr-TR" sz="2800" b="1" dirty="0">
                <a:latin typeface="Open Sans" panose="020B0606030504020204" pitchFamily="34" charset="0"/>
                <a:ea typeface="Open Sans" panose="020B0606030504020204" pitchFamily="34" charset="0"/>
                <a:cs typeface="Open Sans" panose="020B0606030504020204" pitchFamily="34" charset="0"/>
              </a:rPr>
              <a:t>CHAPTER TITLE</a:t>
            </a:r>
          </a:p>
        </p:txBody>
      </p:sp>
    </p:spTree>
    <p:extLst>
      <p:ext uri="{BB962C8B-B14F-4D97-AF65-F5344CB8AC3E}">
        <p14:creationId xmlns:p14="http://schemas.microsoft.com/office/powerpoint/2010/main" val="927156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519914"/>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7" r:id="rId3"/>
    <p:sldLayoutId id="2147483669" r:id="rId4"/>
    <p:sldLayoutId id="2147483668" r:id="rId5"/>
    <p:sldLayoutId id="2147483670" r:id="rId6"/>
    <p:sldLayoutId id="2147483664" r:id="rId7"/>
    <p:sldLayoutId id="2147483665" r:id="rId8"/>
    <p:sldLayoutId id="2147483662" r:id="rId9"/>
    <p:sldLayoutId id="2147483650" r:id="rId10"/>
    <p:sldLayoutId id="214748366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image" Target="../media/image15.png"/><Relationship Id="rId5" Type="http://schemas.openxmlformats.org/officeDocument/2006/relationships/diagramQuickStyle" Target="../diagrams/quickStyle5.xml"/><Relationship Id="rId10" Type="http://schemas.openxmlformats.org/officeDocument/2006/relationships/image" Target="../media/image16.png"/><Relationship Id="rId4" Type="http://schemas.openxmlformats.org/officeDocument/2006/relationships/diagramLayout" Target="../diagrams/layout5.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github.com/Devexperts/Switchboard"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36.gif"/><Relationship Id="rId2" Type="http://schemas.openxmlformats.org/officeDocument/2006/relationships/notesSlide" Target="../notesSlides/notesSlide25.xml"/><Relationship Id="rId16" Type="http://schemas.openxmlformats.org/officeDocument/2006/relationships/image" Target="../media/image46.svg"/><Relationship Id="rId1" Type="http://schemas.openxmlformats.org/officeDocument/2006/relationships/slideLayout" Target="../slideLayouts/slideLayout1.xml"/><Relationship Id="rId6" Type="http://schemas.openxmlformats.org/officeDocument/2006/relationships/hyperlink" Target="https://www.dxfeed.com/" TargetMode="External"/><Relationship Id="rId11" Type="http://schemas.openxmlformats.org/officeDocument/2006/relationships/image" Target="../media/image41.png"/><Relationship Id="rId5" Type="http://schemas.openxmlformats.org/officeDocument/2006/relationships/hyperlink" Target="https://devexperts.com/" TargetMode="External"/><Relationship Id="rId15" Type="http://schemas.openxmlformats.org/officeDocument/2006/relationships/image" Target="../media/image45.png"/><Relationship Id="rId10" Type="http://schemas.openxmlformats.org/officeDocument/2006/relationships/image" Target="../media/image40.svg"/><Relationship Id="rId4" Type="http://schemas.openxmlformats.org/officeDocument/2006/relationships/image" Target="../media/image14.svg"/><Relationship Id="rId9" Type="http://schemas.openxmlformats.org/officeDocument/2006/relationships/image" Target="../media/image39.png"/><Relationship Id="rId14" Type="http://schemas.openxmlformats.org/officeDocument/2006/relationships/image" Target="../media/image44.sv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90CED6A-ECA4-4AC7-A87E-6BAB9C512C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926" y="725406"/>
            <a:ext cx="2581275" cy="885825"/>
          </a:xfrm>
          <a:prstGeom prst="rect">
            <a:avLst/>
          </a:prstGeom>
        </p:spPr>
      </p:pic>
      <p:sp>
        <p:nvSpPr>
          <p:cNvPr id="12" name="TextBox 11">
            <a:extLst>
              <a:ext uri="{FF2B5EF4-FFF2-40B4-BE49-F238E27FC236}">
                <a16:creationId xmlns:a16="http://schemas.microsoft.com/office/drawing/2014/main" id="{480A74F7-6AB3-46D7-B576-6C5F6D22B0A1}"/>
              </a:ext>
            </a:extLst>
          </p:cNvPr>
          <p:cNvSpPr txBox="1"/>
          <p:nvPr/>
        </p:nvSpPr>
        <p:spPr>
          <a:xfrm>
            <a:off x="629194" y="1796892"/>
            <a:ext cx="10107746" cy="1323439"/>
          </a:xfrm>
          <a:prstGeom prst="rect">
            <a:avLst/>
          </a:prstGeom>
          <a:noFill/>
        </p:spPr>
        <p:txBody>
          <a:bodyPr wrap="square" rtlCol="0">
            <a:spAutoFit/>
          </a:bodyPr>
          <a:lstStyle/>
          <a:p>
            <a:r>
              <a:rPr lang="tr-TR" sz="4000" b="1" dirty="0">
                <a:solidFill>
                  <a:schemeClr val="bg1"/>
                </a:solidFill>
                <a:latin typeface="Arial" panose="020B0604020202020204" pitchFamily="34" charset="0"/>
                <a:ea typeface="Tahoma" panose="020B0604030504040204" pitchFamily="34" charset="0"/>
                <a:cs typeface="Arial" panose="020B0604020202020204" pitchFamily="34" charset="0"/>
              </a:rPr>
              <a:t>Switchboard: </a:t>
            </a:r>
          </a:p>
          <a:p>
            <a:r>
              <a:rPr lang="ru-RU" sz="4000" dirty="0">
                <a:solidFill>
                  <a:schemeClr val="bg1"/>
                </a:solidFill>
                <a:latin typeface="Arial" panose="020B0604020202020204" pitchFamily="34" charset="0"/>
                <a:ea typeface="Tahoma" panose="020B0604030504040204" pitchFamily="34" charset="0"/>
                <a:cs typeface="Arial" panose="020B0604020202020204" pitchFamily="34" charset="0"/>
              </a:rPr>
              <a:t>инструмент для управления автотестами</a:t>
            </a:r>
            <a:endParaRPr lang="tr-TR" sz="4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9C295A0-FBA7-44CF-A5C4-48AD214B02D4}"/>
              </a:ext>
            </a:extLst>
          </p:cNvPr>
          <p:cNvSpPr/>
          <p:nvPr/>
        </p:nvSpPr>
        <p:spPr>
          <a:xfrm>
            <a:off x="766926" y="3145292"/>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A090CFD-8EC8-4D4D-BEB4-5781FE236E5F}"/>
              </a:ext>
            </a:extLst>
          </p:cNvPr>
          <p:cNvSpPr txBox="1"/>
          <p:nvPr/>
        </p:nvSpPr>
        <p:spPr>
          <a:xfrm>
            <a:off x="701623" y="3315762"/>
            <a:ext cx="6150997" cy="1138773"/>
          </a:xfrm>
          <a:prstGeom prst="rect">
            <a:avLst/>
          </a:prstGeom>
          <a:noFill/>
        </p:spPr>
        <p:txBody>
          <a:bodyPr wrap="square" rtlCol="0">
            <a:spAutoFit/>
          </a:bodyPr>
          <a:lstStyle/>
          <a:p>
            <a:r>
              <a:rPr lang="ru-RU" sz="3800" dirty="0">
                <a:solidFill>
                  <a:schemeClr val="bg1"/>
                </a:solidFill>
                <a:latin typeface="Arial" panose="020B0604020202020204" pitchFamily="34" charset="0"/>
                <a:ea typeface="Tahoma" panose="020B0604030504040204" pitchFamily="34" charset="0"/>
                <a:cs typeface="Arial" panose="020B0604020202020204" pitchFamily="34" charset="0"/>
              </a:rPr>
              <a:t>Михаил</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ru-RU" sz="3800" dirty="0">
                <a:solidFill>
                  <a:schemeClr val="bg1"/>
                </a:solidFill>
                <a:latin typeface="Arial" panose="020B0604020202020204" pitchFamily="34" charset="0"/>
                <a:ea typeface="Tahoma" panose="020B0604030504040204" pitchFamily="34" charset="0"/>
                <a:cs typeface="Arial" panose="020B0604020202020204" pitchFamily="34" charset="0"/>
              </a:rPr>
              <a:t>Ващинский</a:t>
            </a:r>
            <a:endParaRPr lang="en-US" sz="3800" dirty="0">
              <a:solidFill>
                <a:schemeClr val="bg1"/>
              </a:solidFill>
              <a:latin typeface="Arial" panose="020B0604020202020204" pitchFamily="34" charset="0"/>
              <a:ea typeface="Tahoma" panose="020B0604030504040204" pitchFamily="34" charset="0"/>
              <a:cs typeface="Arial" panose="020B0604020202020204" pitchFamily="34" charset="0"/>
            </a:endParaRPr>
          </a:p>
          <a:p>
            <a:r>
              <a:rPr lang="tr-TR" sz="3000" dirty="0">
                <a:solidFill>
                  <a:schemeClr val="bg1"/>
                </a:solidFill>
                <a:latin typeface="Arial" panose="020B0604020202020204" pitchFamily="34" charset="0"/>
                <a:ea typeface="Tahoma" panose="020B0604030504040204" pitchFamily="34" charset="0"/>
                <a:cs typeface="Arial" panose="020B0604020202020204" pitchFamily="34" charset="0"/>
              </a:rPr>
              <a:t>QA Engineer</a:t>
            </a:r>
          </a:p>
        </p:txBody>
      </p:sp>
      <p:sp>
        <p:nvSpPr>
          <p:cNvPr id="15" name="TextBox 14">
            <a:extLst>
              <a:ext uri="{FF2B5EF4-FFF2-40B4-BE49-F238E27FC236}">
                <a16:creationId xmlns:a16="http://schemas.microsoft.com/office/drawing/2014/main" id="{FF3D88F7-31D8-46A0-B4C2-570A7CBE0036}"/>
              </a:ext>
            </a:extLst>
          </p:cNvPr>
          <p:cNvSpPr txBox="1"/>
          <p:nvPr/>
        </p:nvSpPr>
        <p:spPr>
          <a:xfrm>
            <a:off x="701624" y="5512689"/>
            <a:ext cx="2116220" cy="400110"/>
          </a:xfrm>
          <a:prstGeom prst="rect">
            <a:avLst/>
          </a:prstGeom>
          <a:noFill/>
        </p:spPr>
        <p:txBody>
          <a:bodyPr wrap="none" rtlCol="0">
            <a:spAutoFit/>
          </a:bodyPr>
          <a:lstStyle/>
          <a:p>
            <a:r>
              <a:rPr lang="ru-RU" sz="2000" dirty="0">
                <a:solidFill>
                  <a:schemeClr val="bg1"/>
                </a:solidFill>
                <a:latin typeface="Arial" panose="020B0604020202020204" pitchFamily="34" charset="0"/>
                <a:ea typeface="Tahoma" panose="020B0604030504040204" pitchFamily="34" charset="0"/>
                <a:cs typeface="Arial" panose="020B0604020202020204" pitchFamily="34" charset="0"/>
              </a:rPr>
              <a:t>29-30 ОКТЯБРЯ</a:t>
            </a:r>
            <a:endParaRPr lang="tr-TR" sz="2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7" name="Group 6"/>
          <p:cNvGrpSpPr/>
          <p:nvPr/>
        </p:nvGrpSpPr>
        <p:grpSpPr>
          <a:xfrm>
            <a:off x="7629724" y="3284579"/>
            <a:ext cx="3659505" cy="2642866"/>
            <a:chOff x="0" y="0"/>
            <a:chExt cx="3660130" cy="2642883"/>
          </a:xfrm>
        </p:grpSpPr>
        <p:sp>
          <p:nvSpPr>
            <p:cNvPr id="8" name="Shape 27"/>
            <p:cNvSpPr/>
            <p:nvPr/>
          </p:nvSpPr>
          <p:spPr>
            <a:xfrm>
              <a:off x="2412685" y="1691629"/>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9" name="Shape 28"/>
            <p:cNvSpPr/>
            <p:nvPr/>
          </p:nvSpPr>
          <p:spPr>
            <a:xfrm>
              <a:off x="0" y="1691632"/>
              <a:ext cx="2056778" cy="164770"/>
            </a:xfrm>
            <a:custGeom>
              <a:avLst/>
              <a:gdLst/>
              <a:ahLst/>
              <a:cxnLst/>
              <a:rect l="0" t="0" r="0" b="0"/>
              <a:pathLst>
                <a:path w="2056778" h="164770">
                  <a:moveTo>
                    <a:pt x="0" y="0"/>
                  </a:moveTo>
                  <a:lnTo>
                    <a:pt x="1735696" y="0"/>
                  </a:lnTo>
                  <a:cubicBezTo>
                    <a:pt x="1826552" y="60160"/>
                    <a:pt x="1911934" y="106629"/>
                    <a:pt x="1991144" y="139471"/>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0" name="Shape 29"/>
            <p:cNvSpPr/>
            <p:nvPr/>
          </p:nvSpPr>
          <p:spPr>
            <a:xfrm>
              <a:off x="82540" y="391473"/>
              <a:ext cx="1002284" cy="1221727"/>
            </a:xfrm>
            <a:custGeom>
              <a:avLst/>
              <a:gdLst/>
              <a:ahLst/>
              <a:cxnLst/>
              <a:rect l="0" t="0" r="0" b="0"/>
              <a:pathLst>
                <a:path w="1002284" h="1221727">
                  <a:moveTo>
                    <a:pt x="521754" y="0"/>
                  </a:moveTo>
                  <a:cubicBezTo>
                    <a:pt x="548069" y="0"/>
                    <a:pt x="579641" y="1918"/>
                    <a:pt x="616369" y="5715"/>
                  </a:cubicBezTo>
                  <a:cubicBezTo>
                    <a:pt x="653136" y="9575"/>
                    <a:pt x="692645" y="19406"/>
                    <a:pt x="734886" y="35331"/>
                  </a:cubicBezTo>
                  <a:cubicBezTo>
                    <a:pt x="777100" y="51308"/>
                    <a:pt x="820191" y="74828"/>
                    <a:pt x="864045" y="106159"/>
                  </a:cubicBezTo>
                  <a:cubicBezTo>
                    <a:pt x="907885" y="137439"/>
                    <a:pt x="950163" y="180530"/>
                    <a:pt x="990752" y="235433"/>
                  </a:cubicBezTo>
                  <a:lnTo>
                    <a:pt x="811403" y="368770"/>
                  </a:lnTo>
                  <a:cubicBezTo>
                    <a:pt x="802627" y="353402"/>
                    <a:pt x="790334" y="335915"/>
                    <a:pt x="774383" y="316141"/>
                  </a:cubicBezTo>
                  <a:cubicBezTo>
                    <a:pt x="758482" y="296316"/>
                    <a:pt x="738442" y="277736"/>
                    <a:pt x="714299" y="260096"/>
                  </a:cubicBezTo>
                  <a:cubicBezTo>
                    <a:pt x="690169" y="242595"/>
                    <a:pt x="661365" y="227520"/>
                    <a:pt x="627901" y="214935"/>
                  </a:cubicBezTo>
                  <a:cubicBezTo>
                    <a:pt x="594449" y="202235"/>
                    <a:pt x="554647" y="195872"/>
                    <a:pt x="508559" y="195872"/>
                  </a:cubicBezTo>
                  <a:cubicBezTo>
                    <a:pt x="496532" y="195872"/>
                    <a:pt x="478396" y="197548"/>
                    <a:pt x="454241" y="200825"/>
                  </a:cubicBezTo>
                  <a:cubicBezTo>
                    <a:pt x="430136" y="204153"/>
                    <a:pt x="405981" y="210706"/>
                    <a:pt x="381927" y="220599"/>
                  </a:cubicBezTo>
                  <a:cubicBezTo>
                    <a:pt x="357683" y="230480"/>
                    <a:pt x="336626" y="244754"/>
                    <a:pt x="318478" y="263436"/>
                  </a:cubicBezTo>
                  <a:cubicBezTo>
                    <a:pt x="300368" y="282054"/>
                    <a:pt x="291338" y="306781"/>
                    <a:pt x="291338" y="337527"/>
                  </a:cubicBezTo>
                  <a:cubicBezTo>
                    <a:pt x="291338" y="360642"/>
                    <a:pt x="296532" y="379488"/>
                    <a:pt x="307010" y="394360"/>
                  </a:cubicBezTo>
                  <a:cubicBezTo>
                    <a:pt x="317411" y="409156"/>
                    <a:pt x="332194" y="421538"/>
                    <a:pt x="351409" y="431368"/>
                  </a:cubicBezTo>
                  <a:cubicBezTo>
                    <a:pt x="370599" y="441261"/>
                    <a:pt x="393052" y="449466"/>
                    <a:pt x="418935" y="456044"/>
                  </a:cubicBezTo>
                  <a:cubicBezTo>
                    <a:pt x="444678" y="462649"/>
                    <a:pt x="472935" y="469252"/>
                    <a:pt x="503657" y="475818"/>
                  </a:cubicBezTo>
                  <a:lnTo>
                    <a:pt x="625437" y="502196"/>
                  </a:lnTo>
                  <a:cubicBezTo>
                    <a:pt x="671513" y="512039"/>
                    <a:pt x="717017" y="524675"/>
                    <a:pt x="762000" y="540080"/>
                  </a:cubicBezTo>
                  <a:cubicBezTo>
                    <a:pt x="807009" y="555434"/>
                    <a:pt x="847331" y="576046"/>
                    <a:pt x="882942" y="601866"/>
                  </a:cubicBezTo>
                  <a:cubicBezTo>
                    <a:pt x="918629" y="627570"/>
                    <a:pt x="947407" y="660247"/>
                    <a:pt x="969353" y="699706"/>
                  </a:cubicBezTo>
                  <a:cubicBezTo>
                    <a:pt x="991298" y="739254"/>
                    <a:pt x="1002284" y="788073"/>
                    <a:pt x="1002284" y="846251"/>
                  </a:cubicBezTo>
                  <a:cubicBezTo>
                    <a:pt x="1002284" y="918692"/>
                    <a:pt x="986384" y="978789"/>
                    <a:pt x="954545" y="1026566"/>
                  </a:cubicBezTo>
                  <a:cubicBezTo>
                    <a:pt x="922744" y="1074356"/>
                    <a:pt x="882421" y="1112748"/>
                    <a:pt x="833615" y="1141844"/>
                  </a:cubicBezTo>
                  <a:cubicBezTo>
                    <a:pt x="784784" y="1170889"/>
                    <a:pt x="731241" y="1191539"/>
                    <a:pt x="673151" y="1203617"/>
                  </a:cubicBezTo>
                  <a:cubicBezTo>
                    <a:pt x="615010" y="1215644"/>
                    <a:pt x="560197" y="1221727"/>
                    <a:pt x="508559" y="1221727"/>
                  </a:cubicBezTo>
                  <a:cubicBezTo>
                    <a:pt x="460299" y="1221727"/>
                    <a:pt x="411467" y="1217054"/>
                    <a:pt x="362141" y="1207744"/>
                  </a:cubicBezTo>
                  <a:cubicBezTo>
                    <a:pt x="312725" y="1198423"/>
                    <a:pt x="265544" y="1183856"/>
                    <a:pt x="220612" y="1164069"/>
                  </a:cubicBezTo>
                  <a:cubicBezTo>
                    <a:pt x="175603" y="1144283"/>
                    <a:pt x="134201" y="1118806"/>
                    <a:pt x="96291" y="1087527"/>
                  </a:cubicBezTo>
                  <a:cubicBezTo>
                    <a:pt x="58496" y="1056233"/>
                    <a:pt x="26365" y="1018095"/>
                    <a:pt x="0" y="973074"/>
                  </a:cubicBezTo>
                  <a:lnTo>
                    <a:pt x="182753" y="846251"/>
                  </a:lnTo>
                  <a:cubicBezTo>
                    <a:pt x="195885" y="864883"/>
                    <a:pt x="211823" y="884707"/>
                    <a:pt x="230467" y="905586"/>
                  </a:cubicBezTo>
                  <a:cubicBezTo>
                    <a:pt x="249098" y="926338"/>
                    <a:pt x="272694" y="945325"/>
                    <a:pt x="301257" y="962406"/>
                  </a:cubicBezTo>
                  <a:cubicBezTo>
                    <a:pt x="329768" y="979373"/>
                    <a:pt x="363779" y="993432"/>
                    <a:pt x="403200" y="1004354"/>
                  </a:cubicBezTo>
                  <a:cubicBezTo>
                    <a:pt x="442709" y="1015340"/>
                    <a:pt x="489395" y="1020749"/>
                    <a:pt x="543128" y="1020749"/>
                  </a:cubicBezTo>
                  <a:cubicBezTo>
                    <a:pt x="606793" y="1020749"/>
                    <a:pt x="660019" y="1007897"/>
                    <a:pt x="702742" y="982129"/>
                  </a:cubicBezTo>
                  <a:cubicBezTo>
                    <a:pt x="745528" y="956322"/>
                    <a:pt x="766953" y="918172"/>
                    <a:pt x="766953" y="867740"/>
                  </a:cubicBezTo>
                  <a:cubicBezTo>
                    <a:pt x="766953" y="843546"/>
                    <a:pt x="762267" y="823760"/>
                    <a:pt x="752958" y="808406"/>
                  </a:cubicBezTo>
                  <a:cubicBezTo>
                    <a:pt x="743610" y="793052"/>
                    <a:pt x="729399" y="779843"/>
                    <a:pt x="710171" y="768921"/>
                  </a:cubicBezTo>
                  <a:cubicBezTo>
                    <a:pt x="690956" y="757885"/>
                    <a:pt x="667398" y="748512"/>
                    <a:pt x="639432" y="740918"/>
                  </a:cubicBezTo>
                  <a:cubicBezTo>
                    <a:pt x="611442" y="733209"/>
                    <a:pt x="579336" y="725513"/>
                    <a:pt x="543128" y="717867"/>
                  </a:cubicBezTo>
                  <a:lnTo>
                    <a:pt x="395084" y="684923"/>
                  </a:lnTo>
                  <a:cubicBezTo>
                    <a:pt x="357683" y="676186"/>
                    <a:pt x="319583" y="665201"/>
                    <a:pt x="280657" y="652031"/>
                  </a:cubicBezTo>
                  <a:cubicBezTo>
                    <a:pt x="241681" y="638873"/>
                    <a:pt x="206045" y="620179"/>
                    <a:pt x="173711" y="596075"/>
                  </a:cubicBezTo>
                  <a:cubicBezTo>
                    <a:pt x="141313" y="571881"/>
                    <a:pt x="114668" y="541185"/>
                    <a:pt x="93891" y="503872"/>
                  </a:cubicBezTo>
                  <a:cubicBezTo>
                    <a:pt x="73012" y="466496"/>
                    <a:pt x="62586" y="419253"/>
                    <a:pt x="62586" y="362153"/>
                  </a:cubicBezTo>
                  <a:cubicBezTo>
                    <a:pt x="62586" y="310642"/>
                    <a:pt x="72720" y="262801"/>
                    <a:pt x="93040" y="218986"/>
                  </a:cubicBezTo>
                  <a:cubicBezTo>
                    <a:pt x="113309" y="175057"/>
                    <a:pt x="142964" y="136855"/>
                    <a:pt x="181889" y="104546"/>
                  </a:cubicBezTo>
                  <a:cubicBezTo>
                    <a:pt x="220853" y="72124"/>
                    <a:pt x="268821" y="46621"/>
                    <a:pt x="325907" y="28004"/>
                  </a:cubicBezTo>
                  <a:cubicBezTo>
                    <a:pt x="382956" y="9258"/>
                    <a:pt x="448234" y="0"/>
                    <a:pt x="521754"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30"/>
            <p:cNvSpPr/>
            <p:nvPr/>
          </p:nvSpPr>
          <p:spPr>
            <a:xfrm>
              <a:off x="2588584" y="421141"/>
              <a:ext cx="519163" cy="1162406"/>
            </a:xfrm>
            <a:custGeom>
              <a:avLst/>
              <a:gdLst/>
              <a:ahLst/>
              <a:cxnLst/>
              <a:rect l="0" t="0" r="0" b="0"/>
              <a:pathLst>
                <a:path w="519163" h="1162406">
                  <a:moveTo>
                    <a:pt x="393268" y="0"/>
                  </a:moveTo>
                  <a:lnTo>
                    <a:pt x="519163" y="0"/>
                  </a:lnTo>
                  <a:lnTo>
                    <a:pt x="519163" y="211824"/>
                  </a:lnTo>
                  <a:lnTo>
                    <a:pt x="358699" y="744195"/>
                  </a:lnTo>
                  <a:lnTo>
                    <a:pt x="519163" y="744195"/>
                  </a:lnTo>
                  <a:lnTo>
                    <a:pt x="519163" y="935177"/>
                  </a:lnTo>
                  <a:lnTo>
                    <a:pt x="301079" y="935177"/>
                  </a:lnTo>
                  <a:lnTo>
                    <a:pt x="233642" y="1162406"/>
                  </a:lnTo>
                  <a:lnTo>
                    <a:pt x="0" y="1162406"/>
                  </a:lnTo>
                  <a:lnTo>
                    <a:pt x="39326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31"/>
            <p:cNvSpPr/>
            <p:nvPr/>
          </p:nvSpPr>
          <p:spPr>
            <a:xfrm>
              <a:off x="3107747" y="421141"/>
              <a:ext cx="517576" cy="1162406"/>
            </a:xfrm>
            <a:custGeom>
              <a:avLst/>
              <a:gdLst/>
              <a:ahLst/>
              <a:cxnLst/>
              <a:rect l="0" t="0" r="0" b="0"/>
              <a:pathLst>
                <a:path w="517576" h="1162406">
                  <a:moveTo>
                    <a:pt x="0" y="0"/>
                  </a:moveTo>
                  <a:lnTo>
                    <a:pt x="120980" y="0"/>
                  </a:lnTo>
                  <a:lnTo>
                    <a:pt x="517576" y="1162406"/>
                  </a:lnTo>
                  <a:lnTo>
                    <a:pt x="285534" y="1162406"/>
                  </a:lnTo>
                  <a:lnTo>
                    <a:pt x="218034" y="935177"/>
                  </a:lnTo>
                  <a:lnTo>
                    <a:pt x="0" y="935177"/>
                  </a:lnTo>
                  <a:lnTo>
                    <a:pt x="0" y="744195"/>
                  </a:lnTo>
                  <a:lnTo>
                    <a:pt x="160465" y="744195"/>
                  </a:lnTo>
                  <a:lnTo>
                    <a:pt x="838" y="209042"/>
                  </a:lnTo>
                  <a:lnTo>
                    <a:pt x="0" y="211824"/>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32"/>
            <p:cNvSpPr/>
            <p:nvPr/>
          </p:nvSpPr>
          <p:spPr>
            <a:xfrm>
              <a:off x="20284" y="1984341"/>
              <a:ext cx="254749" cy="619544"/>
            </a:xfrm>
            <a:custGeom>
              <a:avLst/>
              <a:gdLst/>
              <a:ahLst/>
              <a:cxnLst/>
              <a:rect l="0" t="0" r="0" b="0"/>
              <a:pathLst>
                <a:path w="254749" h="619544">
                  <a:moveTo>
                    <a:pt x="0" y="0"/>
                  </a:moveTo>
                  <a:lnTo>
                    <a:pt x="245555" y="0"/>
                  </a:lnTo>
                  <a:lnTo>
                    <a:pt x="254749" y="841"/>
                  </a:lnTo>
                  <a:lnTo>
                    <a:pt x="254749" y="75380"/>
                  </a:lnTo>
                  <a:lnTo>
                    <a:pt x="227101" y="72847"/>
                  </a:lnTo>
                  <a:lnTo>
                    <a:pt x="85052" y="72847"/>
                  </a:lnTo>
                  <a:lnTo>
                    <a:pt x="85052" y="547574"/>
                  </a:lnTo>
                  <a:lnTo>
                    <a:pt x="231508" y="547574"/>
                  </a:lnTo>
                  <a:lnTo>
                    <a:pt x="254749" y="545429"/>
                  </a:lnTo>
                  <a:lnTo>
                    <a:pt x="254749" y="616717"/>
                  </a:lnTo>
                  <a:lnTo>
                    <a:pt x="221856" y="619544"/>
                  </a:lnTo>
                  <a:lnTo>
                    <a:pt x="0" y="619544"/>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33"/>
            <p:cNvSpPr/>
            <p:nvPr/>
          </p:nvSpPr>
          <p:spPr>
            <a:xfrm>
              <a:off x="275034" y="1985182"/>
              <a:ext cx="253860" cy="615876"/>
            </a:xfrm>
            <a:custGeom>
              <a:avLst/>
              <a:gdLst/>
              <a:ahLst/>
              <a:cxnLst/>
              <a:rect l="0" t="0" r="0" b="0"/>
              <a:pathLst>
                <a:path w="253860" h="615876">
                  <a:moveTo>
                    <a:pt x="0" y="0"/>
                  </a:moveTo>
                  <a:lnTo>
                    <a:pt x="44821" y="4101"/>
                  </a:lnTo>
                  <a:cubicBezTo>
                    <a:pt x="62138" y="7392"/>
                    <a:pt x="78766" y="12323"/>
                    <a:pt x="94704" y="18882"/>
                  </a:cubicBezTo>
                  <a:cubicBezTo>
                    <a:pt x="126555" y="32141"/>
                    <a:pt x="154343" y="51457"/>
                    <a:pt x="178041" y="77264"/>
                  </a:cubicBezTo>
                  <a:cubicBezTo>
                    <a:pt x="201676" y="103032"/>
                    <a:pt x="220282" y="135239"/>
                    <a:pt x="233693" y="174216"/>
                  </a:cubicBezTo>
                  <a:cubicBezTo>
                    <a:pt x="247142" y="213103"/>
                    <a:pt x="253860" y="258315"/>
                    <a:pt x="253860" y="309788"/>
                  </a:cubicBezTo>
                  <a:cubicBezTo>
                    <a:pt x="253860" y="348409"/>
                    <a:pt x="249492" y="386242"/>
                    <a:pt x="240703" y="423390"/>
                  </a:cubicBezTo>
                  <a:cubicBezTo>
                    <a:pt x="231953" y="460614"/>
                    <a:pt x="216586" y="493659"/>
                    <a:pt x="194627" y="522539"/>
                  </a:cubicBezTo>
                  <a:cubicBezTo>
                    <a:pt x="172745" y="551469"/>
                    <a:pt x="143370" y="574787"/>
                    <a:pt x="106540" y="592325"/>
                  </a:cubicBezTo>
                  <a:cubicBezTo>
                    <a:pt x="88119" y="601094"/>
                    <a:pt x="67275" y="607689"/>
                    <a:pt x="44029" y="612091"/>
                  </a:cubicBezTo>
                  <a:lnTo>
                    <a:pt x="0" y="615876"/>
                  </a:lnTo>
                  <a:lnTo>
                    <a:pt x="0" y="544588"/>
                  </a:lnTo>
                  <a:lnTo>
                    <a:pt x="21920" y="542565"/>
                  </a:lnTo>
                  <a:cubicBezTo>
                    <a:pt x="35957" y="539788"/>
                    <a:pt x="48977" y="535625"/>
                    <a:pt x="60985" y="530082"/>
                  </a:cubicBezTo>
                  <a:cubicBezTo>
                    <a:pt x="84912" y="518944"/>
                    <a:pt x="104940" y="503133"/>
                    <a:pt x="120967" y="482610"/>
                  </a:cubicBezTo>
                  <a:cubicBezTo>
                    <a:pt x="137071" y="462176"/>
                    <a:pt x="149200" y="437283"/>
                    <a:pt x="157353" y="407984"/>
                  </a:cubicBezTo>
                  <a:cubicBezTo>
                    <a:pt x="165557" y="378838"/>
                    <a:pt x="169697" y="345742"/>
                    <a:pt x="169697" y="308861"/>
                  </a:cubicBezTo>
                  <a:cubicBezTo>
                    <a:pt x="169697" y="275599"/>
                    <a:pt x="166014" y="244422"/>
                    <a:pt x="158699" y="215491"/>
                  </a:cubicBezTo>
                  <a:cubicBezTo>
                    <a:pt x="151409" y="186560"/>
                    <a:pt x="139700" y="161325"/>
                    <a:pt x="123622" y="140027"/>
                  </a:cubicBezTo>
                  <a:cubicBezTo>
                    <a:pt x="107556" y="118691"/>
                    <a:pt x="87097" y="101991"/>
                    <a:pt x="62268" y="89964"/>
                  </a:cubicBezTo>
                  <a:cubicBezTo>
                    <a:pt x="49835" y="83951"/>
                    <a:pt x="36125" y="79461"/>
                    <a:pt x="21139" y="76475"/>
                  </a:cubicBezTo>
                  <a:lnTo>
                    <a:pt x="0" y="74539"/>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34"/>
            <p:cNvSpPr/>
            <p:nvPr/>
          </p:nvSpPr>
          <p:spPr>
            <a:xfrm>
              <a:off x="568785" y="1984341"/>
              <a:ext cx="275806" cy="619544"/>
            </a:xfrm>
            <a:custGeom>
              <a:avLst/>
              <a:gdLst/>
              <a:ahLst/>
              <a:cxnLst/>
              <a:rect l="0" t="0" r="0" b="0"/>
              <a:pathLst>
                <a:path w="275806" h="619544">
                  <a:moveTo>
                    <a:pt x="235953" y="0"/>
                  </a:moveTo>
                  <a:lnTo>
                    <a:pt x="275806" y="0"/>
                  </a:lnTo>
                  <a:lnTo>
                    <a:pt x="275806" y="107813"/>
                  </a:lnTo>
                  <a:lnTo>
                    <a:pt x="183312" y="360680"/>
                  </a:lnTo>
                  <a:lnTo>
                    <a:pt x="275806" y="360680"/>
                  </a:lnTo>
                  <a:lnTo>
                    <a:pt x="275806" y="429958"/>
                  </a:lnTo>
                  <a:lnTo>
                    <a:pt x="156947" y="429958"/>
                  </a:lnTo>
                  <a:lnTo>
                    <a:pt x="87693" y="619544"/>
                  </a:lnTo>
                  <a:lnTo>
                    <a:pt x="0" y="619544"/>
                  </a:lnTo>
                  <a:lnTo>
                    <a:pt x="235953"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35"/>
            <p:cNvSpPr/>
            <p:nvPr/>
          </p:nvSpPr>
          <p:spPr>
            <a:xfrm>
              <a:off x="2194258" y="1985217"/>
              <a:ext cx="255581" cy="618668"/>
            </a:xfrm>
            <a:custGeom>
              <a:avLst/>
              <a:gdLst/>
              <a:ahLst/>
              <a:cxnLst/>
              <a:rect l="0" t="0" r="0" b="0"/>
              <a:pathLst>
                <a:path w="255581" h="618668">
                  <a:moveTo>
                    <a:pt x="180607" y="0"/>
                  </a:moveTo>
                  <a:lnTo>
                    <a:pt x="250736" y="0"/>
                  </a:lnTo>
                  <a:lnTo>
                    <a:pt x="223583" y="187719"/>
                  </a:lnTo>
                  <a:lnTo>
                    <a:pt x="255581" y="187719"/>
                  </a:lnTo>
                  <a:lnTo>
                    <a:pt x="255581" y="255372"/>
                  </a:lnTo>
                  <a:lnTo>
                    <a:pt x="213919" y="255372"/>
                  </a:lnTo>
                  <a:lnTo>
                    <a:pt x="199923" y="350190"/>
                  </a:lnTo>
                  <a:lnTo>
                    <a:pt x="255581" y="350190"/>
                  </a:lnTo>
                  <a:lnTo>
                    <a:pt x="255581" y="417678"/>
                  </a:lnTo>
                  <a:lnTo>
                    <a:pt x="191122" y="417678"/>
                  </a:lnTo>
                  <a:lnTo>
                    <a:pt x="162192" y="618668"/>
                  </a:lnTo>
                  <a:lnTo>
                    <a:pt x="91148" y="618668"/>
                  </a:lnTo>
                  <a:lnTo>
                    <a:pt x="121844" y="417678"/>
                  </a:lnTo>
                  <a:lnTo>
                    <a:pt x="0" y="417678"/>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36"/>
            <p:cNvSpPr/>
            <p:nvPr/>
          </p:nvSpPr>
          <p:spPr>
            <a:xfrm>
              <a:off x="1054166" y="1984341"/>
              <a:ext cx="523519" cy="619544"/>
            </a:xfrm>
            <a:custGeom>
              <a:avLst/>
              <a:gdLst/>
              <a:ahLst/>
              <a:cxnLst/>
              <a:rect l="0" t="0" r="0" b="0"/>
              <a:pathLst>
                <a:path w="523519" h="619544">
                  <a:moveTo>
                    <a:pt x="0" y="0"/>
                  </a:moveTo>
                  <a:lnTo>
                    <a:pt x="97358" y="0"/>
                  </a:lnTo>
                  <a:lnTo>
                    <a:pt x="260477" y="262331"/>
                  </a:lnTo>
                  <a:lnTo>
                    <a:pt x="425323" y="0"/>
                  </a:lnTo>
                  <a:lnTo>
                    <a:pt x="523519" y="0"/>
                  </a:lnTo>
                  <a:lnTo>
                    <a:pt x="300838" y="336029"/>
                  </a:lnTo>
                  <a:lnTo>
                    <a:pt x="300838" y="619544"/>
                  </a:lnTo>
                  <a:lnTo>
                    <a:pt x="217475" y="619544"/>
                  </a:lnTo>
                  <a:lnTo>
                    <a:pt x="217475" y="336029"/>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3" name="Shape 37"/>
            <p:cNvSpPr/>
            <p:nvPr/>
          </p:nvSpPr>
          <p:spPr>
            <a:xfrm>
              <a:off x="844591" y="1984341"/>
              <a:ext cx="271450" cy="619544"/>
            </a:xfrm>
            <a:custGeom>
              <a:avLst/>
              <a:gdLst/>
              <a:ahLst/>
              <a:cxnLst/>
              <a:rect l="0" t="0" r="0" b="0"/>
              <a:pathLst>
                <a:path w="271450" h="619544">
                  <a:moveTo>
                    <a:pt x="0" y="0"/>
                  </a:moveTo>
                  <a:lnTo>
                    <a:pt x="46063" y="0"/>
                  </a:lnTo>
                  <a:lnTo>
                    <a:pt x="271450" y="619544"/>
                  </a:lnTo>
                  <a:lnTo>
                    <a:pt x="184645" y="619544"/>
                  </a:lnTo>
                  <a:lnTo>
                    <a:pt x="117056" y="429958"/>
                  </a:lnTo>
                  <a:lnTo>
                    <a:pt x="0" y="429958"/>
                  </a:lnTo>
                  <a:lnTo>
                    <a:pt x="0" y="360680"/>
                  </a:lnTo>
                  <a:lnTo>
                    <a:pt x="92494" y="360680"/>
                  </a:lnTo>
                  <a:lnTo>
                    <a:pt x="2184" y="101841"/>
                  </a:lnTo>
                  <a:lnTo>
                    <a:pt x="0" y="107813"/>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4" name="Shape 38"/>
            <p:cNvSpPr/>
            <p:nvPr/>
          </p:nvSpPr>
          <p:spPr>
            <a:xfrm>
              <a:off x="1582499" y="1968568"/>
              <a:ext cx="509550" cy="651040"/>
            </a:xfrm>
            <a:custGeom>
              <a:avLst/>
              <a:gdLst/>
              <a:ahLst/>
              <a:cxnLst/>
              <a:rect l="0" t="0" r="0" b="0"/>
              <a:pathLst>
                <a:path w="509550" h="651040">
                  <a:moveTo>
                    <a:pt x="249085" y="0"/>
                  </a:moveTo>
                  <a:cubicBezTo>
                    <a:pt x="280060" y="0"/>
                    <a:pt x="310033" y="2896"/>
                    <a:pt x="339001" y="8789"/>
                  </a:cubicBezTo>
                  <a:cubicBezTo>
                    <a:pt x="367970" y="14618"/>
                    <a:pt x="394982" y="27204"/>
                    <a:pt x="420065" y="46469"/>
                  </a:cubicBezTo>
                  <a:cubicBezTo>
                    <a:pt x="433553" y="56972"/>
                    <a:pt x="444817" y="67653"/>
                    <a:pt x="453923" y="78524"/>
                  </a:cubicBezTo>
                  <a:cubicBezTo>
                    <a:pt x="462915" y="89395"/>
                    <a:pt x="470357" y="100597"/>
                    <a:pt x="476250" y="112306"/>
                  </a:cubicBezTo>
                  <a:cubicBezTo>
                    <a:pt x="482067" y="124003"/>
                    <a:pt x="486613" y="136246"/>
                    <a:pt x="489801" y="149149"/>
                  </a:cubicBezTo>
                  <a:cubicBezTo>
                    <a:pt x="493039" y="162065"/>
                    <a:pt x="496087" y="175743"/>
                    <a:pt x="499009" y="190360"/>
                  </a:cubicBezTo>
                  <a:lnTo>
                    <a:pt x="415773" y="195669"/>
                  </a:lnTo>
                  <a:cubicBezTo>
                    <a:pt x="415773" y="186881"/>
                    <a:pt x="413957" y="175006"/>
                    <a:pt x="410464" y="160134"/>
                  </a:cubicBezTo>
                  <a:cubicBezTo>
                    <a:pt x="406984" y="145237"/>
                    <a:pt x="399657" y="130683"/>
                    <a:pt x="388544" y="116675"/>
                  </a:cubicBezTo>
                  <a:cubicBezTo>
                    <a:pt x="377432" y="102629"/>
                    <a:pt x="361353" y="90284"/>
                    <a:pt x="340271" y="79819"/>
                  </a:cubicBezTo>
                  <a:cubicBezTo>
                    <a:pt x="319253" y="69367"/>
                    <a:pt x="291160" y="64071"/>
                    <a:pt x="256083" y="64071"/>
                  </a:cubicBezTo>
                  <a:cubicBezTo>
                    <a:pt x="241452" y="64071"/>
                    <a:pt x="225844" y="65507"/>
                    <a:pt x="209182" y="68428"/>
                  </a:cubicBezTo>
                  <a:cubicBezTo>
                    <a:pt x="192481" y="71348"/>
                    <a:pt x="177152" y="76644"/>
                    <a:pt x="163132" y="84201"/>
                  </a:cubicBezTo>
                  <a:cubicBezTo>
                    <a:pt x="149111" y="91846"/>
                    <a:pt x="137566" y="101753"/>
                    <a:pt x="128486" y="114071"/>
                  </a:cubicBezTo>
                  <a:cubicBezTo>
                    <a:pt x="119494" y="126302"/>
                    <a:pt x="114884" y="142177"/>
                    <a:pt x="114884" y="161379"/>
                  </a:cubicBezTo>
                  <a:cubicBezTo>
                    <a:pt x="114884" y="176619"/>
                    <a:pt x="118110" y="189382"/>
                    <a:pt x="124549" y="199581"/>
                  </a:cubicBezTo>
                  <a:cubicBezTo>
                    <a:pt x="131001" y="209830"/>
                    <a:pt x="139624" y="218770"/>
                    <a:pt x="150432" y="226378"/>
                  </a:cubicBezTo>
                  <a:cubicBezTo>
                    <a:pt x="161227" y="233934"/>
                    <a:pt x="174270" y="240271"/>
                    <a:pt x="189433" y="245161"/>
                  </a:cubicBezTo>
                  <a:cubicBezTo>
                    <a:pt x="204622" y="250216"/>
                    <a:pt x="221018" y="254736"/>
                    <a:pt x="238557" y="258800"/>
                  </a:cubicBezTo>
                  <a:lnTo>
                    <a:pt x="351727" y="286017"/>
                  </a:lnTo>
                  <a:cubicBezTo>
                    <a:pt x="358699" y="287845"/>
                    <a:pt x="371005" y="291274"/>
                    <a:pt x="388544" y="296532"/>
                  </a:cubicBezTo>
                  <a:cubicBezTo>
                    <a:pt x="406095" y="301790"/>
                    <a:pt x="423774" y="310744"/>
                    <a:pt x="441630" y="323329"/>
                  </a:cubicBezTo>
                  <a:cubicBezTo>
                    <a:pt x="459448" y="335877"/>
                    <a:pt x="475183" y="352844"/>
                    <a:pt x="488912" y="374129"/>
                  </a:cubicBezTo>
                  <a:cubicBezTo>
                    <a:pt x="502704" y="395504"/>
                    <a:pt x="509550" y="423202"/>
                    <a:pt x="509550" y="457136"/>
                  </a:cubicBezTo>
                  <a:cubicBezTo>
                    <a:pt x="509550" y="463538"/>
                    <a:pt x="509079" y="471500"/>
                    <a:pt x="508241" y="480809"/>
                  </a:cubicBezTo>
                  <a:cubicBezTo>
                    <a:pt x="507340" y="490169"/>
                    <a:pt x="505219" y="500532"/>
                    <a:pt x="501663" y="511975"/>
                  </a:cubicBezTo>
                  <a:cubicBezTo>
                    <a:pt x="498120" y="523443"/>
                    <a:pt x="493039" y="535343"/>
                    <a:pt x="486283" y="547942"/>
                  </a:cubicBezTo>
                  <a:cubicBezTo>
                    <a:pt x="479590" y="560553"/>
                    <a:pt x="470052" y="572668"/>
                    <a:pt x="457810" y="584327"/>
                  </a:cubicBezTo>
                  <a:cubicBezTo>
                    <a:pt x="449021" y="592595"/>
                    <a:pt x="438950" y="600773"/>
                    <a:pt x="427546" y="608940"/>
                  </a:cubicBezTo>
                  <a:cubicBezTo>
                    <a:pt x="416154" y="617169"/>
                    <a:pt x="402577" y="624243"/>
                    <a:pt x="386766" y="630428"/>
                  </a:cubicBezTo>
                  <a:cubicBezTo>
                    <a:pt x="371005" y="636575"/>
                    <a:pt x="352857" y="641566"/>
                    <a:pt x="332397" y="645376"/>
                  </a:cubicBezTo>
                  <a:cubicBezTo>
                    <a:pt x="311925" y="649174"/>
                    <a:pt x="288544" y="651040"/>
                    <a:pt x="262204" y="651040"/>
                  </a:cubicBezTo>
                  <a:cubicBezTo>
                    <a:pt x="256997" y="651040"/>
                    <a:pt x="248348" y="650736"/>
                    <a:pt x="236423" y="650151"/>
                  </a:cubicBezTo>
                  <a:cubicBezTo>
                    <a:pt x="224384" y="649580"/>
                    <a:pt x="210541" y="647967"/>
                    <a:pt x="194691" y="645376"/>
                  </a:cubicBezTo>
                  <a:cubicBezTo>
                    <a:pt x="178956" y="642722"/>
                    <a:pt x="162103" y="638505"/>
                    <a:pt x="144247" y="632625"/>
                  </a:cubicBezTo>
                  <a:cubicBezTo>
                    <a:pt x="126479" y="626783"/>
                    <a:pt x="109372" y="618630"/>
                    <a:pt x="92964" y="608114"/>
                  </a:cubicBezTo>
                  <a:cubicBezTo>
                    <a:pt x="72517" y="594627"/>
                    <a:pt x="56337" y="579425"/>
                    <a:pt x="44336" y="562419"/>
                  </a:cubicBezTo>
                  <a:cubicBezTo>
                    <a:pt x="32322" y="545503"/>
                    <a:pt x="23139" y="528854"/>
                    <a:pt x="16739" y="512394"/>
                  </a:cubicBezTo>
                  <a:cubicBezTo>
                    <a:pt x="10249" y="495998"/>
                    <a:pt x="6020" y="480975"/>
                    <a:pt x="4001" y="467233"/>
                  </a:cubicBezTo>
                  <a:cubicBezTo>
                    <a:pt x="1956" y="453492"/>
                    <a:pt x="597" y="443395"/>
                    <a:pt x="0" y="436944"/>
                  </a:cubicBezTo>
                  <a:lnTo>
                    <a:pt x="88608" y="425552"/>
                  </a:lnTo>
                  <a:cubicBezTo>
                    <a:pt x="88608" y="429654"/>
                    <a:pt x="89052" y="436473"/>
                    <a:pt x="89941" y="446163"/>
                  </a:cubicBezTo>
                  <a:cubicBezTo>
                    <a:pt x="90831" y="455778"/>
                    <a:pt x="93142" y="466496"/>
                    <a:pt x="96939" y="478155"/>
                  </a:cubicBezTo>
                  <a:cubicBezTo>
                    <a:pt x="100711" y="489928"/>
                    <a:pt x="106299" y="502196"/>
                    <a:pt x="113602" y="515048"/>
                  </a:cubicBezTo>
                  <a:cubicBezTo>
                    <a:pt x="120891" y="527965"/>
                    <a:pt x="131115" y="539623"/>
                    <a:pt x="144247" y="550139"/>
                  </a:cubicBezTo>
                  <a:cubicBezTo>
                    <a:pt x="157455" y="560692"/>
                    <a:pt x="173977" y="569290"/>
                    <a:pt x="193853" y="575996"/>
                  </a:cubicBezTo>
                  <a:cubicBezTo>
                    <a:pt x="213741" y="582714"/>
                    <a:pt x="237973" y="586207"/>
                    <a:pt x="266624" y="586207"/>
                  </a:cubicBezTo>
                  <a:cubicBezTo>
                    <a:pt x="279489" y="586207"/>
                    <a:pt x="294856" y="584480"/>
                    <a:pt x="312674" y="581305"/>
                  </a:cubicBezTo>
                  <a:cubicBezTo>
                    <a:pt x="330517" y="578130"/>
                    <a:pt x="347485" y="571894"/>
                    <a:pt x="363500" y="562890"/>
                  </a:cubicBezTo>
                  <a:cubicBezTo>
                    <a:pt x="379616" y="553822"/>
                    <a:pt x="393167" y="541122"/>
                    <a:pt x="404317" y="525145"/>
                  </a:cubicBezTo>
                  <a:cubicBezTo>
                    <a:pt x="415480" y="509016"/>
                    <a:pt x="421005" y="488087"/>
                    <a:pt x="421005" y="462394"/>
                  </a:cubicBezTo>
                  <a:cubicBezTo>
                    <a:pt x="421005" y="444805"/>
                    <a:pt x="417919" y="430378"/>
                    <a:pt x="411734" y="418935"/>
                  </a:cubicBezTo>
                  <a:cubicBezTo>
                    <a:pt x="405613" y="407480"/>
                    <a:pt x="397294" y="397904"/>
                    <a:pt x="386766" y="390055"/>
                  </a:cubicBezTo>
                  <a:cubicBezTo>
                    <a:pt x="376250" y="382143"/>
                    <a:pt x="363843" y="375945"/>
                    <a:pt x="349491" y="371577"/>
                  </a:cubicBezTo>
                  <a:cubicBezTo>
                    <a:pt x="335191" y="367208"/>
                    <a:pt x="319824" y="363245"/>
                    <a:pt x="303466" y="359702"/>
                  </a:cubicBezTo>
                  <a:lnTo>
                    <a:pt x="247333" y="348323"/>
                  </a:lnTo>
                  <a:cubicBezTo>
                    <a:pt x="212280" y="341287"/>
                    <a:pt x="181280" y="332969"/>
                    <a:pt x="154406" y="323329"/>
                  </a:cubicBezTo>
                  <a:cubicBezTo>
                    <a:pt x="127470" y="313652"/>
                    <a:pt x="104826" y="301943"/>
                    <a:pt x="86398" y="288201"/>
                  </a:cubicBezTo>
                  <a:cubicBezTo>
                    <a:pt x="67996" y="274460"/>
                    <a:pt x="53962" y="258026"/>
                    <a:pt x="44336" y="239128"/>
                  </a:cubicBezTo>
                  <a:cubicBezTo>
                    <a:pt x="34633" y="220078"/>
                    <a:pt x="29845" y="197701"/>
                    <a:pt x="29845" y="171945"/>
                  </a:cubicBezTo>
                  <a:cubicBezTo>
                    <a:pt x="29845" y="147371"/>
                    <a:pt x="34951" y="124841"/>
                    <a:pt x="45174" y="104394"/>
                  </a:cubicBezTo>
                  <a:cubicBezTo>
                    <a:pt x="55385" y="83934"/>
                    <a:pt x="69888" y="66091"/>
                    <a:pt x="88608" y="50902"/>
                  </a:cubicBezTo>
                  <a:cubicBezTo>
                    <a:pt x="103226" y="38621"/>
                    <a:pt x="118402" y="29083"/>
                    <a:pt x="134176" y="22378"/>
                  </a:cubicBezTo>
                  <a:cubicBezTo>
                    <a:pt x="149974" y="15659"/>
                    <a:pt x="165189" y="10516"/>
                    <a:pt x="179768" y="6972"/>
                  </a:cubicBezTo>
                  <a:cubicBezTo>
                    <a:pt x="194412" y="3480"/>
                    <a:pt x="207772" y="1397"/>
                    <a:pt x="219685" y="877"/>
                  </a:cubicBezTo>
                  <a:cubicBezTo>
                    <a:pt x="231711" y="254"/>
                    <a:pt x="241452" y="0"/>
                    <a:pt x="249085"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39"/>
            <p:cNvSpPr/>
            <p:nvPr/>
          </p:nvSpPr>
          <p:spPr>
            <a:xfrm>
              <a:off x="2449839" y="1985217"/>
              <a:ext cx="255657" cy="618668"/>
            </a:xfrm>
            <a:custGeom>
              <a:avLst/>
              <a:gdLst/>
              <a:ahLst/>
              <a:cxnLst/>
              <a:rect l="0" t="0" r="0" b="0"/>
              <a:pathLst>
                <a:path w="255657" h="618668">
                  <a:moveTo>
                    <a:pt x="92475" y="0"/>
                  </a:moveTo>
                  <a:lnTo>
                    <a:pt x="160991" y="0"/>
                  </a:lnTo>
                  <a:lnTo>
                    <a:pt x="134626" y="187719"/>
                  </a:lnTo>
                  <a:lnTo>
                    <a:pt x="255657" y="187719"/>
                  </a:lnTo>
                  <a:lnTo>
                    <a:pt x="255657" y="255372"/>
                  </a:lnTo>
                  <a:lnTo>
                    <a:pt x="125825" y="255372"/>
                  </a:lnTo>
                  <a:lnTo>
                    <a:pt x="111779" y="350190"/>
                  </a:lnTo>
                  <a:lnTo>
                    <a:pt x="233749" y="350190"/>
                  </a:lnTo>
                  <a:lnTo>
                    <a:pt x="233749" y="417678"/>
                  </a:lnTo>
                  <a:lnTo>
                    <a:pt x="102190" y="417678"/>
                  </a:lnTo>
                  <a:lnTo>
                    <a:pt x="73234" y="618668"/>
                  </a:lnTo>
                  <a:lnTo>
                    <a:pt x="3994" y="618668"/>
                  </a:lnTo>
                  <a:lnTo>
                    <a:pt x="32861" y="417678"/>
                  </a:lnTo>
                  <a:lnTo>
                    <a:pt x="0" y="417678"/>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40"/>
            <p:cNvSpPr/>
            <p:nvPr/>
          </p:nvSpPr>
          <p:spPr>
            <a:xfrm>
              <a:off x="1192061" y="296342"/>
              <a:ext cx="670827" cy="1398352"/>
            </a:xfrm>
            <a:custGeom>
              <a:avLst/>
              <a:gdLst/>
              <a:ahLst/>
              <a:cxnLst/>
              <a:rect l="0" t="0" r="0" b="0"/>
              <a:pathLst>
                <a:path w="670827" h="1398352">
                  <a:moveTo>
                    <a:pt x="669417" y="38"/>
                  </a:moveTo>
                  <a:lnTo>
                    <a:pt x="670827" y="103"/>
                  </a:lnTo>
                  <a:lnTo>
                    <a:pt x="670827" y="171192"/>
                  </a:lnTo>
                  <a:lnTo>
                    <a:pt x="669417" y="171056"/>
                  </a:lnTo>
                  <a:cubicBezTo>
                    <a:pt x="606285" y="171056"/>
                    <a:pt x="545973" y="183070"/>
                    <a:pt x="488543" y="208000"/>
                  </a:cubicBezTo>
                  <a:cubicBezTo>
                    <a:pt x="429717" y="232778"/>
                    <a:pt x="377190" y="268325"/>
                    <a:pt x="330416" y="314325"/>
                  </a:cubicBezTo>
                  <a:cubicBezTo>
                    <a:pt x="285686" y="359080"/>
                    <a:pt x="251015" y="410858"/>
                    <a:pt x="226911" y="469722"/>
                  </a:cubicBezTo>
                  <a:cubicBezTo>
                    <a:pt x="203505" y="529424"/>
                    <a:pt x="191440" y="591820"/>
                    <a:pt x="191440" y="656400"/>
                  </a:cubicBezTo>
                  <a:cubicBezTo>
                    <a:pt x="191440" y="720242"/>
                    <a:pt x="203505" y="781926"/>
                    <a:pt x="226911" y="841451"/>
                  </a:cubicBezTo>
                  <a:cubicBezTo>
                    <a:pt x="250317" y="899744"/>
                    <a:pt x="285064" y="951484"/>
                    <a:pt x="330416" y="997636"/>
                  </a:cubicBezTo>
                  <a:cubicBezTo>
                    <a:pt x="374396" y="1043026"/>
                    <a:pt x="426136" y="1078509"/>
                    <a:pt x="486397" y="1104785"/>
                  </a:cubicBezTo>
                  <a:cubicBezTo>
                    <a:pt x="545973" y="1129563"/>
                    <a:pt x="606996" y="1142314"/>
                    <a:pt x="669417" y="1142314"/>
                  </a:cubicBezTo>
                  <a:lnTo>
                    <a:pt x="670827" y="1142179"/>
                  </a:lnTo>
                  <a:lnTo>
                    <a:pt x="670827" y="1398352"/>
                  </a:lnTo>
                  <a:lnTo>
                    <a:pt x="589561" y="1348383"/>
                  </a:lnTo>
                  <a:cubicBezTo>
                    <a:pt x="561549" y="1330176"/>
                    <a:pt x="533092" y="1310707"/>
                    <a:pt x="504190" y="1289952"/>
                  </a:cubicBezTo>
                  <a:cubicBezTo>
                    <a:pt x="351727" y="1252334"/>
                    <a:pt x="229692" y="1174940"/>
                    <a:pt x="137490" y="1058011"/>
                  </a:cubicBezTo>
                  <a:cubicBezTo>
                    <a:pt x="46063" y="942315"/>
                    <a:pt x="0" y="806069"/>
                    <a:pt x="0" y="649935"/>
                  </a:cubicBezTo>
                  <a:cubicBezTo>
                    <a:pt x="0" y="565582"/>
                    <a:pt x="16993" y="483247"/>
                    <a:pt x="51029" y="403060"/>
                  </a:cubicBezTo>
                  <a:cubicBezTo>
                    <a:pt x="85789" y="322173"/>
                    <a:pt x="133998" y="251930"/>
                    <a:pt x="196418" y="191668"/>
                  </a:cubicBezTo>
                  <a:cubicBezTo>
                    <a:pt x="260947" y="129260"/>
                    <a:pt x="333985" y="81649"/>
                    <a:pt x="414122" y="49009"/>
                  </a:cubicBezTo>
                  <a:cubicBezTo>
                    <a:pt x="494995" y="16370"/>
                    <a:pt x="580047" y="0"/>
                    <a:pt x="669417" y="38"/>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41"/>
            <p:cNvSpPr/>
            <p:nvPr/>
          </p:nvSpPr>
          <p:spPr>
            <a:xfrm>
              <a:off x="1862888" y="296445"/>
              <a:ext cx="670865" cy="1542363"/>
            </a:xfrm>
            <a:custGeom>
              <a:avLst/>
              <a:gdLst/>
              <a:ahLst/>
              <a:cxnLst/>
              <a:rect l="0" t="0" r="0" b="0"/>
              <a:pathLst>
                <a:path w="670865" h="1542363">
                  <a:moveTo>
                    <a:pt x="0" y="0"/>
                  </a:moveTo>
                  <a:lnTo>
                    <a:pt x="65455" y="3008"/>
                  </a:lnTo>
                  <a:cubicBezTo>
                    <a:pt x="131669" y="9163"/>
                    <a:pt x="195923" y="24598"/>
                    <a:pt x="258140" y="49592"/>
                  </a:cubicBezTo>
                  <a:cubicBezTo>
                    <a:pt x="341045" y="83730"/>
                    <a:pt x="412712" y="131189"/>
                    <a:pt x="474408" y="191565"/>
                  </a:cubicBezTo>
                  <a:cubicBezTo>
                    <a:pt x="540398" y="256030"/>
                    <a:pt x="589331" y="327760"/>
                    <a:pt x="621233" y="405763"/>
                  </a:cubicBezTo>
                  <a:cubicBezTo>
                    <a:pt x="654520" y="483881"/>
                    <a:pt x="670865" y="568971"/>
                    <a:pt x="670865" y="661960"/>
                  </a:cubicBezTo>
                  <a:cubicBezTo>
                    <a:pt x="670865" y="812379"/>
                    <a:pt x="624763" y="943570"/>
                    <a:pt x="531812" y="1054974"/>
                  </a:cubicBezTo>
                  <a:cubicBezTo>
                    <a:pt x="438963" y="1166366"/>
                    <a:pt x="312052" y="1245157"/>
                    <a:pt x="149669" y="1289848"/>
                  </a:cubicBezTo>
                  <a:cubicBezTo>
                    <a:pt x="226923" y="1324621"/>
                    <a:pt x="293586" y="1348763"/>
                    <a:pt x="349618" y="1362925"/>
                  </a:cubicBezTo>
                  <a:cubicBezTo>
                    <a:pt x="408457" y="1377859"/>
                    <a:pt x="464515" y="1385657"/>
                    <a:pt x="516242" y="1385657"/>
                  </a:cubicBezTo>
                  <a:cubicBezTo>
                    <a:pt x="531152" y="1385657"/>
                    <a:pt x="550304" y="1384209"/>
                    <a:pt x="573684" y="1382013"/>
                  </a:cubicBezTo>
                  <a:cubicBezTo>
                    <a:pt x="585102" y="1381352"/>
                    <a:pt x="607720" y="1377859"/>
                    <a:pt x="641083" y="1371459"/>
                  </a:cubicBezTo>
                  <a:lnTo>
                    <a:pt x="648144" y="1389823"/>
                  </a:lnTo>
                  <a:lnTo>
                    <a:pt x="477990" y="1540280"/>
                  </a:lnTo>
                  <a:lnTo>
                    <a:pt x="460908" y="1542363"/>
                  </a:lnTo>
                  <a:lnTo>
                    <a:pt x="435406" y="1542363"/>
                  </a:lnTo>
                  <a:cubicBezTo>
                    <a:pt x="353199" y="1542363"/>
                    <a:pt x="260946" y="1521128"/>
                    <a:pt x="158826" y="1478608"/>
                  </a:cubicBezTo>
                  <a:cubicBezTo>
                    <a:pt x="108140" y="1456968"/>
                    <a:pt x="55676" y="1430533"/>
                    <a:pt x="1433" y="1399130"/>
                  </a:cubicBezTo>
                  <a:lnTo>
                    <a:pt x="0" y="1398249"/>
                  </a:lnTo>
                  <a:lnTo>
                    <a:pt x="0" y="1142076"/>
                  </a:lnTo>
                  <a:lnTo>
                    <a:pt x="93345" y="1133162"/>
                  </a:lnTo>
                  <a:cubicBezTo>
                    <a:pt x="123933" y="1127133"/>
                    <a:pt x="153549" y="1118094"/>
                    <a:pt x="182270" y="1106054"/>
                  </a:cubicBezTo>
                  <a:cubicBezTo>
                    <a:pt x="239661" y="1081277"/>
                    <a:pt x="291414" y="1045043"/>
                    <a:pt x="338988" y="997533"/>
                  </a:cubicBezTo>
                  <a:cubicBezTo>
                    <a:pt x="384365" y="952105"/>
                    <a:pt x="419112" y="900326"/>
                    <a:pt x="443192" y="841462"/>
                  </a:cubicBezTo>
                  <a:cubicBezTo>
                    <a:pt x="467296" y="782547"/>
                    <a:pt x="479387" y="720875"/>
                    <a:pt x="479387" y="656296"/>
                  </a:cubicBezTo>
                  <a:cubicBezTo>
                    <a:pt x="479387" y="591717"/>
                    <a:pt x="467296" y="529944"/>
                    <a:pt x="443192" y="472477"/>
                  </a:cubicBezTo>
                  <a:cubicBezTo>
                    <a:pt x="419786" y="415072"/>
                    <a:pt x="384365" y="361783"/>
                    <a:pt x="337553" y="314222"/>
                  </a:cubicBezTo>
                  <a:cubicBezTo>
                    <a:pt x="291414" y="266762"/>
                    <a:pt x="240398" y="231265"/>
                    <a:pt x="182981" y="207897"/>
                  </a:cubicBezTo>
                  <a:cubicBezTo>
                    <a:pt x="154229" y="195432"/>
                    <a:pt x="124434" y="186196"/>
                    <a:pt x="93676" y="180077"/>
                  </a:cubicBezTo>
                  <a:lnTo>
                    <a:pt x="0" y="171089"/>
                  </a:lnTo>
                  <a:lnTo>
                    <a:pt x="0"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42"/>
            <p:cNvSpPr/>
            <p:nvPr/>
          </p:nvSpPr>
          <p:spPr>
            <a:xfrm>
              <a:off x="1394799" y="0"/>
              <a:ext cx="1040562" cy="1439380"/>
            </a:xfrm>
            <a:custGeom>
              <a:avLst/>
              <a:gdLst/>
              <a:ahLst/>
              <a:cxnLst/>
              <a:rect l="0" t="0" r="0" b="0"/>
              <a:pathLst>
                <a:path w="1040562" h="1439380">
                  <a:moveTo>
                    <a:pt x="1040562" y="0"/>
                  </a:moveTo>
                  <a:cubicBezTo>
                    <a:pt x="708571" y="497370"/>
                    <a:pt x="540372" y="942963"/>
                    <a:pt x="445084" y="1439380"/>
                  </a:cubicBezTo>
                  <a:cubicBezTo>
                    <a:pt x="434911" y="1438860"/>
                    <a:pt x="424840" y="1437983"/>
                    <a:pt x="414846" y="1436878"/>
                  </a:cubicBezTo>
                  <a:cubicBezTo>
                    <a:pt x="324434" y="1229449"/>
                    <a:pt x="181635" y="1019467"/>
                    <a:pt x="0" y="842569"/>
                  </a:cubicBezTo>
                  <a:cubicBezTo>
                    <a:pt x="3670" y="827633"/>
                    <a:pt x="7975" y="813067"/>
                    <a:pt x="12992" y="798703"/>
                  </a:cubicBezTo>
                  <a:cubicBezTo>
                    <a:pt x="110046" y="842353"/>
                    <a:pt x="216611" y="911313"/>
                    <a:pt x="338150" y="1045515"/>
                  </a:cubicBezTo>
                  <a:cubicBezTo>
                    <a:pt x="456412" y="603123"/>
                    <a:pt x="794766" y="192456"/>
                    <a:pt x="1040562"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43"/>
            <p:cNvSpPr/>
            <p:nvPr/>
          </p:nvSpPr>
          <p:spPr>
            <a:xfrm>
              <a:off x="2744841" y="1985218"/>
              <a:ext cx="423202" cy="642341"/>
            </a:xfrm>
            <a:custGeom>
              <a:avLst/>
              <a:gdLst/>
              <a:ahLst/>
              <a:cxnLst/>
              <a:rect l="0" t="0" r="0" b="0"/>
              <a:pathLst>
                <a:path w="423202" h="642341">
                  <a:moveTo>
                    <a:pt x="222986" y="0"/>
                  </a:moveTo>
                  <a:cubicBezTo>
                    <a:pt x="284353" y="0"/>
                    <a:pt x="332930" y="17018"/>
                    <a:pt x="368681" y="51054"/>
                  </a:cubicBezTo>
                  <a:cubicBezTo>
                    <a:pt x="404470" y="85090"/>
                    <a:pt x="422326" y="127305"/>
                    <a:pt x="422326" y="177622"/>
                  </a:cubicBezTo>
                  <a:cubicBezTo>
                    <a:pt x="422326" y="203212"/>
                    <a:pt x="417055" y="228359"/>
                    <a:pt x="406641" y="253073"/>
                  </a:cubicBezTo>
                  <a:cubicBezTo>
                    <a:pt x="396177" y="277850"/>
                    <a:pt x="378778" y="303873"/>
                    <a:pt x="354521" y="331178"/>
                  </a:cubicBezTo>
                  <a:cubicBezTo>
                    <a:pt x="330213" y="358572"/>
                    <a:pt x="289890" y="396087"/>
                    <a:pt x="233490" y="443814"/>
                  </a:cubicBezTo>
                  <a:cubicBezTo>
                    <a:pt x="186360" y="483374"/>
                    <a:pt x="156134" y="510222"/>
                    <a:pt x="142735" y="524319"/>
                  </a:cubicBezTo>
                  <a:cubicBezTo>
                    <a:pt x="129362" y="538429"/>
                    <a:pt x="118339" y="552641"/>
                    <a:pt x="109626" y="566839"/>
                  </a:cubicBezTo>
                  <a:lnTo>
                    <a:pt x="423202" y="566839"/>
                  </a:lnTo>
                  <a:lnTo>
                    <a:pt x="423202" y="642341"/>
                  </a:lnTo>
                  <a:lnTo>
                    <a:pt x="572" y="642341"/>
                  </a:lnTo>
                  <a:cubicBezTo>
                    <a:pt x="0" y="623405"/>
                    <a:pt x="3048" y="605244"/>
                    <a:pt x="9728" y="587807"/>
                  </a:cubicBezTo>
                  <a:cubicBezTo>
                    <a:pt x="20498" y="558978"/>
                    <a:pt x="37732" y="530619"/>
                    <a:pt x="61404" y="502730"/>
                  </a:cubicBezTo>
                  <a:cubicBezTo>
                    <a:pt x="85115" y="474776"/>
                    <a:pt x="119342" y="442506"/>
                    <a:pt x="164147" y="405816"/>
                  </a:cubicBezTo>
                  <a:cubicBezTo>
                    <a:pt x="233616" y="348793"/>
                    <a:pt x="280594" y="303657"/>
                    <a:pt x="304990" y="270345"/>
                  </a:cubicBezTo>
                  <a:cubicBezTo>
                    <a:pt x="329451" y="236995"/>
                    <a:pt x="341643" y="205511"/>
                    <a:pt x="341643" y="175844"/>
                  </a:cubicBezTo>
                  <a:cubicBezTo>
                    <a:pt x="341643" y="144729"/>
                    <a:pt x="330517" y="118491"/>
                    <a:pt x="308267" y="97117"/>
                  </a:cubicBezTo>
                  <a:cubicBezTo>
                    <a:pt x="286017" y="75717"/>
                    <a:pt x="257035" y="64998"/>
                    <a:pt x="221285" y="64998"/>
                  </a:cubicBezTo>
                  <a:cubicBezTo>
                    <a:pt x="183452" y="64998"/>
                    <a:pt x="153251" y="76403"/>
                    <a:pt x="130569" y="99034"/>
                  </a:cubicBezTo>
                  <a:cubicBezTo>
                    <a:pt x="107848" y="121768"/>
                    <a:pt x="96393" y="153162"/>
                    <a:pt x="96088" y="193281"/>
                  </a:cubicBezTo>
                  <a:lnTo>
                    <a:pt x="15405" y="185052"/>
                  </a:lnTo>
                  <a:cubicBezTo>
                    <a:pt x="20904" y="124790"/>
                    <a:pt x="41745" y="78943"/>
                    <a:pt x="77762" y="47358"/>
                  </a:cubicBezTo>
                  <a:cubicBezTo>
                    <a:pt x="113805" y="15811"/>
                    <a:pt x="162242" y="0"/>
                    <a:pt x="222986" y="0"/>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0" name="Shape 44"/>
            <p:cNvSpPr/>
            <p:nvPr/>
          </p:nvSpPr>
          <p:spPr>
            <a:xfrm>
              <a:off x="3245533" y="2475916"/>
              <a:ext cx="197263" cy="166967"/>
            </a:xfrm>
            <a:custGeom>
              <a:avLst/>
              <a:gdLst/>
              <a:ahLst/>
              <a:cxnLst/>
              <a:rect l="0" t="0" r="0" b="0"/>
              <a:pathLst>
                <a:path w="197263" h="166967">
                  <a:moveTo>
                    <a:pt x="76264" y="0"/>
                  </a:moveTo>
                  <a:cubicBezTo>
                    <a:pt x="82728" y="35763"/>
                    <a:pt x="95072" y="61671"/>
                    <a:pt x="113297" y="77750"/>
                  </a:cubicBezTo>
                  <a:cubicBezTo>
                    <a:pt x="131509" y="93891"/>
                    <a:pt x="154877" y="101956"/>
                    <a:pt x="183388" y="101956"/>
                  </a:cubicBezTo>
                  <a:lnTo>
                    <a:pt x="197263" y="100266"/>
                  </a:lnTo>
                  <a:lnTo>
                    <a:pt x="197263" y="165886"/>
                  </a:lnTo>
                  <a:lnTo>
                    <a:pt x="181648" y="166967"/>
                  </a:lnTo>
                  <a:cubicBezTo>
                    <a:pt x="131077" y="166967"/>
                    <a:pt x="89764" y="152959"/>
                    <a:pt x="57785" y="125006"/>
                  </a:cubicBezTo>
                  <a:cubicBezTo>
                    <a:pt x="25717" y="97015"/>
                    <a:pt x="6464" y="57721"/>
                    <a:pt x="0" y="7086"/>
                  </a:cubicBezTo>
                  <a:lnTo>
                    <a:pt x="76264"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1" name="Shape 45"/>
            <p:cNvSpPr/>
            <p:nvPr/>
          </p:nvSpPr>
          <p:spPr>
            <a:xfrm>
              <a:off x="3233608" y="1985315"/>
              <a:ext cx="209188" cy="428257"/>
            </a:xfrm>
            <a:custGeom>
              <a:avLst/>
              <a:gdLst/>
              <a:ahLst/>
              <a:cxnLst/>
              <a:rect l="0" t="0" r="0" b="0"/>
              <a:pathLst>
                <a:path w="209188" h="428257">
                  <a:moveTo>
                    <a:pt x="203238" y="0"/>
                  </a:moveTo>
                  <a:lnTo>
                    <a:pt x="209188" y="835"/>
                  </a:lnTo>
                  <a:lnTo>
                    <a:pt x="209188" y="65826"/>
                  </a:lnTo>
                  <a:lnTo>
                    <a:pt x="187364" y="68121"/>
                  </a:lnTo>
                  <a:cubicBezTo>
                    <a:pt x="162626" y="73504"/>
                    <a:pt x="140440" y="86963"/>
                    <a:pt x="120790" y="108509"/>
                  </a:cubicBezTo>
                  <a:cubicBezTo>
                    <a:pt x="94653" y="137185"/>
                    <a:pt x="81559" y="174396"/>
                    <a:pt x="81559" y="220040"/>
                  </a:cubicBezTo>
                  <a:cubicBezTo>
                    <a:pt x="81559" y="261048"/>
                    <a:pt x="93993" y="294348"/>
                    <a:pt x="118834" y="320015"/>
                  </a:cubicBezTo>
                  <a:cubicBezTo>
                    <a:pt x="137446" y="339208"/>
                    <a:pt x="159344" y="351213"/>
                    <a:pt x="184490" y="356017"/>
                  </a:cubicBezTo>
                  <a:lnTo>
                    <a:pt x="209188" y="358279"/>
                  </a:lnTo>
                  <a:lnTo>
                    <a:pt x="209188" y="426000"/>
                  </a:lnTo>
                  <a:lnTo>
                    <a:pt x="191351" y="428257"/>
                  </a:lnTo>
                  <a:cubicBezTo>
                    <a:pt x="137871" y="428257"/>
                    <a:pt x="92596" y="408953"/>
                    <a:pt x="55563" y="370294"/>
                  </a:cubicBezTo>
                  <a:cubicBezTo>
                    <a:pt x="18542" y="331622"/>
                    <a:pt x="0" y="280670"/>
                    <a:pt x="0" y="217436"/>
                  </a:cubicBezTo>
                  <a:cubicBezTo>
                    <a:pt x="0" y="152133"/>
                    <a:pt x="19342" y="99555"/>
                    <a:pt x="57988" y="59754"/>
                  </a:cubicBezTo>
                  <a:cubicBezTo>
                    <a:pt x="96647" y="19939"/>
                    <a:pt x="145059" y="0"/>
                    <a:pt x="203238" y="0"/>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2" name="Shape 46"/>
            <p:cNvSpPr/>
            <p:nvPr/>
          </p:nvSpPr>
          <p:spPr>
            <a:xfrm>
              <a:off x="3442796" y="1986150"/>
              <a:ext cx="215779" cy="655652"/>
            </a:xfrm>
            <a:custGeom>
              <a:avLst/>
              <a:gdLst/>
              <a:ahLst/>
              <a:cxnLst/>
              <a:rect l="0" t="0" r="0" b="0"/>
              <a:pathLst>
                <a:path w="215779" h="655652">
                  <a:moveTo>
                    <a:pt x="0" y="0"/>
                  </a:moveTo>
                  <a:lnTo>
                    <a:pt x="54392" y="7628"/>
                  </a:lnTo>
                  <a:cubicBezTo>
                    <a:pt x="73606" y="13268"/>
                    <a:pt x="91923" y="21727"/>
                    <a:pt x="109353" y="32998"/>
                  </a:cubicBezTo>
                  <a:cubicBezTo>
                    <a:pt x="144177" y="55541"/>
                    <a:pt x="170631" y="87685"/>
                    <a:pt x="188690" y="129366"/>
                  </a:cubicBezTo>
                  <a:cubicBezTo>
                    <a:pt x="206775" y="171110"/>
                    <a:pt x="215779" y="231537"/>
                    <a:pt x="215779" y="310582"/>
                  </a:cubicBezTo>
                  <a:cubicBezTo>
                    <a:pt x="215779" y="392853"/>
                    <a:pt x="206839" y="458397"/>
                    <a:pt x="188906" y="507153"/>
                  </a:cubicBezTo>
                  <a:cubicBezTo>
                    <a:pt x="170974" y="555920"/>
                    <a:pt x="144291" y="593030"/>
                    <a:pt x="108896" y="618468"/>
                  </a:cubicBezTo>
                  <a:cubicBezTo>
                    <a:pt x="82321" y="637604"/>
                    <a:pt x="52339" y="649560"/>
                    <a:pt x="18933" y="654342"/>
                  </a:cubicBezTo>
                  <a:lnTo>
                    <a:pt x="0" y="655652"/>
                  </a:lnTo>
                  <a:lnTo>
                    <a:pt x="0" y="590032"/>
                  </a:lnTo>
                  <a:lnTo>
                    <a:pt x="20450" y="587542"/>
                  </a:lnTo>
                  <a:cubicBezTo>
                    <a:pt x="31137" y="584756"/>
                    <a:pt x="41072" y="580577"/>
                    <a:pt x="50260" y="575008"/>
                  </a:cubicBezTo>
                  <a:cubicBezTo>
                    <a:pt x="68624" y="563883"/>
                    <a:pt x="83712" y="549049"/>
                    <a:pt x="95447" y="530419"/>
                  </a:cubicBezTo>
                  <a:cubicBezTo>
                    <a:pt x="107182" y="511839"/>
                    <a:pt x="117075" y="486705"/>
                    <a:pt x="124974" y="455120"/>
                  </a:cubicBezTo>
                  <a:cubicBezTo>
                    <a:pt x="132924" y="423472"/>
                    <a:pt x="136900" y="391252"/>
                    <a:pt x="136900" y="358461"/>
                  </a:cubicBezTo>
                  <a:cubicBezTo>
                    <a:pt x="136900" y="354930"/>
                    <a:pt x="136760" y="349672"/>
                    <a:pt x="136442" y="342650"/>
                  </a:cubicBezTo>
                  <a:cubicBezTo>
                    <a:pt x="120593" y="367833"/>
                    <a:pt x="98914" y="388293"/>
                    <a:pt x="71419" y="403902"/>
                  </a:cubicBezTo>
                  <a:cubicBezTo>
                    <a:pt x="57684" y="411762"/>
                    <a:pt x="43377" y="417643"/>
                    <a:pt x="28500" y="421558"/>
                  </a:cubicBezTo>
                  <a:lnTo>
                    <a:pt x="0" y="425165"/>
                  </a:lnTo>
                  <a:lnTo>
                    <a:pt x="0" y="357444"/>
                  </a:lnTo>
                  <a:lnTo>
                    <a:pt x="1531" y="357584"/>
                  </a:lnTo>
                  <a:cubicBezTo>
                    <a:pt x="38284" y="357584"/>
                    <a:pt x="68510" y="344770"/>
                    <a:pt x="92145" y="319180"/>
                  </a:cubicBezTo>
                  <a:cubicBezTo>
                    <a:pt x="115779" y="293513"/>
                    <a:pt x="127629" y="258029"/>
                    <a:pt x="127629" y="212652"/>
                  </a:cubicBezTo>
                  <a:cubicBezTo>
                    <a:pt x="127629" y="167263"/>
                    <a:pt x="115526" y="131258"/>
                    <a:pt x="91268" y="104549"/>
                  </a:cubicBezTo>
                  <a:cubicBezTo>
                    <a:pt x="67024" y="77969"/>
                    <a:pt x="37865" y="64595"/>
                    <a:pt x="3766" y="64595"/>
                  </a:cubicBezTo>
                  <a:lnTo>
                    <a:pt x="0" y="64991"/>
                  </a:lnTo>
                  <a:lnTo>
                    <a:pt x="0"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21942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810000" y="1988699"/>
            <a:ext cx="7648575" cy="721911"/>
          </a:xfrm>
          <a:prstGeom prst="round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endParaRPr lang="en-US" sz="3000"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a:t>
            </a:r>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p>
        </p:txBody>
      </p:sp>
      <p:sp>
        <p:nvSpPr>
          <p:cNvPr id="3" name="TextBox 2">
            <a:extLst>
              <a:ext uri="{FF2B5EF4-FFF2-40B4-BE49-F238E27FC236}">
                <a16:creationId xmlns:a16="http://schemas.microsoft.com/office/drawing/2014/main" id="{3790245E-A2B9-4103-BACA-F059AB5CEF52}"/>
              </a:ext>
            </a:extLst>
          </p:cNvPr>
          <p:cNvSpPr txBox="1"/>
          <p:nvPr/>
        </p:nvSpPr>
        <p:spPr>
          <a:xfrm>
            <a:off x="872865" y="1050125"/>
            <a:ext cx="4856971"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Представление </a:t>
            </a:r>
            <a:r>
              <a:rPr lang="en-US" sz="3000" b="1" dirty="0" err="1">
                <a:solidFill>
                  <a:srgbClr val="30384B"/>
                </a:solidFill>
                <a:latin typeface="Arial" panose="020B0604020202020204" pitchFamily="34" charset="0"/>
                <a:ea typeface="Tahoma" panose="020B0604030504040204" pitchFamily="34" charset="0"/>
                <a:cs typeface="Arial" panose="020B0604020202020204" pitchFamily="34" charset="0"/>
              </a:rPr>
              <a:t>TestRun</a:t>
            </a:r>
            <a:r>
              <a:rPr lang="en-US" sz="3000" b="1" dirty="0">
                <a:solidFill>
                  <a:srgbClr val="30384B"/>
                </a:solidFill>
                <a:latin typeface="Arial" panose="020B0604020202020204" pitchFamily="34" charset="0"/>
                <a:ea typeface="Tahoma" panose="020B0604030504040204" pitchFamily="34" charset="0"/>
                <a:cs typeface="Arial" panose="020B0604020202020204" pitchFamily="34" charset="0"/>
              </a:rPr>
              <a:t> </a:t>
            </a:r>
            <a:endParaRPr lang="tr-TR"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453416"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Основные сущности</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aphicFrame>
        <p:nvGraphicFramePr>
          <p:cNvPr id="11" name="Diagram 10"/>
          <p:cNvGraphicFramePr/>
          <p:nvPr>
            <p:extLst>
              <p:ext uri="{D42A27DB-BD31-4B8C-83A1-F6EECF244321}">
                <p14:modId xmlns:p14="http://schemas.microsoft.com/office/powerpoint/2010/main" val="1059540186"/>
              </p:ext>
            </p:extLst>
          </p:nvPr>
        </p:nvGraphicFramePr>
        <p:xfrm>
          <a:off x="508000" y="1991668"/>
          <a:ext cx="1193800" cy="71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3134631" y="2118821"/>
            <a:ext cx="364202" cy="461665"/>
          </a:xfrm>
          <a:prstGeom prst="rect">
            <a:avLst/>
          </a:prstGeom>
          <a:noFill/>
        </p:spPr>
        <p:txBody>
          <a:bodyPr wrap="none" rtlCol="0">
            <a:spAutoFit/>
          </a:bodyPr>
          <a:lstStyle/>
          <a:p>
            <a:r>
              <a:rPr lang="en-US" sz="2400" b="1" dirty="0">
                <a:latin typeface="Arial" panose="020B0604020202020204" pitchFamily="34" charset="0"/>
                <a:ea typeface="Tahoma" panose="020B0604030504040204" pitchFamily="34" charset="0"/>
                <a:cs typeface="Arial" panose="020B0604020202020204" pitchFamily="34" charset="0"/>
              </a:rPr>
              <a:t>+</a:t>
            </a:r>
          </a:p>
        </p:txBody>
      </p:sp>
      <p:sp>
        <p:nvSpPr>
          <p:cNvPr id="13" name="TextBox 12"/>
          <p:cNvSpPr txBox="1"/>
          <p:nvPr/>
        </p:nvSpPr>
        <p:spPr>
          <a:xfrm>
            <a:off x="5877831" y="2819935"/>
            <a:ext cx="364202" cy="461665"/>
          </a:xfrm>
          <a:prstGeom prst="rect">
            <a:avLst/>
          </a:prstGeom>
          <a:noFill/>
        </p:spPr>
        <p:txBody>
          <a:bodyPr wrap="none" rtlCol="0">
            <a:spAutoFit/>
          </a:bodyPr>
          <a:lstStyle/>
          <a:p>
            <a:r>
              <a:rPr lang="en-US" sz="2400" b="1" dirty="0">
                <a:latin typeface="Arial" panose="020B0604020202020204" pitchFamily="34" charset="0"/>
                <a:ea typeface="Tahoma" panose="020B0604030504040204" pitchFamily="34" charset="0"/>
                <a:cs typeface="Arial" panose="020B0604020202020204" pitchFamily="34" charset="0"/>
              </a:rPr>
              <a:t>+</a:t>
            </a:r>
          </a:p>
        </p:txBody>
      </p:sp>
      <p:sp>
        <p:nvSpPr>
          <p:cNvPr id="14" name="Rounded Rectangle 13"/>
          <p:cNvSpPr/>
          <p:nvPr/>
        </p:nvSpPr>
        <p:spPr>
          <a:xfrm>
            <a:off x="1497606" y="3390926"/>
            <a:ext cx="9196788" cy="2637848"/>
          </a:xfrm>
          <a:prstGeom prst="roundRect">
            <a:avLst/>
          </a:prstGeom>
          <a:solidFill>
            <a:srgbClr val="787F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2780969288"/>
              </p:ext>
            </p:extLst>
          </p:nvPr>
        </p:nvGraphicFramePr>
        <p:xfrm>
          <a:off x="2032000" y="3616340"/>
          <a:ext cx="8128000" cy="2187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Rounded Rectangle 14"/>
          <p:cNvSpPr/>
          <p:nvPr/>
        </p:nvSpPr>
        <p:spPr>
          <a:xfrm>
            <a:off x="775250" y="1997530"/>
            <a:ext cx="2120350" cy="721911"/>
          </a:xfrm>
          <a:prstGeom prst="round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ID</a:t>
            </a:r>
            <a:endParaRPr lang="en-US" sz="3000" b="1" dirty="0">
              <a:solidFill>
                <a:schemeClr val="bg1"/>
              </a:solidFill>
              <a:latin typeface="Arial" panose="020B0604020202020204" pitchFamily="34" charset="0"/>
              <a:cs typeface="Arial" panose="020B0604020202020204" pitchFamily="34" charset="0"/>
            </a:endParaRPr>
          </a:p>
        </p:txBody>
      </p:sp>
      <p:grpSp>
        <p:nvGrpSpPr>
          <p:cNvPr id="16" name="Group 15"/>
          <p:cNvGrpSpPr/>
          <p:nvPr/>
        </p:nvGrpSpPr>
        <p:grpSpPr>
          <a:xfrm>
            <a:off x="10704013" y="21463"/>
            <a:ext cx="1365324" cy="985790"/>
            <a:chOff x="0" y="0"/>
            <a:chExt cx="3660130" cy="2642859"/>
          </a:xfrm>
        </p:grpSpPr>
        <p:sp>
          <p:nvSpPr>
            <p:cNvPr id="17"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3"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4"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30" name="Picture 29"/>
            <p:cNvPicPr/>
            <p:nvPr/>
          </p:nvPicPr>
          <p:blipFill>
            <a:blip r:embed="rId13"/>
            <a:stretch>
              <a:fillRect/>
            </a:stretch>
          </p:blipFill>
          <p:spPr>
            <a:xfrm>
              <a:off x="1186853" y="292066"/>
              <a:ext cx="1347216" cy="1548384"/>
            </a:xfrm>
            <a:prstGeom prst="rect">
              <a:avLst/>
            </a:prstGeom>
          </p:spPr>
        </p:pic>
        <p:pic>
          <p:nvPicPr>
            <p:cNvPr id="31" name="Picture 30"/>
            <p:cNvPicPr/>
            <p:nvPr/>
          </p:nvPicPr>
          <p:blipFill>
            <a:blip r:embed="rId13"/>
            <a:stretch>
              <a:fillRect/>
            </a:stretch>
          </p:blipFill>
          <p:spPr>
            <a:xfrm>
              <a:off x="1186853" y="292066"/>
              <a:ext cx="1347216" cy="1548384"/>
            </a:xfrm>
            <a:prstGeom prst="rect">
              <a:avLst/>
            </a:prstGeom>
          </p:spPr>
        </p:pic>
        <p:sp>
          <p:nvSpPr>
            <p:cNvPr id="32"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3"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4"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5"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6"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44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28387"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11</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383205" cy="707886"/>
          </a:xfrm>
          <a:prstGeom prst="rect">
            <a:avLst/>
          </a:prstGeom>
          <a:noFill/>
        </p:spPr>
        <p:txBody>
          <a:bodyPr wrap="none" rtlCol="0">
            <a:spAutoFit/>
          </a:bodyPr>
          <a:lstStyle/>
          <a:p>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Workflow </a:t>
            </a:r>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сущностей</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1732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31" name="Freeform 30"/>
          <p:cNvSpPr/>
          <p:nvPr/>
        </p:nvSpPr>
        <p:spPr>
          <a:xfrm>
            <a:off x="3439624" y="1849487"/>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rPr>
              <a:t>TestExtractors</a:t>
            </a:r>
          </a:p>
        </p:txBody>
      </p:sp>
      <p:sp>
        <p:nvSpPr>
          <p:cNvPr id="32" name="Freeform 31"/>
          <p:cNvSpPr/>
          <p:nvPr/>
        </p:nvSpPr>
        <p:spPr>
          <a:xfrm>
            <a:off x="7488246" y="1849487"/>
            <a:ext cx="3770303" cy="483452"/>
          </a:xfrm>
          <a:custGeom>
            <a:avLst/>
            <a:gdLst>
              <a:gd name="connsiteX0" fmla="*/ 0 w 3294560"/>
              <a:gd name="connsiteY0" fmla="*/ 0 h 483452"/>
              <a:gd name="connsiteX1" fmla="*/ 3052834 w 3294560"/>
              <a:gd name="connsiteY1" fmla="*/ 0 h 483452"/>
              <a:gd name="connsiteX2" fmla="*/ 3294560 w 3294560"/>
              <a:gd name="connsiteY2" fmla="*/ 241726 h 483452"/>
              <a:gd name="connsiteX3" fmla="*/ 3052834 w 3294560"/>
              <a:gd name="connsiteY3" fmla="*/ 483452 h 483452"/>
              <a:gd name="connsiteX4" fmla="*/ 0 w 3294560"/>
              <a:gd name="connsiteY4" fmla="*/ 483452 h 483452"/>
              <a:gd name="connsiteX5" fmla="*/ 241726 w 3294560"/>
              <a:gd name="connsiteY5" fmla="*/ 241726 h 483452"/>
              <a:gd name="connsiteX6" fmla="*/ 0 w 329456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560" h="483452">
                <a:moveTo>
                  <a:pt x="0" y="0"/>
                </a:moveTo>
                <a:lnTo>
                  <a:pt x="3052834" y="0"/>
                </a:lnTo>
                <a:lnTo>
                  <a:pt x="3294560" y="241726"/>
                </a:lnTo>
                <a:lnTo>
                  <a:pt x="3052834" y="483452"/>
                </a:lnTo>
                <a:lnTo>
                  <a:pt x="0" y="483452"/>
                </a:lnTo>
                <a:lnTo>
                  <a:pt x="241726" y="241726"/>
                </a:lnTo>
                <a:lnTo>
                  <a:pt x="0" y="0"/>
                </a:lnTo>
                <a:close/>
              </a:path>
            </a:pathLst>
          </a:custGeom>
          <a:solidFill>
            <a:schemeClr val="bg1">
              <a:lumMod val="65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ru-RU" sz="2800" kern="1200" dirty="0">
                <a:solidFill>
                  <a:schemeClr val="bg1"/>
                </a:solidFill>
                <a:latin typeface="Arial" panose="020B0604020202020204" pitchFamily="34" charset="0"/>
                <a:ea typeface="Tahoma" panose="020B0604030504040204" pitchFamily="34" charset="0"/>
                <a:cs typeface="Arial" panose="020B0604020202020204" pitchFamily="34" charset="0"/>
              </a:rPr>
              <a:t>Список тестов</a:t>
            </a:r>
            <a:endPar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Freeform 33"/>
          <p:cNvSpPr/>
          <p:nvPr/>
        </p:nvSpPr>
        <p:spPr>
          <a:xfrm>
            <a:off x="3439624" y="2513506"/>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rPr>
              <a:t>TestProcessors</a:t>
            </a:r>
          </a:p>
        </p:txBody>
      </p:sp>
      <p:sp>
        <p:nvSpPr>
          <p:cNvPr id="35" name="Freeform 34"/>
          <p:cNvSpPr/>
          <p:nvPr/>
        </p:nvSpPr>
        <p:spPr>
          <a:xfrm>
            <a:off x="7488246" y="2513506"/>
            <a:ext cx="3770303" cy="483452"/>
          </a:xfrm>
          <a:custGeom>
            <a:avLst/>
            <a:gdLst>
              <a:gd name="connsiteX0" fmla="*/ 0 w 3294560"/>
              <a:gd name="connsiteY0" fmla="*/ 0 h 483452"/>
              <a:gd name="connsiteX1" fmla="*/ 3052834 w 3294560"/>
              <a:gd name="connsiteY1" fmla="*/ 0 h 483452"/>
              <a:gd name="connsiteX2" fmla="*/ 3294560 w 3294560"/>
              <a:gd name="connsiteY2" fmla="*/ 241726 h 483452"/>
              <a:gd name="connsiteX3" fmla="*/ 3052834 w 3294560"/>
              <a:gd name="connsiteY3" fmla="*/ 483452 h 483452"/>
              <a:gd name="connsiteX4" fmla="*/ 0 w 3294560"/>
              <a:gd name="connsiteY4" fmla="*/ 483452 h 483452"/>
              <a:gd name="connsiteX5" fmla="*/ 241726 w 3294560"/>
              <a:gd name="connsiteY5" fmla="*/ 241726 h 483452"/>
              <a:gd name="connsiteX6" fmla="*/ 0 w 329456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560" h="483452">
                <a:moveTo>
                  <a:pt x="0" y="0"/>
                </a:moveTo>
                <a:lnTo>
                  <a:pt x="3052834" y="0"/>
                </a:lnTo>
                <a:lnTo>
                  <a:pt x="3294560" y="241726"/>
                </a:lnTo>
                <a:lnTo>
                  <a:pt x="3052834" y="483452"/>
                </a:lnTo>
                <a:lnTo>
                  <a:pt x="0" y="483452"/>
                </a:lnTo>
                <a:lnTo>
                  <a:pt x="241726" y="241726"/>
                </a:lnTo>
                <a:lnTo>
                  <a:pt x="0" y="0"/>
                </a:lnTo>
                <a:close/>
              </a:path>
            </a:pathLst>
          </a:custGeom>
          <a:solidFill>
            <a:schemeClr val="bg1">
              <a:lumMod val="65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ru-RU" sz="2800" dirty="0">
                <a:solidFill>
                  <a:schemeClr val="bg1"/>
                </a:solidFill>
                <a:latin typeface="Arial" panose="020B0604020202020204" pitchFamily="34" charset="0"/>
                <a:ea typeface="Tahoma" panose="020B0604030504040204" pitchFamily="34" charset="0"/>
                <a:cs typeface="Arial" panose="020B0604020202020204" pitchFamily="34" charset="0"/>
              </a:rPr>
              <a:t>Список тестов</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7" name="Freeform 36"/>
          <p:cNvSpPr/>
          <p:nvPr/>
        </p:nvSpPr>
        <p:spPr>
          <a:xfrm>
            <a:off x="3439624" y="3177525"/>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latin typeface="Arial" panose="020B0604020202020204" pitchFamily="34" charset="0"/>
                <a:ea typeface="Tahoma" panose="020B0604030504040204" pitchFamily="34" charset="0"/>
                <a:cs typeface="Arial" panose="020B0604020202020204" pitchFamily="34" charset="0"/>
              </a:rPr>
              <a:t>TestFilters</a:t>
            </a:r>
          </a:p>
        </p:txBody>
      </p:sp>
      <p:sp>
        <p:nvSpPr>
          <p:cNvPr id="38" name="Freeform 37"/>
          <p:cNvSpPr/>
          <p:nvPr/>
        </p:nvSpPr>
        <p:spPr>
          <a:xfrm>
            <a:off x="7488246" y="3177525"/>
            <a:ext cx="3770303" cy="483452"/>
          </a:xfrm>
          <a:custGeom>
            <a:avLst/>
            <a:gdLst>
              <a:gd name="connsiteX0" fmla="*/ 0 w 3294560"/>
              <a:gd name="connsiteY0" fmla="*/ 0 h 483452"/>
              <a:gd name="connsiteX1" fmla="*/ 3052834 w 3294560"/>
              <a:gd name="connsiteY1" fmla="*/ 0 h 483452"/>
              <a:gd name="connsiteX2" fmla="*/ 3294560 w 3294560"/>
              <a:gd name="connsiteY2" fmla="*/ 241726 h 483452"/>
              <a:gd name="connsiteX3" fmla="*/ 3052834 w 3294560"/>
              <a:gd name="connsiteY3" fmla="*/ 483452 h 483452"/>
              <a:gd name="connsiteX4" fmla="*/ 0 w 3294560"/>
              <a:gd name="connsiteY4" fmla="*/ 483452 h 483452"/>
              <a:gd name="connsiteX5" fmla="*/ 241726 w 3294560"/>
              <a:gd name="connsiteY5" fmla="*/ 241726 h 483452"/>
              <a:gd name="connsiteX6" fmla="*/ 0 w 329456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560" h="483452">
                <a:moveTo>
                  <a:pt x="0" y="0"/>
                </a:moveTo>
                <a:lnTo>
                  <a:pt x="3052834" y="0"/>
                </a:lnTo>
                <a:lnTo>
                  <a:pt x="3294560" y="241726"/>
                </a:lnTo>
                <a:lnTo>
                  <a:pt x="3052834" y="483452"/>
                </a:lnTo>
                <a:lnTo>
                  <a:pt x="0" y="483452"/>
                </a:lnTo>
                <a:lnTo>
                  <a:pt x="241726" y="241726"/>
                </a:lnTo>
                <a:lnTo>
                  <a:pt x="0" y="0"/>
                </a:lnTo>
                <a:close/>
              </a:path>
            </a:pathLst>
          </a:custGeom>
          <a:solidFill>
            <a:schemeClr val="bg1">
              <a:lumMod val="65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ru-RU" sz="2800" dirty="0">
                <a:solidFill>
                  <a:schemeClr val="bg1"/>
                </a:solidFill>
                <a:latin typeface="Arial" panose="020B0604020202020204" pitchFamily="34" charset="0"/>
                <a:ea typeface="Tahoma" panose="020B0604030504040204" pitchFamily="34" charset="0"/>
                <a:cs typeface="Arial" panose="020B0604020202020204" pitchFamily="34" charset="0"/>
              </a:rPr>
              <a:t>Список тестов</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0" name="Freeform 39"/>
          <p:cNvSpPr/>
          <p:nvPr/>
        </p:nvSpPr>
        <p:spPr>
          <a:xfrm>
            <a:off x="3439624" y="3841544"/>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latin typeface="Arial" panose="020B0604020202020204" pitchFamily="34" charset="0"/>
                <a:ea typeface="Tahoma" panose="020B0604030504040204" pitchFamily="34" charset="0"/>
                <a:cs typeface="Arial" panose="020B0604020202020204" pitchFamily="34" charset="0"/>
              </a:rPr>
              <a:t>TestSplitters</a:t>
            </a:r>
          </a:p>
        </p:txBody>
      </p:sp>
      <p:sp>
        <p:nvSpPr>
          <p:cNvPr id="41" name="Freeform 40"/>
          <p:cNvSpPr/>
          <p:nvPr/>
        </p:nvSpPr>
        <p:spPr>
          <a:xfrm>
            <a:off x="7488246" y="3841544"/>
            <a:ext cx="3770303" cy="483452"/>
          </a:xfrm>
          <a:custGeom>
            <a:avLst/>
            <a:gdLst>
              <a:gd name="connsiteX0" fmla="*/ 0 w 3294560"/>
              <a:gd name="connsiteY0" fmla="*/ 0 h 483452"/>
              <a:gd name="connsiteX1" fmla="*/ 3052834 w 3294560"/>
              <a:gd name="connsiteY1" fmla="*/ 0 h 483452"/>
              <a:gd name="connsiteX2" fmla="*/ 3294560 w 3294560"/>
              <a:gd name="connsiteY2" fmla="*/ 241726 h 483452"/>
              <a:gd name="connsiteX3" fmla="*/ 3052834 w 3294560"/>
              <a:gd name="connsiteY3" fmla="*/ 483452 h 483452"/>
              <a:gd name="connsiteX4" fmla="*/ 0 w 3294560"/>
              <a:gd name="connsiteY4" fmla="*/ 483452 h 483452"/>
              <a:gd name="connsiteX5" fmla="*/ 241726 w 3294560"/>
              <a:gd name="connsiteY5" fmla="*/ 241726 h 483452"/>
              <a:gd name="connsiteX6" fmla="*/ 0 w 329456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560" h="483452">
                <a:moveTo>
                  <a:pt x="0" y="0"/>
                </a:moveTo>
                <a:lnTo>
                  <a:pt x="3052834" y="0"/>
                </a:lnTo>
                <a:lnTo>
                  <a:pt x="3294560" y="241726"/>
                </a:lnTo>
                <a:lnTo>
                  <a:pt x="3052834" y="483452"/>
                </a:lnTo>
                <a:lnTo>
                  <a:pt x="0" y="483452"/>
                </a:lnTo>
                <a:lnTo>
                  <a:pt x="241726" y="241726"/>
                </a:lnTo>
                <a:lnTo>
                  <a:pt x="0" y="0"/>
                </a:lnTo>
                <a:close/>
              </a:path>
            </a:pathLst>
          </a:custGeom>
          <a:solidFill>
            <a:schemeClr val="bg1">
              <a:lumMod val="65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ru-RU" sz="2800" dirty="0">
                <a:solidFill>
                  <a:schemeClr val="bg1"/>
                </a:solidFill>
                <a:latin typeface="Arial" panose="020B0604020202020204" pitchFamily="34" charset="0"/>
                <a:ea typeface="Tahoma" panose="020B0604030504040204" pitchFamily="34" charset="0"/>
                <a:cs typeface="Arial" panose="020B0604020202020204" pitchFamily="34" charset="0"/>
              </a:rPr>
              <a:t>Список </a:t>
            </a:r>
            <a:r>
              <a:rPr lang="en-US" sz="2800" kern="1200" dirty="0" err="1">
                <a:solidFill>
                  <a:schemeClr val="bg1"/>
                </a:solidFill>
                <a:latin typeface="Arial" panose="020B0604020202020204" pitchFamily="34" charset="0"/>
                <a:ea typeface="Tahoma" panose="020B0604030504040204" pitchFamily="34" charset="0"/>
                <a:cs typeface="Arial" panose="020B0604020202020204" pitchFamily="34" charset="0"/>
              </a:rPr>
              <a:t>TestRun</a:t>
            </a:r>
            <a:r>
              <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rPr>
              <a:t>’</a:t>
            </a:r>
            <a:r>
              <a:rPr lang="ru-RU" sz="2800" kern="1200" dirty="0">
                <a:solidFill>
                  <a:schemeClr val="bg1"/>
                </a:solidFill>
                <a:latin typeface="Arial" panose="020B0604020202020204" pitchFamily="34" charset="0"/>
                <a:ea typeface="Tahoma" panose="020B0604030504040204" pitchFamily="34" charset="0"/>
                <a:cs typeface="Arial" panose="020B0604020202020204" pitchFamily="34" charset="0"/>
              </a:rPr>
              <a:t>ов</a:t>
            </a:r>
            <a:endPar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3" name="Freeform 42"/>
          <p:cNvSpPr/>
          <p:nvPr/>
        </p:nvSpPr>
        <p:spPr>
          <a:xfrm>
            <a:off x="3439624" y="4505564"/>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a:solidFill>
                  <a:schemeClr val="bg1"/>
                </a:solidFill>
                <a:latin typeface="Arial" panose="020B0604020202020204" pitchFamily="34" charset="0"/>
                <a:ea typeface="Tahoma" panose="020B0604030504040204" pitchFamily="34" charset="0"/>
                <a:cs typeface="Arial" panose="020B0604020202020204" pitchFamily="34" charset="0"/>
              </a:rPr>
              <a:t>TestRunProcessors</a:t>
            </a:r>
          </a:p>
        </p:txBody>
      </p:sp>
      <p:sp>
        <p:nvSpPr>
          <p:cNvPr id="44" name="Freeform 43"/>
          <p:cNvSpPr/>
          <p:nvPr/>
        </p:nvSpPr>
        <p:spPr>
          <a:xfrm>
            <a:off x="7488246" y="4505564"/>
            <a:ext cx="3770303" cy="483452"/>
          </a:xfrm>
          <a:custGeom>
            <a:avLst/>
            <a:gdLst>
              <a:gd name="connsiteX0" fmla="*/ 0 w 3294560"/>
              <a:gd name="connsiteY0" fmla="*/ 0 h 483452"/>
              <a:gd name="connsiteX1" fmla="*/ 3052834 w 3294560"/>
              <a:gd name="connsiteY1" fmla="*/ 0 h 483452"/>
              <a:gd name="connsiteX2" fmla="*/ 3294560 w 3294560"/>
              <a:gd name="connsiteY2" fmla="*/ 241726 h 483452"/>
              <a:gd name="connsiteX3" fmla="*/ 3052834 w 3294560"/>
              <a:gd name="connsiteY3" fmla="*/ 483452 h 483452"/>
              <a:gd name="connsiteX4" fmla="*/ 0 w 3294560"/>
              <a:gd name="connsiteY4" fmla="*/ 483452 h 483452"/>
              <a:gd name="connsiteX5" fmla="*/ 241726 w 3294560"/>
              <a:gd name="connsiteY5" fmla="*/ 241726 h 483452"/>
              <a:gd name="connsiteX6" fmla="*/ 0 w 329456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560" h="483452">
                <a:moveTo>
                  <a:pt x="0" y="0"/>
                </a:moveTo>
                <a:lnTo>
                  <a:pt x="3052834" y="0"/>
                </a:lnTo>
                <a:lnTo>
                  <a:pt x="3294560" y="241726"/>
                </a:lnTo>
                <a:lnTo>
                  <a:pt x="3052834" y="483452"/>
                </a:lnTo>
                <a:lnTo>
                  <a:pt x="0" y="483452"/>
                </a:lnTo>
                <a:lnTo>
                  <a:pt x="241726" y="241726"/>
                </a:lnTo>
                <a:lnTo>
                  <a:pt x="0" y="0"/>
                </a:lnTo>
                <a:close/>
              </a:path>
            </a:pathLst>
          </a:custGeom>
          <a:solidFill>
            <a:schemeClr val="bg1">
              <a:lumMod val="65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ru-RU" sz="2800" dirty="0">
                <a:solidFill>
                  <a:schemeClr val="bg1"/>
                </a:solidFill>
                <a:latin typeface="Arial" panose="020B0604020202020204" pitchFamily="34" charset="0"/>
                <a:ea typeface="Tahoma" panose="020B0604030504040204" pitchFamily="34" charset="0"/>
                <a:cs typeface="Arial" panose="020B0604020202020204" pitchFamily="34" charset="0"/>
              </a:rPr>
              <a:t>Список </a:t>
            </a:r>
            <a:r>
              <a:rPr lang="en-US" sz="2800" dirty="0" err="1">
                <a:solidFill>
                  <a:schemeClr val="bg1"/>
                </a:solidFill>
                <a:latin typeface="Arial" panose="020B0604020202020204" pitchFamily="34" charset="0"/>
                <a:ea typeface="Tahoma" panose="020B0604030504040204" pitchFamily="34" charset="0"/>
                <a:cs typeface="Arial" panose="020B0604020202020204" pitchFamily="34" charset="0"/>
              </a:rPr>
              <a:t>TestRun</a:t>
            </a:r>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a:t>
            </a:r>
            <a:r>
              <a:rPr lang="ru-RU" sz="2800" dirty="0">
                <a:solidFill>
                  <a:schemeClr val="bg1"/>
                </a:solidFill>
                <a:latin typeface="Arial" panose="020B0604020202020204" pitchFamily="34" charset="0"/>
                <a:ea typeface="Tahoma" panose="020B0604030504040204" pitchFamily="34" charset="0"/>
                <a:cs typeface="Arial" panose="020B0604020202020204" pitchFamily="34" charset="0"/>
              </a:rPr>
              <a:t>ов</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6" name="Freeform 45"/>
          <p:cNvSpPr/>
          <p:nvPr/>
        </p:nvSpPr>
        <p:spPr>
          <a:xfrm>
            <a:off x="3439624" y="5169583"/>
            <a:ext cx="4323338" cy="483452"/>
          </a:xfrm>
          <a:custGeom>
            <a:avLst/>
            <a:gdLst>
              <a:gd name="connsiteX0" fmla="*/ 0 w 3867910"/>
              <a:gd name="connsiteY0" fmla="*/ 0 h 483452"/>
              <a:gd name="connsiteX1" fmla="*/ 3626184 w 3867910"/>
              <a:gd name="connsiteY1" fmla="*/ 0 h 483452"/>
              <a:gd name="connsiteX2" fmla="*/ 3867910 w 3867910"/>
              <a:gd name="connsiteY2" fmla="*/ 241726 h 483452"/>
              <a:gd name="connsiteX3" fmla="*/ 3626184 w 3867910"/>
              <a:gd name="connsiteY3" fmla="*/ 483452 h 483452"/>
              <a:gd name="connsiteX4" fmla="*/ 0 w 3867910"/>
              <a:gd name="connsiteY4" fmla="*/ 483452 h 483452"/>
              <a:gd name="connsiteX5" fmla="*/ 241726 w 3867910"/>
              <a:gd name="connsiteY5" fmla="*/ 241726 h 483452"/>
              <a:gd name="connsiteX6" fmla="*/ 0 w 3867910"/>
              <a:gd name="connsiteY6" fmla="*/ 0 h 48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910" h="483452">
                <a:moveTo>
                  <a:pt x="0" y="0"/>
                </a:moveTo>
                <a:lnTo>
                  <a:pt x="3626184" y="0"/>
                </a:lnTo>
                <a:lnTo>
                  <a:pt x="3867910" y="241726"/>
                </a:lnTo>
                <a:lnTo>
                  <a:pt x="3626184" y="483452"/>
                </a:lnTo>
                <a:lnTo>
                  <a:pt x="0" y="483452"/>
                </a:lnTo>
                <a:lnTo>
                  <a:pt x="241726" y="241726"/>
                </a:lnTo>
                <a:lnTo>
                  <a:pt x="0" y="0"/>
                </a:lnTo>
                <a:close/>
              </a:path>
            </a:pathLst>
          </a:custGeom>
          <a:solidFill>
            <a:schemeClr val="tx1">
              <a:lumMod val="90000"/>
              <a:lumOff val="1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77286" tIns="17780" rIns="241726"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rPr>
              <a:t>TestRunConsumers</a:t>
            </a:r>
          </a:p>
        </p:txBody>
      </p:sp>
      <p:sp>
        <p:nvSpPr>
          <p:cNvPr id="30" name="Freeform 29"/>
          <p:cNvSpPr/>
          <p:nvPr/>
        </p:nvSpPr>
        <p:spPr>
          <a:xfrm>
            <a:off x="980103" y="1799977"/>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dirty="0">
                <a:solidFill>
                  <a:schemeClr val="bg1"/>
                </a:solidFill>
                <a:latin typeface="Arial" panose="020B0604020202020204" pitchFamily="34" charset="0"/>
                <a:ea typeface="Tahoma" panose="020B0604030504040204" pitchFamily="34" charset="0"/>
                <a:cs typeface="Arial" panose="020B0604020202020204" pitchFamily="34" charset="0"/>
              </a:rPr>
              <a:t>СБОР</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3" name="Freeform 32"/>
          <p:cNvSpPr/>
          <p:nvPr/>
        </p:nvSpPr>
        <p:spPr>
          <a:xfrm>
            <a:off x="980103" y="2463996"/>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Arial" panose="020B0604020202020204" pitchFamily="34" charset="0"/>
                <a:ea typeface="Tahoma" panose="020B0604030504040204" pitchFamily="34" charset="0"/>
                <a:cs typeface="Arial" panose="020B0604020202020204" pitchFamily="34" charset="0"/>
              </a:rPr>
              <a:t>ОБРАБОТКА</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6" name="Freeform 35"/>
          <p:cNvSpPr/>
          <p:nvPr/>
        </p:nvSpPr>
        <p:spPr>
          <a:xfrm>
            <a:off x="980103" y="3128015"/>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Arial" panose="020B0604020202020204" pitchFamily="34" charset="0"/>
                <a:ea typeface="Tahoma" panose="020B0604030504040204" pitchFamily="34" charset="0"/>
                <a:cs typeface="Arial" panose="020B0604020202020204" pitchFamily="34" charset="0"/>
              </a:rPr>
              <a:t>ФИЛЬТРАЦИЯ</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9" name="Freeform 38"/>
          <p:cNvSpPr/>
          <p:nvPr/>
        </p:nvSpPr>
        <p:spPr>
          <a:xfrm>
            <a:off x="980103" y="3792034"/>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Arial" panose="020B0604020202020204" pitchFamily="34" charset="0"/>
                <a:ea typeface="Tahoma" panose="020B0604030504040204" pitchFamily="34" charset="0"/>
                <a:cs typeface="Arial" panose="020B0604020202020204" pitchFamily="34" charset="0"/>
              </a:rPr>
              <a:t>РАЗДЕЛЕНИЕ</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2" name="Freeform 41"/>
          <p:cNvSpPr/>
          <p:nvPr/>
        </p:nvSpPr>
        <p:spPr>
          <a:xfrm>
            <a:off x="980103" y="4456053"/>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Arial" panose="020B0604020202020204" pitchFamily="34" charset="0"/>
                <a:ea typeface="Tahoma" panose="020B0604030504040204" pitchFamily="34" charset="0"/>
                <a:cs typeface="Arial" panose="020B0604020202020204" pitchFamily="34" charset="0"/>
              </a:rPr>
              <a:t>ОБРАБОТКА</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45" name="Freeform 44"/>
          <p:cNvSpPr/>
          <p:nvPr/>
        </p:nvSpPr>
        <p:spPr>
          <a:xfrm>
            <a:off x="980103" y="5120072"/>
            <a:ext cx="2998744" cy="582472"/>
          </a:xfrm>
          <a:custGeom>
            <a:avLst/>
            <a:gdLst>
              <a:gd name="connsiteX0" fmla="*/ 0 w 2255116"/>
              <a:gd name="connsiteY0" fmla="*/ 0 h 582472"/>
              <a:gd name="connsiteX1" fmla="*/ 1963880 w 2255116"/>
              <a:gd name="connsiteY1" fmla="*/ 0 h 582472"/>
              <a:gd name="connsiteX2" fmla="*/ 2255116 w 2255116"/>
              <a:gd name="connsiteY2" fmla="*/ 291236 h 582472"/>
              <a:gd name="connsiteX3" fmla="*/ 1963880 w 2255116"/>
              <a:gd name="connsiteY3" fmla="*/ 582472 h 582472"/>
              <a:gd name="connsiteX4" fmla="*/ 0 w 2255116"/>
              <a:gd name="connsiteY4" fmla="*/ 582472 h 582472"/>
              <a:gd name="connsiteX5" fmla="*/ 291236 w 2255116"/>
              <a:gd name="connsiteY5" fmla="*/ 291236 h 582472"/>
              <a:gd name="connsiteX6" fmla="*/ 0 w 2255116"/>
              <a:gd name="connsiteY6" fmla="*/ 0 h 58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5116" h="582472">
                <a:moveTo>
                  <a:pt x="0" y="0"/>
                </a:moveTo>
                <a:lnTo>
                  <a:pt x="1963880" y="0"/>
                </a:lnTo>
                <a:lnTo>
                  <a:pt x="2255116" y="291236"/>
                </a:lnTo>
                <a:lnTo>
                  <a:pt x="1963880" y="582472"/>
                </a:lnTo>
                <a:lnTo>
                  <a:pt x="0" y="582472"/>
                </a:lnTo>
                <a:lnTo>
                  <a:pt x="291236" y="291236"/>
                </a:lnTo>
                <a:lnTo>
                  <a:pt x="0" y="0"/>
                </a:lnTo>
                <a:close/>
              </a:path>
            </a:pathLst>
          </a:custGeom>
          <a:solidFill>
            <a:srgbClr val="EA582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1716" tIns="15240" rIns="291236" bIns="15240" numCol="1" spcCol="1270" anchor="ctr" anchorCtr="0">
            <a:noAutofit/>
          </a:bodyPr>
          <a:lstStyle/>
          <a:p>
            <a:pPr lvl="0" algn="ctr" defTabSz="1066800">
              <a:lnSpc>
                <a:spcPct val="90000"/>
              </a:lnSpc>
              <a:spcBef>
                <a:spcPct val="0"/>
              </a:spcBef>
              <a:spcAft>
                <a:spcPct val="35000"/>
              </a:spcAft>
            </a:pPr>
            <a:r>
              <a:rPr lang="ru-RU" sz="2400" b="1" kern="1200" dirty="0">
                <a:solidFill>
                  <a:schemeClr val="bg1"/>
                </a:solidFill>
                <a:latin typeface="Arial" panose="020B0604020202020204" pitchFamily="34" charset="0"/>
                <a:ea typeface="Tahoma" panose="020B0604030504040204" pitchFamily="34" charset="0"/>
                <a:cs typeface="Arial" panose="020B0604020202020204" pitchFamily="34" charset="0"/>
              </a:rPr>
              <a:t>ВЫПОЛНЕНИЕ</a:t>
            </a:r>
            <a:endParaRPr lang="en-US" sz="2400" b="1"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22" name="Group 21"/>
          <p:cNvGrpSpPr/>
          <p:nvPr/>
        </p:nvGrpSpPr>
        <p:grpSpPr>
          <a:xfrm>
            <a:off x="10704013" y="21463"/>
            <a:ext cx="1365324" cy="985790"/>
            <a:chOff x="0" y="0"/>
            <a:chExt cx="3660130" cy="2642859"/>
          </a:xfrm>
        </p:grpSpPr>
        <p:sp>
          <p:nvSpPr>
            <p:cNvPr id="23"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4"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53" name="Picture 52"/>
            <p:cNvPicPr/>
            <p:nvPr/>
          </p:nvPicPr>
          <p:blipFill>
            <a:blip r:embed="rId3"/>
            <a:stretch>
              <a:fillRect/>
            </a:stretch>
          </p:blipFill>
          <p:spPr>
            <a:xfrm>
              <a:off x="1186853" y="292066"/>
              <a:ext cx="1347216" cy="1548384"/>
            </a:xfrm>
            <a:prstGeom prst="rect">
              <a:avLst/>
            </a:prstGeom>
          </p:spPr>
        </p:pic>
        <p:pic>
          <p:nvPicPr>
            <p:cNvPr id="54" name="Picture 53"/>
            <p:cNvPicPr/>
            <p:nvPr/>
          </p:nvPicPr>
          <p:blipFill>
            <a:blip r:embed="rId3"/>
            <a:stretch>
              <a:fillRect/>
            </a:stretch>
          </p:blipFill>
          <p:spPr>
            <a:xfrm>
              <a:off x="1186853" y="292066"/>
              <a:ext cx="1347216" cy="1548384"/>
            </a:xfrm>
            <a:prstGeom prst="rect">
              <a:avLst/>
            </a:prstGeom>
          </p:spPr>
        </p:pic>
        <p:sp>
          <p:nvSpPr>
            <p:cNvPr id="5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5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992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7" grpId="0" animBg="1"/>
      <p:bldP spid="38" grpId="0" animBg="1"/>
      <p:bldP spid="40" grpId="0" animBg="1"/>
      <p:bldP spid="41" grpId="0" animBg="1"/>
      <p:bldP spid="43" grpId="0" animBg="1"/>
      <p:bldP spid="44" grpId="0" animBg="1"/>
      <p:bldP spid="46" grpId="0" animBg="1"/>
      <p:bldP spid="30" grpId="0" animBg="1"/>
      <p:bldP spid="33" grpId="0" animBg="1"/>
      <p:bldP spid="36" grpId="0" animBg="1"/>
      <p:bldP spid="39" grpId="0" animBg="1"/>
      <p:bldP spid="42"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12</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858591"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Структура интеграций</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61586" y="1172436"/>
            <a:ext cx="1571932" cy="66130"/>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7" name="Freeform 6"/>
          <p:cNvSpPr/>
          <p:nvPr/>
        </p:nvSpPr>
        <p:spPr>
          <a:xfrm>
            <a:off x="511061" y="1205501"/>
            <a:ext cx="5403634" cy="5378846"/>
          </a:xfrm>
          <a:custGeom>
            <a:avLst/>
            <a:gdLst>
              <a:gd name="connsiteX0" fmla="*/ 0 w 2503002"/>
              <a:gd name="connsiteY0" fmla="*/ 1251501 h 2503002"/>
              <a:gd name="connsiteX1" fmla="*/ 1251501 w 2503002"/>
              <a:gd name="connsiteY1" fmla="*/ 0 h 2503002"/>
              <a:gd name="connsiteX2" fmla="*/ 2503002 w 2503002"/>
              <a:gd name="connsiteY2" fmla="*/ 1251501 h 2503002"/>
              <a:gd name="connsiteX3" fmla="*/ 1251501 w 2503002"/>
              <a:gd name="connsiteY3" fmla="*/ 2503002 h 2503002"/>
              <a:gd name="connsiteX4" fmla="*/ 0 w 2503002"/>
              <a:gd name="connsiteY4" fmla="*/ 1251501 h 250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02" h="2503002">
                <a:moveTo>
                  <a:pt x="0" y="1251501"/>
                </a:moveTo>
                <a:cubicBezTo>
                  <a:pt x="0" y="560316"/>
                  <a:pt x="560316" y="0"/>
                  <a:pt x="1251501" y="0"/>
                </a:cubicBezTo>
                <a:cubicBezTo>
                  <a:pt x="1942686" y="0"/>
                  <a:pt x="2503002" y="560316"/>
                  <a:pt x="2503002" y="1251501"/>
                </a:cubicBezTo>
                <a:cubicBezTo>
                  <a:pt x="2503002" y="1942686"/>
                  <a:pt x="1942686" y="2503002"/>
                  <a:pt x="1251501" y="2503002"/>
                </a:cubicBezTo>
                <a:cubicBezTo>
                  <a:pt x="560316" y="2503002"/>
                  <a:pt x="0" y="1942686"/>
                  <a:pt x="0" y="1251501"/>
                </a:cubicBezTo>
                <a:close/>
              </a:path>
            </a:pathLst>
          </a:custGeom>
          <a:solidFill>
            <a:schemeClr val="tx1">
              <a:lumMod val="90000"/>
              <a:lumOff val="10000"/>
              <a:alpha val="70000"/>
            </a:schemeClr>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402116" tIns="402116" rIns="402116" bIns="402116"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1" name="Freeform 10"/>
          <p:cNvSpPr/>
          <p:nvPr/>
        </p:nvSpPr>
        <p:spPr>
          <a:xfrm>
            <a:off x="2353970" y="1227839"/>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Extractors</a:t>
            </a:r>
          </a:p>
        </p:txBody>
      </p:sp>
      <p:sp>
        <p:nvSpPr>
          <p:cNvPr id="12" name="Freeform 11"/>
          <p:cNvSpPr/>
          <p:nvPr/>
        </p:nvSpPr>
        <p:spPr>
          <a:xfrm>
            <a:off x="3914537" y="2133507"/>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Processors</a:t>
            </a:r>
          </a:p>
        </p:txBody>
      </p:sp>
      <p:sp>
        <p:nvSpPr>
          <p:cNvPr id="13" name="Freeform 12"/>
          <p:cNvSpPr/>
          <p:nvPr/>
        </p:nvSpPr>
        <p:spPr>
          <a:xfrm>
            <a:off x="3909773" y="3929012"/>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Filters</a:t>
            </a:r>
          </a:p>
        </p:txBody>
      </p:sp>
      <p:sp>
        <p:nvSpPr>
          <p:cNvPr id="14" name="Freeform 13"/>
          <p:cNvSpPr/>
          <p:nvPr/>
        </p:nvSpPr>
        <p:spPr>
          <a:xfrm>
            <a:off x="2355248" y="4835090"/>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Splitters</a:t>
            </a:r>
          </a:p>
        </p:txBody>
      </p:sp>
      <p:sp>
        <p:nvSpPr>
          <p:cNvPr id="15" name="Freeform 14"/>
          <p:cNvSpPr/>
          <p:nvPr/>
        </p:nvSpPr>
        <p:spPr>
          <a:xfrm>
            <a:off x="800508" y="3935212"/>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Run Processors</a:t>
            </a:r>
          </a:p>
        </p:txBody>
      </p:sp>
      <p:sp>
        <p:nvSpPr>
          <p:cNvPr id="16" name="Freeform 15"/>
          <p:cNvSpPr/>
          <p:nvPr/>
        </p:nvSpPr>
        <p:spPr>
          <a:xfrm>
            <a:off x="795063" y="2133506"/>
            <a:ext cx="1728000" cy="1728000"/>
          </a:xfrm>
          <a:custGeom>
            <a:avLst/>
            <a:gdLst>
              <a:gd name="connsiteX0" fmla="*/ 0 w 1605726"/>
              <a:gd name="connsiteY0" fmla="*/ 743630 h 1487259"/>
              <a:gd name="connsiteX1" fmla="*/ 802863 w 1605726"/>
              <a:gd name="connsiteY1" fmla="*/ 0 h 1487259"/>
              <a:gd name="connsiteX2" fmla="*/ 1605726 w 1605726"/>
              <a:gd name="connsiteY2" fmla="*/ 743630 h 1487259"/>
              <a:gd name="connsiteX3" fmla="*/ 802863 w 1605726"/>
              <a:gd name="connsiteY3" fmla="*/ 1487260 h 1487259"/>
              <a:gd name="connsiteX4" fmla="*/ 0 w 1605726"/>
              <a:gd name="connsiteY4" fmla="*/ 743630 h 1487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726" h="1487259">
                <a:moveTo>
                  <a:pt x="0" y="743630"/>
                </a:moveTo>
                <a:cubicBezTo>
                  <a:pt x="0" y="332934"/>
                  <a:pt x="359454" y="0"/>
                  <a:pt x="802863" y="0"/>
                </a:cubicBezTo>
                <a:cubicBezTo>
                  <a:pt x="1246272" y="0"/>
                  <a:pt x="1605726" y="332934"/>
                  <a:pt x="1605726" y="743630"/>
                </a:cubicBezTo>
                <a:cubicBezTo>
                  <a:pt x="1605726" y="1154326"/>
                  <a:pt x="1246272" y="1487260"/>
                  <a:pt x="802863" y="1487260"/>
                </a:cubicBezTo>
                <a:cubicBezTo>
                  <a:pt x="359454" y="1487260"/>
                  <a:pt x="0" y="1154326"/>
                  <a:pt x="0" y="743630"/>
                </a:cubicBezTo>
                <a:close/>
              </a:path>
            </a:pathLst>
          </a:custGeom>
          <a:solidFill>
            <a:srgbClr val="EA5825"/>
          </a:solid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65633" tIns="248284" rIns="265633" bIns="248284" numCol="1" spcCol="1270" anchor="ctr" anchorCtr="0">
            <a:noAutofit/>
          </a:bodyPr>
          <a:lstStyle/>
          <a:p>
            <a:pPr lvl="0" algn="ctr" defTabSz="1066800">
              <a:lnSpc>
                <a:spcPct val="90000"/>
              </a:lnSpc>
              <a:spcBef>
                <a:spcPct val="0"/>
              </a:spcBef>
              <a:spcAft>
                <a:spcPct val="35000"/>
              </a:spcAft>
            </a:pPr>
            <a:r>
              <a:rPr lang="en-US" kern="1200" dirty="0">
                <a:solidFill>
                  <a:schemeClr val="bg1"/>
                </a:solidFill>
                <a:latin typeface="Arial" panose="020B0604020202020204" pitchFamily="34" charset="0"/>
                <a:ea typeface="Tahoma" panose="020B0604030504040204" pitchFamily="34" charset="0"/>
                <a:cs typeface="Arial" panose="020B0604020202020204" pitchFamily="34" charset="0"/>
              </a:rPr>
              <a:t>Test Run Consumers</a:t>
            </a:r>
          </a:p>
        </p:txBody>
      </p:sp>
      <p:grpSp>
        <p:nvGrpSpPr>
          <p:cNvPr id="3" name="Group 2"/>
          <p:cNvGrpSpPr/>
          <p:nvPr/>
        </p:nvGrpSpPr>
        <p:grpSpPr>
          <a:xfrm>
            <a:off x="6528403" y="1705179"/>
            <a:ext cx="2296559" cy="1640033"/>
            <a:chOff x="6528403" y="1705179"/>
            <a:chExt cx="2296559" cy="1640033"/>
          </a:xfrm>
        </p:grpSpPr>
        <p:sp>
          <p:nvSpPr>
            <p:cNvPr id="25" name="Freeform 24"/>
            <p:cNvSpPr/>
            <p:nvPr/>
          </p:nvSpPr>
          <p:spPr>
            <a:xfrm>
              <a:off x="8004946" y="2115188"/>
              <a:ext cx="820016" cy="820016"/>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4" name="Freeform 3"/>
            <p:cNvSpPr/>
            <p:nvPr/>
          </p:nvSpPr>
          <p:spPr>
            <a:xfrm>
              <a:off x="6528403" y="1705179"/>
              <a:ext cx="1640033" cy="1640033"/>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grpSp>
      <p:pic>
        <p:nvPicPr>
          <p:cNvPr id="20" name="Picture 4" descr="Java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965" y="1973836"/>
            <a:ext cx="575388" cy="10551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6528403" y="3677290"/>
            <a:ext cx="1641600" cy="2692873"/>
            <a:chOff x="6528403" y="3677290"/>
            <a:chExt cx="1641600" cy="2692873"/>
          </a:xfrm>
        </p:grpSpPr>
        <p:sp>
          <p:nvSpPr>
            <p:cNvPr id="34" name="Freeform 33"/>
            <p:cNvSpPr/>
            <p:nvPr/>
          </p:nvSpPr>
          <p:spPr>
            <a:xfrm>
              <a:off x="6952874" y="3677290"/>
              <a:ext cx="820800" cy="820800"/>
            </a:xfrm>
            <a:custGeom>
              <a:avLst/>
              <a:gdLst>
                <a:gd name="connsiteX0" fmla="*/ 0 w 637167"/>
                <a:gd name="connsiteY0" fmla="*/ 318584 h 637167"/>
                <a:gd name="connsiteX1" fmla="*/ 318584 w 637167"/>
                <a:gd name="connsiteY1" fmla="*/ 0 h 637167"/>
                <a:gd name="connsiteX2" fmla="*/ 637168 w 637167"/>
                <a:gd name="connsiteY2" fmla="*/ 318584 h 637167"/>
                <a:gd name="connsiteX3" fmla="*/ 318584 w 637167"/>
                <a:gd name="connsiteY3" fmla="*/ 637168 h 637167"/>
                <a:gd name="connsiteX4" fmla="*/ 0 w 637167"/>
                <a:gd name="connsiteY4" fmla="*/ 318584 h 63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67" h="637167">
                  <a:moveTo>
                    <a:pt x="0" y="318584"/>
                  </a:moveTo>
                  <a:cubicBezTo>
                    <a:pt x="0" y="142635"/>
                    <a:pt x="142635" y="0"/>
                    <a:pt x="318584" y="0"/>
                  </a:cubicBezTo>
                  <a:cubicBezTo>
                    <a:pt x="494533" y="0"/>
                    <a:pt x="637168" y="142635"/>
                    <a:pt x="637168" y="318584"/>
                  </a:cubicBezTo>
                  <a:cubicBezTo>
                    <a:pt x="637168" y="494533"/>
                    <a:pt x="494533" y="637168"/>
                    <a:pt x="318584" y="637168"/>
                  </a:cubicBezTo>
                  <a:cubicBezTo>
                    <a:pt x="142635" y="637168"/>
                    <a:pt x="0" y="494533"/>
                    <a:pt x="0" y="318584"/>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28871" tIns="128871" rIns="128871" bIns="128871"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 </a:t>
              </a:r>
            </a:p>
          </p:txBody>
        </p:sp>
        <p:sp>
          <p:nvSpPr>
            <p:cNvPr id="35" name="Freeform 34"/>
            <p:cNvSpPr/>
            <p:nvPr/>
          </p:nvSpPr>
          <p:spPr>
            <a:xfrm>
              <a:off x="6955236" y="5549363"/>
              <a:ext cx="820800" cy="820800"/>
            </a:xfrm>
            <a:custGeom>
              <a:avLst/>
              <a:gdLst>
                <a:gd name="connsiteX0" fmla="*/ 0 w 637167"/>
                <a:gd name="connsiteY0" fmla="*/ 318584 h 637167"/>
                <a:gd name="connsiteX1" fmla="*/ 318584 w 637167"/>
                <a:gd name="connsiteY1" fmla="*/ 0 h 637167"/>
                <a:gd name="connsiteX2" fmla="*/ 637168 w 637167"/>
                <a:gd name="connsiteY2" fmla="*/ 318584 h 637167"/>
                <a:gd name="connsiteX3" fmla="*/ 318584 w 637167"/>
                <a:gd name="connsiteY3" fmla="*/ 637168 h 637167"/>
                <a:gd name="connsiteX4" fmla="*/ 0 w 637167"/>
                <a:gd name="connsiteY4" fmla="*/ 318584 h 63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67" h="637167">
                  <a:moveTo>
                    <a:pt x="0" y="318584"/>
                  </a:moveTo>
                  <a:cubicBezTo>
                    <a:pt x="0" y="142635"/>
                    <a:pt x="142635" y="0"/>
                    <a:pt x="318584" y="0"/>
                  </a:cubicBezTo>
                  <a:cubicBezTo>
                    <a:pt x="494533" y="0"/>
                    <a:pt x="637168" y="142635"/>
                    <a:pt x="637168" y="318584"/>
                  </a:cubicBezTo>
                  <a:cubicBezTo>
                    <a:pt x="637168" y="494533"/>
                    <a:pt x="494533" y="637168"/>
                    <a:pt x="318584" y="637168"/>
                  </a:cubicBezTo>
                  <a:cubicBezTo>
                    <a:pt x="142635" y="637168"/>
                    <a:pt x="0" y="494533"/>
                    <a:pt x="0" y="318584"/>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28871" tIns="128871" rIns="128871" bIns="128871" numCol="1" spcCol="1270" anchor="ctr" anchorCtr="0">
              <a:noAutofit/>
            </a:bodyPr>
            <a:lstStyle/>
            <a:p>
              <a:pPr lvl="0" algn="ctr" defTabSz="1244600">
                <a:lnSpc>
                  <a:spcPct val="90000"/>
                </a:lnSpc>
                <a:spcBef>
                  <a:spcPct val="0"/>
                </a:spcBef>
                <a:spcAft>
                  <a:spcPct val="35000"/>
                </a:spcAft>
              </a:pPr>
              <a:endParaRPr lang="en-US" sz="2800" kern="1200" dirty="0">
                <a:latin typeface="Arial" panose="020B0604020202020204" pitchFamily="34" charset="0"/>
                <a:cs typeface="Arial" panose="020B0604020202020204" pitchFamily="34" charset="0"/>
              </a:endParaRPr>
            </a:p>
          </p:txBody>
        </p:sp>
        <p:sp>
          <p:nvSpPr>
            <p:cNvPr id="33" name="Freeform 32"/>
            <p:cNvSpPr/>
            <p:nvPr/>
          </p:nvSpPr>
          <p:spPr>
            <a:xfrm>
              <a:off x="6528403" y="4126067"/>
              <a:ext cx="1641600" cy="1641600"/>
            </a:xfrm>
            <a:custGeom>
              <a:avLst/>
              <a:gdLst>
                <a:gd name="connsiteX0" fmla="*/ 0 w 1274335"/>
                <a:gd name="connsiteY0" fmla="*/ 637168 h 1274335"/>
                <a:gd name="connsiteX1" fmla="*/ 637168 w 1274335"/>
                <a:gd name="connsiteY1" fmla="*/ 0 h 1274335"/>
                <a:gd name="connsiteX2" fmla="*/ 1274336 w 1274335"/>
                <a:gd name="connsiteY2" fmla="*/ 637168 h 1274335"/>
                <a:gd name="connsiteX3" fmla="*/ 637168 w 1274335"/>
                <a:gd name="connsiteY3" fmla="*/ 1274336 h 1274335"/>
                <a:gd name="connsiteX4" fmla="*/ 0 w 1274335"/>
                <a:gd name="connsiteY4" fmla="*/ 637168 h 127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335" h="1274335">
                  <a:moveTo>
                    <a:pt x="0" y="637168"/>
                  </a:moveTo>
                  <a:cubicBezTo>
                    <a:pt x="0" y="285270"/>
                    <a:pt x="285270" y="0"/>
                    <a:pt x="637168" y="0"/>
                  </a:cubicBezTo>
                  <a:cubicBezTo>
                    <a:pt x="989066" y="0"/>
                    <a:pt x="1274336" y="285270"/>
                    <a:pt x="1274336" y="637168"/>
                  </a:cubicBezTo>
                  <a:cubicBezTo>
                    <a:pt x="1274336" y="989066"/>
                    <a:pt x="989066" y="1274336"/>
                    <a:pt x="637168" y="1274336"/>
                  </a:cubicBezTo>
                  <a:cubicBezTo>
                    <a:pt x="285270" y="1274336"/>
                    <a:pt x="0" y="989066"/>
                    <a:pt x="0" y="637168"/>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259012" tIns="259012" rIns="259012" bIns="259012" numCol="1" spcCol="1270" anchor="ctr" anchorCtr="0">
              <a:noAutofit/>
            </a:bodyPr>
            <a:lstStyle/>
            <a:p>
              <a:pPr lvl="0" algn="ctr" defTabSz="2533650">
                <a:lnSpc>
                  <a:spcPct val="90000"/>
                </a:lnSpc>
                <a:spcBef>
                  <a:spcPct val="0"/>
                </a:spcBef>
                <a:spcAft>
                  <a:spcPct val="35000"/>
                </a:spcAft>
              </a:pPr>
              <a:r>
                <a:rPr lang="en-US" sz="5700" kern="1200" dirty="0">
                  <a:latin typeface="Arial" panose="020B0604020202020204" pitchFamily="34" charset="0"/>
                  <a:cs typeface="Arial" panose="020B0604020202020204" pitchFamily="34" charset="0"/>
                </a:rPr>
                <a:t> </a:t>
              </a:r>
            </a:p>
          </p:txBody>
        </p:sp>
      </p:grpSp>
      <p:grpSp>
        <p:nvGrpSpPr>
          <p:cNvPr id="29" name="Group 28"/>
          <p:cNvGrpSpPr/>
          <p:nvPr/>
        </p:nvGrpSpPr>
        <p:grpSpPr>
          <a:xfrm>
            <a:off x="9345422" y="1705316"/>
            <a:ext cx="2296559" cy="1640033"/>
            <a:chOff x="9345422" y="1705316"/>
            <a:chExt cx="2296559" cy="1640033"/>
          </a:xfrm>
        </p:grpSpPr>
        <p:sp>
          <p:nvSpPr>
            <p:cNvPr id="31" name="Freeform 30"/>
            <p:cNvSpPr/>
            <p:nvPr/>
          </p:nvSpPr>
          <p:spPr>
            <a:xfrm>
              <a:off x="10821965" y="2115325"/>
              <a:ext cx="820016" cy="820016"/>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30" name="Freeform 29"/>
            <p:cNvSpPr/>
            <p:nvPr/>
          </p:nvSpPr>
          <p:spPr>
            <a:xfrm>
              <a:off x="9345422" y="1705316"/>
              <a:ext cx="1640033" cy="1640033"/>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grpSp>
      <p:pic>
        <p:nvPicPr>
          <p:cNvPr id="24" name="Picture 34" descr="https://commsoft.ru/wp-content/uploads/2019/12/teamc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524" y="2176016"/>
            <a:ext cx="698362" cy="6983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a:xfrm>
            <a:off x="2069742" y="2760573"/>
            <a:ext cx="2275394" cy="2264956"/>
          </a:xfrm>
          <a:custGeom>
            <a:avLst/>
            <a:gdLst>
              <a:gd name="connsiteX0" fmla="*/ 0 w 2503002"/>
              <a:gd name="connsiteY0" fmla="*/ 1251501 h 2503002"/>
              <a:gd name="connsiteX1" fmla="*/ 1251501 w 2503002"/>
              <a:gd name="connsiteY1" fmla="*/ 0 h 2503002"/>
              <a:gd name="connsiteX2" fmla="*/ 2503002 w 2503002"/>
              <a:gd name="connsiteY2" fmla="*/ 1251501 h 2503002"/>
              <a:gd name="connsiteX3" fmla="*/ 1251501 w 2503002"/>
              <a:gd name="connsiteY3" fmla="*/ 2503002 h 2503002"/>
              <a:gd name="connsiteX4" fmla="*/ 0 w 2503002"/>
              <a:gd name="connsiteY4" fmla="*/ 1251501 h 250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002" h="2503002">
                <a:moveTo>
                  <a:pt x="0" y="1251501"/>
                </a:moveTo>
                <a:cubicBezTo>
                  <a:pt x="0" y="560316"/>
                  <a:pt x="560316" y="0"/>
                  <a:pt x="1251501" y="0"/>
                </a:cubicBezTo>
                <a:cubicBezTo>
                  <a:pt x="1942686" y="0"/>
                  <a:pt x="2503002" y="560316"/>
                  <a:pt x="2503002" y="1251501"/>
                </a:cubicBezTo>
                <a:cubicBezTo>
                  <a:pt x="2503002" y="1942686"/>
                  <a:pt x="1942686" y="2503002"/>
                  <a:pt x="1251501" y="2503002"/>
                </a:cubicBezTo>
                <a:cubicBezTo>
                  <a:pt x="560316" y="2503002"/>
                  <a:pt x="0" y="1942686"/>
                  <a:pt x="0" y="1251501"/>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402116" tIns="402116" rIns="402116" bIns="402116" numCol="1" spcCol="1270" anchor="ctr" anchorCtr="0">
            <a:noAutofit/>
          </a:bodyPr>
          <a:lstStyle/>
          <a:p>
            <a:pPr lvl="0" algn="ctr" defTabSz="1244600">
              <a:lnSpc>
                <a:spcPct val="90000"/>
              </a:lnSpc>
              <a:spcBef>
                <a:spcPct val="0"/>
              </a:spcBef>
              <a:spcAft>
                <a:spcPct val="35000"/>
              </a:spcAft>
            </a:pPr>
            <a:r>
              <a:rPr lang="en-US" sz="2400" kern="1200" dirty="0">
                <a:solidFill>
                  <a:schemeClr val="bg1"/>
                </a:solidFill>
                <a:latin typeface="Arial" panose="020B0604020202020204" pitchFamily="34" charset="0"/>
                <a:ea typeface="Tahoma" panose="020B0604030504040204" pitchFamily="34" charset="0"/>
                <a:cs typeface="Arial" panose="020B0604020202020204" pitchFamily="34" charset="0"/>
              </a:rPr>
              <a:t>Integration</a:t>
            </a:r>
          </a:p>
          <a:p>
            <a:pPr lvl="0" algn="ctr" defTabSz="1244600">
              <a:lnSpc>
                <a:spcPct val="90000"/>
              </a:lnSpc>
              <a:spcBef>
                <a:spcPct val="0"/>
              </a:spcBef>
              <a:spcAft>
                <a:spcPct val="35000"/>
              </a:spcAft>
            </a:pPr>
            <a:r>
              <a:rPr lang="en-US" sz="2400" kern="1200" dirty="0">
                <a:solidFill>
                  <a:schemeClr val="bg1"/>
                </a:solidFill>
                <a:latin typeface="Arial" panose="020B0604020202020204" pitchFamily="34" charset="0"/>
                <a:ea typeface="Tahoma" panose="020B0604030504040204" pitchFamily="34" charset="0"/>
                <a:cs typeface="Arial" panose="020B0604020202020204" pitchFamily="34" charset="0"/>
              </a:rPr>
              <a:t>Features</a:t>
            </a:r>
            <a:endParaRPr lang="en-US" sz="20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40" name="Group 39"/>
          <p:cNvGrpSpPr/>
          <p:nvPr/>
        </p:nvGrpSpPr>
        <p:grpSpPr>
          <a:xfrm>
            <a:off x="9286744" y="3598667"/>
            <a:ext cx="1641600" cy="2683348"/>
            <a:chOff x="6528403" y="3677290"/>
            <a:chExt cx="1641600" cy="2683348"/>
          </a:xfrm>
        </p:grpSpPr>
        <p:sp>
          <p:nvSpPr>
            <p:cNvPr id="41" name="Freeform 40"/>
            <p:cNvSpPr/>
            <p:nvPr/>
          </p:nvSpPr>
          <p:spPr>
            <a:xfrm>
              <a:off x="6933824" y="3677290"/>
              <a:ext cx="820800" cy="820800"/>
            </a:xfrm>
            <a:custGeom>
              <a:avLst/>
              <a:gdLst>
                <a:gd name="connsiteX0" fmla="*/ 0 w 637167"/>
                <a:gd name="connsiteY0" fmla="*/ 318584 h 637167"/>
                <a:gd name="connsiteX1" fmla="*/ 318584 w 637167"/>
                <a:gd name="connsiteY1" fmla="*/ 0 h 637167"/>
                <a:gd name="connsiteX2" fmla="*/ 637168 w 637167"/>
                <a:gd name="connsiteY2" fmla="*/ 318584 h 637167"/>
                <a:gd name="connsiteX3" fmla="*/ 318584 w 637167"/>
                <a:gd name="connsiteY3" fmla="*/ 637168 h 637167"/>
                <a:gd name="connsiteX4" fmla="*/ 0 w 637167"/>
                <a:gd name="connsiteY4" fmla="*/ 318584 h 63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67" h="637167">
                  <a:moveTo>
                    <a:pt x="0" y="318584"/>
                  </a:moveTo>
                  <a:cubicBezTo>
                    <a:pt x="0" y="142635"/>
                    <a:pt x="142635" y="0"/>
                    <a:pt x="318584" y="0"/>
                  </a:cubicBezTo>
                  <a:cubicBezTo>
                    <a:pt x="494533" y="0"/>
                    <a:pt x="637168" y="142635"/>
                    <a:pt x="637168" y="318584"/>
                  </a:cubicBezTo>
                  <a:cubicBezTo>
                    <a:pt x="637168" y="494533"/>
                    <a:pt x="494533" y="637168"/>
                    <a:pt x="318584" y="637168"/>
                  </a:cubicBezTo>
                  <a:cubicBezTo>
                    <a:pt x="142635" y="637168"/>
                    <a:pt x="0" y="494533"/>
                    <a:pt x="0" y="318584"/>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28871" tIns="128871" rIns="128871" bIns="128871" numCol="1" spcCol="1270" anchor="ctr" anchorCtr="0">
              <a:noAutofit/>
            </a:bodyPr>
            <a:lstStyle/>
            <a:p>
              <a:pPr lvl="0" algn="ctr" defTabSz="1244600">
                <a:lnSpc>
                  <a:spcPct val="90000"/>
                </a:lnSpc>
                <a:spcBef>
                  <a:spcPct val="0"/>
                </a:spcBef>
                <a:spcAft>
                  <a:spcPct val="35000"/>
                </a:spcAft>
              </a:pPr>
              <a:r>
                <a:rPr lang="en-US" sz="2800" kern="1200" dirty="0">
                  <a:latin typeface="Arial" panose="020B0604020202020204" pitchFamily="34" charset="0"/>
                  <a:cs typeface="Arial" panose="020B0604020202020204" pitchFamily="34" charset="0"/>
                </a:rPr>
                <a:t> </a:t>
              </a:r>
            </a:p>
          </p:txBody>
        </p:sp>
        <p:sp>
          <p:nvSpPr>
            <p:cNvPr id="42" name="Freeform 41"/>
            <p:cNvSpPr/>
            <p:nvPr/>
          </p:nvSpPr>
          <p:spPr>
            <a:xfrm>
              <a:off x="6936186" y="5539838"/>
              <a:ext cx="820800" cy="820800"/>
            </a:xfrm>
            <a:custGeom>
              <a:avLst/>
              <a:gdLst>
                <a:gd name="connsiteX0" fmla="*/ 0 w 637167"/>
                <a:gd name="connsiteY0" fmla="*/ 318584 h 637167"/>
                <a:gd name="connsiteX1" fmla="*/ 318584 w 637167"/>
                <a:gd name="connsiteY1" fmla="*/ 0 h 637167"/>
                <a:gd name="connsiteX2" fmla="*/ 637168 w 637167"/>
                <a:gd name="connsiteY2" fmla="*/ 318584 h 637167"/>
                <a:gd name="connsiteX3" fmla="*/ 318584 w 637167"/>
                <a:gd name="connsiteY3" fmla="*/ 637168 h 637167"/>
                <a:gd name="connsiteX4" fmla="*/ 0 w 637167"/>
                <a:gd name="connsiteY4" fmla="*/ 318584 h 63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167" h="637167">
                  <a:moveTo>
                    <a:pt x="0" y="318584"/>
                  </a:moveTo>
                  <a:cubicBezTo>
                    <a:pt x="0" y="142635"/>
                    <a:pt x="142635" y="0"/>
                    <a:pt x="318584" y="0"/>
                  </a:cubicBezTo>
                  <a:cubicBezTo>
                    <a:pt x="494533" y="0"/>
                    <a:pt x="637168" y="142635"/>
                    <a:pt x="637168" y="318584"/>
                  </a:cubicBezTo>
                  <a:cubicBezTo>
                    <a:pt x="637168" y="494533"/>
                    <a:pt x="494533" y="637168"/>
                    <a:pt x="318584" y="637168"/>
                  </a:cubicBezTo>
                  <a:cubicBezTo>
                    <a:pt x="142635" y="637168"/>
                    <a:pt x="0" y="494533"/>
                    <a:pt x="0" y="318584"/>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28871" tIns="128871" rIns="128871" bIns="128871" numCol="1" spcCol="1270" anchor="ctr" anchorCtr="0">
              <a:noAutofit/>
            </a:bodyPr>
            <a:lstStyle/>
            <a:p>
              <a:pPr lvl="0" algn="ctr" defTabSz="1244600">
                <a:lnSpc>
                  <a:spcPct val="90000"/>
                </a:lnSpc>
                <a:spcBef>
                  <a:spcPct val="0"/>
                </a:spcBef>
                <a:spcAft>
                  <a:spcPct val="35000"/>
                </a:spcAft>
              </a:pPr>
              <a:endParaRPr lang="en-US" sz="2800" kern="1200" dirty="0">
                <a:latin typeface="Arial" panose="020B0604020202020204" pitchFamily="34" charset="0"/>
                <a:cs typeface="Arial" panose="020B0604020202020204" pitchFamily="34" charset="0"/>
              </a:endParaRPr>
            </a:p>
          </p:txBody>
        </p:sp>
        <p:sp>
          <p:nvSpPr>
            <p:cNvPr id="43" name="Freeform 42"/>
            <p:cNvSpPr/>
            <p:nvPr/>
          </p:nvSpPr>
          <p:spPr>
            <a:xfrm>
              <a:off x="6528403" y="4126067"/>
              <a:ext cx="1641600" cy="1641600"/>
            </a:xfrm>
            <a:custGeom>
              <a:avLst/>
              <a:gdLst>
                <a:gd name="connsiteX0" fmla="*/ 0 w 1274335"/>
                <a:gd name="connsiteY0" fmla="*/ 637168 h 1274335"/>
                <a:gd name="connsiteX1" fmla="*/ 637168 w 1274335"/>
                <a:gd name="connsiteY1" fmla="*/ 0 h 1274335"/>
                <a:gd name="connsiteX2" fmla="*/ 1274336 w 1274335"/>
                <a:gd name="connsiteY2" fmla="*/ 637168 h 1274335"/>
                <a:gd name="connsiteX3" fmla="*/ 637168 w 1274335"/>
                <a:gd name="connsiteY3" fmla="*/ 1274336 h 1274335"/>
                <a:gd name="connsiteX4" fmla="*/ 0 w 1274335"/>
                <a:gd name="connsiteY4" fmla="*/ 637168 h 127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335" h="1274335">
                  <a:moveTo>
                    <a:pt x="0" y="637168"/>
                  </a:moveTo>
                  <a:cubicBezTo>
                    <a:pt x="0" y="285270"/>
                    <a:pt x="285270" y="0"/>
                    <a:pt x="637168" y="0"/>
                  </a:cubicBezTo>
                  <a:cubicBezTo>
                    <a:pt x="989066" y="0"/>
                    <a:pt x="1274336" y="285270"/>
                    <a:pt x="1274336" y="637168"/>
                  </a:cubicBezTo>
                  <a:cubicBezTo>
                    <a:pt x="1274336" y="989066"/>
                    <a:pt x="989066" y="1274336"/>
                    <a:pt x="637168" y="1274336"/>
                  </a:cubicBezTo>
                  <a:cubicBezTo>
                    <a:pt x="285270" y="1274336"/>
                    <a:pt x="0" y="989066"/>
                    <a:pt x="0" y="637168"/>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259012" tIns="259012" rIns="259012" bIns="259012" numCol="1" spcCol="1270" anchor="ctr" anchorCtr="0">
              <a:noAutofit/>
            </a:bodyPr>
            <a:lstStyle/>
            <a:p>
              <a:pPr lvl="0" algn="ctr" defTabSz="2533650">
                <a:lnSpc>
                  <a:spcPct val="90000"/>
                </a:lnSpc>
                <a:spcBef>
                  <a:spcPct val="0"/>
                </a:spcBef>
                <a:spcAft>
                  <a:spcPct val="35000"/>
                </a:spcAft>
              </a:pPr>
              <a:r>
                <a:rPr lang="en-US" sz="5700" kern="1200" dirty="0">
                  <a:latin typeface="Arial" panose="020B0604020202020204" pitchFamily="34" charset="0"/>
                  <a:cs typeface="Arial" panose="020B0604020202020204" pitchFamily="34" charset="0"/>
                </a:rPr>
                <a:t> </a:t>
              </a:r>
            </a:p>
          </p:txBody>
        </p:sp>
      </p:grpSp>
      <p:pic>
        <p:nvPicPr>
          <p:cNvPr id="18" name="Picture 30" descr="https://s3.amazonaws.com/media-p.slid.es/uploads/323675/images/5762487/pasted-from-clipboar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7373" y="4551792"/>
            <a:ext cx="1560971" cy="5447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ittesttriangle.files.wordpress.com/2014/12/atlassian-jira-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628" y="4607730"/>
            <a:ext cx="1210820" cy="57312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10704013" y="21463"/>
            <a:ext cx="1365324" cy="985790"/>
            <a:chOff x="0" y="0"/>
            <a:chExt cx="3660130" cy="2642859"/>
          </a:xfrm>
        </p:grpSpPr>
        <p:sp>
          <p:nvSpPr>
            <p:cNvPr id="37"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8"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9"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4"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5"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6"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7"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8"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49"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50"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51"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52"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53"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pic>
          <p:nvPicPr>
            <p:cNvPr id="54" name="Picture 53"/>
            <p:cNvPicPr/>
            <p:nvPr/>
          </p:nvPicPr>
          <p:blipFill>
            <a:blip r:embed="rId7"/>
            <a:stretch>
              <a:fillRect/>
            </a:stretch>
          </p:blipFill>
          <p:spPr>
            <a:xfrm>
              <a:off x="1186853" y="292066"/>
              <a:ext cx="1347216" cy="1548384"/>
            </a:xfrm>
            <a:prstGeom prst="rect">
              <a:avLst/>
            </a:prstGeom>
          </p:spPr>
        </p:pic>
        <p:pic>
          <p:nvPicPr>
            <p:cNvPr id="55" name="Picture 54"/>
            <p:cNvPicPr/>
            <p:nvPr/>
          </p:nvPicPr>
          <p:blipFill>
            <a:blip r:embed="rId7"/>
            <a:stretch>
              <a:fillRect/>
            </a:stretch>
          </p:blipFill>
          <p:spPr>
            <a:xfrm>
              <a:off x="1186853" y="292066"/>
              <a:ext cx="1347216" cy="1548384"/>
            </a:xfrm>
            <a:prstGeom prst="rect">
              <a:avLst/>
            </a:prstGeom>
          </p:spPr>
        </p:pic>
        <p:sp>
          <p:nvSpPr>
            <p:cNvPr id="56"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57"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58"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59"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60"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01868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13</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B7E012-059C-4DD9-A492-B65E61EE3388}"/>
              </a:ext>
            </a:extLst>
          </p:cNvPr>
          <p:cNvSpPr txBox="1"/>
          <p:nvPr/>
        </p:nvSpPr>
        <p:spPr>
          <a:xfrm>
            <a:off x="850423" y="424874"/>
            <a:ext cx="2483693" cy="707886"/>
          </a:xfrm>
          <a:prstGeom prst="rect">
            <a:avLst/>
          </a:prstGeom>
          <a:noFill/>
        </p:spPr>
        <p:txBody>
          <a:bodyPr wrap="none" rtlCol="0">
            <a:spAutoFit/>
          </a:bodyPr>
          <a:lstStyle/>
          <a:p>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Workflow</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6E983D8-A5F8-4EFE-852C-475556AC13DC}"/>
              </a:ext>
            </a:extLst>
          </p:cNvPr>
          <p:cNvSpPr/>
          <p:nvPr/>
        </p:nvSpPr>
        <p:spPr>
          <a:xfrm>
            <a:off x="980103" y="11732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51" name="Right Arrow 50"/>
          <p:cNvSpPr/>
          <p:nvPr/>
        </p:nvSpPr>
        <p:spPr>
          <a:xfrm>
            <a:off x="907366" y="3495822"/>
            <a:ext cx="10227212" cy="2764301"/>
          </a:xfrm>
          <a:prstGeom prst="rightArrow">
            <a:avLst/>
          </a:prstGeom>
          <a:solidFill>
            <a:srgbClr val="F15A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336990" y="4297678"/>
            <a:ext cx="1114154"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СБОР</a:t>
            </a:r>
            <a:endParaRPr lang="en-US" sz="2000" dirty="0">
              <a:solidFill>
                <a:schemeClr val="bg1"/>
              </a:solidFill>
              <a:latin typeface="Arial" panose="020B0604020202020204" pitchFamily="34" charset="0"/>
              <a:cs typeface="Arial" panose="020B0604020202020204" pitchFamily="34" charset="0"/>
            </a:endParaRPr>
          </a:p>
        </p:txBody>
      </p:sp>
      <p:sp>
        <p:nvSpPr>
          <p:cNvPr id="59" name="Rounded Rectangle 58"/>
          <p:cNvSpPr/>
          <p:nvPr/>
        </p:nvSpPr>
        <p:spPr>
          <a:xfrm>
            <a:off x="1552042" y="4297678"/>
            <a:ext cx="1819540"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ОБРАБОТКА</a:t>
            </a:r>
            <a:endParaRPr lang="en-US" sz="2000" dirty="0">
              <a:solidFill>
                <a:schemeClr val="bg1"/>
              </a:solidFill>
              <a:latin typeface="Arial" panose="020B0604020202020204" pitchFamily="34" charset="0"/>
              <a:cs typeface="Arial" panose="020B0604020202020204" pitchFamily="34" charset="0"/>
            </a:endParaRPr>
          </a:p>
        </p:txBody>
      </p:sp>
      <p:sp>
        <p:nvSpPr>
          <p:cNvPr id="61" name="Rounded Rectangle 60"/>
          <p:cNvSpPr/>
          <p:nvPr/>
        </p:nvSpPr>
        <p:spPr>
          <a:xfrm>
            <a:off x="3472480" y="4297677"/>
            <a:ext cx="2020954"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ФИЛЬТРАЦИЯ</a:t>
            </a:r>
            <a:endParaRPr lang="en-US" sz="2000" dirty="0">
              <a:solidFill>
                <a:schemeClr val="bg1"/>
              </a:solidFill>
              <a:latin typeface="Arial" panose="020B0604020202020204" pitchFamily="34" charset="0"/>
              <a:cs typeface="Arial" panose="020B0604020202020204" pitchFamily="34" charset="0"/>
            </a:endParaRPr>
          </a:p>
        </p:txBody>
      </p:sp>
      <p:sp>
        <p:nvSpPr>
          <p:cNvPr id="62" name="Rounded Rectangle 61"/>
          <p:cNvSpPr/>
          <p:nvPr/>
        </p:nvSpPr>
        <p:spPr>
          <a:xfrm>
            <a:off x="5594332" y="4297676"/>
            <a:ext cx="1988154"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РАЗДЕЛЕНИЕ</a:t>
            </a:r>
            <a:endParaRPr lang="en-US" sz="2000" dirty="0">
              <a:solidFill>
                <a:schemeClr val="bg1"/>
              </a:solidFill>
              <a:latin typeface="Arial" panose="020B0604020202020204" pitchFamily="34" charset="0"/>
              <a:cs typeface="Arial" panose="020B0604020202020204" pitchFamily="34" charset="0"/>
            </a:endParaRPr>
          </a:p>
        </p:txBody>
      </p:sp>
      <p:sp>
        <p:nvSpPr>
          <p:cNvPr id="64" name="Rounded Rectangle 63"/>
          <p:cNvSpPr/>
          <p:nvPr/>
        </p:nvSpPr>
        <p:spPr>
          <a:xfrm>
            <a:off x="9603822" y="4297680"/>
            <a:ext cx="2253216"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ВЫПОЛНЕНИЕ</a:t>
            </a:r>
            <a:endParaRPr lang="en-US" sz="2000" dirty="0">
              <a:solidFill>
                <a:schemeClr val="bg1"/>
              </a:solidFill>
              <a:latin typeface="Arial" panose="020B0604020202020204" pitchFamily="34" charset="0"/>
              <a:cs typeface="Arial" panose="020B0604020202020204" pitchFamily="34" charset="0"/>
            </a:endParaRPr>
          </a:p>
        </p:txBody>
      </p:sp>
      <p:sp>
        <p:nvSpPr>
          <p:cNvPr id="65" name="Rounded Rectangle 64"/>
          <p:cNvSpPr/>
          <p:nvPr/>
        </p:nvSpPr>
        <p:spPr>
          <a:xfrm>
            <a:off x="7683384" y="4297678"/>
            <a:ext cx="1819540" cy="1147445"/>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sz="2000" dirty="0">
              <a:latin typeface="Arial" panose="020B0604020202020204" pitchFamily="34" charset="0"/>
              <a:cs typeface="Arial" panose="020B0604020202020204" pitchFamily="34" charset="0"/>
            </a:endParaRPr>
          </a:p>
          <a:p>
            <a:pPr algn="ctr"/>
            <a:r>
              <a:rPr lang="ru-RU" sz="2000" dirty="0">
                <a:solidFill>
                  <a:schemeClr val="bg1"/>
                </a:solidFill>
                <a:latin typeface="Arial" panose="020B0604020202020204" pitchFamily="34" charset="0"/>
                <a:cs typeface="Arial" panose="020B0604020202020204" pitchFamily="34" charset="0"/>
              </a:rPr>
              <a:t>ОБРАБОТКА</a:t>
            </a:r>
            <a:endParaRPr lang="en-US" sz="2000" dirty="0">
              <a:solidFill>
                <a:schemeClr val="bg1"/>
              </a:solidFill>
              <a:latin typeface="Arial" panose="020B0604020202020204" pitchFamily="34" charset="0"/>
              <a:cs typeface="Arial" panose="020B0604020202020204" pitchFamily="34" charset="0"/>
            </a:endParaRPr>
          </a:p>
        </p:txBody>
      </p:sp>
      <p:grpSp>
        <p:nvGrpSpPr>
          <p:cNvPr id="123" name="Group 122"/>
          <p:cNvGrpSpPr/>
          <p:nvPr/>
        </p:nvGrpSpPr>
        <p:grpSpPr>
          <a:xfrm>
            <a:off x="3393531" y="1510976"/>
            <a:ext cx="1640033" cy="1640033"/>
            <a:chOff x="1552042" y="1509407"/>
            <a:chExt cx="1640033" cy="1640033"/>
          </a:xfrm>
        </p:grpSpPr>
        <p:sp>
          <p:nvSpPr>
            <p:cNvPr id="71" name="Freeform 70"/>
            <p:cNvSpPr/>
            <p:nvPr/>
          </p:nvSpPr>
          <p:spPr>
            <a:xfrm>
              <a:off x="1552042" y="1509407"/>
              <a:ext cx="1640033" cy="1640033"/>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pic>
          <p:nvPicPr>
            <p:cNvPr id="72" name="Picture 4" descr="Java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604" y="1778064"/>
              <a:ext cx="575388" cy="1055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6" name="Group 125"/>
          <p:cNvGrpSpPr/>
          <p:nvPr/>
        </p:nvGrpSpPr>
        <p:grpSpPr>
          <a:xfrm>
            <a:off x="8910965" y="1501149"/>
            <a:ext cx="1640033" cy="1640033"/>
            <a:chOff x="8931767" y="1505127"/>
            <a:chExt cx="1640033" cy="1640033"/>
          </a:xfrm>
        </p:grpSpPr>
        <p:sp>
          <p:nvSpPr>
            <p:cNvPr id="79" name="Freeform 78"/>
            <p:cNvSpPr/>
            <p:nvPr/>
          </p:nvSpPr>
          <p:spPr>
            <a:xfrm>
              <a:off x="8931767" y="1505127"/>
              <a:ext cx="1640033" cy="1640033"/>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pic>
          <p:nvPicPr>
            <p:cNvPr id="80" name="Picture 34" descr="https://commsoft.ru/wp-content/uploads/2019/12/teamc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869" y="1975827"/>
              <a:ext cx="698362" cy="6983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oup 123"/>
          <p:cNvGrpSpPr/>
          <p:nvPr/>
        </p:nvGrpSpPr>
        <p:grpSpPr>
          <a:xfrm>
            <a:off x="1561739" y="1545029"/>
            <a:ext cx="1641600" cy="1641600"/>
            <a:chOff x="3391964" y="1505127"/>
            <a:chExt cx="1641600" cy="1641600"/>
          </a:xfrm>
        </p:grpSpPr>
        <p:sp>
          <p:nvSpPr>
            <p:cNvPr id="84" name="Freeform 83"/>
            <p:cNvSpPr/>
            <p:nvPr/>
          </p:nvSpPr>
          <p:spPr>
            <a:xfrm>
              <a:off x="3391964" y="1505127"/>
              <a:ext cx="1641600" cy="1641600"/>
            </a:xfrm>
            <a:custGeom>
              <a:avLst/>
              <a:gdLst>
                <a:gd name="connsiteX0" fmla="*/ 0 w 1274335"/>
                <a:gd name="connsiteY0" fmla="*/ 637168 h 1274335"/>
                <a:gd name="connsiteX1" fmla="*/ 637168 w 1274335"/>
                <a:gd name="connsiteY1" fmla="*/ 0 h 1274335"/>
                <a:gd name="connsiteX2" fmla="*/ 1274336 w 1274335"/>
                <a:gd name="connsiteY2" fmla="*/ 637168 h 1274335"/>
                <a:gd name="connsiteX3" fmla="*/ 637168 w 1274335"/>
                <a:gd name="connsiteY3" fmla="*/ 1274336 h 1274335"/>
                <a:gd name="connsiteX4" fmla="*/ 0 w 1274335"/>
                <a:gd name="connsiteY4" fmla="*/ 637168 h 127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335" h="1274335">
                  <a:moveTo>
                    <a:pt x="0" y="637168"/>
                  </a:moveTo>
                  <a:cubicBezTo>
                    <a:pt x="0" y="285270"/>
                    <a:pt x="285270" y="0"/>
                    <a:pt x="637168" y="0"/>
                  </a:cubicBezTo>
                  <a:cubicBezTo>
                    <a:pt x="989066" y="0"/>
                    <a:pt x="1274336" y="285270"/>
                    <a:pt x="1274336" y="637168"/>
                  </a:cubicBezTo>
                  <a:cubicBezTo>
                    <a:pt x="1274336" y="989066"/>
                    <a:pt x="989066" y="1274336"/>
                    <a:pt x="637168" y="1274336"/>
                  </a:cubicBezTo>
                  <a:cubicBezTo>
                    <a:pt x="285270" y="1274336"/>
                    <a:pt x="0" y="989066"/>
                    <a:pt x="0" y="637168"/>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259012" tIns="259012" rIns="259012" bIns="259012" numCol="1" spcCol="1270" anchor="ctr" anchorCtr="0">
              <a:noAutofit/>
            </a:bodyPr>
            <a:lstStyle/>
            <a:p>
              <a:pPr lvl="0" algn="ctr" defTabSz="2533650">
                <a:lnSpc>
                  <a:spcPct val="90000"/>
                </a:lnSpc>
                <a:spcBef>
                  <a:spcPct val="0"/>
                </a:spcBef>
                <a:spcAft>
                  <a:spcPct val="35000"/>
                </a:spcAft>
              </a:pPr>
              <a:r>
                <a:rPr lang="en-US" sz="5700" kern="1200" dirty="0">
                  <a:latin typeface="Arial" panose="020B0604020202020204" pitchFamily="34" charset="0"/>
                  <a:cs typeface="Arial" panose="020B0604020202020204" pitchFamily="34" charset="0"/>
                </a:rPr>
                <a:t> </a:t>
              </a:r>
            </a:p>
          </p:txBody>
        </p:sp>
        <p:pic>
          <p:nvPicPr>
            <p:cNvPr id="85" name="Picture 30" descr="https://s3.amazonaws.com/media-p.slid.es/uploads/323675/images/5762487/pasted-from-clipboar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593" y="2009475"/>
              <a:ext cx="1560971" cy="544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5" name="Group 124"/>
          <p:cNvGrpSpPr/>
          <p:nvPr/>
        </p:nvGrpSpPr>
        <p:grpSpPr>
          <a:xfrm>
            <a:off x="5245872" y="1509409"/>
            <a:ext cx="1641600" cy="1641600"/>
            <a:chOff x="7074942" y="1505127"/>
            <a:chExt cx="1641600" cy="1641600"/>
          </a:xfrm>
        </p:grpSpPr>
        <p:sp>
          <p:nvSpPr>
            <p:cNvPr id="76" name="Freeform 75"/>
            <p:cNvSpPr/>
            <p:nvPr/>
          </p:nvSpPr>
          <p:spPr>
            <a:xfrm>
              <a:off x="7074942" y="1505127"/>
              <a:ext cx="1641600" cy="1641600"/>
            </a:xfrm>
            <a:custGeom>
              <a:avLst/>
              <a:gdLst>
                <a:gd name="connsiteX0" fmla="*/ 0 w 1274335"/>
                <a:gd name="connsiteY0" fmla="*/ 637168 h 1274335"/>
                <a:gd name="connsiteX1" fmla="*/ 637168 w 1274335"/>
                <a:gd name="connsiteY1" fmla="*/ 0 h 1274335"/>
                <a:gd name="connsiteX2" fmla="*/ 1274336 w 1274335"/>
                <a:gd name="connsiteY2" fmla="*/ 637168 h 1274335"/>
                <a:gd name="connsiteX3" fmla="*/ 637168 w 1274335"/>
                <a:gd name="connsiteY3" fmla="*/ 1274336 h 1274335"/>
                <a:gd name="connsiteX4" fmla="*/ 0 w 1274335"/>
                <a:gd name="connsiteY4" fmla="*/ 637168 h 127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335" h="1274335">
                  <a:moveTo>
                    <a:pt x="0" y="637168"/>
                  </a:moveTo>
                  <a:cubicBezTo>
                    <a:pt x="0" y="285270"/>
                    <a:pt x="285270" y="0"/>
                    <a:pt x="637168" y="0"/>
                  </a:cubicBezTo>
                  <a:cubicBezTo>
                    <a:pt x="989066" y="0"/>
                    <a:pt x="1274336" y="285270"/>
                    <a:pt x="1274336" y="637168"/>
                  </a:cubicBezTo>
                  <a:cubicBezTo>
                    <a:pt x="1274336" y="989066"/>
                    <a:pt x="989066" y="1274336"/>
                    <a:pt x="637168" y="1274336"/>
                  </a:cubicBezTo>
                  <a:cubicBezTo>
                    <a:pt x="285270" y="1274336"/>
                    <a:pt x="0" y="989066"/>
                    <a:pt x="0" y="637168"/>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259012" tIns="259012" rIns="259012" bIns="259012" numCol="1" spcCol="1270" anchor="ctr" anchorCtr="0">
              <a:noAutofit/>
            </a:bodyPr>
            <a:lstStyle/>
            <a:p>
              <a:pPr lvl="0" algn="ctr" defTabSz="2533650">
                <a:lnSpc>
                  <a:spcPct val="90000"/>
                </a:lnSpc>
                <a:spcBef>
                  <a:spcPct val="0"/>
                </a:spcBef>
                <a:spcAft>
                  <a:spcPct val="35000"/>
                </a:spcAft>
              </a:pPr>
              <a:r>
                <a:rPr lang="en-US" sz="5700" kern="1200" dirty="0">
                  <a:latin typeface="Arial" panose="020B0604020202020204" pitchFamily="34" charset="0"/>
                  <a:cs typeface="Arial" panose="020B0604020202020204" pitchFamily="34" charset="0"/>
                </a:rPr>
                <a:t> </a:t>
              </a:r>
            </a:p>
          </p:txBody>
        </p:sp>
        <p:pic>
          <p:nvPicPr>
            <p:cNvPr id="86" name="Picture 32" descr="https://ittesttriangle.files.wordpress.com/2014/12/atlassian-jira-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0167" y="1986790"/>
              <a:ext cx="1210820" cy="573121"/>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Freeform 86"/>
          <p:cNvSpPr/>
          <p:nvPr/>
        </p:nvSpPr>
        <p:spPr>
          <a:xfrm>
            <a:off x="7076097" y="1490542"/>
            <a:ext cx="1641600" cy="1641600"/>
          </a:xfrm>
          <a:custGeom>
            <a:avLst/>
            <a:gdLst>
              <a:gd name="connsiteX0" fmla="*/ 0 w 1274335"/>
              <a:gd name="connsiteY0" fmla="*/ 637168 h 1274335"/>
              <a:gd name="connsiteX1" fmla="*/ 637168 w 1274335"/>
              <a:gd name="connsiteY1" fmla="*/ 0 h 1274335"/>
              <a:gd name="connsiteX2" fmla="*/ 1274336 w 1274335"/>
              <a:gd name="connsiteY2" fmla="*/ 637168 h 1274335"/>
              <a:gd name="connsiteX3" fmla="*/ 637168 w 1274335"/>
              <a:gd name="connsiteY3" fmla="*/ 1274336 h 1274335"/>
              <a:gd name="connsiteX4" fmla="*/ 0 w 1274335"/>
              <a:gd name="connsiteY4" fmla="*/ 637168 h 127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4335" h="1274335">
                <a:moveTo>
                  <a:pt x="0" y="637168"/>
                </a:moveTo>
                <a:cubicBezTo>
                  <a:pt x="0" y="285270"/>
                  <a:pt x="285270" y="0"/>
                  <a:pt x="637168" y="0"/>
                </a:cubicBezTo>
                <a:cubicBezTo>
                  <a:pt x="989066" y="0"/>
                  <a:pt x="1274336" y="285270"/>
                  <a:pt x="1274336" y="637168"/>
                </a:cubicBezTo>
                <a:cubicBezTo>
                  <a:pt x="1274336" y="989066"/>
                  <a:pt x="989066" y="1274336"/>
                  <a:pt x="637168" y="1274336"/>
                </a:cubicBezTo>
                <a:cubicBezTo>
                  <a:pt x="285270" y="1274336"/>
                  <a:pt x="0" y="989066"/>
                  <a:pt x="0" y="637168"/>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259012" tIns="259012" rIns="259012" bIns="259012" numCol="1" spcCol="1270" anchor="ctr" anchorCtr="0">
            <a:noAutofit/>
          </a:bodyPr>
          <a:lstStyle/>
          <a:p>
            <a:pPr lvl="0" algn="ctr" defTabSz="2533650">
              <a:lnSpc>
                <a:spcPct val="90000"/>
              </a:lnSpc>
              <a:spcBef>
                <a:spcPct val="0"/>
              </a:spcBef>
              <a:spcAft>
                <a:spcPct val="35000"/>
              </a:spcAft>
            </a:pPr>
            <a:r>
              <a:rPr lang="en-US" sz="2400" dirty="0">
                <a:latin typeface="Arial" panose="020B0604020202020204" pitchFamily="34" charset="0"/>
                <a:cs typeface="Arial" panose="020B0604020202020204" pitchFamily="34" charset="0"/>
              </a:rPr>
              <a:t>Logical</a:t>
            </a:r>
            <a:endParaRPr lang="en-US" sz="2400" kern="1200" dirty="0">
              <a:latin typeface="Arial" panose="020B0604020202020204" pitchFamily="34" charset="0"/>
              <a:cs typeface="Arial" panose="020B0604020202020204" pitchFamily="34" charset="0"/>
            </a:endParaRPr>
          </a:p>
        </p:txBody>
      </p:sp>
      <p:sp>
        <p:nvSpPr>
          <p:cNvPr id="89" name="Freeform 88"/>
          <p:cNvSpPr/>
          <p:nvPr/>
        </p:nvSpPr>
        <p:spPr>
          <a:xfrm>
            <a:off x="950489" y="4352573"/>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90" name="Freeform 89"/>
          <p:cNvSpPr/>
          <p:nvPr/>
        </p:nvSpPr>
        <p:spPr>
          <a:xfrm>
            <a:off x="4275486" y="4355448"/>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91" name="Freeform 90"/>
          <p:cNvSpPr/>
          <p:nvPr/>
        </p:nvSpPr>
        <p:spPr>
          <a:xfrm>
            <a:off x="2216124" y="4341380"/>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baseline="-25000" dirty="0">
                <a:latin typeface="Arial" panose="020B0604020202020204" pitchFamily="34" charset="0"/>
                <a:cs typeface="Arial" panose="020B0604020202020204" pitchFamily="34" charset="0"/>
              </a:rPr>
              <a:t> </a:t>
            </a:r>
          </a:p>
        </p:txBody>
      </p:sp>
      <p:sp>
        <p:nvSpPr>
          <p:cNvPr id="92" name="Freeform 91"/>
          <p:cNvSpPr/>
          <p:nvPr/>
        </p:nvSpPr>
        <p:spPr>
          <a:xfrm>
            <a:off x="6297770" y="4345971"/>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93" name="Freeform 92"/>
          <p:cNvSpPr/>
          <p:nvPr/>
        </p:nvSpPr>
        <p:spPr>
          <a:xfrm>
            <a:off x="10977556" y="4345971"/>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cxnSp>
        <p:nvCxnSpPr>
          <p:cNvPr id="98" name="Straight Connector 97"/>
          <p:cNvCxnSpPr>
            <a:stCxn id="71" idx="3"/>
            <a:endCxn id="89" idx="1"/>
          </p:cNvCxnSpPr>
          <p:nvPr/>
        </p:nvCxnSpPr>
        <p:spPr>
          <a:xfrm flipH="1">
            <a:off x="1157960" y="3151010"/>
            <a:ext cx="3055588" cy="1201563"/>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87" idx="3"/>
            <a:endCxn id="90" idx="1"/>
          </p:cNvCxnSpPr>
          <p:nvPr/>
        </p:nvCxnSpPr>
        <p:spPr>
          <a:xfrm flipH="1">
            <a:off x="4482957" y="3132143"/>
            <a:ext cx="3413941" cy="1223305"/>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87" idx="3"/>
            <a:endCxn id="92" idx="1"/>
          </p:cNvCxnSpPr>
          <p:nvPr/>
        </p:nvCxnSpPr>
        <p:spPr>
          <a:xfrm flipH="1">
            <a:off x="6505241" y="3132143"/>
            <a:ext cx="1391657" cy="1213828"/>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cxnSpLocks/>
            <a:stCxn id="76" idx="3"/>
            <a:endCxn id="91" idx="1"/>
          </p:cNvCxnSpPr>
          <p:nvPr/>
        </p:nvCxnSpPr>
        <p:spPr>
          <a:xfrm flipH="1">
            <a:off x="2423595" y="3151010"/>
            <a:ext cx="3643078" cy="1190370"/>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76" idx="3"/>
            <a:endCxn id="116" idx="1"/>
          </p:cNvCxnSpPr>
          <p:nvPr/>
        </p:nvCxnSpPr>
        <p:spPr>
          <a:xfrm>
            <a:off x="6066673" y="3151010"/>
            <a:ext cx="4226491" cy="1194961"/>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79" idx="3"/>
            <a:endCxn id="93" idx="1"/>
          </p:cNvCxnSpPr>
          <p:nvPr/>
        </p:nvCxnSpPr>
        <p:spPr>
          <a:xfrm>
            <a:off x="9730982" y="3141183"/>
            <a:ext cx="1454045" cy="1204788"/>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sp>
        <p:nvSpPr>
          <p:cNvPr id="116" name="Freeform 115"/>
          <p:cNvSpPr/>
          <p:nvPr/>
        </p:nvSpPr>
        <p:spPr>
          <a:xfrm>
            <a:off x="10085693" y="4345971"/>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118" name="Freeform 117"/>
          <p:cNvSpPr/>
          <p:nvPr/>
        </p:nvSpPr>
        <p:spPr>
          <a:xfrm>
            <a:off x="420658" y="4345971"/>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cxnSp>
        <p:nvCxnSpPr>
          <p:cNvPr id="119" name="Straight Connector 118"/>
          <p:cNvCxnSpPr>
            <a:stCxn id="84" idx="3"/>
            <a:endCxn id="118" idx="1"/>
          </p:cNvCxnSpPr>
          <p:nvPr/>
        </p:nvCxnSpPr>
        <p:spPr>
          <a:xfrm flipH="1">
            <a:off x="628129" y="3186630"/>
            <a:ext cx="1754411" cy="1159341"/>
          </a:xfrm>
          <a:prstGeom prst="line">
            <a:avLst/>
          </a:prstGeom>
          <a:ln w="38100">
            <a:solidFill>
              <a:srgbClr val="EA58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8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16" grpId="0" animBg="1"/>
      <p:bldP spid="1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73"/>
          <p:cNvSpPr/>
          <p:nvPr/>
        </p:nvSpPr>
        <p:spPr>
          <a:xfrm>
            <a:off x="10855851" y="3097942"/>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14</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123745"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Конфигурация </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2" y="1173215"/>
            <a:ext cx="1534899" cy="64572"/>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grpSp>
        <p:nvGrpSpPr>
          <p:cNvPr id="11" name="Group 10"/>
          <p:cNvGrpSpPr/>
          <p:nvPr/>
        </p:nvGrpSpPr>
        <p:grpSpPr>
          <a:xfrm>
            <a:off x="566466" y="1537041"/>
            <a:ext cx="5637386" cy="4856806"/>
            <a:chOff x="685801" y="1428750"/>
            <a:chExt cx="5008531" cy="5059918"/>
          </a:xfrm>
        </p:grpSpPr>
        <p:sp>
          <p:nvSpPr>
            <p:cNvPr id="4" name="Rectangle 3"/>
            <p:cNvSpPr/>
            <p:nvPr/>
          </p:nvSpPr>
          <p:spPr>
            <a:xfrm>
              <a:off x="685801" y="1428750"/>
              <a:ext cx="5008531" cy="5059918"/>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aphicFrame>
          <p:nvGraphicFramePr>
            <p:cNvPr id="3" name="Diagram 2"/>
            <p:cNvGraphicFramePr/>
            <p:nvPr>
              <p:extLst>
                <p:ext uri="{D42A27DB-BD31-4B8C-83A1-F6EECF244321}">
                  <p14:modId xmlns:p14="http://schemas.microsoft.com/office/powerpoint/2010/main" val="737591265"/>
                </p:ext>
              </p:extLst>
            </p:nvPr>
          </p:nvGraphicFramePr>
          <p:xfrm>
            <a:off x="850423" y="2133600"/>
            <a:ext cx="4719402" cy="4234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504633" y="1520561"/>
              <a:ext cx="3161979" cy="545101"/>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ea typeface="Tahoma" panose="020B0604030504040204" pitchFamily="34" charset="0"/>
                  <a:cs typeface="Arial" panose="020B0604020202020204" pitchFamily="34" charset="0"/>
                </a:rPr>
                <a:t>JSON configuration</a:t>
              </a:r>
            </a:p>
          </p:txBody>
        </p:sp>
      </p:grpSp>
      <p:sp>
        <p:nvSpPr>
          <p:cNvPr id="62" name="Freeform 61"/>
          <p:cNvSpPr/>
          <p:nvPr/>
        </p:nvSpPr>
        <p:spPr>
          <a:xfrm>
            <a:off x="10868525" y="4460686"/>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63" name="Freeform 62"/>
          <p:cNvSpPr/>
          <p:nvPr/>
        </p:nvSpPr>
        <p:spPr>
          <a:xfrm>
            <a:off x="10455341" y="3389823"/>
            <a:ext cx="1195660" cy="1195660"/>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pic>
        <p:nvPicPr>
          <p:cNvPr id="66" name="Picture 32" descr="https://ittesttriangle.files.wordpress.com/2014/12/atlassian-jira-blu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76621" y="3804464"/>
            <a:ext cx="773403" cy="3660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36171" y="3395759"/>
            <a:ext cx="2552815" cy="1200329"/>
          </a:xfrm>
          <a:prstGeom prst="rect">
            <a:avLst/>
          </a:prstGeom>
          <a:solidFill>
            <a:schemeClr val="tx1">
              <a:lumMod val="90000"/>
              <a:lumOff val="10000"/>
            </a:schemeClr>
          </a:solidFill>
        </p:spPr>
        <p:txBody>
          <a:bodyPr wrap="none" rtlCol="0">
            <a:spAutoFit/>
          </a:bodyPr>
          <a:lstStyle/>
          <a:p>
            <a:pPr algn="ctr"/>
            <a:r>
              <a:rPr lang="en-US" sz="3600" dirty="0" err="1">
                <a:solidFill>
                  <a:schemeClr val="bg1"/>
                </a:solidFill>
                <a:latin typeface="Arial" panose="020B0604020202020204" pitchFamily="34" charset="0"/>
                <a:ea typeface="Tahoma" panose="020B0604030504040204" pitchFamily="34" charset="0"/>
                <a:cs typeface="Arial" panose="020B0604020202020204" pitchFamily="34" charset="0"/>
              </a:rPr>
              <a:t>FasterXML</a:t>
            </a:r>
            <a:r>
              <a:rPr lang="en-US" sz="3600" dirty="0">
                <a:solidFill>
                  <a:schemeClr val="bg1"/>
                </a:solidFill>
                <a:latin typeface="Arial" panose="020B0604020202020204" pitchFamily="34" charset="0"/>
                <a:ea typeface="Tahoma" panose="020B0604030504040204" pitchFamily="34" charset="0"/>
                <a:cs typeface="Arial" panose="020B0604020202020204" pitchFamily="34" charset="0"/>
              </a:rPr>
              <a:t> </a:t>
            </a:r>
          </a:p>
          <a:p>
            <a:pPr algn="ctr"/>
            <a:r>
              <a:rPr lang="en-US" sz="3600" dirty="0">
                <a:solidFill>
                  <a:schemeClr val="bg1"/>
                </a:solidFill>
                <a:latin typeface="Arial" panose="020B0604020202020204" pitchFamily="34" charset="0"/>
                <a:ea typeface="Tahoma" panose="020B0604030504040204" pitchFamily="34" charset="0"/>
                <a:cs typeface="Arial" panose="020B0604020202020204" pitchFamily="34" charset="0"/>
              </a:rPr>
              <a:t>Jackson </a:t>
            </a:r>
          </a:p>
        </p:txBody>
      </p:sp>
      <p:sp>
        <p:nvSpPr>
          <p:cNvPr id="14" name="Right Arrow 13"/>
          <p:cNvSpPr/>
          <p:nvPr/>
        </p:nvSpPr>
        <p:spPr>
          <a:xfrm>
            <a:off x="6203852" y="3540461"/>
            <a:ext cx="732319" cy="919522"/>
          </a:xfrm>
          <a:prstGeom prst="right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3" name="Right Arrow 72"/>
          <p:cNvSpPr/>
          <p:nvPr/>
        </p:nvSpPr>
        <p:spPr>
          <a:xfrm>
            <a:off x="9488986" y="3540461"/>
            <a:ext cx="966356" cy="919522"/>
          </a:xfrm>
          <a:prstGeom prst="right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6" name="Freeform 75"/>
          <p:cNvSpPr/>
          <p:nvPr/>
        </p:nvSpPr>
        <p:spPr>
          <a:xfrm>
            <a:off x="8774584" y="5472859"/>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79" name="Freeform 78"/>
          <p:cNvSpPr/>
          <p:nvPr/>
        </p:nvSpPr>
        <p:spPr>
          <a:xfrm>
            <a:off x="7683962" y="5082501"/>
            <a:ext cx="1195660" cy="1195660"/>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pic>
        <p:nvPicPr>
          <p:cNvPr id="72" name="Picture 34" descr="https://commsoft.ru/wp-content/uploads/2019/12/teamcit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8837" y="5397225"/>
            <a:ext cx="566211" cy="566211"/>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82"/>
          <p:cNvSpPr/>
          <p:nvPr/>
        </p:nvSpPr>
        <p:spPr>
          <a:xfrm>
            <a:off x="8698102" y="2015526"/>
            <a:ext cx="414942" cy="414942"/>
          </a:xfrm>
          <a:custGeom>
            <a:avLst/>
            <a:gdLst>
              <a:gd name="connsiteX0" fmla="*/ 0 w 820016"/>
              <a:gd name="connsiteY0" fmla="*/ 410008 h 820016"/>
              <a:gd name="connsiteX1" fmla="*/ 410008 w 820016"/>
              <a:gd name="connsiteY1" fmla="*/ 0 h 820016"/>
              <a:gd name="connsiteX2" fmla="*/ 820016 w 820016"/>
              <a:gd name="connsiteY2" fmla="*/ 410008 h 820016"/>
              <a:gd name="connsiteX3" fmla="*/ 410008 w 820016"/>
              <a:gd name="connsiteY3" fmla="*/ 820016 h 820016"/>
              <a:gd name="connsiteX4" fmla="*/ 0 w 820016"/>
              <a:gd name="connsiteY4" fmla="*/ 410008 h 82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016" h="820016">
                <a:moveTo>
                  <a:pt x="0" y="410008"/>
                </a:moveTo>
                <a:cubicBezTo>
                  <a:pt x="0" y="183567"/>
                  <a:pt x="183567" y="0"/>
                  <a:pt x="410008" y="0"/>
                </a:cubicBezTo>
                <a:cubicBezTo>
                  <a:pt x="636449" y="0"/>
                  <a:pt x="820016" y="183567"/>
                  <a:pt x="820016" y="410008"/>
                </a:cubicBezTo>
                <a:cubicBezTo>
                  <a:pt x="820016" y="636449"/>
                  <a:pt x="636449" y="820016"/>
                  <a:pt x="410008" y="820016"/>
                </a:cubicBezTo>
                <a:cubicBezTo>
                  <a:pt x="183567" y="820016"/>
                  <a:pt x="0" y="636449"/>
                  <a:pt x="0" y="410008"/>
                </a:cubicBezTo>
                <a:close/>
              </a:path>
            </a:pathLst>
          </a:custGeom>
          <a:solidFill>
            <a:srgbClr val="EA5825"/>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165809" tIns="165809" rIns="165809" bIns="165809" numCol="1" spcCol="1270" anchor="ctr" anchorCtr="0">
            <a:noAutofit/>
          </a:bodyPr>
          <a:lstStyle/>
          <a:p>
            <a:pPr lvl="0" algn="ctr" defTabSz="1600200">
              <a:lnSpc>
                <a:spcPct val="90000"/>
              </a:lnSpc>
              <a:spcBef>
                <a:spcPct val="0"/>
              </a:spcBef>
              <a:spcAft>
                <a:spcPct val="35000"/>
              </a:spcAft>
            </a:pPr>
            <a:r>
              <a:rPr lang="en-US" sz="3600" kern="1200" dirty="0">
                <a:latin typeface="Arial" panose="020B0604020202020204" pitchFamily="34" charset="0"/>
                <a:cs typeface="Arial" panose="020B0604020202020204" pitchFamily="34" charset="0"/>
              </a:rPr>
              <a:t> </a:t>
            </a:r>
          </a:p>
        </p:txBody>
      </p:sp>
      <p:sp>
        <p:nvSpPr>
          <p:cNvPr id="84" name="Freeform 83"/>
          <p:cNvSpPr/>
          <p:nvPr/>
        </p:nvSpPr>
        <p:spPr>
          <a:xfrm>
            <a:off x="7607480" y="1625167"/>
            <a:ext cx="1195660" cy="1195660"/>
          </a:xfrm>
          <a:custGeom>
            <a:avLst/>
            <a:gdLst>
              <a:gd name="connsiteX0" fmla="*/ 0 w 1640033"/>
              <a:gd name="connsiteY0" fmla="*/ 820017 h 1640033"/>
              <a:gd name="connsiteX1" fmla="*/ 820017 w 1640033"/>
              <a:gd name="connsiteY1" fmla="*/ 0 h 1640033"/>
              <a:gd name="connsiteX2" fmla="*/ 1640034 w 1640033"/>
              <a:gd name="connsiteY2" fmla="*/ 820017 h 1640033"/>
              <a:gd name="connsiteX3" fmla="*/ 820017 w 1640033"/>
              <a:gd name="connsiteY3" fmla="*/ 1640034 h 1640033"/>
              <a:gd name="connsiteX4" fmla="*/ 0 w 1640033"/>
              <a:gd name="connsiteY4" fmla="*/ 820017 h 1640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033" h="1640033">
                <a:moveTo>
                  <a:pt x="0" y="820017"/>
                </a:moveTo>
                <a:cubicBezTo>
                  <a:pt x="0" y="367134"/>
                  <a:pt x="367134" y="0"/>
                  <a:pt x="820017" y="0"/>
                </a:cubicBezTo>
                <a:cubicBezTo>
                  <a:pt x="1272900" y="0"/>
                  <a:pt x="1640034" y="367134"/>
                  <a:pt x="1640034" y="820017"/>
                </a:cubicBezTo>
                <a:cubicBezTo>
                  <a:pt x="1640034" y="1272900"/>
                  <a:pt x="1272900" y="1640034"/>
                  <a:pt x="820017" y="1640034"/>
                </a:cubicBezTo>
                <a:cubicBezTo>
                  <a:pt x="367134" y="1640034"/>
                  <a:pt x="0" y="1272900"/>
                  <a:pt x="0" y="820017"/>
                </a:cubicBezTo>
                <a:close/>
              </a:path>
            </a:pathLst>
          </a:custGeom>
          <a:solidFill>
            <a:schemeClr val="bg1">
              <a:lumMod val="65000"/>
              <a:alpha val="70000"/>
            </a:schemeClr>
          </a:solidFill>
          <a:ln w="25400">
            <a:solidFill>
              <a:srgbClr val="EA5825"/>
            </a:solidFill>
          </a:ln>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txBody>
          <a:bodyPr spcFirstLastPara="0" vert="horz" wrap="square" lIns="322727" tIns="322727" rIns="322727" bIns="322727" numCol="1" spcCol="1270" anchor="ctr" anchorCtr="0">
            <a:noAutofit/>
          </a:bodyPr>
          <a:lstStyle/>
          <a:p>
            <a:pPr lvl="0" algn="ctr" defTabSz="2889250">
              <a:lnSpc>
                <a:spcPct val="90000"/>
              </a:lnSpc>
              <a:spcBef>
                <a:spcPct val="0"/>
              </a:spcBef>
              <a:spcAft>
                <a:spcPct val="35000"/>
              </a:spcAft>
            </a:pPr>
            <a:r>
              <a:rPr lang="en-US" sz="6500" kern="1200" dirty="0">
                <a:latin typeface="Arial" panose="020B0604020202020204" pitchFamily="34" charset="0"/>
                <a:cs typeface="Arial" panose="020B0604020202020204" pitchFamily="34" charset="0"/>
              </a:rPr>
              <a:t> </a:t>
            </a:r>
          </a:p>
        </p:txBody>
      </p:sp>
      <p:pic>
        <p:nvPicPr>
          <p:cNvPr id="60" name="Picture 4" descr="Java logo.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2206" y="1780853"/>
            <a:ext cx="466507" cy="855454"/>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a:off x="7780741" y="4596088"/>
            <a:ext cx="1022399" cy="486413"/>
          </a:xfrm>
          <a:prstGeom prst="down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6" name="Down Arrow 85"/>
          <p:cNvSpPr/>
          <p:nvPr/>
        </p:nvSpPr>
        <p:spPr>
          <a:xfrm flipV="1">
            <a:off x="7701378" y="2820828"/>
            <a:ext cx="1022399" cy="579600"/>
          </a:xfrm>
          <a:prstGeom prst="down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24" name="Group 23"/>
          <p:cNvGrpSpPr/>
          <p:nvPr/>
        </p:nvGrpSpPr>
        <p:grpSpPr>
          <a:xfrm>
            <a:off x="10704013" y="21463"/>
            <a:ext cx="1365324" cy="985790"/>
            <a:chOff x="0" y="0"/>
            <a:chExt cx="3660130" cy="2642859"/>
          </a:xfrm>
        </p:grpSpPr>
        <p:sp>
          <p:nvSpPr>
            <p:cNvPr id="25"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6"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7"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8"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9"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0"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1"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2"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3"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4"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5"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6"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37"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pic>
          <p:nvPicPr>
            <p:cNvPr id="38" name="Picture 37"/>
            <p:cNvPicPr/>
            <p:nvPr/>
          </p:nvPicPr>
          <p:blipFill>
            <a:blip r:embed="rId11"/>
            <a:stretch>
              <a:fillRect/>
            </a:stretch>
          </p:blipFill>
          <p:spPr>
            <a:xfrm>
              <a:off x="1186853" y="292066"/>
              <a:ext cx="1347216" cy="1548384"/>
            </a:xfrm>
            <a:prstGeom prst="rect">
              <a:avLst/>
            </a:prstGeom>
          </p:spPr>
        </p:pic>
        <p:pic>
          <p:nvPicPr>
            <p:cNvPr id="39" name="Picture 38"/>
            <p:cNvPicPr/>
            <p:nvPr/>
          </p:nvPicPr>
          <p:blipFill>
            <a:blip r:embed="rId11"/>
            <a:stretch>
              <a:fillRect/>
            </a:stretch>
          </p:blipFill>
          <p:spPr>
            <a:xfrm>
              <a:off x="1186853" y="292066"/>
              <a:ext cx="1347216" cy="1548384"/>
            </a:xfrm>
            <a:prstGeom prst="rect">
              <a:avLst/>
            </a:prstGeom>
          </p:spPr>
        </p:pic>
        <p:sp>
          <p:nvSpPr>
            <p:cNvPr id="40"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41"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42"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43"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44"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595041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8058F-7D57-4C55-AFB3-146ACBC952CC}"/>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15</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790245E-A2B9-4103-BACA-F059AB5CEF52}"/>
              </a:ext>
            </a:extLst>
          </p:cNvPr>
          <p:cNvSpPr txBox="1"/>
          <p:nvPr/>
        </p:nvSpPr>
        <p:spPr>
          <a:xfrm>
            <a:off x="872865" y="1050125"/>
            <a:ext cx="2404826" cy="553998"/>
          </a:xfrm>
          <a:prstGeom prst="rect">
            <a:avLst/>
          </a:prstGeom>
          <a:noFill/>
        </p:spPr>
        <p:txBody>
          <a:bodyPr wrap="none" rtlCol="0">
            <a:spAutoFit/>
          </a:bodyPr>
          <a:lstStyle/>
          <a:p>
            <a:r>
              <a:rPr lang="ru-RU" sz="3000" b="1" dirty="0">
                <a:solidFill>
                  <a:schemeClr val="bg1"/>
                </a:solidFill>
                <a:latin typeface="Arial" panose="020B0604020202020204" pitchFamily="34" charset="0"/>
                <a:ea typeface="Tahoma" panose="020B0604030504040204" pitchFamily="34" charset="0"/>
                <a:cs typeface="Arial" panose="020B0604020202020204" pitchFamily="34" charset="0"/>
              </a:rPr>
              <a:t>Интеграция</a:t>
            </a:r>
            <a:endParaRPr lang="tr-TR"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123745" cy="707886"/>
          </a:xfrm>
          <a:prstGeom prst="rect">
            <a:avLst/>
          </a:prstGeom>
          <a:noFill/>
        </p:spPr>
        <p:txBody>
          <a:bodyPr wrap="none" rtlCol="0">
            <a:spAutoFit/>
          </a:bodyPr>
          <a:lstStyle/>
          <a:p>
            <a:r>
              <a:rPr lang="ru-RU" sz="4000" b="1" dirty="0">
                <a:solidFill>
                  <a:schemeClr val="bg1"/>
                </a:solidFill>
                <a:latin typeface="Arial" panose="020B0604020202020204" pitchFamily="34" charset="0"/>
                <a:ea typeface="Tahoma" panose="020B0604030504040204" pitchFamily="34" charset="0"/>
                <a:cs typeface="Arial" panose="020B0604020202020204" pitchFamily="34" charset="0"/>
              </a:rPr>
              <a:t>Конфигурация </a:t>
            </a:r>
            <a:r>
              <a:rPr lang="en-US" sz="4000" b="1" dirty="0">
                <a:solidFill>
                  <a:schemeClr val="bg1"/>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334964" y="2096946"/>
            <a:ext cx="11523662" cy="409342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000" dirty="0">
                <a:solidFill>
                  <a:srgbClr val="A9B7C6"/>
                </a:solidFill>
                <a:latin typeface="Consolas" panose="020B0609020204030204" pitchFamily="49" charset="0"/>
              </a:rPr>
              <a:t>{</a:t>
            </a:r>
            <a:br>
              <a:rPr lang="en-US" altLang="en-US" sz="2000" dirty="0">
                <a:solidFill>
                  <a:srgbClr val="A9B7C6"/>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"@class"</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"com.devexperts.dxci.integrations.javaparser.JavaParserIntegration"</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"identifier"</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JavaParserIntegration</a:t>
            </a:r>
            <a:r>
              <a:rPr lang="en-US" altLang="en-US" sz="2000" dirty="0">
                <a:solidFill>
                  <a:srgbClr val="6A8759"/>
                </a:solidFill>
                <a:latin typeface="Consolas" panose="020B0609020204030204" pitchFamily="49" charset="0"/>
              </a:rPr>
              <a: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ru-RU"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testExtractors</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A9B7C6"/>
                </a:solidFill>
                <a:latin typeface="Consolas" panose="020B0609020204030204" pitchFamily="49" charset="0"/>
              </a:rPr>
              <a:t>[ {</a:t>
            </a:r>
            <a:br>
              <a:rPr lang="en-US" altLang="en-US" sz="2000" dirty="0">
                <a:solidFill>
                  <a:srgbClr val="A9B7C6"/>
                </a:solidFill>
                <a:latin typeface="Consolas" panose="020B0609020204030204" pitchFamily="49" charset="0"/>
              </a:rPr>
            </a:br>
            <a:r>
              <a:rPr lang="en-US" altLang="en-US" sz="2000" dirty="0">
                <a:solidFill>
                  <a:srgbClr val="A9B7C6"/>
                </a:solidFill>
                <a:latin typeface="Consolas" panose="020B0609020204030204" pitchFamily="49" charset="0"/>
              </a:rPr>
              <a:t>	</a:t>
            </a:r>
            <a:r>
              <a:rPr lang="en-US" altLang="en-US" sz="2000" dirty="0">
                <a:solidFill>
                  <a:srgbClr val="9876AA"/>
                </a:solidFill>
                <a:latin typeface="Consolas" panose="020B0609020204030204" pitchFamily="49" charset="0"/>
              </a:rPr>
              <a:t>"@class"</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"com.devexperts.dxci.integrations.javaparser.JavaTestExtractor"</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"identifier"</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TestNGTestExtractor</a:t>
            </a:r>
            <a:r>
              <a:rPr lang="en-US" altLang="en-US" sz="2000" dirty="0">
                <a:solidFill>
                  <a:srgbClr val="6A8759"/>
                </a:solidFill>
                <a:latin typeface="Consolas" panose="020B0609020204030204" pitchFamily="49" charset="0"/>
              </a:rPr>
              <a: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testLocations</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A9B7C6"/>
                </a:solidFill>
                <a:latin typeface="Consolas" panose="020B0609020204030204" pitchFamily="49" charset="0"/>
              </a:rPr>
              <a:t>[</a:t>
            </a:r>
            <a:r>
              <a:rPr lang="en-US" altLang="en-US" sz="2000" dirty="0">
                <a:solidFill>
                  <a:srgbClr val="6A8759"/>
                </a:solidFill>
                <a:latin typeface="Consolas" panose="020B0609020204030204" pitchFamily="49" charset="0"/>
              </a:rPr>
              <a:t>"</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src</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test</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java</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com</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devexperts</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dxci</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example</a:t>
            </a:r>
            <a:r>
              <a:rPr lang="en-US" altLang="en-US" sz="2000" dirty="0">
                <a:solidFill>
                  <a:srgbClr val="CC7832"/>
                </a:solidFill>
                <a:latin typeface="Consolas" panose="020B0609020204030204" pitchFamily="49" charset="0"/>
              </a:rPr>
              <a:t>\\</a:t>
            </a:r>
            <a:r>
              <a:rPr lang="en-US" altLang="en-US" sz="2000" dirty="0">
                <a:solidFill>
                  <a:srgbClr val="6A8759"/>
                </a:solidFill>
                <a:latin typeface="Consolas" panose="020B0609020204030204" pitchFamily="49" charset="0"/>
              </a:rPr>
              <a:t>testng"</a:t>
            </a:r>
            <a:r>
              <a:rPr lang="en-US" altLang="en-US" sz="2000" dirty="0">
                <a:solidFill>
                  <a:srgbClr val="A9B7C6"/>
                </a:solidFill>
                <a:latin typeface="Consolas" panose="020B0609020204030204" pitchFamily="49" charset="0"/>
              </a:rPr>
              <a: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filePattern</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"regex:.*.java"</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testAnnotationPattern</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"Test"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collectComments</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true</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A9B7C6"/>
                </a:solidFill>
                <a:latin typeface="Consolas" panose="020B0609020204030204" pitchFamily="49" charset="0"/>
              </a:rPr>
              <a:t>}]</a:t>
            </a:r>
            <a:br>
              <a:rPr lang="en-US" altLang="en-US" sz="2000" dirty="0">
                <a:solidFill>
                  <a:srgbClr val="A9B7C6"/>
                </a:solidFill>
                <a:latin typeface="Consolas" panose="020B0609020204030204" pitchFamily="49" charset="0"/>
              </a:rPr>
            </a:br>
            <a:r>
              <a:rPr lang="en-US" altLang="en-US" sz="2000" dirty="0">
                <a:solidFill>
                  <a:srgbClr val="A9B7C6"/>
                </a:solidFill>
                <a:latin typeface="Consolas" panose="020B0609020204030204" pitchFamily="49" charset="0"/>
              </a:rPr>
              <a:t>}</a:t>
            </a:r>
            <a:endParaRPr lang="en-US" altLang="en-US" sz="2000" dirty="0">
              <a:latin typeface="Consolas" panose="020B0609020204030204" pitchFamily="49" charset="0"/>
            </a:endParaRPr>
          </a:p>
        </p:txBody>
      </p:sp>
      <p:grpSp>
        <p:nvGrpSpPr>
          <p:cNvPr id="92" name="Group 91"/>
          <p:cNvGrpSpPr/>
          <p:nvPr/>
        </p:nvGrpSpPr>
        <p:grpSpPr>
          <a:xfrm>
            <a:off x="10192670" y="13414"/>
            <a:ext cx="1999330" cy="1213214"/>
            <a:chOff x="-3924" y="-3517"/>
            <a:chExt cx="5690616" cy="3453384"/>
          </a:xfrm>
        </p:grpSpPr>
        <p:pic>
          <p:nvPicPr>
            <p:cNvPr id="93" name="Picture 92"/>
            <p:cNvPicPr/>
            <p:nvPr/>
          </p:nvPicPr>
          <p:blipFill>
            <a:blip r:embed="rId3"/>
            <a:stretch>
              <a:fillRect/>
            </a:stretch>
          </p:blipFill>
          <p:spPr>
            <a:xfrm>
              <a:off x="-3924" y="-3517"/>
              <a:ext cx="5690616" cy="3453384"/>
            </a:xfrm>
            <a:prstGeom prst="rect">
              <a:avLst/>
            </a:prstGeom>
          </p:spPr>
        </p:pic>
        <p:sp>
          <p:nvSpPr>
            <p:cNvPr id="94" name="Shape 47"/>
            <p:cNvSpPr/>
            <p:nvPr/>
          </p:nvSpPr>
          <p:spPr>
            <a:xfrm>
              <a:off x="3425611" y="1922394"/>
              <a:ext cx="1247445" cy="164757"/>
            </a:xfrm>
            <a:custGeom>
              <a:avLst/>
              <a:gdLst/>
              <a:ahLst/>
              <a:cxnLst/>
              <a:rect l="0" t="0" r="0" b="0"/>
              <a:pathLst>
                <a:path w="1247445" h="164757">
                  <a:moveTo>
                    <a:pt x="191948" y="0"/>
                  </a:moveTo>
                  <a:lnTo>
                    <a:pt x="1247445" y="0"/>
                  </a:lnTo>
                  <a:lnTo>
                    <a:pt x="1247445" y="164757"/>
                  </a:lnTo>
                  <a:lnTo>
                    <a:pt x="0" y="164757"/>
                  </a:lnTo>
                  <a:lnTo>
                    <a:pt x="19194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95" name="Shape 48"/>
            <p:cNvSpPr/>
            <p:nvPr/>
          </p:nvSpPr>
          <p:spPr>
            <a:xfrm>
              <a:off x="1012926" y="1922393"/>
              <a:ext cx="2056778" cy="164757"/>
            </a:xfrm>
            <a:custGeom>
              <a:avLst/>
              <a:gdLst/>
              <a:ahLst/>
              <a:cxnLst/>
              <a:rect l="0" t="0" r="0" b="0"/>
              <a:pathLst>
                <a:path w="2056778" h="164757">
                  <a:moveTo>
                    <a:pt x="0" y="0"/>
                  </a:moveTo>
                  <a:lnTo>
                    <a:pt x="1735696" y="0"/>
                  </a:lnTo>
                  <a:cubicBezTo>
                    <a:pt x="1826552" y="60160"/>
                    <a:pt x="1911934" y="106629"/>
                    <a:pt x="1991144" y="139471"/>
                  </a:cubicBezTo>
                  <a:cubicBezTo>
                    <a:pt x="2013699" y="148984"/>
                    <a:pt x="2035544" y="157214"/>
                    <a:pt x="2056778" y="164757"/>
                  </a:cubicBezTo>
                  <a:lnTo>
                    <a:pt x="0" y="1647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96" name="Shape 49"/>
            <p:cNvSpPr/>
            <p:nvPr/>
          </p:nvSpPr>
          <p:spPr>
            <a:xfrm>
              <a:off x="1095466" y="622226"/>
              <a:ext cx="1002284" cy="1221727"/>
            </a:xfrm>
            <a:custGeom>
              <a:avLst/>
              <a:gdLst/>
              <a:ahLst/>
              <a:cxnLst/>
              <a:rect l="0" t="0" r="0" b="0"/>
              <a:pathLst>
                <a:path w="1002284" h="1221727">
                  <a:moveTo>
                    <a:pt x="521754" y="0"/>
                  </a:moveTo>
                  <a:cubicBezTo>
                    <a:pt x="548069" y="0"/>
                    <a:pt x="579641" y="1918"/>
                    <a:pt x="616369" y="5715"/>
                  </a:cubicBezTo>
                  <a:cubicBezTo>
                    <a:pt x="653136" y="9575"/>
                    <a:pt x="692645" y="19406"/>
                    <a:pt x="734886" y="35331"/>
                  </a:cubicBezTo>
                  <a:cubicBezTo>
                    <a:pt x="777100" y="51308"/>
                    <a:pt x="820191" y="74828"/>
                    <a:pt x="864045" y="106159"/>
                  </a:cubicBezTo>
                  <a:cubicBezTo>
                    <a:pt x="907885" y="137439"/>
                    <a:pt x="950163" y="180530"/>
                    <a:pt x="990752" y="235432"/>
                  </a:cubicBezTo>
                  <a:lnTo>
                    <a:pt x="811403" y="368770"/>
                  </a:lnTo>
                  <a:cubicBezTo>
                    <a:pt x="802627" y="353416"/>
                    <a:pt x="790334" y="335928"/>
                    <a:pt x="774383" y="316154"/>
                  </a:cubicBezTo>
                  <a:cubicBezTo>
                    <a:pt x="758482" y="296316"/>
                    <a:pt x="738442" y="277749"/>
                    <a:pt x="714299" y="260096"/>
                  </a:cubicBezTo>
                  <a:cubicBezTo>
                    <a:pt x="690169" y="242608"/>
                    <a:pt x="661365" y="227520"/>
                    <a:pt x="627901" y="214935"/>
                  </a:cubicBezTo>
                  <a:cubicBezTo>
                    <a:pt x="594449" y="202222"/>
                    <a:pt x="554647" y="195885"/>
                    <a:pt x="508559" y="195885"/>
                  </a:cubicBezTo>
                  <a:cubicBezTo>
                    <a:pt x="496532" y="195885"/>
                    <a:pt x="478396" y="197548"/>
                    <a:pt x="454241" y="200825"/>
                  </a:cubicBezTo>
                  <a:cubicBezTo>
                    <a:pt x="430136" y="204153"/>
                    <a:pt x="405981" y="210718"/>
                    <a:pt x="381927" y="220599"/>
                  </a:cubicBezTo>
                  <a:cubicBezTo>
                    <a:pt x="357683" y="230480"/>
                    <a:pt x="336626" y="244742"/>
                    <a:pt x="318478" y="263436"/>
                  </a:cubicBezTo>
                  <a:cubicBezTo>
                    <a:pt x="300368" y="282067"/>
                    <a:pt x="291338" y="306781"/>
                    <a:pt x="291338" y="337541"/>
                  </a:cubicBezTo>
                  <a:cubicBezTo>
                    <a:pt x="291338" y="360642"/>
                    <a:pt x="296532" y="379488"/>
                    <a:pt x="307010" y="394373"/>
                  </a:cubicBezTo>
                  <a:cubicBezTo>
                    <a:pt x="317411" y="409156"/>
                    <a:pt x="332194" y="421539"/>
                    <a:pt x="351409" y="431368"/>
                  </a:cubicBezTo>
                  <a:cubicBezTo>
                    <a:pt x="370599" y="441261"/>
                    <a:pt x="393052" y="449478"/>
                    <a:pt x="418935" y="456044"/>
                  </a:cubicBezTo>
                  <a:cubicBezTo>
                    <a:pt x="444678" y="462649"/>
                    <a:pt x="472935" y="469265"/>
                    <a:pt x="503657" y="475818"/>
                  </a:cubicBezTo>
                  <a:lnTo>
                    <a:pt x="625437" y="502196"/>
                  </a:lnTo>
                  <a:cubicBezTo>
                    <a:pt x="671513" y="512039"/>
                    <a:pt x="717017" y="524675"/>
                    <a:pt x="762000" y="540093"/>
                  </a:cubicBezTo>
                  <a:cubicBezTo>
                    <a:pt x="807009" y="555447"/>
                    <a:pt x="847331" y="576046"/>
                    <a:pt x="882942" y="601866"/>
                  </a:cubicBezTo>
                  <a:cubicBezTo>
                    <a:pt x="918629" y="627570"/>
                    <a:pt x="947407" y="660261"/>
                    <a:pt x="969353" y="699706"/>
                  </a:cubicBezTo>
                  <a:cubicBezTo>
                    <a:pt x="991298" y="739254"/>
                    <a:pt x="1002284" y="788073"/>
                    <a:pt x="1002284" y="846251"/>
                  </a:cubicBezTo>
                  <a:cubicBezTo>
                    <a:pt x="1002284" y="918693"/>
                    <a:pt x="986384" y="978802"/>
                    <a:pt x="954545" y="1026566"/>
                  </a:cubicBezTo>
                  <a:cubicBezTo>
                    <a:pt x="922744" y="1074344"/>
                    <a:pt x="882421" y="1112762"/>
                    <a:pt x="833615" y="1141844"/>
                  </a:cubicBezTo>
                  <a:cubicBezTo>
                    <a:pt x="784784" y="1170889"/>
                    <a:pt x="731241" y="1191552"/>
                    <a:pt x="673151" y="1203617"/>
                  </a:cubicBezTo>
                  <a:cubicBezTo>
                    <a:pt x="615010" y="1215644"/>
                    <a:pt x="560197" y="1221727"/>
                    <a:pt x="508559" y="1221727"/>
                  </a:cubicBezTo>
                  <a:cubicBezTo>
                    <a:pt x="460299" y="1221727"/>
                    <a:pt x="411467" y="1217041"/>
                    <a:pt x="362141" y="1207744"/>
                  </a:cubicBezTo>
                  <a:cubicBezTo>
                    <a:pt x="312725" y="1198423"/>
                    <a:pt x="265544" y="1183856"/>
                    <a:pt x="220612" y="1164069"/>
                  </a:cubicBezTo>
                  <a:cubicBezTo>
                    <a:pt x="175603" y="1144295"/>
                    <a:pt x="134201" y="1118806"/>
                    <a:pt x="96291" y="1087514"/>
                  </a:cubicBezTo>
                  <a:cubicBezTo>
                    <a:pt x="58496" y="1056233"/>
                    <a:pt x="26365" y="1018095"/>
                    <a:pt x="0" y="973074"/>
                  </a:cubicBezTo>
                  <a:lnTo>
                    <a:pt x="182753" y="846251"/>
                  </a:lnTo>
                  <a:cubicBezTo>
                    <a:pt x="195885" y="864883"/>
                    <a:pt x="211823" y="884707"/>
                    <a:pt x="230467" y="905573"/>
                  </a:cubicBezTo>
                  <a:cubicBezTo>
                    <a:pt x="249098" y="926338"/>
                    <a:pt x="272694" y="945337"/>
                    <a:pt x="301257" y="962406"/>
                  </a:cubicBezTo>
                  <a:cubicBezTo>
                    <a:pt x="329768" y="979373"/>
                    <a:pt x="363779" y="993432"/>
                    <a:pt x="403200" y="1004354"/>
                  </a:cubicBezTo>
                  <a:cubicBezTo>
                    <a:pt x="442709" y="1015340"/>
                    <a:pt x="489395" y="1020749"/>
                    <a:pt x="543128" y="1020749"/>
                  </a:cubicBezTo>
                  <a:cubicBezTo>
                    <a:pt x="606793" y="1020749"/>
                    <a:pt x="660019" y="1007897"/>
                    <a:pt x="702742" y="982129"/>
                  </a:cubicBezTo>
                  <a:cubicBezTo>
                    <a:pt x="745528" y="956322"/>
                    <a:pt x="766953" y="918172"/>
                    <a:pt x="766953" y="867740"/>
                  </a:cubicBezTo>
                  <a:cubicBezTo>
                    <a:pt x="766953" y="843546"/>
                    <a:pt x="762267" y="823773"/>
                    <a:pt x="752958" y="808418"/>
                  </a:cubicBezTo>
                  <a:cubicBezTo>
                    <a:pt x="743610" y="793064"/>
                    <a:pt x="729399" y="779843"/>
                    <a:pt x="710171" y="768921"/>
                  </a:cubicBezTo>
                  <a:cubicBezTo>
                    <a:pt x="690956" y="757885"/>
                    <a:pt x="667398" y="748512"/>
                    <a:pt x="639432" y="740918"/>
                  </a:cubicBezTo>
                  <a:cubicBezTo>
                    <a:pt x="611442" y="733222"/>
                    <a:pt x="579336" y="725513"/>
                    <a:pt x="543128" y="717867"/>
                  </a:cubicBezTo>
                  <a:lnTo>
                    <a:pt x="395084" y="684923"/>
                  </a:lnTo>
                  <a:cubicBezTo>
                    <a:pt x="357683" y="676186"/>
                    <a:pt x="319583" y="665201"/>
                    <a:pt x="280657" y="652031"/>
                  </a:cubicBezTo>
                  <a:cubicBezTo>
                    <a:pt x="241681" y="638873"/>
                    <a:pt x="206045" y="620179"/>
                    <a:pt x="173711" y="596087"/>
                  </a:cubicBezTo>
                  <a:cubicBezTo>
                    <a:pt x="141313" y="571894"/>
                    <a:pt x="114668" y="541185"/>
                    <a:pt x="93891" y="503872"/>
                  </a:cubicBezTo>
                  <a:cubicBezTo>
                    <a:pt x="73012" y="466496"/>
                    <a:pt x="62586" y="419252"/>
                    <a:pt x="62586" y="362153"/>
                  </a:cubicBezTo>
                  <a:cubicBezTo>
                    <a:pt x="62586" y="310629"/>
                    <a:pt x="72720" y="262813"/>
                    <a:pt x="93040" y="218986"/>
                  </a:cubicBezTo>
                  <a:cubicBezTo>
                    <a:pt x="113309" y="175069"/>
                    <a:pt x="142964" y="136868"/>
                    <a:pt x="181889" y="104546"/>
                  </a:cubicBezTo>
                  <a:cubicBezTo>
                    <a:pt x="220853" y="72124"/>
                    <a:pt x="268821" y="46621"/>
                    <a:pt x="325907" y="27991"/>
                  </a:cubicBezTo>
                  <a:cubicBezTo>
                    <a:pt x="382956" y="9258"/>
                    <a:pt x="448234" y="0"/>
                    <a:pt x="52175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97" name="Shape 50"/>
            <p:cNvSpPr/>
            <p:nvPr/>
          </p:nvSpPr>
          <p:spPr>
            <a:xfrm>
              <a:off x="3601510" y="651882"/>
              <a:ext cx="519163" cy="1162418"/>
            </a:xfrm>
            <a:custGeom>
              <a:avLst/>
              <a:gdLst/>
              <a:ahLst/>
              <a:cxnLst/>
              <a:rect l="0" t="0" r="0" b="0"/>
              <a:pathLst>
                <a:path w="519163" h="1162418">
                  <a:moveTo>
                    <a:pt x="393268" y="0"/>
                  </a:moveTo>
                  <a:lnTo>
                    <a:pt x="519163" y="0"/>
                  </a:lnTo>
                  <a:lnTo>
                    <a:pt x="519163" y="211836"/>
                  </a:lnTo>
                  <a:lnTo>
                    <a:pt x="358699" y="744207"/>
                  </a:lnTo>
                  <a:lnTo>
                    <a:pt x="519163" y="744207"/>
                  </a:lnTo>
                  <a:lnTo>
                    <a:pt x="519163" y="935189"/>
                  </a:lnTo>
                  <a:lnTo>
                    <a:pt x="301079" y="935189"/>
                  </a:lnTo>
                  <a:lnTo>
                    <a:pt x="233642" y="1162418"/>
                  </a:lnTo>
                  <a:lnTo>
                    <a:pt x="0" y="1162418"/>
                  </a:lnTo>
                  <a:lnTo>
                    <a:pt x="393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98" name="Shape 51"/>
            <p:cNvSpPr/>
            <p:nvPr/>
          </p:nvSpPr>
          <p:spPr>
            <a:xfrm>
              <a:off x="4120673" y="651882"/>
              <a:ext cx="517576" cy="1162418"/>
            </a:xfrm>
            <a:custGeom>
              <a:avLst/>
              <a:gdLst/>
              <a:ahLst/>
              <a:cxnLst/>
              <a:rect l="0" t="0" r="0" b="0"/>
              <a:pathLst>
                <a:path w="517576" h="1162418">
                  <a:moveTo>
                    <a:pt x="0" y="0"/>
                  </a:moveTo>
                  <a:lnTo>
                    <a:pt x="120980" y="0"/>
                  </a:lnTo>
                  <a:lnTo>
                    <a:pt x="517576" y="1162418"/>
                  </a:lnTo>
                  <a:lnTo>
                    <a:pt x="285534" y="1162418"/>
                  </a:lnTo>
                  <a:lnTo>
                    <a:pt x="218034" y="935189"/>
                  </a:lnTo>
                  <a:lnTo>
                    <a:pt x="0" y="935189"/>
                  </a:lnTo>
                  <a:lnTo>
                    <a:pt x="0" y="744207"/>
                  </a:lnTo>
                  <a:lnTo>
                    <a:pt x="160465" y="744207"/>
                  </a:lnTo>
                  <a:lnTo>
                    <a:pt x="838" y="209055"/>
                  </a:lnTo>
                  <a:lnTo>
                    <a:pt x="0" y="21183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99" name="Shape 52"/>
            <p:cNvSpPr/>
            <p:nvPr/>
          </p:nvSpPr>
          <p:spPr>
            <a:xfrm>
              <a:off x="1033211" y="2215088"/>
              <a:ext cx="254749" cy="619557"/>
            </a:xfrm>
            <a:custGeom>
              <a:avLst/>
              <a:gdLst/>
              <a:ahLst/>
              <a:cxnLst/>
              <a:rect l="0" t="0" r="0" b="0"/>
              <a:pathLst>
                <a:path w="254749" h="619557">
                  <a:moveTo>
                    <a:pt x="0" y="0"/>
                  </a:moveTo>
                  <a:lnTo>
                    <a:pt x="245555" y="0"/>
                  </a:lnTo>
                  <a:lnTo>
                    <a:pt x="254749" y="842"/>
                  </a:lnTo>
                  <a:lnTo>
                    <a:pt x="254749" y="75392"/>
                  </a:lnTo>
                  <a:lnTo>
                    <a:pt x="227101" y="72860"/>
                  </a:lnTo>
                  <a:lnTo>
                    <a:pt x="85052" y="72860"/>
                  </a:lnTo>
                  <a:lnTo>
                    <a:pt x="85052" y="547586"/>
                  </a:lnTo>
                  <a:lnTo>
                    <a:pt x="231508" y="547586"/>
                  </a:lnTo>
                  <a:lnTo>
                    <a:pt x="254749" y="545442"/>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0" name="Shape 53"/>
            <p:cNvSpPr/>
            <p:nvPr/>
          </p:nvSpPr>
          <p:spPr>
            <a:xfrm>
              <a:off x="1287960" y="2215930"/>
              <a:ext cx="253860" cy="615887"/>
            </a:xfrm>
            <a:custGeom>
              <a:avLst/>
              <a:gdLst/>
              <a:ahLst/>
              <a:cxnLst/>
              <a:rect l="0" t="0" r="0" b="0"/>
              <a:pathLst>
                <a:path w="253860" h="615887">
                  <a:moveTo>
                    <a:pt x="0" y="0"/>
                  </a:moveTo>
                  <a:lnTo>
                    <a:pt x="44821" y="4105"/>
                  </a:lnTo>
                  <a:cubicBezTo>
                    <a:pt x="62138" y="7397"/>
                    <a:pt x="78766" y="12328"/>
                    <a:pt x="94704" y="18881"/>
                  </a:cubicBezTo>
                  <a:cubicBezTo>
                    <a:pt x="126555" y="32153"/>
                    <a:pt x="154343" y="51470"/>
                    <a:pt x="178041" y="77276"/>
                  </a:cubicBezTo>
                  <a:cubicBezTo>
                    <a:pt x="201676" y="103032"/>
                    <a:pt x="220282" y="135239"/>
                    <a:pt x="233693" y="174227"/>
                  </a:cubicBezTo>
                  <a:cubicBezTo>
                    <a:pt x="247142" y="213102"/>
                    <a:pt x="253860" y="258327"/>
                    <a:pt x="253860" y="309787"/>
                  </a:cubicBezTo>
                  <a:cubicBezTo>
                    <a:pt x="253860" y="348408"/>
                    <a:pt x="249492" y="386241"/>
                    <a:pt x="240703" y="423402"/>
                  </a:cubicBezTo>
                  <a:cubicBezTo>
                    <a:pt x="231953" y="460613"/>
                    <a:pt x="216586" y="493658"/>
                    <a:pt x="194627" y="522550"/>
                  </a:cubicBezTo>
                  <a:cubicBezTo>
                    <a:pt x="172745" y="551481"/>
                    <a:pt x="143370" y="574798"/>
                    <a:pt x="106540" y="592337"/>
                  </a:cubicBezTo>
                  <a:cubicBezTo>
                    <a:pt x="88119" y="601107"/>
                    <a:pt x="67275" y="607701"/>
                    <a:pt x="44029" y="612103"/>
                  </a:cubicBezTo>
                  <a:lnTo>
                    <a:pt x="0" y="615887"/>
                  </a:lnTo>
                  <a:lnTo>
                    <a:pt x="0" y="544600"/>
                  </a:lnTo>
                  <a:lnTo>
                    <a:pt x="21920" y="542577"/>
                  </a:lnTo>
                  <a:cubicBezTo>
                    <a:pt x="35957" y="539800"/>
                    <a:pt x="48977" y="535638"/>
                    <a:pt x="60985" y="530095"/>
                  </a:cubicBezTo>
                  <a:cubicBezTo>
                    <a:pt x="84912" y="518957"/>
                    <a:pt x="104940" y="503132"/>
                    <a:pt x="120967" y="482622"/>
                  </a:cubicBezTo>
                  <a:cubicBezTo>
                    <a:pt x="137071" y="462175"/>
                    <a:pt x="149200" y="437296"/>
                    <a:pt x="157353" y="407997"/>
                  </a:cubicBezTo>
                  <a:cubicBezTo>
                    <a:pt x="165557" y="378850"/>
                    <a:pt x="169697" y="345754"/>
                    <a:pt x="169697" y="308860"/>
                  </a:cubicBezTo>
                  <a:cubicBezTo>
                    <a:pt x="169697" y="275599"/>
                    <a:pt x="166014" y="244421"/>
                    <a:pt x="158699" y="215490"/>
                  </a:cubicBezTo>
                  <a:cubicBezTo>
                    <a:pt x="151409" y="186559"/>
                    <a:pt x="139700" y="161324"/>
                    <a:pt x="123622" y="140039"/>
                  </a:cubicBezTo>
                  <a:cubicBezTo>
                    <a:pt x="107556" y="118703"/>
                    <a:pt x="87097" y="101990"/>
                    <a:pt x="62268" y="89976"/>
                  </a:cubicBezTo>
                  <a:cubicBezTo>
                    <a:pt x="49835" y="83962"/>
                    <a:pt x="36125" y="79473"/>
                    <a:pt x="21139" y="76487"/>
                  </a:cubicBezTo>
                  <a:lnTo>
                    <a:pt x="0" y="7455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1" name="Shape 54"/>
            <p:cNvSpPr/>
            <p:nvPr/>
          </p:nvSpPr>
          <p:spPr>
            <a:xfrm>
              <a:off x="1581711" y="2215088"/>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71"/>
                  </a:lnTo>
                  <a:lnTo>
                    <a:pt x="156947" y="429971"/>
                  </a:lnTo>
                  <a:lnTo>
                    <a:pt x="87693" y="619557"/>
                  </a:lnTo>
                  <a:lnTo>
                    <a:pt x="0" y="619557"/>
                  </a:lnTo>
                  <a:lnTo>
                    <a:pt x="23595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2" name="Shape 55"/>
            <p:cNvSpPr/>
            <p:nvPr/>
          </p:nvSpPr>
          <p:spPr>
            <a:xfrm>
              <a:off x="3207184" y="2215977"/>
              <a:ext cx="255581" cy="618668"/>
            </a:xfrm>
            <a:custGeom>
              <a:avLst/>
              <a:gdLst/>
              <a:ahLst/>
              <a:cxnLst/>
              <a:rect l="0" t="0" r="0" b="0"/>
              <a:pathLst>
                <a:path w="255581" h="618668">
                  <a:moveTo>
                    <a:pt x="180607" y="0"/>
                  </a:moveTo>
                  <a:lnTo>
                    <a:pt x="250736" y="0"/>
                  </a:lnTo>
                  <a:lnTo>
                    <a:pt x="223583" y="187706"/>
                  </a:lnTo>
                  <a:lnTo>
                    <a:pt x="255581" y="187706"/>
                  </a:lnTo>
                  <a:lnTo>
                    <a:pt x="255581" y="255359"/>
                  </a:lnTo>
                  <a:lnTo>
                    <a:pt x="213919" y="255359"/>
                  </a:lnTo>
                  <a:lnTo>
                    <a:pt x="199923" y="350177"/>
                  </a:lnTo>
                  <a:lnTo>
                    <a:pt x="255581" y="350177"/>
                  </a:lnTo>
                  <a:lnTo>
                    <a:pt x="255581" y="417678"/>
                  </a:lnTo>
                  <a:lnTo>
                    <a:pt x="191122" y="417678"/>
                  </a:lnTo>
                  <a:lnTo>
                    <a:pt x="162192" y="618668"/>
                  </a:lnTo>
                  <a:lnTo>
                    <a:pt x="91148" y="618668"/>
                  </a:lnTo>
                  <a:lnTo>
                    <a:pt x="121844" y="417678"/>
                  </a:lnTo>
                  <a:lnTo>
                    <a:pt x="0" y="417678"/>
                  </a:lnTo>
                  <a:lnTo>
                    <a:pt x="0" y="350177"/>
                  </a:lnTo>
                  <a:lnTo>
                    <a:pt x="130594" y="350177"/>
                  </a:lnTo>
                  <a:lnTo>
                    <a:pt x="144653" y="255359"/>
                  </a:lnTo>
                  <a:lnTo>
                    <a:pt x="20117" y="255359"/>
                  </a:lnTo>
                  <a:lnTo>
                    <a:pt x="20117" y="187706"/>
                  </a:lnTo>
                  <a:lnTo>
                    <a:pt x="153441" y="187706"/>
                  </a:lnTo>
                  <a:lnTo>
                    <a:pt x="180607"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3" name="Shape 56"/>
            <p:cNvSpPr/>
            <p:nvPr/>
          </p:nvSpPr>
          <p:spPr>
            <a:xfrm>
              <a:off x="2067092" y="2215088"/>
              <a:ext cx="523519" cy="619557"/>
            </a:xfrm>
            <a:custGeom>
              <a:avLst/>
              <a:gdLst/>
              <a:ahLst/>
              <a:cxnLst/>
              <a:rect l="0" t="0" r="0" b="0"/>
              <a:pathLst>
                <a:path w="523519" h="619557">
                  <a:moveTo>
                    <a:pt x="0" y="0"/>
                  </a:moveTo>
                  <a:lnTo>
                    <a:pt x="97358" y="0"/>
                  </a:lnTo>
                  <a:lnTo>
                    <a:pt x="260477" y="262344"/>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4" name="Shape 57"/>
            <p:cNvSpPr/>
            <p:nvPr/>
          </p:nvSpPr>
          <p:spPr>
            <a:xfrm>
              <a:off x="1857517" y="2215088"/>
              <a:ext cx="271450" cy="619557"/>
            </a:xfrm>
            <a:custGeom>
              <a:avLst/>
              <a:gdLst/>
              <a:ahLst/>
              <a:cxnLst/>
              <a:rect l="0" t="0" r="0" b="0"/>
              <a:pathLst>
                <a:path w="271450" h="619557">
                  <a:moveTo>
                    <a:pt x="0" y="0"/>
                  </a:moveTo>
                  <a:lnTo>
                    <a:pt x="46063" y="0"/>
                  </a:lnTo>
                  <a:lnTo>
                    <a:pt x="271450" y="619557"/>
                  </a:lnTo>
                  <a:lnTo>
                    <a:pt x="184645" y="619557"/>
                  </a:lnTo>
                  <a:lnTo>
                    <a:pt x="117056" y="429971"/>
                  </a:lnTo>
                  <a:lnTo>
                    <a:pt x="0" y="429971"/>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5" name="Shape 58"/>
            <p:cNvSpPr/>
            <p:nvPr/>
          </p:nvSpPr>
          <p:spPr>
            <a:xfrm>
              <a:off x="2595425" y="2199315"/>
              <a:ext cx="509550" cy="651053"/>
            </a:xfrm>
            <a:custGeom>
              <a:avLst/>
              <a:gdLst/>
              <a:ahLst/>
              <a:cxnLst/>
              <a:rect l="0" t="0" r="0" b="0"/>
              <a:pathLst>
                <a:path w="509550" h="651053">
                  <a:moveTo>
                    <a:pt x="249085" y="0"/>
                  </a:moveTo>
                  <a:cubicBezTo>
                    <a:pt x="280060" y="0"/>
                    <a:pt x="310033" y="2908"/>
                    <a:pt x="339001" y="8801"/>
                  </a:cubicBezTo>
                  <a:cubicBezTo>
                    <a:pt x="367970" y="14630"/>
                    <a:pt x="394982" y="27216"/>
                    <a:pt x="420065" y="46482"/>
                  </a:cubicBezTo>
                  <a:cubicBezTo>
                    <a:pt x="433553" y="56985"/>
                    <a:pt x="444817" y="67653"/>
                    <a:pt x="453923" y="78537"/>
                  </a:cubicBezTo>
                  <a:cubicBezTo>
                    <a:pt x="462915" y="89408"/>
                    <a:pt x="470357" y="100597"/>
                    <a:pt x="476250" y="112306"/>
                  </a:cubicBezTo>
                  <a:cubicBezTo>
                    <a:pt x="482067" y="124016"/>
                    <a:pt x="486613" y="136246"/>
                    <a:pt x="489801" y="149161"/>
                  </a:cubicBezTo>
                  <a:cubicBezTo>
                    <a:pt x="493039" y="162065"/>
                    <a:pt x="496087" y="175743"/>
                    <a:pt x="499009" y="190373"/>
                  </a:cubicBezTo>
                  <a:lnTo>
                    <a:pt x="415773" y="195682"/>
                  </a:lnTo>
                  <a:cubicBezTo>
                    <a:pt x="415773" y="186881"/>
                    <a:pt x="413957" y="175019"/>
                    <a:pt x="410464" y="160134"/>
                  </a:cubicBezTo>
                  <a:cubicBezTo>
                    <a:pt x="406984" y="145250"/>
                    <a:pt x="399657" y="130683"/>
                    <a:pt x="388544" y="116675"/>
                  </a:cubicBezTo>
                  <a:cubicBezTo>
                    <a:pt x="377432" y="102629"/>
                    <a:pt x="361353" y="90297"/>
                    <a:pt x="340271" y="79832"/>
                  </a:cubicBezTo>
                  <a:cubicBezTo>
                    <a:pt x="319253" y="69367"/>
                    <a:pt x="291160" y="64071"/>
                    <a:pt x="256083" y="64071"/>
                  </a:cubicBezTo>
                  <a:cubicBezTo>
                    <a:pt x="241452" y="64071"/>
                    <a:pt x="225844" y="65519"/>
                    <a:pt x="209182" y="68440"/>
                  </a:cubicBezTo>
                  <a:cubicBezTo>
                    <a:pt x="192481" y="71348"/>
                    <a:pt x="177152" y="76657"/>
                    <a:pt x="163132" y="84201"/>
                  </a:cubicBezTo>
                  <a:cubicBezTo>
                    <a:pt x="149111" y="91860"/>
                    <a:pt x="137566" y="101753"/>
                    <a:pt x="128486" y="114085"/>
                  </a:cubicBezTo>
                  <a:cubicBezTo>
                    <a:pt x="119494" y="126314"/>
                    <a:pt x="114884" y="142189"/>
                    <a:pt x="114884" y="161392"/>
                  </a:cubicBezTo>
                  <a:cubicBezTo>
                    <a:pt x="114884" y="176632"/>
                    <a:pt x="118110" y="189382"/>
                    <a:pt x="124549" y="199593"/>
                  </a:cubicBezTo>
                  <a:cubicBezTo>
                    <a:pt x="131001" y="209842"/>
                    <a:pt x="139624" y="218783"/>
                    <a:pt x="150432" y="226378"/>
                  </a:cubicBezTo>
                  <a:cubicBezTo>
                    <a:pt x="161227" y="233934"/>
                    <a:pt x="174270" y="240284"/>
                    <a:pt x="189433" y="245173"/>
                  </a:cubicBezTo>
                  <a:cubicBezTo>
                    <a:pt x="204622" y="250216"/>
                    <a:pt x="221018" y="254750"/>
                    <a:pt x="238557" y="258814"/>
                  </a:cubicBezTo>
                  <a:lnTo>
                    <a:pt x="351727" y="286030"/>
                  </a:lnTo>
                  <a:cubicBezTo>
                    <a:pt x="358699" y="287858"/>
                    <a:pt x="371005" y="291287"/>
                    <a:pt x="388544" y="296545"/>
                  </a:cubicBezTo>
                  <a:cubicBezTo>
                    <a:pt x="406095" y="301803"/>
                    <a:pt x="423774" y="310744"/>
                    <a:pt x="441630" y="323342"/>
                  </a:cubicBezTo>
                  <a:cubicBezTo>
                    <a:pt x="459448" y="335890"/>
                    <a:pt x="475183" y="352857"/>
                    <a:pt x="488912" y="374142"/>
                  </a:cubicBezTo>
                  <a:cubicBezTo>
                    <a:pt x="502704" y="395516"/>
                    <a:pt x="509550" y="423215"/>
                    <a:pt x="509550" y="457136"/>
                  </a:cubicBezTo>
                  <a:cubicBezTo>
                    <a:pt x="509550" y="463538"/>
                    <a:pt x="509079" y="471513"/>
                    <a:pt x="508241" y="480822"/>
                  </a:cubicBezTo>
                  <a:cubicBezTo>
                    <a:pt x="507340" y="490182"/>
                    <a:pt x="505219" y="500545"/>
                    <a:pt x="501663" y="511988"/>
                  </a:cubicBezTo>
                  <a:cubicBezTo>
                    <a:pt x="498120" y="523443"/>
                    <a:pt x="493039" y="535356"/>
                    <a:pt x="486283" y="547954"/>
                  </a:cubicBezTo>
                  <a:cubicBezTo>
                    <a:pt x="479590" y="560553"/>
                    <a:pt x="470052" y="572668"/>
                    <a:pt x="457810" y="584327"/>
                  </a:cubicBezTo>
                  <a:cubicBezTo>
                    <a:pt x="449021" y="592607"/>
                    <a:pt x="438950" y="600773"/>
                    <a:pt x="427546" y="608953"/>
                  </a:cubicBezTo>
                  <a:cubicBezTo>
                    <a:pt x="416154" y="617169"/>
                    <a:pt x="402577" y="624256"/>
                    <a:pt x="386766" y="630441"/>
                  </a:cubicBezTo>
                  <a:cubicBezTo>
                    <a:pt x="371005" y="636588"/>
                    <a:pt x="352857" y="641579"/>
                    <a:pt x="332397" y="645389"/>
                  </a:cubicBezTo>
                  <a:cubicBezTo>
                    <a:pt x="311925" y="649186"/>
                    <a:pt x="288544" y="651053"/>
                    <a:pt x="262204" y="651053"/>
                  </a:cubicBezTo>
                  <a:cubicBezTo>
                    <a:pt x="256997" y="651053"/>
                    <a:pt x="248348" y="650748"/>
                    <a:pt x="236423" y="650164"/>
                  </a:cubicBezTo>
                  <a:cubicBezTo>
                    <a:pt x="224384" y="649592"/>
                    <a:pt x="210541" y="647980"/>
                    <a:pt x="194691" y="645389"/>
                  </a:cubicBezTo>
                  <a:cubicBezTo>
                    <a:pt x="178956" y="642734"/>
                    <a:pt x="162103" y="638505"/>
                    <a:pt x="144247" y="632638"/>
                  </a:cubicBezTo>
                  <a:cubicBezTo>
                    <a:pt x="126479" y="626796"/>
                    <a:pt x="109372" y="618630"/>
                    <a:pt x="92964" y="608114"/>
                  </a:cubicBezTo>
                  <a:cubicBezTo>
                    <a:pt x="72517" y="594640"/>
                    <a:pt x="56337" y="579438"/>
                    <a:pt x="44336" y="562419"/>
                  </a:cubicBezTo>
                  <a:cubicBezTo>
                    <a:pt x="32322" y="545503"/>
                    <a:pt x="23139" y="528854"/>
                    <a:pt x="16739" y="512407"/>
                  </a:cubicBezTo>
                  <a:cubicBezTo>
                    <a:pt x="10249" y="496012"/>
                    <a:pt x="6020" y="480975"/>
                    <a:pt x="4001" y="467233"/>
                  </a:cubicBezTo>
                  <a:cubicBezTo>
                    <a:pt x="1956" y="453504"/>
                    <a:pt x="597" y="443408"/>
                    <a:pt x="0" y="436956"/>
                  </a:cubicBezTo>
                  <a:lnTo>
                    <a:pt x="88608" y="425552"/>
                  </a:lnTo>
                  <a:cubicBezTo>
                    <a:pt x="88608" y="429654"/>
                    <a:pt x="89052" y="436473"/>
                    <a:pt x="89941" y="446163"/>
                  </a:cubicBezTo>
                  <a:cubicBezTo>
                    <a:pt x="90831" y="455790"/>
                    <a:pt x="93142" y="466510"/>
                    <a:pt x="96939" y="478168"/>
                  </a:cubicBezTo>
                  <a:cubicBezTo>
                    <a:pt x="100711" y="489928"/>
                    <a:pt x="106299" y="502209"/>
                    <a:pt x="113602" y="515062"/>
                  </a:cubicBezTo>
                  <a:cubicBezTo>
                    <a:pt x="120891" y="527977"/>
                    <a:pt x="131115" y="539636"/>
                    <a:pt x="144247" y="550152"/>
                  </a:cubicBezTo>
                  <a:cubicBezTo>
                    <a:pt x="157455" y="560705"/>
                    <a:pt x="173977" y="569290"/>
                    <a:pt x="193853" y="576008"/>
                  </a:cubicBezTo>
                  <a:cubicBezTo>
                    <a:pt x="213741" y="582726"/>
                    <a:pt x="237973" y="586207"/>
                    <a:pt x="266624" y="586207"/>
                  </a:cubicBezTo>
                  <a:cubicBezTo>
                    <a:pt x="279489" y="586207"/>
                    <a:pt x="294856" y="584492"/>
                    <a:pt x="312674" y="581317"/>
                  </a:cubicBezTo>
                  <a:cubicBezTo>
                    <a:pt x="330517" y="578142"/>
                    <a:pt x="347485" y="571894"/>
                    <a:pt x="363500" y="562902"/>
                  </a:cubicBezTo>
                  <a:cubicBezTo>
                    <a:pt x="379616" y="553834"/>
                    <a:pt x="393167" y="541134"/>
                    <a:pt x="404317" y="525158"/>
                  </a:cubicBezTo>
                  <a:cubicBezTo>
                    <a:pt x="415480" y="509016"/>
                    <a:pt x="421005" y="488099"/>
                    <a:pt x="421005" y="462394"/>
                  </a:cubicBezTo>
                  <a:cubicBezTo>
                    <a:pt x="421005" y="444818"/>
                    <a:pt x="417919" y="430390"/>
                    <a:pt x="411734" y="418947"/>
                  </a:cubicBezTo>
                  <a:cubicBezTo>
                    <a:pt x="405613" y="407492"/>
                    <a:pt x="397294" y="397917"/>
                    <a:pt x="386766" y="390068"/>
                  </a:cubicBezTo>
                  <a:cubicBezTo>
                    <a:pt x="376250" y="382156"/>
                    <a:pt x="363843" y="375945"/>
                    <a:pt x="349491" y="371577"/>
                  </a:cubicBezTo>
                  <a:cubicBezTo>
                    <a:pt x="335191" y="367220"/>
                    <a:pt x="319824" y="363258"/>
                    <a:pt x="303466" y="359715"/>
                  </a:cubicBezTo>
                  <a:lnTo>
                    <a:pt x="247333" y="348323"/>
                  </a:lnTo>
                  <a:cubicBezTo>
                    <a:pt x="212280" y="341287"/>
                    <a:pt x="181280" y="332969"/>
                    <a:pt x="154406" y="323342"/>
                  </a:cubicBezTo>
                  <a:cubicBezTo>
                    <a:pt x="127470" y="313665"/>
                    <a:pt x="104826" y="301955"/>
                    <a:pt x="86398" y="288214"/>
                  </a:cubicBezTo>
                  <a:cubicBezTo>
                    <a:pt x="67996" y="274472"/>
                    <a:pt x="53962" y="258039"/>
                    <a:pt x="44336" y="239141"/>
                  </a:cubicBezTo>
                  <a:cubicBezTo>
                    <a:pt x="34633" y="220091"/>
                    <a:pt x="29845" y="197714"/>
                    <a:pt x="29845" y="171945"/>
                  </a:cubicBezTo>
                  <a:cubicBezTo>
                    <a:pt x="29845" y="147383"/>
                    <a:pt x="34951" y="124854"/>
                    <a:pt x="45174" y="104394"/>
                  </a:cubicBezTo>
                  <a:cubicBezTo>
                    <a:pt x="55385" y="83947"/>
                    <a:pt x="69888" y="66091"/>
                    <a:pt x="88608" y="50902"/>
                  </a:cubicBezTo>
                  <a:cubicBezTo>
                    <a:pt x="103226" y="38621"/>
                    <a:pt x="118402" y="29096"/>
                    <a:pt x="134176" y="22390"/>
                  </a:cubicBezTo>
                  <a:cubicBezTo>
                    <a:pt x="149974" y="15672"/>
                    <a:pt x="165189" y="10516"/>
                    <a:pt x="179768" y="6972"/>
                  </a:cubicBezTo>
                  <a:cubicBezTo>
                    <a:pt x="194412" y="3493"/>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06" name="Shape 59"/>
            <p:cNvSpPr/>
            <p:nvPr/>
          </p:nvSpPr>
          <p:spPr>
            <a:xfrm>
              <a:off x="3462766" y="2215977"/>
              <a:ext cx="255657" cy="618668"/>
            </a:xfrm>
            <a:custGeom>
              <a:avLst/>
              <a:gdLst/>
              <a:ahLst/>
              <a:cxnLst/>
              <a:rect l="0" t="0" r="0" b="0"/>
              <a:pathLst>
                <a:path w="255657" h="618668">
                  <a:moveTo>
                    <a:pt x="92475" y="0"/>
                  </a:moveTo>
                  <a:lnTo>
                    <a:pt x="160991" y="0"/>
                  </a:lnTo>
                  <a:lnTo>
                    <a:pt x="134626" y="187706"/>
                  </a:lnTo>
                  <a:lnTo>
                    <a:pt x="255657" y="187706"/>
                  </a:lnTo>
                  <a:lnTo>
                    <a:pt x="255657" y="255359"/>
                  </a:lnTo>
                  <a:lnTo>
                    <a:pt x="125825" y="255359"/>
                  </a:lnTo>
                  <a:lnTo>
                    <a:pt x="111779" y="350177"/>
                  </a:lnTo>
                  <a:lnTo>
                    <a:pt x="233749" y="350177"/>
                  </a:lnTo>
                  <a:lnTo>
                    <a:pt x="233749" y="417678"/>
                  </a:lnTo>
                  <a:lnTo>
                    <a:pt x="102190" y="417678"/>
                  </a:lnTo>
                  <a:lnTo>
                    <a:pt x="73234" y="618668"/>
                  </a:lnTo>
                  <a:lnTo>
                    <a:pt x="3994" y="618668"/>
                  </a:lnTo>
                  <a:lnTo>
                    <a:pt x="32861" y="417678"/>
                  </a:lnTo>
                  <a:lnTo>
                    <a:pt x="0" y="417678"/>
                  </a:lnTo>
                  <a:lnTo>
                    <a:pt x="0" y="350177"/>
                  </a:lnTo>
                  <a:lnTo>
                    <a:pt x="42551" y="350177"/>
                  </a:lnTo>
                  <a:lnTo>
                    <a:pt x="55657" y="255359"/>
                  </a:lnTo>
                  <a:lnTo>
                    <a:pt x="0" y="255359"/>
                  </a:lnTo>
                  <a:lnTo>
                    <a:pt x="0" y="187706"/>
                  </a:lnTo>
                  <a:lnTo>
                    <a:pt x="64446" y="187706"/>
                  </a:lnTo>
                  <a:lnTo>
                    <a:pt x="9247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pic>
          <p:nvPicPr>
            <p:cNvPr id="107" name="Picture 106"/>
            <p:cNvPicPr/>
            <p:nvPr/>
          </p:nvPicPr>
          <p:blipFill>
            <a:blip r:embed="rId4"/>
            <a:stretch>
              <a:fillRect/>
            </a:stretch>
          </p:blipFill>
          <p:spPr>
            <a:xfrm>
              <a:off x="2199779" y="523786"/>
              <a:ext cx="1347216" cy="1548384"/>
            </a:xfrm>
            <a:prstGeom prst="rect">
              <a:avLst/>
            </a:prstGeom>
          </p:spPr>
        </p:pic>
        <p:pic>
          <p:nvPicPr>
            <p:cNvPr id="108" name="Picture 107"/>
            <p:cNvPicPr/>
            <p:nvPr/>
          </p:nvPicPr>
          <p:blipFill>
            <a:blip r:embed="rId4"/>
            <a:stretch>
              <a:fillRect/>
            </a:stretch>
          </p:blipFill>
          <p:spPr>
            <a:xfrm>
              <a:off x="2199779" y="523786"/>
              <a:ext cx="1347216" cy="1548384"/>
            </a:xfrm>
            <a:prstGeom prst="rect">
              <a:avLst/>
            </a:prstGeom>
          </p:spPr>
        </p:pic>
        <p:sp>
          <p:nvSpPr>
            <p:cNvPr id="109" name="Shape 62"/>
            <p:cNvSpPr/>
            <p:nvPr/>
          </p:nvSpPr>
          <p:spPr>
            <a:xfrm>
              <a:off x="2407725" y="230760"/>
              <a:ext cx="1040562" cy="1439380"/>
            </a:xfrm>
            <a:custGeom>
              <a:avLst/>
              <a:gdLst/>
              <a:ahLst/>
              <a:cxnLst/>
              <a:rect l="0" t="0" r="0" b="0"/>
              <a:pathLst>
                <a:path w="1040562" h="1439380">
                  <a:moveTo>
                    <a:pt x="1040562" y="0"/>
                  </a:moveTo>
                  <a:cubicBezTo>
                    <a:pt x="708571" y="497358"/>
                    <a:pt x="540372" y="942950"/>
                    <a:pt x="445084" y="1439380"/>
                  </a:cubicBezTo>
                  <a:cubicBezTo>
                    <a:pt x="434911" y="1438860"/>
                    <a:pt x="424840" y="1437970"/>
                    <a:pt x="414846" y="1436878"/>
                  </a:cubicBezTo>
                  <a:cubicBezTo>
                    <a:pt x="324434" y="1229437"/>
                    <a:pt x="181635" y="1019455"/>
                    <a:pt x="0" y="842556"/>
                  </a:cubicBezTo>
                  <a:cubicBezTo>
                    <a:pt x="3670" y="827621"/>
                    <a:pt x="7975" y="813054"/>
                    <a:pt x="12992" y="798691"/>
                  </a:cubicBezTo>
                  <a:cubicBezTo>
                    <a:pt x="110046" y="842353"/>
                    <a:pt x="216611" y="911314"/>
                    <a:pt x="338150" y="1045515"/>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110" name="Shape 63"/>
            <p:cNvSpPr/>
            <p:nvPr/>
          </p:nvSpPr>
          <p:spPr>
            <a:xfrm>
              <a:off x="3757767" y="2215973"/>
              <a:ext cx="423202" cy="642353"/>
            </a:xfrm>
            <a:custGeom>
              <a:avLst/>
              <a:gdLst/>
              <a:ahLst/>
              <a:cxnLst/>
              <a:rect l="0" t="0" r="0" b="0"/>
              <a:pathLst>
                <a:path w="423202" h="642353">
                  <a:moveTo>
                    <a:pt x="222986" y="0"/>
                  </a:moveTo>
                  <a:cubicBezTo>
                    <a:pt x="284353" y="0"/>
                    <a:pt x="332930" y="17018"/>
                    <a:pt x="368681" y="51054"/>
                  </a:cubicBezTo>
                  <a:cubicBezTo>
                    <a:pt x="404470" y="85090"/>
                    <a:pt x="422326" y="127305"/>
                    <a:pt x="422326" y="177622"/>
                  </a:cubicBezTo>
                  <a:cubicBezTo>
                    <a:pt x="422326" y="203226"/>
                    <a:pt x="417055" y="228359"/>
                    <a:pt x="406641" y="253073"/>
                  </a:cubicBezTo>
                  <a:cubicBezTo>
                    <a:pt x="396177" y="277850"/>
                    <a:pt x="378778" y="303873"/>
                    <a:pt x="354521" y="331191"/>
                  </a:cubicBezTo>
                  <a:cubicBezTo>
                    <a:pt x="330213" y="358572"/>
                    <a:pt x="289890" y="396087"/>
                    <a:pt x="233490" y="443814"/>
                  </a:cubicBezTo>
                  <a:cubicBezTo>
                    <a:pt x="186360" y="483362"/>
                    <a:pt x="156134" y="510222"/>
                    <a:pt x="142735" y="524319"/>
                  </a:cubicBezTo>
                  <a:cubicBezTo>
                    <a:pt x="129362" y="538429"/>
                    <a:pt x="118339" y="552641"/>
                    <a:pt x="109626" y="566839"/>
                  </a:cubicBezTo>
                  <a:lnTo>
                    <a:pt x="423202" y="566839"/>
                  </a:lnTo>
                  <a:lnTo>
                    <a:pt x="423202" y="642353"/>
                  </a:lnTo>
                  <a:lnTo>
                    <a:pt x="572" y="642353"/>
                  </a:lnTo>
                  <a:cubicBezTo>
                    <a:pt x="0" y="623418"/>
                    <a:pt x="3048" y="605244"/>
                    <a:pt x="9728" y="587807"/>
                  </a:cubicBezTo>
                  <a:cubicBezTo>
                    <a:pt x="20498" y="558978"/>
                    <a:pt x="37732" y="530619"/>
                    <a:pt x="61404" y="502730"/>
                  </a:cubicBezTo>
                  <a:cubicBezTo>
                    <a:pt x="85115" y="474776"/>
                    <a:pt x="119342" y="442506"/>
                    <a:pt x="164147" y="405816"/>
                  </a:cubicBezTo>
                  <a:cubicBezTo>
                    <a:pt x="233616" y="348793"/>
                    <a:pt x="280594" y="303657"/>
                    <a:pt x="304990" y="270358"/>
                  </a:cubicBezTo>
                  <a:cubicBezTo>
                    <a:pt x="329451" y="237007"/>
                    <a:pt x="341643" y="205511"/>
                    <a:pt x="341643" y="175844"/>
                  </a:cubicBezTo>
                  <a:cubicBezTo>
                    <a:pt x="341643" y="144729"/>
                    <a:pt x="330517" y="118504"/>
                    <a:pt x="308267" y="97117"/>
                  </a:cubicBezTo>
                  <a:cubicBezTo>
                    <a:pt x="286017" y="75717"/>
                    <a:pt x="257035" y="64998"/>
                    <a:pt x="221285" y="64998"/>
                  </a:cubicBezTo>
                  <a:cubicBezTo>
                    <a:pt x="183452" y="64998"/>
                    <a:pt x="153251" y="76403"/>
                    <a:pt x="130569" y="99047"/>
                  </a:cubicBezTo>
                  <a:cubicBezTo>
                    <a:pt x="107848" y="121780"/>
                    <a:pt x="96393" y="153150"/>
                    <a:pt x="96088" y="193281"/>
                  </a:cubicBezTo>
                  <a:lnTo>
                    <a:pt x="15405" y="185052"/>
                  </a:lnTo>
                  <a:cubicBezTo>
                    <a:pt x="20904" y="124790"/>
                    <a:pt x="41745" y="78943"/>
                    <a:pt x="77762" y="47358"/>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111" name="Shape 64"/>
            <p:cNvSpPr/>
            <p:nvPr/>
          </p:nvSpPr>
          <p:spPr>
            <a:xfrm>
              <a:off x="4258460" y="2706682"/>
              <a:ext cx="197263" cy="166954"/>
            </a:xfrm>
            <a:custGeom>
              <a:avLst/>
              <a:gdLst/>
              <a:ahLst/>
              <a:cxnLst/>
              <a:rect l="0" t="0" r="0" b="0"/>
              <a:pathLst>
                <a:path w="197263" h="166954">
                  <a:moveTo>
                    <a:pt x="76264" y="0"/>
                  </a:moveTo>
                  <a:cubicBezTo>
                    <a:pt x="82728" y="35751"/>
                    <a:pt x="95072" y="61659"/>
                    <a:pt x="113297" y="77750"/>
                  </a:cubicBezTo>
                  <a:cubicBezTo>
                    <a:pt x="131509" y="93866"/>
                    <a:pt x="154877" y="101943"/>
                    <a:pt x="183388" y="101943"/>
                  </a:cubicBezTo>
                  <a:lnTo>
                    <a:pt x="197263" y="100256"/>
                  </a:lnTo>
                  <a:lnTo>
                    <a:pt x="197263" y="165874"/>
                  </a:lnTo>
                  <a:lnTo>
                    <a:pt x="181648" y="166954"/>
                  </a:lnTo>
                  <a:cubicBezTo>
                    <a:pt x="131077" y="166954"/>
                    <a:pt x="89764" y="152946"/>
                    <a:pt x="57785" y="125006"/>
                  </a:cubicBezTo>
                  <a:cubicBezTo>
                    <a:pt x="25717" y="97003"/>
                    <a:pt x="6464" y="57709"/>
                    <a:pt x="0" y="7062"/>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112" name="Shape 65"/>
            <p:cNvSpPr/>
            <p:nvPr/>
          </p:nvSpPr>
          <p:spPr>
            <a:xfrm>
              <a:off x="4246534" y="2216069"/>
              <a:ext cx="209188" cy="428257"/>
            </a:xfrm>
            <a:custGeom>
              <a:avLst/>
              <a:gdLst/>
              <a:ahLst/>
              <a:cxnLst/>
              <a:rect l="0" t="0" r="0" b="0"/>
              <a:pathLst>
                <a:path w="209188" h="428257">
                  <a:moveTo>
                    <a:pt x="203238" y="0"/>
                  </a:moveTo>
                  <a:lnTo>
                    <a:pt x="209188" y="835"/>
                  </a:lnTo>
                  <a:lnTo>
                    <a:pt x="209188" y="65826"/>
                  </a:lnTo>
                  <a:lnTo>
                    <a:pt x="187364" y="68122"/>
                  </a:lnTo>
                  <a:cubicBezTo>
                    <a:pt x="162626" y="73505"/>
                    <a:pt x="140440" y="86966"/>
                    <a:pt x="120790" y="108521"/>
                  </a:cubicBezTo>
                  <a:cubicBezTo>
                    <a:pt x="94653" y="137185"/>
                    <a:pt x="81559" y="174396"/>
                    <a:pt x="81559" y="220040"/>
                  </a:cubicBezTo>
                  <a:cubicBezTo>
                    <a:pt x="81559" y="261048"/>
                    <a:pt x="93993" y="294360"/>
                    <a:pt x="118834" y="320015"/>
                  </a:cubicBezTo>
                  <a:cubicBezTo>
                    <a:pt x="137446" y="339217"/>
                    <a:pt x="159344" y="351218"/>
                    <a:pt x="184490" y="356019"/>
                  </a:cubicBezTo>
                  <a:lnTo>
                    <a:pt x="209188" y="358279"/>
                  </a:lnTo>
                  <a:lnTo>
                    <a:pt x="209188" y="425999"/>
                  </a:lnTo>
                  <a:lnTo>
                    <a:pt x="191351" y="428257"/>
                  </a:lnTo>
                  <a:cubicBezTo>
                    <a:pt x="137871" y="428257"/>
                    <a:pt x="92596" y="408953"/>
                    <a:pt x="55563" y="370294"/>
                  </a:cubicBezTo>
                  <a:cubicBezTo>
                    <a:pt x="18542" y="331622"/>
                    <a:pt x="0" y="280683"/>
                    <a:pt x="0" y="217436"/>
                  </a:cubicBezTo>
                  <a:cubicBezTo>
                    <a:pt x="0" y="152121"/>
                    <a:pt x="19342" y="99568"/>
                    <a:pt x="57988" y="59754"/>
                  </a:cubicBezTo>
                  <a:cubicBezTo>
                    <a:pt x="96647" y="19939"/>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113" name="Shape 66"/>
            <p:cNvSpPr/>
            <p:nvPr/>
          </p:nvSpPr>
          <p:spPr>
            <a:xfrm>
              <a:off x="4455722" y="2216904"/>
              <a:ext cx="215779" cy="655652"/>
            </a:xfrm>
            <a:custGeom>
              <a:avLst/>
              <a:gdLst/>
              <a:ahLst/>
              <a:cxnLst/>
              <a:rect l="0" t="0" r="0" b="0"/>
              <a:pathLst>
                <a:path w="215779" h="655652">
                  <a:moveTo>
                    <a:pt x="0" y="0"/>
                  </a:moveTo>
                  <a:lnTo>
                    <a:pt x="54392" y="7633"/>
                  </a:lnTo>
                  <a:cubicBezTo>
                    <a:pt x="73606" y="13275"/>
                    <a:pt x="91923" y="21733"/>
                    <a:pt x="109353" y="32998"/>
                  </a:cubicBezTo>
                  <a:cubicBezTo>
                    <a:pt x="144177" y="55541"/>
                    <a:pt x="170631" y="87697"/>
                    <a:pt x="188690" y="129378"/>
                  </a:cubicBezTo>
                  <a:cubicBezTo>
                    <a:pt x="206775" y="171110"/>
                    <a:pt x="215779" y="231549"/>
                    <a:pt x="215779" y="310582"/>
                  </a:cubicBezTo>
                  <a:cubicBezTo>
                    <a:pt x="215779" y="392865"/>
                    <a:pt x="206839" y="458397"/>
                    <a:pt x="188906" y="507153"/>
                  </a:cubicBezTo>
                  <a:cubicBezTo>
                    <a:pt x="170974" y="555920"/>
                    <a:pt x="144291" y="593030"/>
                    <a:pt x="108896" y="618481"/>
                  </a:cubicBezTo>
                  <a:cubicBezTo>
                    <a:pt x="82321" y="637607"/>
                    <a:pt x="52339" y="649561"/>
                    <a:pt x="18933" y="654342"/>
                  </a:cubicBezTo>
                  <a:lnTo>
                    <a:pt x="0" y="655652"/>
                  </a:lnTo>
                  <a:lnTo>
                    <a:pt x="0" y="590035"/>
                  </a:lnTo>
                  <a:lnTo>
                    <a:pt x="20450" y="587548"/>
                  </a:lnTo>
                  <a:cubicBezTo>
                    <a:pt x="31137" y="584765"/>
                    <a:pt x="41072" y="580590"/>
                    <a:pt x="50260" y="575021"/>
                  </a:cubicBezTo>
                  <a:cubicBezTo>
                    <a:pt x="68624" y="563883"/>
                    <a:pt x="83712" y="549049"/>
                    <a:pt x="95447" y="530419"/>
                  </a:cubicBezTo>
                  <a:cubicBezTo>
                    <a:pt x="107182" y="511838"/>
                    <a:pt x="117075" y="486705"/>
                    <a:pt x="124974" y="455120"/>
                  </a:cubicBezTo>
                  <a:cubicBezTo>
                    <a:pt x="132924" y="423472"/>
                    <a:pt x="136900" y="391252"/>
                    <a:pt x="136900" y="358473"/>
                  </a:cubicBezTo>
                  <a:cubicBezTo>
                    <a:pt x="136900" y="354930"/>
                    <a:pt x="136760" y="349672"/>
                    <a:pt x="136442" y="342649"/>
                  </a:cubicBezTo>
                  <a:cubicBezTo>
                    <a:pt x="120593" y="367833"/>
                    <a:pt x="98914" y="388293"/>
                    <a:pt x="71419" y="403902"/>
                  </a:cubicBezTo>
                  <a:cubicBezTo>
                    <a:pt x="57684" y="411763"/>
                    <a:pt x="43377" y="417643"/>
                    <a:pt x="28500" y="421557"/>
                  </a:cubicBezTo>
                  <a:lnTo>
                    <a:pt x="0" y="425164"/>
                  </a:lnTo>
                  <a:lnTo>
                    <a:pt x="0" y="357444"/>
                  </a:lnTo>
                  <a:lnTo>
                    <a:pt x="1531" y="357584"/>
                  </a:lnTo>
                  <a:cubicBezTo>
                    <a:pt x="38284" y="357584"/>
                    <a:pt x="68510" y="344783"/>
                    <a:pt x="92145" y="319180"/>
                  </a:cubicBezTo>
                  <a:cubicBezTo>
                    <a:pt x="115779" y="293525"/>
                    <a:pt x="127629" y="258029"/>
                    <a:pt x="127629" y="212652"/>
                  </a:cubicBezTo>
                  <a:cubicBezTo>
                    <a:pt x="127629" y="167262"/>
                    <a:pt x="115526" y="131258"/>
                    <a:pt x="91268" y="104562"/>
                  </a:cubicBezTo>
                  <a:cubicBezTo>
                    <a:pt x="67024" y="77969"/>
                    <a:pt x="37865" y="64595"/>
                    <a:pt x="3766" y="64595"/>
                  </a:cubicBezTo>
                  <a:lnTo>
                    <a:pt x="0" y="64991"/>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1869683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8058F-7D57-4C55-AFB3-146ACBC952CC}"/>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16</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790245E-A2B9-4103-BACA-F059AB5CEF52}"/>
              </a:ext>
            </a:extLst>
          </p:cNvPr>
          <p:cNvSpPr txBox="1"/>
          <p:nvPr/>
        </p:nvSpPr>
        <p:spPr>
          <a:xfrm>
            <a:off x="872865" y="1050125"/>
            <a:ext cx="2404826" cy="553998"/>
          </a:xfrm>
          <a:prstGeom prst="rect">
            <a:avLst/>
          </a:prstGeom>
          <a:noFill/>
        </p:spPr>
        <p:txBody>
          <a:bodyPr wrap="none" rtlCol="0">
            <a:spAutoFit/>
          </a:bodyPr>
          <a:lstStyle/>
          <a:p>
            <a:r>
              <a:rPr lang="ru-RU" sz="3000" b="1" dirty="0">
                <a:solidFill>
                  <a:schemeClr val="bg1"/>
                </a:solidFill>
                <a:latin typeface="Arial" panose="020B0604020202020204" pitchFamily="34" charset="0"/>
                <a:ea typeface="Tahoma" panose="020B0604030504040204" pitchFamily="34" charset="0"/>
                <a:cs typeface="Arial" panose="020B0604020202020204" pitchFamily="34" charset="0"/>
              </a:rPr>
              <a:t>Интеграция</a:t>
            </a:r>
            <a:endParaRPr lang="tr-TR"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123745" cy="707886"/>
          </a:xfrm>
          <a:prstGeom prst="rect">
            <a:avLst/>
          </a:prstGeom>
          <a:noFill/>
        </p:spPr>
        <p:txBody>
          <a:bodyPr wrap="none" rtlCol="0">
            <a:spAutoFit/>
          </a:bodyPr>
          <a:lstStyle/>
          <a:p>
            <a:r>
              <a:rPr lang="ru-RU" sz="4000" b="1" dirty="0">
                <a:solidFill>
                  <a:schemeClr val="bg1"/>
                </a:solidFill>
                <a:latin typeface="Arial" panose="020B0604020202020204" pitchFamily="34" charset="0"/>
                <a:ea typeface="Tahoma" panose="020B0604030504040204" pitchFamily="34" charset="0"/>
                <a:cs typeface="Arial" panose="020B0604020202020204" pitchFamily="34" charset="0"/>
              </a:rPr>
              <a:t>Конфигурация </a:t>
            </a:r>
            <a:r>
              <a:rPr lang="en-US" sz="4000" b="1" dirty="0">
                <a:solidFill>
                  <a:schemeClr val="bg1"/>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334964" y="2250835"/>
            <a:ext cx="11522074" cy="3785652"/>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en-US" altLang="en-US" sz="2000" dirty="0">
                <a:solidFill>
                  <a:srgbClr val="A9B7C6"/>
                </a:solidFill>
                <a:latin typeface="Consolas" panose="020B0609020204030204" pitchFamily="49" charset="0"/>
                <a:cs typeface="Arial" panose="020B0604020202020204" pitchFamily="34" charset="0"/>
              </a:rPr>
              <a:t>{</a:t>
            </a:r>
            <a:br>
              <a:rPr lang="en-US" altLang="en-US" sz="2000" dirty="0">
                <a:solidFill>
                  <a:srgbClr val="A9B7C6"/>
                </a:solidFill>
                <a:latin typeface="Consolas" panose="020B0609020204030204" pitchFamily="49" charset="0"/>
                <a:cs typeface="Arial" panose="020B0604020202020204" pitchFamily="34" charset="0"/>
              </a:rPr>
            </a:br>
            <a:r>
              <a:rPr lang="en-US" altLang="en-US" sz="2000" dirty="0">
                <a:solidFill>
                  <a:srgbClr val="A9B7C6"/>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"@class"</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"com.devexperts.dxci.integrations.teamcity.TeamCityIntegration"</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"identifier"</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err="1">
                <a:solidFill>
                  <a:srgbClr val="6A8759"/>
                </a:solidFill>
                <a:latin typeface="Consolas" panose="020B0609020204030204" pitchFamily="49" charset="0"/>
                <a:cs typeface="Arial" panose="020B0604020202020204" pitchFamily="34" charset="0"/>
              </a:rPr>
              <a:t>TeamcityIntegration</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err="1">
                <a:solidFill>
                  <a:srgbClr val="9876AA"/>
                </a:solidFill>
                <a:latin typeface="Consolas" panose="020B0609020204030204" pitchFamily="49" charset="0"/>
                <a:cs typeface="Arial" panose="020B0604020202020204" pitchFamily="34" charset="0"/>
              </a:rPr>
              <a:t>testRunConsumers</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A9B7C6"/>
                </a:solidFill>
                <a:latin typeface="Consolas" panose="020B0609020204030204" pitchFamily="49" charset="0"/>
                <a:cs typeface="Arial" panose="020B0604020202020204" pitchFamily="34" charset="0"/>
              </a:rPr>
              <a:t>[ {</a:t>
            </a:r>
          </a:p>
          <a:p>
            <a:pPr lvl="0" eaLnBrk="0" fontAlgn="base" hangingPunct="0">
              <a:spcBef>
                <a:spcPct val="0"/>
              </a:spcBef>
              <a:spcAft>
                <a:spcPct val="0"/>
              </a:spcAft>
            </a:pPr>
            <a:r>
              <a:rPr lang="en-US" altLang="en-US" sz="2000" dirty="0">
                <a:solidFill>
                  <a:srgbClr val="9876AA"/>
                </a:solidFill>
                <a:latin typeface="Consolas" panose="020B0609020204030204" pitchFamily="49" charset="0"/>
              </a:rPr>
              <a:t>    "@class"</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"com.devexperts.switchboard.integrations.teamcity.TcBuildTestRunConsumer"</a:t>
            </a:r>
            <a:r>
              <a:rPr lang="en-US" altLang="en-US" sz="2000" dirty="0">
                <a:solidFill>
                  <a:srgbClr val="CC7832"/>
                </a:solidFill>
                <a:latin typeface="Consolas" panose="020B0609020204030204" pitchFamily="49" charset="0"/>
              </a:rPr>
              <a:t>,</a:t>
            </a:r>
          </a:p>
          <a:p>
            <a:pPr eaLnBrk="0" fontAlgn="base" hangingPunct="0">
              <a:spcBef>
                <a:spcPct val="0"/>
              </a:spcBef>
              <a:spcAft>
                <a:spcPct val="0"/>
              </a:spcAft>
            </a:pPr>
            <a:r>
              <a:rPr lang="en-US" altLang="en-US" sz="2000" dirty="0">
                <a:solidFill>
                  <a:srgbClr val="9876AA"/>
                </a:solidFill>
                <a:latin typeface="Consolas" panose="020B0609020204030204" pitchFamily="49" charset="0"/>
              </a:rPr>
              <a:t>    "identifier"</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"TcBuildTestRunConsumer-1"</a:t>
            </a:r>
            <a:r>
              <a:rPr lang="en-US" altLang="en-US" sz="2000" dirty="0">
                <a:solidFill>
                  <a:srgbClr val="CC7832"/>
                </a:solidFill>
                <a:latin typeface="Consolas" panose="020B0609020204030204" pitchFamily="49" charset="0"/>
              </a:rPr>
              <a:t>,</a:t>
            </a:r>
            <a:endParaRPr lang="en-US" altLang="en-US" sz="2000" dirty="0">
              <a:latin typeface="Consolas" panose="020B0609020204030204" pitchFamily="49" charset="0"/>
            </a:endParaRPr>
          </a:p>
          <a:p>
            <a:r>
              <a:rPr lang="ru-RU" altLang="en-US" sz="2000" dirty="0">
                <a:solidFill>
                  <a:srgbClr val="9876AA"/>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err="1">
                <a:solidFill>
                  <a:srgbClr val="9876AA"/>
                </a:solidFill>
                <a:latin typeface="Consolas" panose="020B0609020204030204" pitchFamily="49" charset="0"/>
                <a:cs typeface="Arial" panose="020B0604020202020204" pitchFamily="34" charset="0"/>
              </a:rPr>
              <a:t>buildProperties</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A9B7C6"/>
                </a:solidFill>
                <a:latin typeface="Consolas" panose="020B0609020204030204" pitchFamily="49" charset="0"/>
                <a:cs typeface="Arial" panose="020B0604020202020204" pitchFamily="34" charset="0"/>
              </a:rPr>
              <a:t>{</a:t>
            </a:r>
            <a:r>
              <a:rPr lang="ru-RU" altLang="en-US" sz="2000" dirty="0">
                <a:solidFill>
                  <a:srgbClr val="A9B7C6"/>
                </a:solidFill>
                <a:latin typeface="Consolas" panose="020B0609020204030204" pitchFamily="49" charset="0"/>
                <a:cs typeface="Arial" panose="020B0604020202020204" pitchFamily="34" charset="0"/>
              </a:rPr>
              <a:t>...</a:t>
            </a:r>
            <a:r>
              <a:rPr lang="en-US" altLang="en-US" sz="2000" dirty="0">
                <a:solidFill>
                  <a:srgbClr val="A9B7C6"/>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err="1">
                <a:solidFill>
                  <a:srgbClr val="9876AA"/>
                </a:solidFill>
                <a:latin typeface="Consolas" panose="020B0609020204030204" pitchFamily="49" charset="0"/>
                <a:cs typeface="Arial" panose="020B0604020202020204" pitchFamily="34" charset="0"/>
              </a:rPr>
              <a:t>basePath</a:t>
            </a:r>
            <a:r>
              <a:rPr lang="en-US" altLang="en-US" sz="2000" dirty="0">
                <a:solidFill>
                  <a:srgbClr val="9876AA"/>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"%TC_BASE_PATH%"</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"login"</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"%TC_USER%"</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"password"</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"%TC_PASSWORD%"</a:t>
            </a:r>
            <a:br>
              <a:rPr lang="en-US" altLang="en-US" sz="2000" dirty="0">
                <a:solidFill>
                  <a:srgbClr val="6A8759"/>
                </a:solidFill>
                <a:latin typeface="Consolas" panose="020B0609020204030204" pitchFamily="49" charset="0"/>
                <a:cs typeface="Arial" panose="020B0604020202020204" pitchFamily="34" charset="0"/>
              </a:rPr>
            </a:br>
            <a:r>
              <a:rPr lang="en-US" altLang="en-US" sz="2000" dirty="0">
                <a:solidFill>
                  <a:srgbClr val="A9B7C6"/>
                </a:solidFill>
                <a:latin typeface="Consolas" panose="020B0609020204030204" pitchFamily="49" charset="0"/>
                <a:cs typeface="Arial" panose="020B0604020202020204" pitchFamily="34" charset="0"/>
              </a:rPr>
              <a:t>}</a:t>
            </a:r>
            <a:endParaRPr lang="en-US" altLang="en-US" sz="2000" dirty="0">
              <a:latin typeface="Consolas" panose="020B0609020204030204" pitchFamily="49" charset="0"/>
              <a:cs typeface="Arial" panose="020B0604020202020204" pitchFamily="34" charset="0"/>
            </a:endParaRPr>
          </a:p>
        </p:txBody>
      </p:sp>
      <p:grpSp>
        <p:nvGrpSpPr>
          <p:cNvPr id="8" name="Group 7"/>
          <p:cNvGrpSpPr/>
          <p:nvPr/>
        </p:nvGrpSpPr>
        <p:grpSpPr>
          <a:xfrm>
            <a:off x="10192670" y="13414"/>
            <a:ext cx="1999330" cy="1213214"/>
            <a:chOff x="-3924" y="-3517"/>
            <a:chExt cx="5690616" cy="3453384"/>
          </a:xfrm>
        </p:grpSpPr>
        <p:pic>
          <p:nvPicPr>
            <p:cNvPr id="9" name="Picture 8"/>
            <p:cNvPicPr/>
            <p:nvPr/>
          </p:nvPicPr>
          <p:blipFill>
            <a:blip r:embed="rId3"/>
            <a:stretch>
              <a:fillRect/>
            </a:stretch>
          </p:blipFill>
          <p:spPr>
            <a:xfrm>
              <a:off x="-3924" y="-3517"/>
              <a:ext cx="5690616" cy="3453384"/>
            </a:xfrm>
            <a:prstGeom prst="rect">
              <a:avLst/>
            </a:prstGeom>
          </p:spPr>
        </p:pic>
        <p:sp>
          <p:nvSpPr>
            <p:cNvPr id="10" name="Shape 47"/>
            <p:cNvSpPr/>
            <p:nvPr/>
          </p:nvSpPr>
          <p:spPr>
            <a:xfrm>
              <a:off x="3425611" y="1922394"/>
              <a:ext cx="1247445" cy="164757"/>
            </a:xfrm>
            <a:custGeom>
              <a:avLst/>
              <a:gdLst/>
              <a:ahLst/>
              <a:cxnLst/>
              <a:rect l="0" t="0" r="0" b="0"/>
              <a:pathLst>
                <a:path w="1247445" h="164757">
                  <a:moveTo>
                    <a:pt x="191948" y="0"/>
                  </a:moveTo>
                  <a:lnTo>
                    <a:pt x="1247445" y="0"/>
                  </a:lnTo>
                  <a:lnTo>
                    <a:pt x="1247445" y="164757"/>
                  </a:lnTo>
                  <a:lnTo>
                    <a:pt x="0" y="164757"/>
                  </a:lnTo>
                  <a:lnTo>
                    <a:pt x="19194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1" name="Shape 48"/>
            <p:cNvSpPr/>
            <p:nvPr/>
          </p:nvSpPr>
          <p:spPr>
            <a:xfrm>
              <a:off x="1012926" y="1922393"/>
              <a:ext cx="2056778" cy="164757"/>
            </a:xfrm>
            <a:custGeom>
              <a:avLst/>
              <a:gdLst/>
              <a:ahLst/>
              <a:cxnLst/>
              <a:rect l="0" t="0" r="0" b="0"/>
              <a:pathLst>
                <a:path w="2056778" h="164757">
                  <a:moveTo>
                    <a:pt x="0" y="0"/>
                  </a:moveTo>
                  <a:lnTo>
                    <a:pt x="1735696" y="0"/>
                  </a:lnTo>
                  <a:cubicBezTo>
                    <a:pt x="1826552" y="60160"/>
                    <a:pt x="1911934" y="106629"/>
                    <a:pt x="1991144" y="139471"/>
                  </a:cubicBezTo>
                  <a:cubicBezTo>
                    <a:pt x="2013699" y="148984"/>
                    <a:pt x="2035544" y="157214"/>
                    <a:pt x="2056778" y="164757"/>
                  </a:cubicBezTo>
                  <a:lnTo>
                    <a:pt x="0" y="1647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2" name="Shape 49"/>
            <p:cNvSpPr/>
            <p:nvPr/>
          </p:nvSpPr>
          <p:spPr>
            <a:xfrm>
              <a:off x="1095466" y="622226"/>
              <a:ext cx="1002284" cy="1221727"/>
            </a:xfrm>
            <a:custGeom>
              <a:avLst/>
              <a:gdLst/>
              <a:ahLst/>
              <a:cxnLst/>
              <a:rect l="0" t="0" r="0" b="0"/>
              <a:pathLst>
                <a:path w="1002284" h="1221727">
                  <a:moveTo>
                    <a:pt x="521754" y="0"/>
                  </a:moveTo>
                  <a:cubicBezTo>
                    <a:pt x="548069" y="0"/>
                    <a:pt x="579641" y="1918"/>
                    <a:pt x="616369" y="5715"/>
                  </a:cubicBezTo>
                  <a:cubicBezTo>
                    <a:pt x="653136" y="9575"/>
                    <a:pt x="692645" y="19406"/>
                    <a:pt x="734886" y="35331"/>
                  </a:cubicBezTo>
                  <a:cubicBezTo>
                    <a:pt x="777100" y="51308"/>
                    <a:pt x="820191" y="74828"/>
                    <a:pt x="864045" y="106159"/>
                  </a:cubicBezTo>
                  <a:cubicBezTo>
                    <a:pt x="907885" y="137439"/>
                    <a:pt x="950163" y="180530"/>
                    <a:pt x="990752" y="235432"/>
                  </a:cubicBezTo>
                  <a:lnTo>
                    <a:pt x="811403" y="368770"/>
                  </a:lnTo>
                  <a:cubicBezTo>
                    <a:pt x="802627" y="353416"/>
                    <a:pt x="790334" y="335928"/>
                    <a:pt x="774383" y="316154"/>
                  </a:cubicBezTo>
                  <a:cubicBezTo>
                    <a:pt x="758482" y="296316"/>
                    <a:pt x="738442" y="277749"/>
                    <a:pt x="714299" y="260096"/>
                  </a:cubicBezTo>
                  <a:cubicBezTo>
                    <a:pt x="690169" y="242608"/>
                    <a:pt x="661365" y="227520"/>
                    <a:pt x="627901" y="214935"/>
                  </a:cubicBezTo>
                  <a:cubicBezTo>
                    <a:pt x="594449" y="202222"/>
                    <a:pt x="554647" y="195885"/>
                    <a:pt x="508559" y="195885"/>
                  </a:cubicBezTo>
                  <a:cubicBezTo>
                    <a:pt x="496532" y="195885"/>
                    <a:pt x="478396" y="197548"/>
                    <a:pt x="454241" y="200825"/>
                  </a:cubicBezTo>
                  <a:cubicBezTo>
                    <a:pt x="430136" y="204153"/>
                    <a:pt x="405981" y="210718"/>
                    <a:pt x="381927" y="220599"/>
                  </a:cubicBezTo>
                  <a:cubicBezTo>
                    <a:pt x="357683" y="230480"/>
                    <a:pt x="336626" y="244742"/>
                    <a:pt x="318478" y="263436"/>
                  </a:cubicBezTo>
                  <a:cubicBezTo>
                    <a:pt x="300368" y="282067"/>
                    <a:pt x="291338" y="306781"/>
                    <a:pt x="291338" y="337541"/>
                  </a:cubicBezTo>
                  <a:cubicBezTo>
                    <a:pt x="291338" y="360642"/>
                    <a:pt x="296532" y="379488"/>
                    <a:pt x="307010" y="394373"/>
                  </a:cubicBezTo>
                  <a:cubicBezTo>
                    <a:pt x="317411" y="409156"/>
                    <a:pt x="332194" y="421539"/>
                    <a:pt x="351409" y="431368"/>
                  </a:cubicBezTo>
                  <a:cubicBezTo>
                    <a:pt x="370599" y="441261"/>
                    <a:pt x="393052" y="449478"/>
                    <a:pt x="418935" y="456044"/>
                  </a:cubicBezTo>
                  <a:cubicBezTo>
                    <a:pt x="444678" y="462649"/>
                    <a:pt x="472935" y="469265"/>
                    <a:pt x="503657" y="475818"/>
                  </a:cubicBezTo>
                  <a:lnTo>
                    <a:pt x="625437" y="502196"/>
                  </a:lnTo>
                  <a:cubicBezTo>
                    <a:pt x="671513" y="512039"/>
                    <a:pt x="717017" y="524675"/>
                    <a:pt x="762000" y="540093"/>
                  </a:cubicBezTo>
                  <a:cubicBezTo>
                    <a:pt x="807009" y="555447"/>
                    <a:pt x="847331" y="576046"/>
                    <a:pt x="882942" y="601866"/>
                  </a:cubicBezTo>
                  <a:cubicBezTo>
                    <a:pt x="918629" y="627570"/>
                    <a:pt x="947407" y="660261"/>
                    <a:pt x="969353" y="699706"/>
                  </a:cubicBezTo>
                  <a:cubicBezTo>
                    <a:pt x="991298" y="739254"/>
                    <a:pt x="1002284" y="788073"/>
                    <a:pt x="1002284" y="846251"/>
                  </a:cubicBezTo>
                  <a:cubicBezTo>
                    <a:pt x="1002284" y="918693"/>
                    <a:pt x="986384" y="978802"/>
                    <a:pt x="954545" y="1026566"/>
                  </a:cubicBezTo>
                  <a:cubicBezTo>
                    <a:pt x="922744" y="1074344"/>
                    <a:pt x="882421" y="1112762"/>
                    <a:pt x="833615" y="1141844"/>
                  </a:cubicBezTo>
                  <a:cubicBezTo>
                    <a:pt x="784784" y="1170889"/>
                    <a:pt x="731241" y="1191552"/>
                    <a:pt x="673151" y="1203617"/>
                  </a:cubicBezTo>
                  <a:cubicBezTo>
                    <a:pt x="615010" y="1215644"/>
                    <a:pt x="560197" y="1221727"/>
                    <a:pt x="508559" y="1221727"/>
                  </a:cubicBezTo>
                  <a:cubicBezTo>
                    <a:pt x="460299" y="1221727"/>
                    <a:pt x="411467" y="1217041"/>
                    <a:pt x="362141" y="1207744"/>
                  </a:cubicBezTo>
                  <a:cubicBezTo>
                    <a:pt x="312725" y="1198423"/>
                    <a:pt x="265544" y="1183856"/>
                    <a:pt x="220612" y="1164069"/>
                  </a:cubicBezTo>
                  <a:cubicBezTo>
                    <a:pt x="175603" y="1144295"/>
                    <a:pt x="134201" y="1118806"/>
                    <a:pt x="96291" y="1087514"/>
                  </a:cubicBezTo>
                  <a:cubicBezTo>
                    <a:pt x="58496" y="1056233"/>
                    <a:pt x="26365" y="1018095"/>
                    <a:pt x="0" y="973074"/>
                  </a:cubicBezTo>
                  <a:lnTo>
                    <a:pt x="182753" y="846251"/>
                  </a:lnTo>
                  <a:cubicBezTo>
                    <a:pt x="195885" y="864883"/>
                    <a:pt x="211823" y="884707"/>
                    <a:pt x="230467" y="905573"/>
                  </a:cubicBezTo>
                  <a:cubicBezTo>
                    <a:pt x="249098" y="926338"/>
                    <a:pt x="272694" y="945337"/>
                    <a:pt x="301257" y="962406"/>
                  </a:cubicBezTo>
                  <a:cubicBezTo>
                    <a:pt x="329768" y="979373"/>
                    <a:pt x="363779" y="993432"/>
                    <a:pt x="403200" y="1004354"/>
                  </a:cubicBezTo>
                  <a:cubicBezTo>
                    <a:pt x="442709" y="1015340"/>
                    <a:pt x="489395" y="1020749"/>
                    <a:pt x="543128" y="1020749"/>
                  </a:cubicBezTo>
                  <a:cubicBezTo>
                    <a:pt x="606793" y="1020749"/>
                    <a:pt x="660019" y="1007897"/>
                    <a:pt x="702742" y="982129"/>
                  </a:cubicBezTo>
                  <a:cubicBezTo>
                    <a:pt x="745528" y="956322"/>
                    <a:pt x="766953" y="918172"/>
                    <a:pt x="766953" y="867740"/>
                  </a:cubicBezTo>
                  <a:cubicBezTo>
                    <a:pt x="766953" y="843546"/>
                    <a:pt x="762267" y="823773"/>
                    <a:pt x="752958" y="808418"/>
                  </a:cubicBezTo>
                  <a:cubicBezTo>
                    <a:pt x="743610" y="793064"/>
                    <a:pt x="729399" y="779843"/>
                    <a:pt x="710171" y="768921"/>
                  </a:cubicBezTo>
                  <a:cubicBezTo>
                    <a:pt x="690956" y="757885"/>
                    <a:pt x="667398" y="748512"/>
                    <a:pt x="639432" y="740918"/>
                  </a:cubicBezTo>
                  <a:cubicBezTo>
                    <a:pt x="611442" y="733222"/>
                    <a:pt x="579336" y="725513"/>
                    <a:pt x="543128" y="717867"/>
                  </a:cubicBezTo>
                  <a:lnTo>
                    <a:pt x="395084" y="684923"/>
                  </a:lnTo>
                  <a:cubicBezTo>
                    <a:pt x="357683" y="676186"/>
                    <a:pt x="319583" y="665201"/>
                    <a:pt x="280657" y="652031"/>
                  </a:cubicBezTo>
                  <a:cubicBezTo>
                    <a:pt x="241681" y="638873"/>
                    <a:pt x="206045" y="620179"/>
                    <a:pt x="173711" y="596087"/>
                  </a:cubicBezTo>
                  <a:cubicBezTo>
                    <a:pt x="141313" y="571894"/>
                    <a:pt x="114668" y="541185"/>
                    <a:pt x="93891" y="503872"/>
                  </a:cubicBezTo>
                  <a:cubicBezTo>
                    <a:pt x="73012" y="466496"/>
                    <a:pt x="62586" y="419252"/>
                    <a:pt x="62586" y="362153"/>
                  </a:cubicBezTo>
                  <a:cubicBezTo>
                    <a:pt x="62586" y="310629"/>
                    <a:pt x="72720" y="262813"/>
                    <a:pt x="93040" y="218986"/>
                  </a:cubicBezTo>
                  <a:cubicBezTo>
                    <a:pt x="113309" y="175069"/>
                    <a:pt x="142964" y="136868"/>
                    <a:pt x="181889" y="104546"/>
                  </a:cubicBezTo>
                  <a:cubicBezTo>
                    <a:pt x="220853" y="72124"/>
                    <a:pt x="268821" y="46621"/>
                    <a:pt x="325907" y="27991"/>
                  </a:cubicBezTo>
                  <a:cubicBezTo>
                    <a:pt x="382956" y="9258"/>
                    <a:pt x="448234" y="0"/>
                    <a:pt x="52175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3" name="Shape 50"/>
            <p:cNvSpPr/>
            <p:nvPr/>
          </p:nvSpPr>
          <p:spPr>
            <a:xfrm>
              <a:off x="3601510" y="651882"/>
              <a:ext cx="519163" cy="1162418"/>
            </a:xfrm>
            <a:custGeom>
              <a:avLst/>
              <a:gdLst/>
              <a:ahLst/>
              <a:cxnLst/>
              <a:rect l="0" t="0" r="0" b="0"/>
              <a:pathLst>
                <a:path w="519163" h="1162418">
                  <a:moveTo>
                    <a:pt x="393268" y="0"/>
                  </a:moveTo>
                  <a:lnTo>
                    <a:pt x="519163" y="0"/>
                  </a:lnTo>
                  <a:lnTo>
                    <a:pt x="519163" y="211836"/>
                  </a:lnTo>
                  <a:lnTo>
                    <a:pt x="358699" y="744207"/>
                  </a:lnTo>
                  <a:lnTo>
                    <a:pt x="519163" y="744207"/>
                  </a:lnTo>
                  <a:lnTo>
                    <a:pt x="519163" y="935189"/>
                  </a:lnTo>
                  <a:lnTo>
                    <a:pt x="301079" y="935189"/>
                  </a:lnTo>
                  <a:lnTo>
                    <a:pt x="233642" y="1162418"/>
                  </a:lnTo>
                  <a:lnTo>
                    <a:pt x="0" y="1162418"/>
                  </a:lnTo>
                  <a:lnTo>
                    <a:pt x="393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4" name="Shape 51"/>
            <p:cNvSpPr/>
            <p:nvPr/>
          </p:nvSpPr>
          <p:spPr>
            <a:xfrm>
              <a:off x="4120673" y="651882"/>
              <a:ext cx="517576" cy="1162418"/>
            </a:xfrm>
            <a:custGeom>
              <a:avLst/>
              <a:gdLst/>
              <a:ahLst/>
              <a:cxnLst/>
              <a:rect l="0" t="0" r="0" b="0"/>
              <a:pathLst>
                <a:path w="517576" h="1162418">
                  <a:moveTo>
                    <a:pt x="0" y="0"/>
                  </a:moveTo>
                  <a:lnTo>
                    <a:pt x="120980" y="0"/>
                  </a:lnTo>
                  <a:lnTo>
                    <a:pt x="517576" y="1162418"/>
                  </a:lnTo>
                  <a:lnTo>
                    <a:pt x="285534" y="1162418"/>
                  </a:lnTo>
                  <a:lnTo>
                    <a:pt x="218034" y="935189"/>
                  </a:lnTo>
                  <a:lnTo>
                    <a:pt x="0" y="935189"/>
                  </a:lnTo>
                  <a:lnTo>
                    <a:pt x="0" y="744207"/>
                  </a:lnTo>
                  <a:lnTo>
                    <a:pt x="160465" y="744207"/>
                  </a:lnTo>
                  <a:lnTo>
                    <a:pt x="838" y="209055"/>
                  </a:lnTo>
                  <a:lnTo>
                    <a:pt x="0" y="21183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5" name="Shape 52"/>
            <p:cNvSpPr/>
            <p:nvPr/>
          </p:nvSpPr>
          <p:spPr>
            <a:xfrm>
              <a:off x="1033211" y="2215088"/>
              <a:ext cx="254749" cy="619557"/>
            </a:xfrm>
            <a:custGeom>
              <a:avLst/>
              <a:gdLst/>
              <a:ahLst/>
              <a:cxnLst/>
              <a:rect l="0" t="0" r="0" b="0"/>
              <a:pathLst>
                <a:path w="254749" h="619557">
                  <a:moveTo>
                    <a:pt x="0" y="0"/>
                  </a:moveTo>
                  <a:lnTo>
                    <a:pt x="245555" y="0"/>
                  </a:lnTo>
                  <a:lnTo>
                    <a:pt x="254749" y="842"/>
                  </a:lnTo>
                  <a:lnTo>
                    <a:pt x="254749" y="75392"/>
                  </a:lnTo>
                  <a:lnTo>
                    <a:pt x="227101" y="72860"/>
                  </a:lnTo>
                  <a:lnTo>
                    <a:pt x="85052" y="72860"/>
                  </a:lnTo>
                  <a:lnTo>
                    <a:pt x="85052" y="547586"/>
                  </a:lnTo>
                  <a:lnTo>
                    <a:pt x="231508" y="547586"/>
                  </a:lnTo>
                  <a:lnTo>
                    <a:pt x="254749" y="545442"/>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6" name="Shape 53"/>
            <p:cNvSpPr/>
            <p:nvPr/>
          </p:nvSpPr>
          <p:spPr>
            <a:xfrm>
              <a:off x="1287960" y="2215930"/>
              <a:ext cx="253860" cy="615887"/>
            </a:xfrm>
            <a:custGeom>
              <a:avLst/>
              <a:gdLst/>
              <a:ahLst/>
              <a:cxnLst/>
              <a:rect l="0" t="0" r="0" b="0"/>
              <a:pathLst>
                <a:path w="253860" h="615887">
                  <a:moveTo>
                    <a:pt x="0" y="0"/>
                  </a:moveTo>
                  <a:lnTo>
                    <a:pt x="44821" y="4105"/>
                  </a:lnTo>
                  <a:cubicBezTo>
                    <a:pt x="62138" y="7397"/>
                    <a:pt x="78766" y="12328"/>
                    <a:pt x="94704" y="18881"/>
                  </a:cubicBezTo>
                  <a:cubicBezTo>
                    <a:pt x="126555" y="32153"/>
                    <a:pt x="154343" y="51470"/>
                    <a:pt x="178041" y="77276"/>
                  </a:cubicBezTo>
                  <a:cubicBezTo>
                    <a:pt x="201676" y="103032"/>
                    <a:pt x="220282" y="135239"/>
                    <a:pt x="233693" y="174227"/>
                  </a:cubicBezTo>
                  <a:cubicBezTo>
                    <a:pt x="247142" y="213102"/>
                    <a:pt x="253860" y="258327"/>
                    <a:pt x="253860" y="309787"/>
                  </a:cubicBezTo>
                  <a:cubicBezTo>
                    <a:pt x="253860" y="348408"/>
                    <a:pt x="249492" y="386241"/>
                    <a:pt x="240703" y="423402"/>
                  </a:cubicBezTo>
                  <a:cubicBezTo>
                    <a:pt x="231953" y="460613"/>
                    <a:pt x="216586" y="493658"/>
                    <a:pt x="194627" y="522550"/>
                  </a:cubicBezTo>
                  <a:cubicBezTo>
                    <a:pt x="172745" y="551481"/>
                    <a:pt x="143370" y="574798"/>
                    <a:pt x="106540" y="592337"/>
                  </a:cubicBezTo>
                  <a:cubicBezTo>
                    <a:pt x="88119" y="601107"/>
                    <a:pt x="67275" y="607701"/>
                    <a:pt x="44029" y="612103"/>
                  </a:cubicBezTo>
                  <a:lnTo>
                    <a:pt x="0" y="615887"/>
                  </a:lnTo>
                  <a:lnTo>
                    <a:pt x="0" y="544600"/>
                  </a:lnTo>
                  <a:lnTo>
                    <a:pt x="21920" y="542577"/>
                  </a:lnTo>
                  <a:cubicBezTo>
                    <a:pt x="35957" y="539800"/>
                    <a:pt x="48977" y="535638"/>
                    <a:pt x="60985" y="530095"/>
                  </a:cubicBezTo>
                  <a:cubicBezTo>
                    <a:pt x="84912" y="518957"/>
                    <a:pt x="104940" y="503132"/>
                    <a:pt x="120967" y="482622"/>
                  </a:cubicBezTo>
                  <a:cubicBezTo>
                    <a:pt x="137071" y="462175"/>
                    <a:pt x="149200" y="437296"/>
                    <a:pt x="157353" y="407997"/>
                  </a:cubicBezTo>
                  <a:cubicBezTo>
                    <a:pt x="165557" y="378850"/>
                    <a:pt x="169697" y="345754"/>
                    <a:pt x="169697" y="308860"/>
                  </a:cubicBezTo>
                  <a:cubicBezTo>
                    <a:pt x="169697" y="275599"/>
                    <a:pt x="166014" y="244421"/>
                    <a:pt x="158699" y="215490"/>
                  </a:cubicBezTo>
                  <a:cubicBezTo>
                    <a:pt x="151409" y="186559"/>
                    <a:pt x="139700" y="161324"/>
                    <a:pt x="123622" y="140039"/>
                  </a:cubicBezTo>
                  <a:cubicBezTo>
                    <a:pt x="107556" y="118703"/>
                    <a:pt x="87097" y="101990"/>
                    <a:pt x="62268" y="89976"/>
                  </a:cubicBezTo>
                  <a:cubicBezTo>
                    <a:pt x="49835" y="83962"/>
                    <a:pt x="36125" y="79473"/>
                    <a:pt x="21139" y="76487"/>
                  </a:cubicBezTo>
                  <a:lnTo>
                    <a:pt x="0" y="7455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7" name="Shape 54"/>
            <p:cNvSpPr/>
            <p:nvPr/>
          </p:nvSpPr>
          <p:spPr>
            <a:xfrm>
              <a:off x="1581711" y="2215088"/>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71"/>
                  </a:lnTo>
                  <a:lnTo>
                    <a:pt x="156947" y="429971"/>
                  </a:lnTo>
                  <a:lnTo>
                    <a:pt x="87693" y="619557"/>
                  </a:lnTo>
                  <a:lnTo>
                    <a:pt x="0" y="619557"/>
                  </a:lnTo>
                  <a:lnTo>
                    <a:pt x="23595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8" name="Shape 55"/>
            <p:cNvSpPr/>
            <p:nvPr/>
          </p:nvSpPr>
          <p:spPr>
            <a:xfrm>
              <a:off x="3207184" y="2215977"/>
              <a:ext cx="255581" cy="618668"/>
            </a:xfrm>
            <a:custGeom>
              <a:avLst/>
              <a:gdLst/>
              <a:ahLst/>
              <a:cxnLst/>
              <a:rect l="0" t="0" r="0" b="0"/>
              <a:pathLst>
                <a:path w="255581" h="618668">
                  <a:moveTo>
                    <a:pt x="180607" y="0"/>
                  </a:moveTo>
                  <a:lnTo>
                    <a:pt x="250736" y="0"/>
                  </a:lnTo>
                  <a:lnTo>
                    <a:pt x="223583" y="187706"/>
                  </a:lnTo>
                  <a:lnTo>
                    <a:pt x="255581" y="187706"/>
                  </a:lnTo>
                  <a:lnTo>
                    <a:pt x="255581" y="255359"/>
                  </a:lnTo>
                  <a:lnTo>
                    <a:pt x="213919" y="255359"/>
                  </a:lnTo>
                  <a:lnTo>
                    <a:pt x="199923" y="350177"/>
                  </a:lnTo>
                  <a:lnTo>
                    <a:pt x="255581" y="350177"/>
                  </a:lnTo>
                  <a:lnTo>
                    <a:pt x="255581" y="417678"/>
                  </a:lnTo>
                  <a:lnTo>
                    <a:pt x="191122" y="417678"/>
                  </a:lnTo>
                  <a:lnTo>
                    <a:pt x="162192" y="618668"/>
                  </a:lnTo>
                  <a:lnTo>
                    <a:pt x="91148" y="618668"/>
                  </a:lnTo>
                  <a:lnTo>
                    <a:pt x="121844" y="417678"/>
                  </a:lnTo>
                  <a:lnTo>
                    <a:pt x="0" y="417678"/>
                  </a:lnTo>
                  <a:lnTo>
                    <a:pt x="0" y="350177"/>
                  </a:lnTo>
                  <a:lnTo>
                    <a:pt x="130594" y="350177"/>
                  </a:lnTo>
                  <a:lnTo>
                    <a:pt x="144653" y="255359"/>
                  </a:lnTo>
                  <a:lnTo>
                    <a:pt x="20117" y="255359"/>
                  </a:lnTo>
                  <a:lnTo>
                    <a:pt x="20117" y="187706"/>
                  </a:lnTo>
                  <a:lnTo>
                    <a:pt x="153441" y="187706"/>
                  </a:lnTo>
                  <a:lnTo>
                    <a:pt x="180607"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9" name="Shape 56"/>
            <p:cNvSpPr/>
            <p:nvPr/>
          </p:nvSpPr>
          <p:spPr>
            <a:xfrm>
              <a:off x="2067092" y="2215088"/>
              <a:ext cx="523519" cy="619557"/>
            </a:xfrm>
            <a:custGeom>
              <a:avLst/>
              <a:gdLst/>
              <a:ahLst/>
              <a:cxnLst/>
              <a:rect l="0" t="0" r="0" b="0"/>
              <a:pathLst>
                <a:path w="523519" h="619557">
                  <a:moveTo>
                    <a:pt x="0" y="0"/>
                  </a:moveTo>
                  <a:lnTo>
                    <a:pt x="97358" y="0"/>
                  </a:lnTo>
                  <a:lnTo>
                    <a:pt x="260477" y="262344"/>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0" name="Shape 57"/>
            <p:cNvSpPr/>
            <p:nvPr/>
          </p:nvSpPr>
          <p:spPr>
            <a:xfrm>
              <a:off x="1857517" y="2215088"/>
              <a:ext cx="271450" cy="619557"/>
            </a:xfrm>
            <a:custGeom>
              <a:avLst/>
              <a:gdLst/>
              <a:ahLst/>
              <a:cxnLst/>
              <a:rect l="0" t="0" r="0" b="0"/>
              <a:pathLst>
                <a:path w="271450" h="619557">
                  <a:moveTo>
                    <a:pt x="0" y="0"/>
                  </a:moveTo>
                  <a:lnTo>
                    <a:pt x="46063" y="0"/>
                  </a:lnTo>
                  <a:lnTo>
                    <a:pt x="271450" y="619557"/>
                  </a:lnTo>
                  <a:lnTo>
                    <a:pt x="184645" y="619557"/>
                  </a:lnTo>
                  <a:lnTo>
                    <a:pt x="117056" y="429971"/>
                  </a:lnTo>
                  <a:lnTo>
                    <a:pt x="0" y="429971"/>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1" name="Shape 58"/>
            <p:cNvSpPr/>
            <p:nvPr/>
          </p:nvSpPr>
          <p:spPr>
            <a:xfrm>
              <a:off x="2595425" y="2199315"/>
              <a:ext cx="509550" cy="651053"/>
            </a:xfrm>
            <a:custGeom>
              <a:avLst/>
              <a:gdLst/>
              <a:ahLst/>
              <a:cxnLst/>
              <a:rect l="0" t="0" r="0" b="0"/>
              <a:pathLst>
                <a:path w="509550" h="651053">
                  <a:moveTo>
                    <a:pt x="249085" y="0"/>
                  </a:moveTo>
                  <a:cubicBezTo>
                    <a:pt x="280060" y="0"/>
                    <a:pt x="310033" y="2908"/>
                    <a:pt x="339001" y="8801"/>
                  </a:cubicBezTo>
                  <a:cubicBezTo>
                    <a:pt x="367970" y="14630"/>
                    <a:pt x="394982" y="27216"/>
                    <a:pt x="420065" y="46482"/>
                  </a:cubicBezTo>
                  <a:cubicBezTo>
                    <a:pt x="433553" y="56985"/>
                    <a:pt x="444817" y="67653"/>
                    <a:pt x="453923" y="78537"/>
                  </a:cubicBezTo>
                  <a:cubicBezTo>
                    <a:pt x="462915" y="89408"/>
                    <a:pt x="470357" y="100597"/>
                    <a:pt x="476250" y="112306"/>
                  </a:cubicBezTo>
                  <a:cubicBezTo>
                    <a:pt x="482067" y="124016"/>
                    <a:pt x="486613" y="136246"/>
                    <a:pt x="489801" y="149161"/>
                  </a:cubicBezTo>
                  <a:cubicBezTo>
                    <a:pt x="493039" y="162065"/>
                    <a:pt x="496087" y="175743"/>
                    <a:pt x="499009" y="190373"/>
                  </a:cubicBezTo>
                  <a:lnTo>
                    <a:pt x="415773" y="195682"/>
                  </a:lnTo>
                  <a:cubicBezTo>
                    <a:pt x="415773" y="186881"/>
                    <a:pt x="413957" y="175019"/>
                    <a:pt x="410464" y="160134"/>
                  </a:cubicBezTo>
                  <a:cubicBezTo>
                    <a:pt x="406984" y="145250"/>
                    <a:pt x="399657" y="130683"/>
                    <a:pt x="388544" y="116675"/>
                  </a:cubicBezTo>
                  <a:cubicBezTo>
                    <a:pt x="377432" y="102629"/>
                    <a:pt x="361353" y="90297"/>
                    <a:pt x="340271" y="79832"/>
                  </a:cubicBezTo>
                  <a:cubicBezTo>
                    <a:pt x="319253" y="69367"/>
                    <a:pt x="291160" y="64071"/>
                    <a:pt x="256083" y="64071"/>
                  </a:cubicBezTo>
                  <a:cubicBezTo>
                    <a:pt x="241452" y="64071"/>
                    <a:pt x="225844" y="65519"/>
                    <a:pt x="209182" y="68440"/>
                  </a:cubicBezTo>
                  <a:cubicBezTo>
                    <a:pt x="192481" y="71348"/>
                    <a:pt x="177152" y="76657"/>
                    <a:pt x="163132" y="84201"/>
                  </a:cubicBezTo>
                  <a:cubicBezTo>
                    <a:pt x="149111" y="91860"/>
                    <a:pt x="137566" y="101753"/>
                    <a:pt x="128486" y="114085"/>
                  </a:cubicBezTo>
                  <a:cubicBezTo>
                    <a:pt x="119494" y="126314"/>
                    <a:pt x="114884" y="142189"/>
                    <a:pt x="114884" y="161392"/>
                  </a:cubicBezTo>
                  <a:cubicBezTo>
                    <a:pt x="114884" y="176632"/>
                    <a:pt x="118110" y="189382"/>
                    <a:pt x="124549" y="199593"/>
                  </a:cubicBezTo>
                  <a:cubicBezTo>
                    <a:pt x="131001" y="209842"/>
                    <a:pt x="139624" y="218783"/>
                    <a:pt x="150432" y="226378"/>
                  </a:cubicBezTo>
                  <a:cubicBezTo>
                    <a:pt x="161227" y="233934"/>
                    <a:pt x="174270" y="240284"/>
                    <a:pt x="189433" y="245173"/>
                  </a:cubicBezTo>
                  <a:cubicBezTo>
                    <a:pt x="204622" y="250216"/>
                    <a:pt x="221018" y="254750"/>
                    <a:pt x="238557" y="258814"/>
                  </a:cubicBezTo>
                  <a:lnTo>
                    <a:pt x="351727" y="286030"/>
                  </a:lnTo>
                  <a:cubicBezTo>
                    <a:pt x="358699" y="287858"/>
                    <a:pt x="371005" y="291287"/>
                    <a:pt x="388544" y="296545"/>
                  </a:cubicBezTo>
                  <a:cubicBezTo>
                    <a:pt x="406095" y="301803"/>
                    <a:pt x="423774" y="310744"/>
                    <a:pt x="441630" y="323342"/>
                  </a:cubicBezTo>
                  <a:cubicBezTo>
                    <a:pt x="459448" y="335890"/>
                    <a:pt x="475183" y="352857"/>
                    <a:pt x="488912" y="374142"/>
                  </a:cubicBezTo>
                  <a:cubicBezTo>
                    <a:pt x="502704" y="395516"/>
                    <a:pt x="509550" y="423215"/>
                    <a:pt x="509550" y="457136"/>
                  </a:cubicBezTo>
                  <a:cubicBezTo>
                    <a:pt x="509550" y="463538"/>
                    <a:pt x="509079" y="471513"/>
                    <a:pt x="508241" y="480822"/>
                  </a:cubicBezTo>
                  <a:cubicBezTo>
                    <a:pt x="507340" y="490182"/>
                    <a:pt x="505219" y="500545"/>
                    <a:pt x="501663" y="511988"/>
                  </a:cubicBezTo>
                  <a:cubicBezTo>
                    <a:pt x="498120" y="523443"/>
                    <a:pt x="493039" y="535356"/>
                    <a:pt x="486283" y="547954"/>
                  </a:cubicBezTo>
                  <a:cubicBezTo>
                    <a:pt x="479590" y="560553"/>
                    <a:pt x="470052" y="572668"/>
                    <a:pt x="457810" y="584327"/>
                  </a:cubicBezTo>
                  <a:cubicBezTo>
                    <a:pt x="449021" y="592607"/>
                    <a:pt x="438950" y="600773"/>
                    <a:pt x="427546" y="608953"/>
                  </a:cubicBezTo>
                  <a:cubicBezTo>
                    <a:pt x="416154" y="617169"/>
                    <a:pt x="402577" y="624256"/>
                    <a:pt x="386766" y="630441"/>
                  </a:cubicBezTo>
                  <a:cubicBezTo>
                    <a:pt x="371005" y="636588"/>
                    <a:pt x="352857" y="641579"/>
                    <a:pt x="332397" y="645389"/>
                  </a:cubicBezTo>
                  <a:cubicBezTo>
                    <a:pt x="311925" y="649186"/>
                    <a:pt x="288544" y="651053"/>
                    <a:pt x="262204" y="651053"/>
                  </a:cubicBezTo>
                  <a:cubicBezTo>
                    <a:pt x="256997" y="651053"/>
                    <a:pt x="248348" y="650748"/>
                    <a:pt x="236423" y="650164"/>
                  </a:cubicBezTo>
                  <a:cubicBezTo>
                    <a:pt x="224384" y="649592"/>
                    <a:pt x="210541" y="647980"/>
                    <a:pt x="194691" y="645389"/>
                  </a:cubicBezTo>
                  <a:cubicBezTo>
                    <a:pt x="178956" y="642734"/>
                    <a:pt x="162103" y="638505"/>
                    <a:pt x="144247" y="632638"/>
                  </a:cubicBezTo>
                  <a:cubicBezTo>
                    <a:pt x="126479" y="626796"/>
                    <a:pt x="109372" y="618630"/>
                    <a:pt x="92964" y="608114"/>
                  </a:cubicBezTo>
                  <a:cubicBezTo>
                    <a:pt x="72517" y="594640"/>
                    <a:pt x="56337" y="579438"/>
                    <a:pt x="44336" y="562419"/>
                  </a:cubicBezTo>
                  <a:cubicBezTo>
                    <a:pt x="32322" y="545503"/>
                    <a:pt x="23139" y="528854"/>
                    <a:pt x="16739" y="512407"/>
                  </a:cubicBezTo>
                  <a:cubicBezTo>
                    <a:pt x="10249" y="496012"/>
                    <a:pt x="6020" y="480975"/>
                    <a:pt x="4001" y="467233"/>
                  </a:cubicBezTo>
                  <a:cubicBezTo>
                    <a:pt x="1956" y="453504"/>
                    <a:pt x="597" y="443408"/>
                    <a:pt x="0" y="436956"/>
                  </a:cubicBezTo>
                  <a:lnTo>
                    <a:pt x="88608" y="425552"/>
                  </a:lnTo>
                  <a:cubicBezTo>
                    <a:pt x="88608" y="429654"/>
                    <a:pt x="89052" y="436473"/>
                    <a:pt x="89941" y="446163"/>
                  </a:cubicBezTo>
                  <a:cubicBezTo>
                    <a:pt x="90831" y="455790"/>
                    <a:pt x="93142" y="466510"/>
                    <a:pt x="96939" y="478168"/>
                  </a:cubicBezTo>
                  <a:cubicBezTo>
                    <a:pt x="100711" y="489928"/>
                    <a:pt x="106299" y="502209"/>
                    <a:pt x="113602" y="515062"/>
                  </a:cubicBezTo>
                  <a:cubicBezTo>
                    <a:pt x="120891" y="527977"/>
                    <a:pt x="131115" y="539636"/>
                    <a:pt x="144247" y="550152"/>
                  </a:cubicBezTo>
                  <a:cubicBezTo>
                    <a:pt x="157455" y="560705"/>
                    <a:pt x="173977" y="569290"/>
                    <a:pt x="193853" y="576008"/>
                  </a:cubicBezTo>
                  <a:cubicBezTo>
                    <a:pt x="213741" y="582726"/>
                    <a:pt x="237973" y="586207"/>
                    <a:pt x="266624" y="586207"/>
                  </a:cubicBezTo>
                  <a:cubicBezTo>
                    <a:pt x="279489" y="586207"/>
                    <a:pt x="294856" y="584492"/>
                    <a:pt x="312674" y="581317"/>
                  </a:cubicBezTo>
                  <a:cubicBezTo>
                    <a:pt x="330517" y="578142"/>
                    <a:pt x="347485" y="571894"/>
                    <a:pt x="363500" y="562902"/>
                  </a:cubicBezTo>
                  <a:cubicBezTo>
                    <a:pt x="379616" y="553834"/>
                    <a:pt x="393167" y="541134"/>
                    <a:pt x="404317" y="525158"/>
                  </a:cubicBezTo>
                  <a:cubicBezTo>
                    <a:pt x="415480" y="509016"/>
                    <a:pt x="421005" y="488099"/>
                    <a:pt x="421005" y="462394"/>
                  </a:cubicBezTo>
                  <a:cubicBezTo>
                    <a:pt x="421005" y="444818"/>
                    <a:pt x="417919" y="430390"/>
                    <a:pt x="411734" y="418947"/>
                  </a:cubicBezTo>
                  <a:cubicBezTo>
                    <a:pt x="405613" y="407492"/>
                    <a:pt x="397294" y="397917"/>
                    <a:pt x="386766" y="390068"/>
                  </a:cubicBezTo>
                  <a:cubicBezTo>
                    <a:pt x="376250" y="382156"/>
                    <a:pt x="363843" y="375945"/>
                    <a:pt x="349491" y="371577"/>
                  </a:cubicBezTo>
                  <a:cubicBezTo>
                    <a:pt x="335191" y="367220"/>
                    <a:pt x="319824" y="363258"/>
                    <a:pt x="303466" y="359715"/>
                  </a:cubicBezTo>
                  <a:lnTo>
                    <a:pt x="247333" y="348323"/>
                  </a:lnTo>
                  <a:cubicBezTo>
                    <a:pt x="212280" y="341287"/>
                    <a:pt x="181280" y="332969"/>
                    <a:pt x="154406" y="323342"/>
                  </a:cubicBezTo>
                  <a:cubicBezTo>
                    <a:pt x="127470" y="313665"/>
                    <a:pt x="104826" y="301955"/>
                    <a:pt x="86398" y="288214"/>
                  </a:cubicBezTo>
                  <a:cubicBezTo>
                    <a:pt x="67996" y="274472"/>
                    <a:pt x="53962" y="258039"/>
                    <a:pt x="44336" y="239141"/>
                  </a:cubicBezTo>
                  <a:cubicBezTo>
                    <a:pt x="34633" y="220091"/>
                    <a:pt x="29845" y="197714"/>
                    <a:pt x="29845" y="171945"/>
                  </a:cubicBezTo>
                  <a:cubicBezTo>
                    <a:pt x="29845" y="147383"/>
                    <a:pt x="34951" y="124854"/>
                    <a:pt x="45174" y="104394"/>
                  </a:cubicBezTo>
                  <a:cubicBezTo>
                    <a:pt x="55385" y="83947"/>
                    <a:pt x="69888" y="66091"/>
                    <a:pt x="88608" y="50902"/>
                  </a:cubicBezTo>
                  <a:cubicBezTo>
                    <a:pt x="103226" y="38621"/>
                    <a:pt x="118402" y="29096"/>
                    <a:pt x="134176" y="22390"/>
                  </a:cubicBezTo>
                  <a:cubicBezTo>
                    <a:pt x="149974" y="15672"/>
                    <a:pt x="165189" y="10516"/>
                    <a:pt x="179768" y="6972"/>
                  </a:cubicBezTo>
                  <a:cubicBezTo>
                    <a:pt x="194412" y="3493"/>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2" name="Shape 59"/>
            <p:cNvSpPr/>
            <p:nvPr/>
          </p:nvSpPr>
          <p:spPr>
            <a:xfrm>
              <a:off x="3462766" y="2215977"/>
              <a:ext cx="255657" cy="618668"/>
            </a:xfrm>
            <a:custGeom>
              <a:avLst/>
              <a:gdLst/>
              <a:ahLst/>
              <a:cxnLst/>
              <a:rect l="0" t="0" r="0" b="0"/>
              <a:pathLst>
                <a:path w="255657" h="618668">
                  <a:moveTo>
                    <a:pt x="92475" y="0"/>
                  </a:moveTo>
                  <a:lnTo>
                    <a:pt x="160991" y="0"/>
                  </a:lnTo>
                  <a:lnTo>
                    <a:pt x="134626" y="187706"/>
                  </a:lnTo>
                  <a:lnTo>
                    <a:pt x="255657" y="187706"/>
                  </a:lnTo>
                  <a:lnTo>
                    <a:pt x="255657" y="255359"/>
                  </a:lnTo>
                  <a:lnTo>
                    <a:pt x="125825" y="255359"/>
                  </a:lnTo>
                  <a:lnTo>
                    <a:pt x="111779" y="350177"/>
                  </a:lnTo>
                  <a:lnTo>
                    <a:pt x="233749" y="350177"/>
                  </a:lnTo>
                  <a:lnTo>
                    <a:pt x="233749" y="417678"/>
                  </a:lnTo>
                  <a:lnTo>
                    <a:pt x="102190" y="417678"/>
                  </a:lnTo>
                  <a:lnTo>
                    <a:pt x="73234" y="618668"/>
                  </a:lnTo>
                  <a:lnTo>
                    <a:pt x="3994" y="618668"/>
                  </a:lnTo>
                  <a:lnTo>
                    <a:pt x="32861" y="417678"/>
                  </a:lnTo>
                  <a:lnTo>
                    <a:pt x="0" y="417678"/>
                  </a:lnTo>
                  <a:lnTo>
                    <a:pt x="0" y="350177"/>
                  </a:lnTo>
                  <a:lnTo>
                    <a:pt x="42551" y="350177"/>
                  </a:lnTo>
                  <a:lnTo>
                    <a:pt x="55657" y="255359"/>
                  </a:lnTo>
                  <a:lnTo>
                    <a:pt x="0" y="255359"/>
                  </a:lnTo>
                  <a:lnTo>
                    <a:pt x="0" y="187706"/>
                  </a:lnTo>
                  <a:lnTo>
                    <a:pt x="64446" y="187706"/>
                  </a:lnTo>
                  <a:lnTo>
                    <a:pt x="9247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pic>
          <p:nvPicPr>
            <p:cNvPr id="23" name="Picture 22"/>
            <p:cNvPicPr/>
            <p:nvPr/>
          </p:nvPicPr>
          <p:blipFill>
            <a:blip r:embed="rId4"/>
            <a:stretch>
              <a:fillRect/>
            </a:stretch>
          </p:blipFill>
          <p:spPr>
            <a:xfrm>
              <a:off x="2199779" y="523786"/>
              <a:ext cx="1347216" cy="1548384"/>
            </a:xfrm>
            <a:prstGeom prst="rect">
              <a:avLst/>
            </a:prstGeom>
          </p:spPr>
        </p:pic>
        <p:pic>
          <p:nvPicPr>
            <p:cNvPr id="24" name="Picture 23"/>
            <p:cNvPicPr/>
            <p:nvPr/>
          </p:nvPicPr>
          <p:blipFill>
            <a:blip r:embed="rId4"/>
            <a:stretch>
              <a:fillRect/>
            </a:stretch>
          </p:blipFill>
          <p:spPr>
            <a:xfrm>
              <a:off x="2199779" y="523786"/>
              <a:ext cx="1347216" cy="1548384"/>
            </a:xfrm>
            <a:prstGeom prst="rect">
              <a:avLst/>
            </a:prstGeom>
          </p:spPr>
        </p:pic>
        <p:sp>
          <p:nvSpPr>
            <p:cNvPr id="25" name="Shape 62"/>
            <p:cNvSpPr/>
            <p:nvPr/>
          </p:nvSpPr>
          <p:spPr>
            <a:xfrm>
              <a:off x="2407725" y="230760"/>
              <a:ext cx="1040562" cy="1439380"/>
            </a:xfrm>
            <a:custGeom>
              <a:avLst/>
              <a:gdLst/>
              <a:ahLst/>
              <a:cxnLst/>
              <a:rect l="0" t="0" r="0" b="0"/>
              <a:pathLst>
                <a:path w="1040562" h="1439380">
                  <a:moveTo>
                    <a:pt x="1040562" y="0"/>
                  </a:moveTo>
                  <a:cubicBezTo>
                    <a:pt x="708571" y="497358"/>
                    <a:pt x="540372" y="942950"/>
                    <a:pt x="445084" y="1439380"/>
                  </a:cubicBezTo>
                  <a:cubicBezTo>
                    <a:pt x="434911" y="1438860"/>
                    <a:pt x="424840" y="1437970"/>
                    <a:pt x="414846" y="1436878"/>
                  </a:cubicBezTo>
                  <a:cubicBezTo>
                    <a:pt x="324434" y="1229437"/>
                    <a:pt x="181635" y="1019455"/>
                    <a:pt x="0" y="842556"/>
                  </a:cubicBezTo>
                  <a:cubicBezTo>
                    <a:pt x="3670" y="827621"/>
                    <a:pt x="7975" y="813054"/>
                    <a:pt x="12992" y="798691"/>
                  </a:cubicBezTo>
                  <a:cubicBezTo>
                    <a:pt x="110046" y="842353"/>
                    <a:pt x="216611" y="911314"/>
                    <a:pt x="338150" y="1045515"/>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6" name="Shape 63"/>
            <p:cNvSpPr/>
            <p:nvPr/>
          </p:nvSpPr>
          <p:spPr>
            <a:xfrm>
              <a:off x="3757767" y="2215973"/>
              <a:ext cx="423202" cy="642353"/>
            </a:xfrm>
            <a:custGeom>
              <a:avLst/>
              <a:gdLst/>
              <a:ahLst/>
              <a:cxnLst/>
              <a:rect l="0" t="0" r="0" b="0"/>
              <a:pathLst>
                <a:path w="423202" h="642353">
                  <a:moveTo>
                    <a:pt x="222986" y="0"/>
                  </a:moveTo>
                  <a:cubicBezTo>
                    <a:pt x="284353" y="0"/>
                    <a:pt x="332930" y="17018"/>
                    <a:pt x="368681" y="51054"/>
                  </a:cubicBezTo>
                  <a:cubicBezTo>
                    <a:pt x="404470" y="85090"/>
                    <a:pt x="422326" y="127305"/>
                    <a:pt x="422326" y="177622"/>
                  </a:cubicBezTo>
                  <a:cubicBezTo>
                    <a:pt x="422326" y="203226"/>
                    <a:pt x="417055" y="228359"/>
                    <a:pt x="406641" y="253073"/>
                  </a:cubicBezTo>
                  <a:cubicBezTo>
                    <a:pt x="396177" y="277850"/>
                    <a:pt x="378778" y="303873"/>
                    <a:pt x="354521" y="331191"/>
                  </a:cubicBezTo>
                  <a:cubicBezTo>
                    <a:pt x="330213" y="358572"/>
                    <a:pt x="289890" y="396087"/>
                    <a:pt x="233490" y="443814"/>
                  </a:cubicBezTo>
                  <a:cubicBezTo>
                    <a:pt x="186360" y="483362"/>
                    <a:pt x="156134" y="510222"/>
                    <a:pt x="142735" y="524319"/>
                  </a:cubicBezTo>
                  <a:cubicBezTo>
                    <a:pt x="129362" y="538429"/>
                    <a:pt x="118339" y="552641"/>
                    <a:pt x="109626" y="566839"/>
                  </a:cubicBezTo>
                  <a:lnTo>
                    <a:pt x="423202" y="566839"/>
                  </a:lnTo>
                  <a:lnTo>
                    <a:pt x="423202" y="642353"/>
                  </a:lnTo>
                  <a:lnTo>
                    <a:pt x="572" y="642353"/>
                  </a:lnTo>
                  <a:cubicBezTo>
                    <a:pt x="0" y="623418"/>
                    <a:pt x="3048" y="605244"/>
                    <a:pt x="9728" y="587807"/>
                  </a:cubicBezTo>
                  <a:cubicBezTo>
                    <a:pt x="20498" y="558978"/>
                    <a:pt x="37732" y="530619"/>
                    <a:pt x="61404" y="502730"/>
                  </a:cubicBezTo>
                  <a:cubicBezTo>
                    <a:pt x="85115" y="474776"/>
                    <a:pt x="119342" y="442506"/>
                    <a:pt x="164147" y="405816"/>
                  </a:cubicBezTo>
                  <a:cubicBezTo>
                    <a:pt x="233616" y="348793"/>
                    <a:pt x="280594" y="303657"/>
                    <a:pt x="304990" y="270358"/>
                  </a:cubicBezTo>
                  <a:cubicBezTo>
                    <a:pt x="329451" y="237007"/>
                    <a:pt x="341643" y="205511"/>
                    <a:pt x="341643" y="175844"/>
                  </a:cubicBezTo>
                  <a:cubicBezTo>
                    <a:pt x="341643" y="144729"/>
                    <a:pt x="330517" y="118504"/>
                    <a:pt x="308267" y="97117"/>
                  </a:cubicBezTo>
                  <a:cubicBezTo>
                    <a:pt x="286017" y="75717"/>
                    <a:pt x="257035" y="64998"/>
                    <a:pt x="221285" y="64998"/>
                  </a:cubicBezTo>
                  <a:cubicBezTo>
                    <a:pt x="183452" y="64998"/>
                    <a:pt x="153251" y="76403"/>
                    <a:pt x="130569" y="99047"/>
                  </a:cubicBezTo>
                  <a:cubicBezTo>
                    <a:pt x="107848" y="121780"/>
                    <a:pt x="96393" y="153150"/>
                    <a:pt x="96088" y="193281"/>
                  </a:cubicBezTo>
                  <a:lnTo>
                    <a:pt x="15405" y="185052"/>
                  </a:lnTo>
                  <a:cubicBezTo>
                    <a:pt x="20904" y="124790"/>
                    <a:pt x="41745" y="78943"/>
                    <a:pt x="77762" y="47358"/>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7" name="Shape 64"/>
            <p:cNvSpPr/>
            <p:nvPr/>
          </p:nvSpPr>
          <p:spPr>
            <a:xfrm>
              <a:off x="4258460" y="2706682"/>
              <a:ext cx="197263" cy="166954"/>
            </a:xfrm>
            <a:custGeom>
              <a:avLst/>
              <a:gdLst/>
              <a:ahLst/>
              <a:cxnLst/>
              <a:rect l="0" t="0" r="0" b="0"/>
              <a:pathLst>
                <a:path w="197263" h="166954">
                  <a:moveTo>
                    <a:pt x="76264" y="0"/>
                  </a:moveTo>
                  <a:cubicBezTo>
                    <a:pt x="82728" y="35751"/>
                    <a:pt x="95072" y="61659"/>
                    <a:pt x="113297" y="77750"/>
                  </a:cubicBezTo>
                  <a:cubicBezTo>
                    <a:pt x="131509" y="93866"/>
                    <a:pt x="154877" y="101943"/>
                    <a:pt x="183388" y="101943"/>
                  </a:cubicBezTo>
                  <a:lnTo>
                    <a:pt x="197263" y="100256"/>
                  </a:lnTo>
                  <a:lnTo>
                    <a:pt x="197263" y="165874"/>
                  </a:lnTo>
                  <a:lnTo>
                    <a:pt x="181648" y="166954"/>
                  </a:lnTo>
                  <a:cubicBezTo>
                    <a:pt x="131077" y="166954"/>
                    <a:pt x="89764" y="152946"/>
                    <a:pt x="57785" y="125006"/>
                  </a:cubicBezTo>
                  <a:cubicBezTo>
                    <a:pt x="25717" y="97003"/>
                    <a:pt x="6464" y="57709"/>
                    <a:pt x="0" y="7062"/>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8" name="Shape 65"/>
            <p:cNvSpPr/>
            <p:nvPr/>
          </p:nvSpPr>
          <p:spPr>
            <a:xfrm>
              <a:off x="4246534" y="2216069"/>
              <a:ext cx="209188" cy="428257"/>
            </a:xfrm>
            <a:custGeom>
              <a:avLst/>
              <a:gdLst/>
              <a:ahLst/>
              <a:cxnLst/>
              <a:rect l="0" t="0" r="0" b="0"/>
              <a:pathLst>
                <a:path w="209188" h="428257">
                  <a:moveTo>
                    <a:pt x="203238" y="0"/>
                  </a:moveTo>
                  <a:lnTo>
                    <a:pt x="209188" y="835"/>
                  </a:lnTo>
                  <a:lnTo>
                    <a:pt x="209188" y="65826"/>
                  </a:lnTo>
                  <a:lnTo>
                    <a:pt x="187364" y="68122"/>
                  </a:lnTo>
                  <a:cubicBezTo>
                    <a:pt x="162626" y="73505"/>
                    <a:pt x="140440" y="86966"/>
                    <a:pt x="120790" y="108521"/>
                  </a:cubicBezTo>
                  <a:cubicBezTo>
                    <a:pt x="94653" y="137185"/>
                    <a:pt x="81559" y="174396"/>
                    <a:pt x="81559" y="220040"/>
                  </a:cubicBezTo>
                  <a:cubicBezTo>
                    <a:pt x="81559" y="261048"/>
                    <a:pt x="93993" y="294360"/>
                    <a:pt x="118834" y="320015"/>
                  </a:cubicBezTo>
                  <a:cubicBezTo>
                    <a:pt x="137446" y="339217"/>
                    <a:pt x="159344" y="351218"/>
                    <a:pt x="184490" y="356019"/>
                  </a:cubicBezTo>
                  <a:lnTo>
                    <a:pt x="209188" y="358279"/>
                  </a:lnTo>
                  <a:lnTo>
                    <a:pt x="209188" y="425999"/>
                  </a:lnTo>
                  <a:lnTo>
                    <a:pt x="191351" y="428257"/>
                  </a:lnTo>
                  <a:cubicBezTo>
                    <a:pt x="137871" y="428257"/>
                    <a:pt x="92596" y="408953"/>
                    <a:pt x="55563" y="370294"/>
                  </a:cubicBezTo>
                  <a:cubicBezTo>
                    <a:pt x="18542" y="331622"/>
                    <a:pt x="0" y="280683"/>
                    <a:pt x="0" y="217436"/>
                  </a:cubicBezTo>
                  <a:cubicBezTo>
                    <a:pt x="0" y="152121"/>
                    <a:pt x="19342" y="99568"/>
                    <a:pt x="57988" y="59754"/>
                  </a:cubicBezTo>
                  <a:cubicBezTo>
                    <a:pt x="96647" y="19939"/>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9" name="Shape 66"/>
            <p:cNvSpPr/>
            <p:nvPr/>
          </p:nvSpPr>
          <p:spPr>
            <a:xfrm>
              <a:off x="4455722" y="2216904"/>
              <a:ext cx="215779" cy="655652"/>
            </a:xfrm>
            <a:custGeom>
              <a:avLst/>
              <a:gdLst/>
              <a:ahLst/>
              <a:cxnLst/>
              <a:rect l="0" t="0" r="0" b="0"/>
              <a:pathLst>
                <a:path w="215779" h="655652">
                  <a:moveTo>
                    <a:pt x="0" y="0"/>
                  </a:moveTo>
                  <a:lnTo>
                    <a:pt x="54392" y="7633"/>
                  </a:lnTo>
                  <a:cubicBezTo>
                    <a:pt x="73606" y="13275"/>
                    <a:pt x="91923" y="21733"/>
                    <a:pt x="109353" y="32998"/>
                  </a:cubicBezTo>
                  <a:cubicBezTo>
                    <a:pt x="144177" y="55541"/>
                    <a:pt x="170631" y="87697"/>
                    <a:pt x="188690" y="129378"/>
                  </a:cubicBezTo>
                  <a:cubicBezTo>
                    <a:pt x="206775" y="171110"/>
                    <a:pt x="215779" y="231549"/>
                    <a:pt x="215779" y="310582"/>
                  </a:cubicBezTo>
                  <a:cubicBezTo>
                    <a:pt x="215779" y="392865"/>
                    <a:pt x="206839" y="458397"/>
                    <a:pt x="188906" y="507153"/>
                  </a:cubicBezTo>
                  <a:cubicBezTo>
                    <a:pt x="170974" y="555920"/>
                    <a:pt x="144291" y="593030"/>
                    <a:pt x="108896" y="618481"/>
                  </a:cubicBezTo>
                  <a:cubicBezTo>
                    <a:pt x="82321" y="637607"/>
                    <a:pt x="52339" y="649561"/>
                    <a:pt x="18933" y="654342"/>
                  </a:cubicBezTo>
                  <a:lnTo>
                    <a:pt x="0" y="655652"/>
                  </a:lnTo>
                  <a:lnTo>
                    <a:pt x="0" y="590035"/>
                  </a:lnTo>
                  <a:lnTo>
                    <a:pt x="20450" y="587548"/>
                  </a:lnTo>
                  <a:cubicBezTo>
                    <a:pt x="31137" y="584765"/>
                    <a:pt x="41072" y="580590"/>
                    <a:pt x="50260" y="575021"/>
                  </a:cubicBezTo>
                  <a:cubicBezTo>
                    <a:pt x="68624" y="563883"/>
                    <a:pt x="83712" y="549049"/>
                    <a:pt x="95447" y="530419"/>
                  </a:cubicBezTo>
                  <a:cubicBezTo>
                    <a:pt x="107182" y="511838"/>
                    <a:pt x="117075" y="486705"/>
                    <a:pt x="124974" y="455120"/>
                  </a:cubicBezTo>
                  <a:cubicBezTo>
                    <a:pt x="132924" y="423472"/>
                    <a:pt x="136900" y="391252"/>
                    <a:pt x="136900" y="358473"/>
                  </a:cubicBezTo>
                  <a:cubicBezTo>
                    <a:pt x="136900" y="354930"/>
                    <a:pt x="136760" y="349672"/>
                    <a:pt x="136442" y="342649"/>
                  </a:cubicBezTo>
                  <a:cubicBezTo>
                    <a:pt x="120593" y="367833"/>
                    <a:pt x="98914" y="388293"/>
                    <a:pt x="71419" y="403902"/>
                  </a:cubicBezTo>
                  <a:cubicBezTo>
                    <a:pt x="57684" y="411763"/>
                    <a:pt x="43377" y="417643"/>
                    <a:pt x="28500" y="421557"/>
                  </a:cubicBezTo>
                  <a:lnTo>
                    <a:pt x="0" y="425164"/>
                  </a:lnTo>
                  <a:lnTo>
                    <a:pt x="0" y="357444"/>
                  </a:lnTo>
                  <a:lnTo>
                    <a:pt x="1531" y="357584"/>
                  </a:lnTo>
                  <a:cubicBezTo>
                    <a:pt x="38284" y="357584"/>
                    <a:pt x="68510" y="344783"/>
                    <a:pt x="92145" y="319180"/>
                  </a:cubicBezTo>
                  <a:cubicBezTo>
                    <a:pt x="115779" y="293525"/>
                    <a:pt x="127629" y="258029"/>
                    <a:pt x="127629" y="212652"/>
                  </a:cubicBezTo>
                  <a:cubicBezTo>
                    <a:pt x="127629" y="167262"/>
                    <a:pt x="115526" y="131258"/>
                    <a:pt x="91268" y="104562"/>
                  </a:cubicBezTo>
                  <a:cubicBezTo>
                    <a:pt x="67024" y="77969"/>
                    <a:pt x="37865" y="64595"/>
                    <a:pt x="3766" y="64595"/>
                  </a:cubicBezTo>
                  <a:lnTo>
                    <a:pt x="0" y="64991"/>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42483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mph" presetSubtype="0" fill="hold" nodeType="clickEffect">
                                  <p:stCondLst>
                                    <p:cond delay="0"/>
                                  </p:stCondLst>
                                  <p:childTnLst>
                                    <p:animClr clrSpc="hsl" dir="cw">
                                      <p:cBhvr override="childStyle">
                                        <p:cTn id="6" dur="500" fill="hold"/>
                                        <p:tgtEl>
                                          <p:spTgt spid="7">
                                            <p:txEl>
                                              <p:pRg st="0" end="0"/>
                                            </p:txEl>
                                          </p:spTgt>
                                        </p:tgtEl>
                                        <p:attrNameLst>
                                          <p:attrName>style.color</p:attrName>
                                        </p:attrNameLst>
                                      </p:cBhvr>
                                      <p:by>
                                        <p:hsl h="0" s="-70588" l="0"/>
                                      </p:by>
                                    </p:animClr>
                                    <p:animClr clrSpc="hsl" dir="cw">
                                      <p:cBhvr>
                                        <p:cTn id="7" dur="500" fill="hold"/>
                                        <p:tgtEl>
                                          <p:spTgt spid="7">
                                            <p:txEl>
                                              <p:pRg st="0" end="0"/>
                                            </p:txEl>
                                          </p:spTgt>
                                        </p:tgtEl>
                                        <p:attrNameLst>
                                          <p:attrName>fillcolor</p:attrName>
                                        </p:attrNameLst>
                                      </p:cBhvr>
                                      <p:by>
                                        <p:hsl h="0" s="-70588" l="0"/>
                                      </p:by>
                                    </p:animClr>
                                    <p:animClr clrSpc="hsl" dir="cw">
                                      <p:cBhvr>
                                        <p:cTn id="8" dur="500" fill="hold"/>
                                        <p:tgtEl>
                                          <p:spTgt spid="7">
                                            <p:txEl>
                                              <p:pRg st="0" end="0"/>
                                            </p:txEl>
                                          </p:spTgt>
                                        </p:tgtEl>
                                        <p:attrNameLst>
                                          <p:attrName>stroke.color</p:attrName>
                                        </p:attrNameLst>
                                      </p:cBhvr>
                                      <p:by>
                                        <p:hsl h="0" s="-70588" l="0"/>
                                      </p:by>
                                    </p:animClr>
                                    <p:set>
                                      <p:cBhvr>
                                        <p:cTn id="9" dur="500" fill="hold"/>
                                        <p:tgtEl>
                                          <p:spTgt spid="7">
                                            <p:txEl>
                                              <p:pRg st="0" end="0"/>
                                            </p:txEl>
                                          </p:spTgt>
                                        </p:tgtEl>
                                        <p:attrNameLst>
                                          <p:attrName>fill.type</p:attrName>
                                        </p:attrNameLst>
                                      </p:cBhvr>
                                      <p:to>
                                        <p:strVal val="solid"/>
                                      </p:to>
                                    </p:set>
                                  </p:childTnLst>
                                </p:cTn>
                              </p:par>
                              <p:par>
                                <p:cTn id="10" presetID="25" presetClass="emph" presetSubtype="0" fill="hold" nodeType="withEffect">
                                  <p:stCondLst>
                                    <p:cond delay="0"/>
                                  </p:stCondLst>
                                  <p:childTnLst>
                                    <p:animClr clrSpc="hsl" dir="cw">
                                      <p:cBhvr override="childStyle">
                                        <p:cTn id="11" dur="500" fill="hold"/>
                                        <p:tgtEl>
                                          <p:spTgt spid="7">
                                            <p:txEl>
                                              <p:pRg st="1" end="1"/>
                                            </p:txEl>
                                          </p:spTgt>
                                        </p:tgtEl>
                                        <p:attrNameLst>
                                          <p:attrName>style.color</p:attrName>
                                        </p:attrNameLst>
                                      </p:cBhvr>
                                      <p:by>
                                        <p:hsl h="0" s="-70588" l="0"/>
                                      </p:by>
                                    </p:animClr>
                                    <p:animClr clrSpc="hsl" dir="cw">
                                      <p:cBhvr>
                                        <p:cTn id="12" dur="500" fill="hold"/>
                                        <p:tgtEl>
                                          <p:spTgt spid="7">
                                            <p:txEl>
                                              <p:pRg st="1" end="1"/>
                                            </p:txEl>
                                          </p:spTgt>
                                        </p:tgtEl>
                                        <p:attrNameLst>
                                          <p:attrName>fillcolor</p:attrName>
                                        </p:attrNameLst>
                                      </p:cBhvr>
                                      <p:by>
                                        <p:hsl h="0" s="-70588" l="0"/>
                                      </p:by>
                                    </p:animClr>
                                    <p:animClr clrSpc="hsl" dir="cw">
                                      <p:cBhvr>
                                        <p:cTn id="13" dur="500" fill="hold"/>
                                        <p:tgtEl>
                                          <p:spTgt spid="7">
                                            <p:txEl>
                                              <p:pRg st="1" end="1"/>
                                            </p:txEl>
                                          </p:spTgt>
                                        </p:tgtEl>
                                        <p:attrNameLst>
                                          <p:attrName>stroke.color</p:attrName>
                                        </p:attrNameLst>
                                      </p:cBhvr>
                                      <p:by>
                                        <p:hsl h="0" s="-70588" l="0"/>
                                      </p:by>
                                    </p:animClr>
                                    <p:set>
                                      <p:cBhvr>
                                        <p:cTn id="14" dur="500" fill="hold"/>
                                        <p:tgtEl>
                                          <p:spTgt spid="7">
                                            <p:txEl>
                                              <p:pRg st="1" end="1"/>
                                            </p:txEl>
                                          </p:spTgt>
                                        </p:tgtEl>
                                        <p:attrNameLst>
                                          <p:attrName>fill.type</p:attrName>
                                        </p:attrNameLst>
                                      </p:cBhvr>
                                      <p:to>
                                        <p:strVal val="solid"/>
                                      </p:to>
                                    </p:set>
                                  </p:childTnLst>
                                </p:cTn>
                              </p:par>
                              <p:par>
                                <p:cTn id="15" presetID="25" presetClass="emph" presetSubtype="0" fill="hold" nodeType="withEffect">
                                  <p:stCondLst>
                                    <p:cond delay="0"/>
                                  </p:stCondLst>
                                  <p:childTnLst>
                                    <p:animClr clrSpc="hsl" dir="cw">
                                      <p:cBhvr override="childStyle">
                                        <p:cTn id="16" dur="500" fill="hold"/>
                                        <p:tgtEl>
                                          <p:spTgt spid="7">
                                            <p:txEl>
                                              <p:pRg st="2" end="2"/>
                                            </p:txEl>
                                          </p:spTgt>
                                        </p:tgtEl>
                                        <p:attrNameLst>
                                          <p:attrName>style.color</p:attrName>
                                        </p:attrNameLst>
                                      </p:cBhvr>
                                      <p:by>
                                        <p:hsl h="0" s="-70588" l="0"/>
                                      </p:by>
                                    </p:animClr>
                                    <p:animClr clrSpc="hsl" dir="cw">
                                      <p:cBhvr>
                                        <p:cTn id="17" dur="500" fill="hold"/>
                                        <p:tgtEl>
                                          <p:spTgt spid="7">
                                            <p:txEl>
                                              <p:pRg st="2" end="2"/>
                                            </p:txEl>
                                          </p:spTgt>
                                        </p:tgtEl>
                                        <p:attrNameLst>
                                          <p:attrName>fillcolor</p:attrName>
                                        </p:attrNameLst>
                                      </p:cBhvr>
                                      <p:by>
                                        <p:hsl h="0" s="-70588" l="0"/>
                                      </p:by>
                                    </p:animClr>
                                    <p:animClr clrSpc="hsl" dir="cw">
                                      <p:cBhvr>
                                        <p:cTn id="18" dur="500" fill="hold"/>
                                        <p:tgtEl>
                                          <p:spTgt spid="7">
                                            <p:txEl>
                                              <p:pRg st="2" end="2"/>
                                            </p:txEl>
                                          </p:spTgt>
                                        </p:tgtEl>
                                        <p:attrNameLst>
                                          <p:attrName>stroke.color</p:attrName>
                                        </p:attrNameLst>
                                      </p:cBhvr>
                                      <p:by>
                                        <p:hsl h="0" s="-70588" l="0"/>
                                      </p:by>
                                    </p:animClr>
                                    <p:set>
                                      <p:cBhvr>
                                        <p:cTn id="19" dur="500" fill="hold"/>
                                        <p:tgtEl>
                                          <p:spTgt spid="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8058F-7D57-4C55-AFB3-146ACBC952CC}"/>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17</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3790245E-A2B9-4103-BACA-F059AB5CEF52}"/>
              </a:ext>
            </a:extLst>
          </p:cNvPr>
          <p:cNvSpPr txBox="1"/>
          <p:nvPr/>
        </p:nvSpPr>
        <p:spPr>
          <a:xfrm>
            <a:off x="872865" y="1050125"/>
            <a:ext cx="6786986" cy="553998"/>
          </a:xfrm>
          <a:prstGeom prst="rect">
            <a:avLst/>
          </a:prstGeom>
          <a:noFill/>
        </p:spPr>
        <p:txBody>
          <a:bodyPr wrap="none" rtlCol="0">
            <a:spAutoFit/>
          </a:bodyPr>
          <a:lstStyle/>
          <a:p>
            <a:r>
              <a:rPr lang="ru-RU" sz="3000" b="1" dirty="0">
                <a:solidFill>
                  <a:schemeClr val="bg1"/>
                </a:solidFill>
                <a:latin typeface="Arial" panose="020B0604020202020204" pitchFamily="34" charset="0"/>
                <a:ea typeface="Tahoma" panose="020B0604030504040204" pitchFamily="34" charset="0"/>
                <a:cs typeface="Arial" panose="020B0604020202020204" pitchFamily="34" charset="0"/>
              </a:rPr>
              <a:t>Запускаемая интеграция и ссылки</a:t>
            </a:r>
            <a:endParaRPr lang="tr-TR" sz="3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123745" cy="707886"/>
          </a:xfrm>
          <a:prstGeom prst="rect">
            <a:avLst/>
          </a:prstGeom>
          <a:noFill/>
        </p:spPr>
        <p:txBody>
          <a:bodyPr wrap="none" rtlCol="0">
            <a:spAutoFit/>
          </a:bodyPr>
          <a:lstStyle/>
          <a:p>
            <a:r>
              <a:rPr lang="ru-RU" sz="4000" b="1" dirty="0">
                <a:solidFill>
                  <a:schemeClr val="bg1"/>
                </a:solidFill>
                <a:latin typeface="Arial" panose="020B0604020202020204" pitchFamily="34" charset="0"/>
                <a:ea typeface="Tahoma" panose="020B0604030504040204" pitchFamily="34" charset="0"/>
                <a:cs typeface="Arial" panose="020B0604020202020204" pitchFamily="34" charset="0"/>
              </a:rPr>
              <a:t>Конфигурация </a:t>
            </a:r>
            <a:r>
              <a:rPr lang="en-US" sz="4000" b="1" dirty="0">
                <a:solidFill>
                  <a:schemeClr val="bg1"/>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334964" y="1867282"/>
            <a:ext cx="11522074" cy="10156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en-US" altLang="en-US" sz="2000" dirty="0">
                <a:solidFill>
                  <a:srgbClr val="A9B7C6"/>
                </a:solidFill>
                <a:latin typeface="Consolas" panose="020B0609020204030204" pitchFamily="49" charset="0"/>
                <a:cs typeface="Arial" panose="020B0604020202020204" pitchFamily="34" charset="0"/>
              </a:rPr>
              <a:t>{</a:t>
            </a:r>
            <a:br>
              <a:rPr lang="en-US" altLang="en-US" sz="2000" dirty="0">
                <a:solidFill>
                  <a:srgbClr val="A9B7C6"/>
                </a:solidFill>
                <a:latin typeface="Consolas" panose="020B0609020204030204" pitchFamily="49" charset="0"/>
                <a:cs typeface="Arial" panose="020B0604020202020204" pitchFamily="34" charset="0"/>
              </a:rPr>
            </a:br>
            <a:r>
              <a:rPr lang="en-US" altLang="en-US" sz="2000" dirty="0">
                <a:solidFill>
                  <a:srgbClr val="A9B7C6"/>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"@class"</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err="1">
                <a:solidFill>
                  <a:srgbClr val="6A8759"/>
                </a:solidFill>
                <a:latin typeface="Consolas" panose="020B0609020204030204" pitchFamily="49" charset="0"/>
                <a:cs typeface="Arial" panose="020B0604020202020204" pitchFamily="34" charset="0"/>
              </a:rPr>
              <a:t>com.devexperts.switchboard.impl.FeaturelessIntegration</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a:t>
            </a:r>
            <a:br>
              <a:rPr lang="en-US" altLang="en-US" sz="2000" dirty="0">
                <a:solidFill>
                  <a:srgbClr val="CC7832"/>
                </a:solidFill>
                <a:latin typeface="Consolas" panose="020B0609020204030204" pitchFamily="49" charset="0"/>
                <a:cs typeface="Arial" panose="020B0604020202020204" pitchFamily="34" charset="0"/>
              </a:rPr>
            </a:b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9876AA"/>
                </a:solidFill>
                <a:latin typeface="Consolas" panose="020B0609020204030204" pitchFamily="49" charset="0"/>
                <a:cs typeface="Arial" panose="020B0604020202020204" pitchFamily="34" charset="0"/>
              </a:rPr>
              <a:t>"identifier"</a:t>
            </a:r>
            <a:r>
              <a:rPr lang="en-US" altLang="en-US" sz="2000" dirty="0">
                <a:solidFill>
                  <a:srgbClr val="CC7832"/>
                </a:solidFill>
                <a:latin typeface="Consolas" panose="020B0609020204030204" pitchFamily="49" charset="0"/>
                <a:cs typeface="Arial" panose="020B0604020202020204" pitchFamily="34" charset="0"/>
              </a:rPr>
              <a:t>: </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err="1">
                <a:solidFill>
                  <a:srgbClr val="6A8759"/>
                </a:solidFill>
                <a:latin typeface="Consolas" panose="020B0609020204030204" pitchFamily="49" charset="0"/>
                <a:cs typeface="Arial" panose="020B0604020202020204" pitchFamily="34" charset="0"/>
              </a:rPr>
              <a:t>RunnableIntegration</a:t>
            </a:r>
            <a:r>
              <a:rPr lang="en-US" altLang="en-US" sz="2000" dirty="0">
                <a:solidFill>
                  <a:srgbClr val="6A8759"/>
                </a:solidFill>
                <a:latin typeface="Consolas" panose="020B0609020204030204" pitchFamily="49" charset="0"/>
                <a:cs typeface="Arial" panose="020B0604020202020204" pitchFamily="34" charset="0"/>
              </a:rPr>
              <a:t>"</a:t>
            </a:r>
            <a:r>
              <a:rPr lang="en-US" altLang="en-US" sz="2000" dirty="0">
                <a:solidFill>
                  <a:srgbClr val="CC7832"/>
                </a:solidFill>
                <a:latin typeface="Consolas" panose="020B0609020204030204" pitchFamily="49" charset="0"/>
                <a:cs typeface="Arial" panose="020B0604020202020204" pitchFamily="34" charset="0"/>
              </a:rPr>
              <a:t>,</a:t>
            </a:r>
            <a:endParaRPr lang="en-US" altLang="en-US" sz="2000" dirty="0">
              <a:latin typeface="Consolas" panose="020B0609020204030204" pitchFamily="49" charset="0"/>
              <a:cs typeface="Arial" panose="020B0604020202020204" pitchFamily="34" charset="0"/>
            </a:endParaRPr>
          </a:p>
        </p:txBody>
      </p:sp>
      <p:sp>
        <p:nvSpPr>
          <p:cNvPr id="8" name="Rectangle 7"/>
          <p:cNvSpPr>
            <a:spLocks noChangeArrowheads="1"/>
          </p:cNvSpPr>
          <p:nvPr/>
        </p:nvSpPr>
        <p:spPr bwMode="auto">
          <a:xfrm>
            <a:off x="334964" y="2844436"/>
            <a:ext cx="11522074" cy="40011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ru-RU" altLang="en-US" sz="2000" dirty="0">
                <a:solidFill>
                  <a:srgbClr val="9876AA"/>
                </a:solidFill>
                <a:latin typeface="Consolas" panose="020B0609020204030204" pitchFamily="49" charset="0"/>
              </a:rPr>
              <a:t>  </a:t>
            </a:r>
            <a:r>
              <a:rPr lang="en-US" altLang="en-US" sz="2000" dirty="0">
                <a:solidFill>
                  <a:srgbClr val="9876AA"/>
                </a:solidFill>
                <a:latin typeface="Consolas" panose="020B0609020204030204" pitchFamily="49" charset="0"/>
              </a:rPr>
              <a:t>"runnable"</a:t>
            </a:r>
            <a:r>
              <a:rPr lang="en-US" altLang="en-US" sz="2000" dirty="0">
                <a:solidFill>
                  <a:srgbClr val="CC7832"/>
                </a:solidFill>
                <a:latin typeface="Consolas" panose="020B0609020204030204" pitchFamily="49" charset="0"/>
              </a:rPr>
              <a:t>: true,</a:t>
            </a:r>
            <a:endParaRPr lang="en-US" altLang="en-US" sz="2000" dirty="0">
              <a:latin typeface="Consolas" panose="020B0609020204030204" pitchFamily="49" charset="0"/>
              <a:cs typeface="Arial" panose="020B0604020202020204" pitchFamily="34" charset="0"/>
            </a:endParaRPr>
          </a:p>
        </p:txBody>
      </p:sp>
      <p:sp>
        <p:nvSpPr>
          <p:cNvPr id="9" name="Rectangle 8"/>
          <p:cNvSpPr>
            <a:spLocks noChangeArrowheads="1"/>
          </p:cNvSpPr>
          <p:nvPr/>
        </p:nvSpPr>
        <p:spPr bwMode="auto">
          <a:xfrm>
            <a:off x="334963" y="5923790"/>
            <a:ext cx="11555412" cy="70788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en-US" altLang="en-US" sz="2000" dirty="0">
                <a:solidFill>
                  <a:srgbClr val="6A8759"/>
                </a:solidFill>
                <a:latin typeface="Consolas" panose="020B0609020204030204" pitchFamily="49" charset="0"/>
              </a:rPr>
              <a:t>  </a:t>
            </a:r>
            <a:r>
              <a:rPr lang="en-US" altLang="en-US" sz="2000" dirty="0">
                <a:solidFill>
                  <a:srgbClr val="A9B7C6"/>
                </a:solidFill>
                <a:latin typeface="Consolas" panose="020B0609020204030204" pitchFamily="49" charset="0"/>
              </a:rPr>
              <a:t>}]</a:t>
            </a:r>
            <a:br>
              <a:rPr lang="en-US" altLang="en-US" sz="2000" dirty="0">
                <a:solidFill>
                  <a:srgbClr val="6A8759"/>
                </a:solidFill>
                <a:latin typeface="Consolas" panose="020B0609020204030204" pitchFamily="49" charset="0"/>
                <a:cs typeface="Arial" panose="020B0604020202020204" pitchFamily="34" charset="0"/>
              </a:rPr>
            </a:br>
            <a:r>
              <a:rPr lang="en-US" altLang="en-US" sz="2000" dirty="0">
                <a:solidFill>
                  <a:srgbClr val="A9B7C6"/>
                </a:solidFill>
                <a:latin typeface="Consolas" panose="020B0609020204030204" pitchFamily="49" charset="0"/>
                <a:cs typeface="Arial" panose="020B0604020202020204" pitchFamily="34" charset="0"/>
              </a:rPr>
              <a:t>}</a:t>
            </a:r>
            <a:endParaRPr lang="en-US" altLang="en-US" sz="2000" dirty="0">
              <a:latin typeface="Consolas" panose="020B0609020204030204" pitchFamily="49" charset="0"/>
              <a:cs typeface="Arial" panose="020B0604020202020204" pitchFamily="34" charset="0"/>
            </a:endParaRPr>
          </a:p>
        </p:txBody>
      </p:sp>
      <p:sp>
        <p:nvSpPr>
          <p:cNvPr id="10" name="Rectangle 9"/>
          <p:cNvSpPr>
            <a:spLocks noChangeArrowheads="1"/>
          </p:cNvSpPr>
          <p:nvPr/>
        </p:nvSpPr>
        <p:spPr bwMode="auto">
          <a:xfrm>
            <a:off x="334963" y="3107689"/>
            <a:ext cx="11272835" cy="40011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ru-RU" altLang="en-US" sz="2000" dirty="0">
                <a:solidFill>
                  <a:srgbClr val="9876AA"/>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testExtractors</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A9B7C6"/>
                </a:solidFill>
                <a:latin typeface="Consolas" panose="020B0609020204030204" pitchFamily="49" charset="0"/>
              </a:rPr>
              <a:t>[{</a:t>
            </a:r>
            <a:endParaRPr lang="en-US" altLang="en-US" sz="2000" dirty="0">
              <a:latin typeface="Consolas" panose="020B0609020204030204" pitchFamily="49" charset="0"/>
              <a:cs typeface="Arial" panose="020B0604020202020204" pitchFamily="34" charset="0"/>
            </a:endParaRPr>
          </a:p>
        </p:txBody>
      </p:sp>
      <p:sp>
        <p:nvSpPr>
          <p:cNvPr id="11" name="Rectangle 10"/>
          <p:cNvSpPr>
            <a:spLocks noChangeArrowheads="1"/>
          </p:cNvSpPr>
          <p:nvPr/>
        </p:nvSpPr>
        <p:spPr bwMode="auto">
          <a:xfrm>
            <a:off x="334963" y="3414220"/>
            <a:ext cx="11272833" cy="10156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ru-RU" altLang="en-US" sz="2000" dirty="0">
                <a:solidFill>
                  <a:srgbClr val="9876AA"/>
                </a:solidFill>
                <a:latin typeface="Consolas" panose="020B0609020204030204" pitchFamily="49" charset="0"/>
              </a:rPr>
              <a:t>    </a:t>
            </a:r>
            <a:r>
              <a:rPr lang="en-US" altLang="en-US" sz="2000" dirty="0">
                <a:solidFill>
                  <a:srgbClr val="9876AA"/>
                </a:solidFill>
                <a:latin typeface="Consolas" panose="020B0609020204030204" pitchFamily="49" charset="0"/>
              </a:rPr>
              <a:t>"@class"</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com.devexperts.dxci.api.ComponentReference</a:t>
            </a:r>
            <a:r>
              <a:rPr lang="en-US" altLang="en-US" sz="2000" dirty="0">
                <a:solidFill>
                  <a:srgbClr val="6A8759"/>
                </a:solidFill>
                <a:latin typeface="Consolas" panose="020B0609020204030204" pitchFamily="49" charset="0"/>
              </a:rPr>
              <a: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"identifier"</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"Java-Test-Collector"</a:t>
            </a:r>
            <a:r>
              <a:rPr lang="en-US" altLang="en-US" sz="2000" dirty="0">
                <a:solidFill>
                  <a:srgbClr val="CC7832"/>
                </a:solidFill>
                <a:latin typeface="Consolas" panose="020B0609020204030204" pitchFamily="49" charset="0"/>
              </a:rPr>
              <a:t>, </a:t>
            </a:r>
          </a:p>
          <a:p>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integrationIdentifier</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JavaParserIntegration</a:t>
            </a:r>
            <a:r>
              <a:rPr lang="en-US" altLang="en-US" sz="2000" dirty="0">
                <a:solidFill>
                  <a:srgbClr val="6A8759"/>
                </a:solidFill>
                <a:latin typeface="Consolas" panose="020B0609020204030204" pitchFamily="49" charset="0"/>
              </a:rPr>
              <a:t>"</a:t>
            </a:r>
            <a:endParaRPr lang="en-US" altLang="en-US" sz="2000" dirty="0">
              <a:latin typeface="Consolas" panose="020B0609020204030204" pitchFamily="49" charset="0"/>
              <a:cs typeface="Arial" panose="020B0604020202020204" pitchFamily="34" charset="0"/>
            </a:endParaRPr>
          </a:p>
        </p:txBody>
      </p:sp>
      <p:sp>
        <p:nvSpPr>
          <p:cNvPr id="12" name="Rectangle 11"/>
          <p:cNvSpPr>
            <a:spLocks noChangeArrowheads="1"/>
          </p:cNvSpPr>
          <p:nvPr/>
        </p:nvSpPr>
        <p:spPr bwMode="auto">
          <a:xfrm>
            <a:off x="334963" y="4340942"/>
            <a:ext cx="11522074" cy="70788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en-US" altLang="en-US" sz="2000" dirty="0">
                <a:solidFill>
                  <a:srgbClr val="6A8759"/>
                </a:solidFill>
                <a:latin typeface="Consolas" panose="020B0609020204030204" pitchFamily="49" charset="0"/>
              </a:rPr>
              <a:t>  </a:t>
            </a:r>
            <a:r>
              <a:rPr lang="en-US" altLang="en-US" sz="2000" dirty="0">
                <a:solidFill>
                  <a:srgbClr val="A9B7C6"/>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testRunConsumers</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A9B7C6"/>
                </a:solidFill>
                <a:latin typeface="Consolas" panose="020B0609020204030204" pitchFamily="49" charset="0"/>
              </a:rPr>
              <a:t>[{</a:t>
            </a:r>
            <a:endParaRPr lang="en-US" altLang="en-US" sz="2000" dirty="0">
              <a:latin typeface="Consolas" panose="020B0609020204030204" pitchFamily="49" charset="0"/>
              <a:cs typeface="Arial" panose="020B0604020202020204" pitchFamily="34" charset="0"/>
            </a:endParaRPr>
          </a:p>
        </p:txBody>
      </p:sp>
      <p:sp>
        <p:nvSpPr>
          <p:cNvPr id="13" name="Rectangle 12"/>
          <p:cNvSpPr>
            <a:spLocks noChangeArrowheads="1"/>
          </p:cNvSpPr>
          <p:nvPr/>
        </p:nvSpPr>
        <p:spPr bwMode="auto">
          <a:xfrm>
            <a:off x="334964" y="4967069"/>
            <a:ext cx="11588749" cy="101566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r>
              <a:rPr lang="en-US" altLang="en-US" sz="2000" dirty="0">
                <a:solidFill>
                  <a:srgbClr val="A9B7C6"/>
                </a:solidFill>
                <a:latin typeface="Consolas" panose="020B0609020204030204" pitchFamily="49" charset="0"/>
              </a:rPr>
              <a:t>    </a:t>
            </a:r>
            <a:r>
              <a:rPr lang="en-US" altLang="en-US" sz="2000" dirty="0">
                <a:solidFill>
                  <a:srgbClr val="9876AA"/>
                </a:solidFill>
                <a:latin typeface="Consolas" panose="020B0609020204030204" pitchFamily="49" charset="0"/>
              </a:rPr>
              <a:t>"@class"</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com.devexperts.dxci.api.ComponentReference</a:t>
            </a:r>
            <a:r>
              <a:rPr lang="en-US" altLang="en-US" sz="2000" dirty="0">
                <a:solidFill>
                  <a:srgbClr val="6A8759"/>
                </a:solidFill>
                <a:latin typeface="Consolas" panose="020B0609020204030204" pitchFamily="49" charset="0"/>
              </a:rPr>
              <a:t>"</a:t>
            </a:r>
            <a:r>
              <a:rPr lang="en-US" altLang="en-US" sz="2000" dirty="0">
                <a:solidFill>
                  <a:srgbClr val="CC7832"/>
                </a:solidFill>
                <a:latin typeface="Consolas" panose="020B0609020204030204" pitchFamily="49" charset="0"/>
              </a:rPr>
              <a:t>,</a:t>
            </a:r>
            <a:br>
              <a:rPr lang="en-US" altLang="en-US" sz="2000" dirty="0">
                <a:solidFill>
                  <a:srgbClr val="CC7832"/>
                </a:solidFill>
                <a:latin typeface="Consolas" panose="020B0609020204030204" pitchFamily="49" charset="0"/>
              </a:rPr>
            </a:br>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"identifier"</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"TC-Test-Executor"</a:t>
            </a:r>
            <a:r>
              <a:rPr lang="en-US" altLang="en-US" sz="2000" dirty="0">
                <a:solidFill>
                  <a:srgbClr val="CC7832"/>
                </a:solidFill>
                <a:latin typeface="Consolas" panose="020B0609020204030204" pitchFamily="49" charset="0"/>
              </a:rPr>
              <a:t>, </a:t>
            </a:r>
          </a:p>
          <a:p>
            <a:r>
              <a:rPr lang="en-US" altLang="en-US" sz="2000" dirty="0">
                <a:solidFill>
                  <a:srgbClr val="CC7832"/>
                </a:solidFill>
                <a:latin typeface="Consolas" panose="020B0609020204030204" pitchFamily="49" charset="0"/>
              </a:rPr>
              <a:t>    </a:t>
            </a:r>
            <a:r>
              <a:rPr lang="en-US" altLang="en-US" sz="2000" dirty="0">
                <a:solidFill>
                  <a:srgbClr val="9876AA"/>
                </a:solidFill>
                <a:latin typeface="Consolas" panose="020B0609020204030204" pitchFamily="49" charset="0"/>
              </a:rPr>
              <a:t>"</a:t>
            </a:r>
            <a:r>
              <a:rPr lang="en-US" altLang="en-US" sz="2000" dirty="0" err="1">
                <a:solidFill>
                  <a:srgbClr val="9876AA"/>
                </a:solidFill>
                <a:latin typeface="Consolas" panose="020B0609020204030204" pitchFamily="49" charset="0"/>
              </a:rPr>
              <a:t>integrationIdentifier</a:t>
            </a:r>
            <a:r>
              <a:rPr lang="en-US" altLang="en-US" sz="2000" dirty="0">
                <a:solidFill>
                  <a:srgbClr val="9876AA"/>
                </a:solidFill>
                <a:latin typeface="Consolas" panose="020B0609020204030204" pitchFamily="49" charset="0"/>
              </a:rPr>
              <a:t>"</a:t>
            </a:r>
            <a:r>
              <a:rPr lang="en-US" altLang="en-US" sz="2000" dirty="0">
                <a:solidFill>
                  <a:srgbClr val="CC7832"/>
                </a:solidFill>
                <a:latin typeface="Consolas" panose="020B0609020204030204" pitchFamily="49" charset="0"/>
              </a:rPr>
              <a:t>: </a:t>
            </a:r>
            <a:r>
              <a:rPr lang="en-US" altLang="en-US" sz="2000" dirty="0">
                <a:solidFill>
                  <a:srgbClr val="6A8759"/>
                </a:solidFill>
                <a:latin typeface="Consolas" panose="020B0609020204030204" pitchFamily="49" charset="0"/>
              </a:rPr>
              <a:t>"</a:t>
            </a:r>
            <a:r>
              <a:rPr lang="en-US" altLang="en-US" sz="2000" dirty="0" err="1">
                <a:solidFill>
                  <a:srgbClr val="6A8759"/>
                </a:solidFill>
                <a:latin typeface="Consolas" panose="020B0609020204030204" pitchFamily="49" charset="0"/>
              </a:rPr>
              <a:t>TeamcityIntegration</a:t>
            </a:r>
            <a:r>
              <a:rPr lang="en-US" altLang="en-US" sz="2000" dirty="0">
                <a:solidFill>
                  <a:srgbClr val="6A8759"/>
                </a:solidFill>
                <a:latin typeface="Consolas" panose="020B0609020204030204" pitchFamily="49" charset="0"/>
              </a:rPr>
              <a:t>"</a:t>
            </a:r>
            <a:endParaRPr lang="en-US" altLang="en-US" sz="2000" dirty="0">
              <a:latin typeface="Consolas" panose="020B0609020204030204" pitchFamily="49" charset="0"/>
              <a:cs typeface="Arial" panose="020B0604020202020204" pitchFamily="34" charset="0"/>
            </a:endParaRPr>
          </a:p>
        </p:txBody>
      </p:sp>
      <p:grpSp>
        <p:nvGrpSpPr>
          <p:cNvPr id="14" name="Group 13"/>
          <p:cNvGrpSpPr/>
          <p:nvPr/>
        </p:nvGrpSpPr>
        <p:grpSpPr>
          <a:xfrm>
            <a:off x="10192670" y="13414"/>
            <a:ext cx="1999330" cy="1213214"/>
            <a:chOff x="-3924" y="-3517"/>
            <a:chExt cx="5690616" cy="3453384"/>
          </a:xfrm>
        </p:grpSpPr>
        <p:pic>
          <p:nvPicPr>
            <p:cNvPr id="15" name="Picture 14"/>
            <p:cNvPicPr/>
            <p:nvPr/>
          </p:nvPicPr>
          <p:blipFill>
            <a:blip r:embed="rId3"/>
            <a:stretch>
              <a:fillRect/>
            </a:stretch>
          </p:blipFill>
          <p:spPr>
            <a:xfrm>
              <a:off x="-3924" y="-3517"/>
              <a:ext cx="5690616" cy="3453384"/>
            </a:xfrm>
            <a:prstGeom prst="rect">
              <a:avLst/>
            </a:prstGeom>
          </p:spPr>
        </p:pic>
        <p:sp>
          <p:nvSpPr>
            <p:cNvPr id="16" name="Shape 47"/>
            <p:cNvSpPr/>
            <p:nvPr/>
          </p:nvSpPr>
          <p:spPr>
            <a:xfrm>
              <a:off x="3425611" y="1922394"/>
              <a:ext cx="1247445" cy="164757"/>
            </a:xfrm>
            <a:custGeom>
              <a:avLst/>
              <a:gdLst/>
              <a:ahLst/>
              <a:cxnLst/>
              <a:rect l="0" t="0" r="0" b="0"/>
              <a:pathLst>
                <a:path w="1247445" h="164757">
                  <a:moveTo>
                    <a:pt x="191948" y="0"/>
                  </a:moveTo>
                  <a:lnTo>
                    <a:pt x="1247445" y="0"/>
                  </a:lnTo>
                  <a:lnTo>
                    <a:pt x="1247445" y="164757"/>
                  </a:lnTo>
                  <a:lnTo>
                    <a:pt x="0" y="164757"/>
                  </a:lnTo>
                  <a:lnTo>
                    <a:pt x="19194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7" name="Shape 48"/>
            <p:cNvSpPr/>
            <p:nvPr/>
          </p:nvSpPr>
          <p:spPr>
            <a:xfrm>
              <a:off x="1012926" y="1922393"/>
              <a:ext cx="2056778" cy="164757"/>
            </a:xfrm>
            <a:custGeom>
              <a:avLst/>
              <a:gdLst/>
              <a:ahLst/>
              <a:cxnLst/>
              <a:rect l="0" t="0" r="0" b="0"/>
              <a:pathLst>
                <a:path w="2056778" h="164757">
                  <a:moveTo>
                    <a:pt x="0" y="0"/>
                  </a:moveTo>
                  <a:lnTo>
                    <a:pt x="1735696" y="0"/>
                  </a:lnTo>
                  <a:cubicBezTo>
                    <a:pt x="1826552" y="60160"/>
                    <a:pt x="1911934" y="106629"/>
                    <a:pt x="1991144" y="139471"/>
                  </a:cubicBezTo>
                  <a:cubicBezTo>
                    <a:pt x="2013699" y="148984"/>
                    <a:pt x="2035544" y="157214"/>
                    <a:pt x="2056778" y="164757"/>
                  </a:cubicBezTo>
                  <a:lnTo>
                    <a:pt x="0" y="1647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8" name="Shape 49"/>
            <p:cNvSpPr/>
            <p:nvPr/>
          </p:nvSpPr>
          <p:spPr>
            <a:xfrm>
              <a:off x="1095466" y="622226"/>
              <a:ext cx="1002284" cy="1221727"/>
            </a:xfrm>
            <a:custGeom>
              <a:avLst/>
              <a:gdLst/>
              <a:ahLst/>
              <a:cxnLst/>
              <a:rect l="0" t="0" r="0" b="0"/>
              <a:pathLst>
                <a:path w="1002284" h="1221727">
                  <a:moveTo>
                    <a:pt x="521754" y="0"/>
                  </a:moveTo>
                  <a:cubicBezTo>
                    <a:pt x="548069" y="0"/>
                    <a:pt x="579641" y="1918"/>
                    <a:pt x="616369" y="5715"/>
                  </a:cubicBezTo>
                  <a:cubicBezTo>
                    <a:pt x="653136" y="9575"/>
                    <a:pt x="692645" y="19406"/>
                    <a:pt x="734886" y="35331"/>
                  </a:cubicBezTo>
                  <a:cubicBezTo>
                    <a:pt x="777100" y="51308"/>
                    <a:pt x="820191" y="74828"/>
                    <a:pt x="864045" y="106159"/>
                  </a:cubicBezTo>
                  <a:cubicBezTo>
                    <a:pt x="907885" y="137439"/>
                    <a:pt x="950163" y="180530"/>
                    <a:pt x="990752" y="235432"/>
                  </a:cubicBezTo>
                  <a:lnTo>
                    <a:pt x="811403" y="368770"/>
                  </a:lnTo>
                  <a:cubicBezTo>
                    <a:pt x="802627" y="353416"/>
                    <a:pt x="790334" y="335928"/>
                    <a:pt x="774383" y="316154"/>
                  </a:cubicBezTo>
                  <a:cubicBezTo>
                    <a:pt x="758482" y="296316"/>
                    <a:pt x="738442" y="277749"/>
                    <a:pt x="714299" y="260096"/>
                  </a:cubicBezTo>
                  <a:cubicBezTo>
                    <a:pt x="690169" y="242608"/>
                    <a:pt x="661365" y="227520"/>
                    <a:pt x="627901" y="214935"/>
                  </a:cubicBezTo>
                  <a:cubicBezTo>
                    <a:pt x="594449" y="202222"/>
                    <a:pt x="554647" y="195885"/>
                    <a:pt x="508559" y="195885"/>
                  </a:cubicBezTo>
                  <a:cubicBezTo>
                    <a:pt x="496532" y="195885"/>
                    <a:pt x="478396" y="197548"/>
                    <a:pt x="454241" y="200825"/>
                  </a:cubicBezTo>
                  <a:cubicBezTo>
                    <a:pt x="430136" y="204153"/>
                    <a:pt x="405981" y="210718"/>
                    <a:pt x="381927" y="220599"/>
                  </a:cubicBezTo>
                  <a:cubicBezTo>
                    <a:pt x="357683" y="230480"/>
                    <a:pt x="336626" y="244742"/>
                    <a:pt x="318478" y="263436"/>
                  </a:cubicBezTo>
                  <a:cubicBezTo>
                    <a:pt x="300368" y="282067"/>
                    <a:pt x="291338" y="306781"/>
                    <a:pt x="291338" y="337541"/>
                  </a:cubicBezTo>
                  <a:cubicBezTo>
                    <a:pt x="291338" y="360642"/>
                    <a:pt x="296532" y="379488"/>
                    <a:pt x="307010" y="394373"/>
                  </a:cubicBezTo>
                  <a:cubicBezTo>
                    <a:pt x="317411" y="409156"/>
                    <a:pt x="332194" y="421539"/>
                    <a:pt x="351409" y="431368"/>
                  </a:cubicBezTo>
                  <a:cubicBezTo>
                    <a:pt x="370599" y="441261"/>
                    <a:pt x="393052" y="449478"/>
                    <a:pt x="418935" y="456044"/>
                  </a:cubicBezTo>
                  <a:cubicBezTo>
                    <a:pt x="444678" y="462649"/>
                    <a:pt x="472935" y="469265"/>
                    <a:pt x="503657" y="475818"/>
                  </a:cubicBezTo>
                  <a:lnTo>
                    <a:pt x="625437" y="502196"/>
                  </a:lnTo>
                  <a:cubicBezTo>
                    <a:pt x="671513" y="512039"/>
                    <a:pt x="717017" y="524675"/>
                    <a:pt x="762000" y="540093"/>
                  </a:cubicBezTo>
                  <a:cubicBezTo>
                    <a:pt x="807009" y="555447"/>
                    <a:pt x="847331" y="576046"/>
                    <a:pt x="882942" y="601866"/>
                  </a:cubicBezTo>
                  <a:cubicBezTo>
                    <a:pt x="918629" y="627570"/>
                    <a:pt x="947407" y="660261"/>
                    <a:pt x="969353" y="699706"/>
                  </a:cubicBezTo>
                  <a:cubicBezTo>
                    <a:pt x="991298" y="739254"/>
                    <a:pt x="1002284" y="788073"/>
                    <a:pt x="1002284" y="846251"/>
                  </a:cubicBezTo>
                  <a:cubicBezTo>
                    <a:pt x="1002284" y="918693"/>
                    <a:pt x="986384" y="978802"/>
                    <a:pt x="954545" y="1026566"/>
                  </a:cubicBezTo>
                  <a:cubicBezTo>
                    <a:pt x="922744" y="1074344"/>
                    <a:pt x="882421" y="1112762"/>
                    <a:pt x="833615" y="1141844"/>
                  </a:cubicBezTo>
                  <a:cubicBezTo>
                    <a:pt x="784784" y="1170889"/>
                    <a:pt x="731241" y="1191552"/>
                    <a:pt x="673151" y="1203617"/>
                  </a:cubicBezTo>
                  <a:cubicBezTo>
                    <a:pt x="615010" y="1215644"/>
                    <a:pt x="560197" y="1221727"/>
                    <a:pt x="508559" y="1221727"/>
                  </a:cubicBezTo>
                  <a:cubicBezTo>
                    <a:pt x="460299" y="1221727"/>
                    <a:pt x="411467" y="1217041"/>
                    <a:pt x="362141" y="1207744"/>
                  </a:cubicBezTo>
                  <a:cubicBezTo>
                    <a:pt x="312725" y="1198423"/>
                    <a:pt x="265544" y="1183856"/>
                    <a:pt x="220612" y="1164069"/>
                  </a:cubicBezTo>
                  <a:cubicBezTo>
                    <a:pt x="175603" y="1144295"/>
                    <a:pt x="134201" y="1118806"/>
                    <a:pt x="96291" y="1087514"/>
                  </a:cubicBezTo>
                  <a:cubicBezTo>
                    <a:pt x="58496" y="1056233"/>
                    <a:pt x="26365" y="1018095"/>
                    <a:pt x="0" y="973074"/>
                  </a:cubicBezTo>
                  <a:lnTo>
                    <a:pt x="182753" y="846251"/>
                  </a:lnTo>
                  <a:cubicBezTo>
                    <a:pt x="195885" y="864883"/>
                    <a:pt x="211823" y="884707"/>
                    <a:pt x="230467" y="905573"/>
                  </a:cubicBezTo>
                  <a:cubicBezTo>
                    <a:pt x="249098" y="926338"/>
                    <a:pt x="272694" y="945337"/>
                    <a:pt x="301257" y="962406"/>
                  </a:cubicBezTo>
                  <a:cubicBezTo>
                    <a:pt x="329768" y="979373"/>
                    <a:pt x="363779" y="993432"/>
                    <a:pt x="403200" y="1004354"/>
                  </a:cubicBezTo>
                  <a:cubicBezTo>
                    <a:pt x="442709" y="1015340"/>
                    <a:pt x="489395" y="1020749"/>
                    <a:pt x="543128" y="1020749"/>
                  </a:cubicBezTo>
                  <a:cubicBezTo>
                    <a:pt x="606793" y="1020749"/>
                    <a:pt x="660019" y="1007897"/>
                    <a:pt x="702742" y="982129"/>
                  </a:cubicBezTo>
                  <a:cubicBezTo>
                    <a:pt x="745528" y="956322"/>
                    <a:pt x="766953" y="918172"/>
                    <a:pt x="766953" y="867740"/>
                  </a:cubicBezTo>
                  <a:cubicBezTo>
                    <a:pt x="766953" y="843546"/>
                    <a:pt x="762267" y="823773"/>
                    <a:pt x="752958" y="808418"/>
                  </a:cubicBezTo>
                  <a:cubicBezTo>
                    <a:pt x="743610" y="793064"/>
                    <a:pt x="729399" y="779843"/>
                    <a:pt x="710171" y="768921"/>
                  </a:cubicBezTo>
                  <a:cubicBezTo>
                    <a:pt x="690956" y="757885"/>
                    <a:pt x="667398" y="748512"/>
                    <a:pt x="639432" y="740918"/>
                  </a:cubicBezTo>
                  <a:cubicBezTo>
                    <a:pt x="611442" y="733222"/>
                    <a:pt x="579336" y="725513"/>
                    <a:pt x="543128" y="717867"/>
                  </a:cubicBezTo>
                  <a:lnTo>
                    <a:pt x="395084" y="684923"/>
                  </a:lnTo>
                  <a:cubicBezTo>
                    <a:pt x="357683" y="676186"/>
                    <a:pt x="319583" y="665201"/>
                    <a:pt x="280657" y="652031"/>
                  </a:cubicBezTo>
                  <a:cubicBezTo>
                    <a:pt x="241681" y="638873"/>
                    <a:pt x="206045" y="620179"/>
                    <a:pt x="173711" y="596087"/>
                  </a:cubicBezTo>
                  <a:cubicBezTo>
                    <a:pt x="141313" y="571894"/>
                    <a:pt x="114668" y="541185"/>
                    <a:pt x="93891" y="503872"/>
                  </a:cubicBezTo>
                  <a:cubicBezTo>
                    <a:pt x="73012" y="466496"/>
                    <a:pt x="62586" y="419252"/>
                    <a:pt x="62586" y="362153"/>
                  </a:cubicBezTo>
                  <a:cubicBezTo>
                    <a:pt x="62586" y="310629"/>
                    <a:pt x="72720" y="262813"/>
                    <a:pt x="93040" y="218986"/>
                  </a:cubicBezTo>
                  <a:cubicBezTo>
                    <a:pt x="113309" y="175069"/>
                    <a:pt x="142964" y="136868"/>
                    <a:pt x="181889" y="104546"/>
                  </a:cubicBezTo>
                  <a:cubicBezTo>
                    <a:pt x="220853" y="72124"/>
                    <a:pt x="268821" y="46621"/>
                    <a:pt x="325907" y="27991"/>
                  </a:cubicBezTo>
                  <a:cubicBezTo>
                    <a:pt x="382956" y="9258"/>
                    <a:pt x="448234" y="0"/>
                    <a:pt x="521754"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19" name="Shape 50"/>
            <p:cNvSpPr/>
            <p:nvPr/>
          </p:nvSpPr>
          <p:spPr>
            <a:xfrm>
              <a:off x="3601510" y="651882"/>
              <a:ext cx="519163" cy="1162418"/>
            </a:xfrm>
            <a:custGeom>
              <a:avLst/>
              <a:gdLst/>
              <a:ahLst/>
              <a:cxnLst/>
              <a:rect l="0" t="0" r="0" b="0"/>
              <a:pathLst>
                <a:path w="519163" h="1162418">
                  <a:moveTo>
                    <a:pt x="393268" y="0"/>
                  </a:moveTo>
                  <a:lnTo>
                    <a:pt x="519163" y="0"/>
                  </a:lnTo>
                  <a:lnTo>
                    <a:pt x="519163" y="211836"/>
                  </a:lnTo>
                  <a:lnTo>
                    <a:pt x="358699" y="744207"/>
                  </a:lnTo>
                  <a:lnTo>
                    <a:pt x="519163" y="744207"/>
                  </a:lnTo>
                  <a:lnTo>
                    <a:pt x="519163" y="935189"/>
                  </a:lnTo>
                  <a:lnTo>
                    <a:pt x="301079" y="935189"/>
                  </a:lnTo>
                  <a:lnTo>
                    <a:pt x="233642" y="1162418"/>
                  </a:lnTo>
                  <a:lnTo>
                    <a:pt x="0" y="1162418"/>
                  </a:lnTo>
                  <a:lnTo>
                    <a:pt x="393268"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0" name="Shape 51"/>
            <p:cNvSpPr/>
            <p:nvPr/>
          </p:nvSpPr>
          <p:spPr>
            <a:xfrm>
              <a:off x="4120673" y="651882"/>
              <a:ext cx="517576" cy="1162418"/>
            </a:xfrm>
            <a:custGeom>
              <a:avLst/>
              <a:gdLst/>
              <a:ahLst/>
              <a:cxnLst/>
              <a:rect l="0" t="0" r="0" b="0"/>
              <a:pathLst>
                <a:path w="517576" h="1162418">
                  <a:moveTo>
                    <a:pt x="0" y="0"/>
                  </a:moveTo>
                  <a:lnTo>
                    <a:pt x="120980" y="0"/>
                  </a:lnTo>
                  <a:lnTo>
                    <a:pt x="517576" y="1162418"/>
                  </a:lnTo>
                  <a:lnTo>
                    <a:pt x="285534" y="1162418"/>
                  </a:lnTo>
                  <a:lnTo>
                    <a:pt x="218034" y="935189"/>
                  </a:lnTo>
                  <a:lnTo>
                    <a:pt x="0" y="935189"/>
                  </a:lnTo>
                  <a:lnTo>
                    <a:pt x="0" y="744207"/>
                  </a:lnTo>
                  <a:lnTo>
                    <a:pt x="160465" y="744207"/>
                  </a:lnTo>
                  <a:lnTo>
                    <a:pt x="838" y="209055"/>
                  </a:lnTo>
                  <a:lnTo>
                    <a:pt x="0" y="21183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1" name="Shape 52"/>
            <p:cNvSpPr/>
            <p:nvPr/>
          </p:nvSpPr>
          <p:spPr>
            <a:xfrm>
              <a:off x="1033211" y="2215088"/>
              <a:ext cx="254749" cy="619557"/>
            </a:xfrm>
            <a:custGeom>
              <a:avLst/>
              <a:gdLst/>
              <a:ahLst/>
              <a:cxnLst/>
              <a:rect l="0" t="0" r="0" b="0"/>
              <a:pathLst>
                <a:path w="254749" h="619557">
                  <a:moveTo>
                    <a:pt x="0" y="0"/>
                  </a:moveTo>
                  <a:lnTo>
                    <a:pt x="245555" y="0"/>
                  </a:lnTo>
                  <a:lnTo>
                    <a:pt x="254749" y="842"/>
                  </a:lnTo>
                  <a:lnTo>
                    <a:pt x="254749" y="75392"/>
                  </a:lnTo>
                  <a:lnTo>
                    <a:pt x="227101" y="72860"/>
                  </a:lnTo>
                  <a:lnTo>
                    <a:pt x="85052" y="72860"/>
                  </a:lnTo>
                  <a:lnTo>
                    <a:pt x="85052" y="547586"/>
                  </a:lnTo>
                  <a:lnTo>
                    <a:pt x="231508" y="547586"/>
                  </a:lnTo>
                  <a:lnTo>
                    <a:pt x="254749" y="545442"/>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2" name="Shape 53"/>
            <p:cNvSpPr/>
            <p:nvPr/>
          </p:nvSpPr>
          <p:spPr>
            <a:xfrm>
              <a:off x="1287960" y="2215930"/>
              <a:ext cx="253860" cy="615887"/>
            </a:xfrm>
            <a:custGeom>
              <a:avLst/>
              <a:gdLst/>
              <a:ahLst/>
              <a:cxnLst/>
              <a:rect l="0" t="0" r="0" b="0"/>
              <a:pathLst>
                <a:path w="253860" h="615887">
                  <a:moveTo>
                    <a:pt x="0" y="0"/>
                  </a:moveTo>
                  <a:lnTo>
                    <a:pt x="44821" y="4105"/>
                  </a:lnTo>
                  <a:cubicBezTo>
                    <a:pt x="62138" y="7397"/>
                    <a:pt x="78766" y="12328"/>
                    <a:pt x="94704" y="18881"/>
                  </a:cubicBezTo>
                  <a:cubicBezTo>
                    <a:pt x="126555" y="32153"/>
                    <a:pt x="154343" y="51470"/>
                    <a:pt x="178041" y="77276"/>
                  </a:cubicBezTo>
                  <a:cubicBezTo>
                    <a:pt x="201676" y="103032"/>
                    <a:pt x="220282" y="135239"/>
                    <a:pt x="233693" y="174227"/>
                  </a:cubicBezTo>
                  <a:cubicBezTo>
                    <a:pt x="247142" y="213102"/>
                    <a:pt x="253860" y="258327"/>
                    <a:pt x="253860" y="309787"/>
                  </a:cubicBezTo>
                  <a:cubicBezTo>
                    <a:pt x="253860" y="348408"/>
                    <a:pt x="249492" y="386241"/>
                    <a:pt x="240703" y="423402"/>
                  </a:cubicBezTo>
                  <a:cubicBezTo>
                    <a:pt x="231953" y="460613"/>
                    <a:pt x="216586" y="493658"/>
                    <a:pt x="194627" y="522550"/>
                  </a:cubicBezTo>
                  <a:cubicBezTo>
                    <a:pt x="172745" y="551481"/>
                    <a:pt x="143370" y="574798"/>
                    <a:pt x="106540" y="592337"/>
                  </a:cubicBezTo>
                  <a:cubicBezTo>
                    <a:pt x="88119" y="601107"/>
                    <a:pt x="67275" y="607701"/>
                    <a:pt x="44029" y="612103"/>
                  </a:cubicBezTo>
                  <a:lnTo>
                    <a:pt x="0" y="615887"/>
                  </a:lnTo>
                  <a:lnTo>
                    <a:pt x="0" y="544600"/>
                  </a:lnTo>
                  <a:lnTo>
                    <a:pt x="21920" y="542577"/>
                  </a:lnTo>
                  <a:cubicBezTo>
                    <a:pt x="35957" y="539800"/>
                    <a:pt x="48977" y="535638"/>
                    <a:pt x="60985" y="530095"/>
                  </a:cubicBezTo>
                  <a:cubicBezTo>
                    <a:pt x="84912" y="518957"/>
                    <a:pt x="104940" y="503132"/>
                    <a:pt x="120967" y="482622"/>
                  </a:cubicBezTo>
                  <a:cubicBezTo>
                    <a:pt x="137071" y="462175"/>
                    <a:pt x="149200" y="437296"/>
                    <a:pt x="157353" y="407997"/>
                  </a:cubicBezTo>
                  <a:cubicBezTo>
                    <a:pt x="165557" y="378850"/>
                    <a:pt x="169697" y="345754"/>
                    <a:pt x="169697" y="308860"/>
                  </a:cubicBezTo>
                  <a:cubicBezTo>
                    <a:pt x="169697" y="275599"/>
                    <a:pt x="166014" y="244421"/>
                    <a:pt x="158699" y="215490"/>
                  </a:cubicBezTo>
                  <a:cubicBezTo>
                    <a:pt x="151409" y="186559"/>
                    <a:pt x="139700" y="161324"/>
                    <a:pt x="123622" y="140039"/>
                  </a:cubicBezTo>
                  <a:cubicBezTo>
                    <a:pt x="107556" y="118703"/>
                    <a:pt x="87097" y="101990"/>
                    <a:pt x="62268" y="89976"/>
                  </a:cubicBezTo>
                  <a:cubicBezTo>
                    <a:pt x="49835" y="83962"/>
                    <a:pt x="36125" y="79473"/>
                    <a:pt x="21139" y="76487"/>
                  </a:cubicBezTo>
                  <a:lnTo>
                    <a:pt x="0" y="74550"/>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3" name="Shape 54"/>
            <p:cNvSpPr/>
            <p:nvPr/>
          </p:nvSpPr>
          <p:spPr>
            <a:xfrm>
              <a:off x="1581711" y="2215088"/>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71"/>
                  </a:lnTo>
                  <a:lnTo>
                    <a:pt x="156947" y="429971"/>
                  </a:lnTo>
                  <a:lnTo>
                    <a:pt x="87693" y="619557"/>
                  </a:lnTo>
                  <a:lnTo>
                    <a:pt x="0" y="619557"/>
                  </a:lnTo>
                  <a:lnTo>
                    <a:pt x="235953"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4" name="Shape 55"/>
            <p:cNvSpPr/>
            <p:nvPr/>
          </p:nvSpPr>
          <p:spPr>
            <a:xfrm>
              <a:off x="3207184" y="2215977"/>
              <a:ext cx="255581" cy="618668"/>
            </a:xfrm>
            <a:custGeom>
              <a:avLst/>
              <a:gdLst/>
              <a:ahLst/>
              <a:cxnLst/>
              <a:rect l="0" t="0" r="0" b="0"/>
              <a:pathLst>
                <a:path w="255581" h="618668">
                  <a:moveTo>
                    <a:pt x="180607" y="0"/>
                  </a:moveTo>
                  <a:lnTo>
                    <a:pt x="250736" y="0"/>
                  </a:lnTo>
                  <a:lnTo>
                    <a:pt x="223583" y="187706"/>
                  </a:lnTo>
                  <a:lnTo>
                    <a:pt x="255581" y="187706"/>
                  </a:lnTo>
                  <a:lnTo>
                    <a:pt x="255581" y="255359"/>
                  </a:lnTo>
                  <a:lnTo>
                    <a:pt x="213919" y="255359"/>
                  </a:lnTo>
                  <a:lnTo>
                    <a:pt x="199923" y="350177"/>
                  </a:lnTo>
                  <a:lnTo>
                    <a:pt x="255581" y="350177"/>
                  </a:lnTo>
                  <a:lnTo>
                    <a:pt x="255581" y="417678"/>
                  </a:lnTo>
                  <a:lnTo>
                    <a:pt x="191122" y="417678"/>
                  </a:lnTo>
                  <a:lnTo>
                    <a:pt x="162192" y="618668"/>
                  </a:lnTo>
                  <a:lnTo>
                    <a:pt x="91148" y="618668"/>
                  </a:lnTo>
                  <a:lnTo>
                    <a:pt x="121844" y="417678"/>
                  </a:lnTo>
                  <a:lnTo>
                    <a:pt x="0" y="417678"/>
                  </a:lnTo>
                  <a:lnTo>
                    <a:pt x="0" y="350177"/>
                  </a:lnTo>
                  <a:lnTo>
                    <a:pt x="130594" y="350177"/>
                  </a:lnTo>
                  <a:lnTo>
                    <a:pt x="144653" y="255359"/>
                  </a:lnTo>
                  <a:lnTo>
                    <a:pt x="20117" y="255359"/>
                  </a:lnTo>
                  <a:lnTo>
                    <a:pt x="20117" y="187706"/>
                  </a:lnTo>
                  <a:lnTo>
                    <a:pt x="153441" y="187706"/>
                  </a:lnTo>
                  <a:lnTo>
                    <a:pt x="180607"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5" name="Shape 56"/>
            <p:cNvSpPr/>
            <p:nvPr/>
          </p:nvSpPr>
          <p:spPr>
            <a:xfrm>
              <a:off x="2067092" y="2215088"/>
              <a:ext cx="523519" cy="619557"/>
            </a:xfrm>
            <a:custGeom>
              <a:avLst/>
              <a:gdLst/>
              <a:ahLst/>
              <a:cxnLst/>
              <a:rect l="0" t="0" r="0" b="0"/>
              <a:pathLst>
                <a:path w="523519" h="619557">
                  <a:moveTo>
                    <a:pt x="0" y="0"/>
                  </a:moveTo>
                  <a:lnTo>
                    <a:pt x="97358" y="0"/>
                  </a:lnTo>
                  <a:lnTo>
                    <a:pt x="260477" y="262344"/>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6" name="Shape 57"/>
            <p:cNvSpPr/>
            <p:nvPr/>
          </p:nvSpPr>
          <p:spPr>
            <a:xfrm>
              <a:off x="1857517" y="2215088"/>
              <a:ext cx="271450" cy="619557"/>
            </a:xfrm>
            <a:custGeom>
              <a:avLst/>
              <a:gdLst/>
              <a:ahLst/>
              <a:cxnLst/>
              <a:rect l="0" t="0" r="0" b="0"/>
              <a:pathLst>
                <a:path w="271450" h="619557">
                  <a:moveTo>
                    <a:pt x="0" y="0"/>
                  </a:moveTo>
                  <a:lnTo>
                    <a:pt x="46063" y="0"/>
                  </a:lnTo>
                  <a:lnTo>
                    <a:pt x="271450" y="619557"/>
                  </a:lnTo>
                  <a:lnTo>
                    <a:pt x="184645" y="619557"/>
                  </a:lnTo>
                  <a:lnTo>
                    <a:pt x="117056" y="429971"/>
                  </a:lnTo>
                  <a:lnTo>
                    <a:pt x="0" y="429971"/>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7" name="Shape 58"/>
            <p:cNvSpPr/>
            <p:nvPr/>
          </p:nvSpPr>
          <p:spPr>
            <a:xfrm>
              <a:off x="2595425" y="2199315"/>
              <a:ext cx="509550" cy="651053"/>
            </a:xfrm>
            <a:custGeom>
              <a:avLst/>
              <a:gdLst/>
              <a:ahLst/>
              <a:cxnLst/>
              <a:rect l="0" t="0" r="0" b="0"/>
              <a:pathLst>
                <a:path w="509550" h="651053">
                  <a:moveTo>
                    <a:pt x="249085" y="0"/>
                  </a:moveTo>
                  <a:cubicBezTo>
                    <a:pt x="280060" y="0"/>
                    <a:pt x="310033" y="2908"/>
                    <a:pt x="339001" y="8801"/>
                  </a:cubicBezTo>
                  <a:cubicBezTo>
                    <a:pt x="367970" y="14630"/>
                    <a:pt x="394982" y="27216"/>
                    <a:pt x="420065" y="46482"/>
                  </a:cubicBezTo>
                  <a:cubicBezTo>
                    <a:pt x="433553" y="56985"/>
                    <a:pt x="444817" y="67653"/>
                    <a:pt x="453923" y="78537"/>
                  </a:cubicBezTo>
                  <a:cubicBezTo>
                    <a:pt x="462915" y="89408"/>
                    <a:pt x="470357" y="100597"/>
                    <a:pt x="476250" y="112306"/>
                  </a:cubicBezTo>
                  <a:cubicBezTo>
                    <a:pt x="482067" y="124016"/>
                    <a:pt x="486613" y="136246"/>
                    <a:pt x="489801" y="149161"/>
                  </a:cubicBezTo>
                  <a:cubicBezTo>
                    <a:pt x="493039" y="162065"/>
                    <a:pt x="496087" y="175743"/>
                    <a:pt x="499009" y="190373"/>
                  </a:cubicBezTo>
                  <a:lnTo>
                    <a:pt x="415773" y="195682"/>
                  </a:lnTo>
                  <a:cubicBezTo>
                    <a:pt x="415773" y="186881"/>
                    <a:pt x="413957" y="175019"/>
                    <a:pt x="410464" y="160134"/>
                  </a:cubicBezTo>
                  <a:cubicBezTo>
                    <a:pt x="406984" y="145250"/>
                    <a:pt x="399657" y="130683"/>
                    <a:pt x="388544" y="116675"/>
                  </a:cubicBezTo>
                  <a:cubicBezTo>
                    <a:pt x="377432" y="102629"/>
                    <a:pt x="361353" y="90297"/>
                    <a:pt x="340271" y="79832"/>
                  </a:cubicBezTo>
                  <a:cubicBezTo>
                    <a:pt x="319253" y="69367"/>
                    <a:pt x="291160" y="64071"/>
                    <a:pt x="256083" y="64071"/>
                  </a:cubicBezTo>
                  <a:cubicBezTo>
                    <a:pt x="241452" y="64071"/>
                    <a:pt x="225844" y="65519"/>
                    <a:pt x="209182" y="68440"/>
                  </a:cubicBezTo>
                  <a:cubicBezTo>
                    <a:pt x="192481" y="71348"/>
                    <a:pt x="177152" y="76657"/>
                    <a:pt x="163132" y="84201"/>
                  </a:cubicBezTo>
                  <a:cubicBezTo>
                    <a:pt x="149111" y="91860"/>
                    <a:pt x="137566" y="101753"/>
                    <a:pt x="128486" y="114085"/>
                  </a:cubicBezTo>
                  <a:cubicBezTo>
                    <a:pt x="119494" y="126314"/>
                    <a:pt x="114884" y="142189"/>
                    <a:pt x="114884" y="161392"/>
                  </a:cubicBezTo>
                  <a:cubicBezTo>
                    <a:pt x="114884" y="176632"/>
                    <a:pt x="118110" y="189382"/>
                    <a:pt x="124549" y="199593"/>
                  </a:cubicBezTo>
                  <a:cubicBezTo>
                    <a:pt x="131001" y="209842"/>
                    <a:pt x="139624" y="218783"/>
                    <a:pt x="150432" y="226378"/>
                  </a:cubicBezTo>
                  <a:cubicBezTo>
                    <a:pt x="161227" y="233934"/>
                    <a:pt x="174270" y="240284"/>
                    <a:pt x="189433" y="245173"/>
                  </a:cubicBezTo>
                  <a:cubicBezTo>
                    <a:pt x="204622" y="250216"/>
                    <a:pt x="221018" y="254750"/>
                    <a:pt x="238557" y="258814"/>
                  </a:cubicBezTo>
                  <a:lnTo>
                    <a:pt x="351727" y="286030"/>
                  </a:lnTo>
                  <a:cubicBezTo>
                    <a:pt x="358699" y="287858"/>
                    <a:pt x="371005" y="291287"/>
                    <a:pt x="388544" y="296545"/>
                  </a:cubicBezTo>
                  <a:cubicBezTo>
                    <a:pt x="406095" y="301803"/>
                    <a:pt x="423774" y="310744"/>
                    <a:pt x="441630" y="323342"/>
                  </a:cubicBezTo>
                  <a:cubicBezTo>
                    <a:pt x="459448" y="335890"/>
                    <a:pt x="475183" y="352857"/>
                    <a:pt x="488912" y="374142"/>
                  </a:cubicBezTo>
                  <a:cubicBezTo>
                    <a:pt x="502704" y="395516"/>
                    <a:pt x="509550" y="423215"/>
                    <a:pt x="509550" y="457136"/>
                  </a:cubicBezTo>
                  <a:cubicBezTo>
                    <a:pt x="509550" y="463538"/>
                    <a:pt x="509079" y="471513"/>
                    <a:pt x="508241" y="480822"/>
                  </a:cubicBezTo>
                  <a:cubicBezTo>
                    <a:pt x="507340" y="490182"/>
                    <a:pt x="505219" y="500545"/>
                    <a:pt x="501663" y="511988"/>
                  </a:cubicBezTo>
                  <a:cubicBezTo>
                    <a:pt x="498120" y="523443"/>
                    <a:pt x="493039" y="535356"/>
                    <a:pt x="486283" y="547954"/>
                  </a:cubicBezTo>
                  <a:cubicBezTo>
                    <a:pt x="479590" y="560553"/>
                    <a:pt x="470052" y="572668"/>
                    <a:pt x="457810" y="584327"/>
                  </a:cubicBezTo>
                  <a:cubicBezTo>
                    <a:pt x="449021" y="592607"/>
                    <a:pt x="438950" y="600773"/>
                    <a:pt x="427546" y="608953"/>
                  </a:cubicBezTo>
                  <a:cubicBezTo>
                    <a:pt x="416154" y="617169"/>
                    <a:pt x="402577" y="624256"/>
                    <a:pt x="386766" y="630441"/>
                  </a:cubicBezTo>
                  <a:cubicBezTo>
                    <a:pt x="371005" y="636588"/>
                    <a:pt x="352857" y="641579"/>
                    <a:pt x="332397" y="645389"/>
                  </a:cubicBezTo>
                  <a:cubicBezTo>
                    <a:pt x="311925" y="649186"/>
                    <a:pt x="288544" y="651053"/>
                    <a:pt x="262204" y="651053"/>
                  </a:cubicBezTo>
                  <a:cubicBezTo>
                    <a:pt x="256997" y="651053"/>
                    <a:pt x="248348" y="650748"/>
                    <a:pt x="236423" y="650164"/>
                  </a:cubicBezTo>
                  <a:cubicBezTo>
                    <a:pt x="224384" y="649592"/>
                    <a:pt x="210541" y="647980"/>
                    <a:pt x="194691" y="645389"/>
                  </a:cubicBezTo>
                  <a:cubicBezTo>
                    <a:pt x="178956" y="642734"/>
                    <a:pt x="162103" y="638505"/>
                    <a:pt x="144247" y="632638"/>
                  </a:cubicBezTo>
                  <a:cubicBezTo>
                    <a:pt x="126479" y="626796"/>
                    <a:pt x="109372" y="618630"/>
                    <a:pt x="92964" y="608114"/>
                  </a:cubicBezTo>
                  <a:cubicBezTo>
                    <a:pt x="72517" y="594640"/>
                    <a:pt x="56337" y="579438"/>
                    <a:pt x="44336" y="562419"/>
                  </a:cubicBezTo>
                  <a:cubicBezTo>
                    <a:pt x="32322" y="545503"/>
                    <a:pt x="23139" y="528854"/>
                    <a:pt x="16739" y="512407"/>
                  </a:cubicBezTo>
                  <a:cubicBezTo>
                    <a:pt x="10249" y="496012"/>
                    <a:pt x="6020" y="480975"/>
                    <a:pt x="4001" y="467233"/>
                  </a:cubicBezTo>
                  <a:cubicBezTo>
                    <a:pt x="1956" y="453504"/>
                    <a:pt x="597" y="443408"/>
                    <a:pt x="0" y="436956"/>
                  </a:cubicBezTo>
                  <a:lnTo>
                    <a:pt x="88608" y="425552"/>
                  </a:lnTo>
                  <a:cubicBezTo>
                    <a:pt x="88608" y="429654"/>
                    <a:pt x="89052" y="436473"/>
                    <a:pt x="89941" y="446163"/>
                  </a:cubicBezTo>
                  <a:cubicBezTo>
                    <a:pt x="90831" y="455790"/>
                    <a:pt x="93142" y="466510"/>
                    <a:pt x="96939" y="478168"/>
                  </a:cubicBezTo>
                  <a:cubicBezTo>
                    <a:pt x="100711" y="489928"/>
                    <a:pt x="106299" y="502209"/>
                    <a:pt x="113602" y="515062"/>
                  </a:cubicBezTo>
                  <a:cubicBezTo>
                    <a:pt x="120891" y="527977"/>
                    <a:pt x="131115" y="539636"/>
                    <a:pt x="144247" y="550152"/>
                  </a:cubicBezTo>
                  <a:cubicBezTo>
                    <a:pt x="157455" y="560705"/>
                    <a:pt x="173977" y="569290"/>
                    <a:pt x="193853" y="576008"/>
                  </a:cubicBezTo>
                  <a:cubicBezTo>
                    <a:pt x="213741" y="582726"/>
                    <a:pt x="237973" y="586207"/>
                    <a:pt x="266624" y="586207"/>
                  </a:cubicBezTo>
                  <a:cubicBezTo>
                    <a:pt x="279489" y="586207"/>
                    <a:pt x="294856" y="584492"/>
                    <a:pt x="312674" y="581317"/>
                  </a:cubicBezTo>
                  <a:cubicBezTo>
                    <a:pt x="330517" y="578142"/>
                    <a:pt x="347485" y="571894"/>
                    <a:pt x="363500" y="562902"/>
                  </a:cubicBezTo>
                  <a:cubicBezTo>
                    <a:pt x="379616" y="553834"/>
                    <a:pt x="393167" y="541134"/>
                    <a:pt x="404317" y="525158"/>
                  </a:cubicBezTo>
                  <a:cubicBezTo>
                    <a:pt x="415480" y="509016"/>
                    <a:pt x="421005" y="488099"/>
                    <a:pt x="421005" y="462394"/>
                  </a:cubicBezTo>
                  <a:cubicBezTo>
                    <a:pt x="421005" y="444818"/>
                    <a:pt x="417919" y="430390"/>
                    <a:pt x="411734" y="418947"/>
                  </a:cubicBezTo>
                  <a:cubicBezTo>
                    <a:pt x="405613" y="407492"/>
                    <a:pt x="397294" y="397917"/>
                    <a:pt x="386766" y="390068"/>
                  </a:cubicBezTo>
                  <a:cubicBezTo>
                    <a:pt x="376250" y="382156"/>
                    <a:pt x="363843" y="375945"/>
                    <a:pt x="349491" y="371577"/>
                  </a:cubicBezTo>
                  <a:cubicBezTo>
                    <a:pt x="335191" y="367220"/>
                    <a:pt x="319824" y="363258"/>
                    <a:pt x="303466" y="359715"/>
                  </a:cubicBezTo>
                  <a:lnTo>
                    <a:pt x="247333" y="348323"/>
                  </a:lnTo>
                  <a:cubicBezTo>
                    <a:pt x="212280" y="341287"/>
                    <a:pt x="181280" y="332969"/>
                    <a:pt x="154406" y="323342"/>
                  </a:cubicBezTo>
                  <a:cubicBezTo>
                    <a:pt x="127470" y="313665"/>
                    <a:pt x="104826" y="301955"/>
                    <a:pt x="86398" y="288214"/>
                  </a:cubicBezTo>
                  <a:cubicBezTo>
                    <a:pt x="67996" y="274472"/>
                    <a:pt x="53962" y="258039"/>
                    <a:pt x="44336" y="239141"/>
                  </a:cubicBezTo>
                  <a:cubicBezTo>
                    <a:pt x="34633" y="220091"/>
                    <a:pt x="29845" y="197714"/>
                    <a:pt x="29845" y="171945"/>
                  </a:cubicBezTo>
                  <a:cubicBezTo>
                    <a:pt x="29845" y="147383"/>
                    <a:pt x="34951" y="124854"/>
                    <a:pt x="45174" y="104394"/>
                  </a:cubicBezTo>
                  <a:cubicBezTo>
                    <a:pt x="55385" y="83947"/>
                    <a:pt x="69888" y="66091"/>
                    <a:pt x="88608" y="50902"/>
                  </a:cubicBezTo>
                  <a:cubicBezTo>
                    <a:pt x="103226" y="38621"/>
                    <a:pt x="118402" y="29096"/>
                    <a:pt x="134176" y="22390"/>
                  </a:cubicBezTo>
                  <a:cubicBezTo>
                    <a:pt x="149974" y="15672"/>
                    <a:pt x="165189" y="10516"/>
                    <a:pt x="179768" y="6972"/>
                  </a:cubicBezTo>
                  <a:cubicBezTo>
                    <a:pt x="194412" y="3493"/>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sp>
          <p:nvSpPr>
            <p:cNvPr id="28" name="Shape 59"/>
            <p:cNvSpPr/>
            <p:nvPr/>
          </p:nvSpPr>
          <p:spPr>
            <a:xfrm>
              <a:off x="3462766" y="2215977"/>
              <a:ext cx="255657" cy="618668"/>
            </a:xfrm>
            <a:custGeom>
              <a:avLst/>
              <a:gdLst/>
              <a:ahLst/>
              <a:cxnLst/>
              <a:rect l="0" t="0" r="0" b="0"/>
              <a:pathLst>
                <a:path w="255657" h="618668">
                  <a:moveTo>
                    <a:pt x="92475" y="0"/>
                  </a:moveTo>
                  <a:lnTo>
                    <a:pt x="160991" y="0"/>
                  </a:lnTo>
                  <a:lnTo>
                    <a:pt x="134626" y="187706"/>
                  </a:lnTo>
                  <a:lnTo>
                    <a:pt x="255657" y="187706"/>
                  </a:lnTo>
                  <a:lnTo>
                    <a:pt x="255657" y="255359"/>
                  </a:lnTo>
                  <a:lnTo>
                    <a:pt x="125825" y="255359"/>
                  </a:lnTo>
                  <a:lnTo>
                    <a:pt x="111779" y="350177"/>
                  </a:lnTo>
                  <a:lnTo>
                    <a:pt x="233749" y="350177"/>
                  </a:lnTo>
                  <a:lnTo>
                    <a:pt x="233749" y="417678"/>
                  </a:lnTo>
                  <a:lnTo>
                    <a:pt x="102190" y="417678"/>
                  </a:lnTo>
                  <a:lnTo>
                    <a:pt x="73234" y="618668"/>
                  </a:lnTo>
                  <a:lnTo>
                    <a:pt x="3994" y="618668"/>
                  </a:lnTo>
                  <a:lnTo>
                    <a:pt x="32861" y="417678"/>
                  </a:lnTo>
                  <a:lnTo>
                    <a:pt x="0" y="417678"/>
                  </a:lnTo>
                  <a:lnTo>
                    <a:pt x="0" y="350177"/>
                  </a:lnTo>
                  <a:lnTo>
                    <a:pt x="42551" y="350177"/>
                  </a:lnTo>
                  <a:lnTo>
                    <a:pt x="55657" y="255359"/>
                  </a:lnTo>
                  <a:lnTo>
                    <a:pt x="0" y="255359"/>
                  </a:lnTo>
                  <a:lnTo>
                    <a:pt x="0" y="187706"/>
                  </a:lnTo>
                  <a:lnTo>
                    <a:pt x="64446" y="187706"/>
                  </a:lnTo>
                  <a:lnTo>
                    <a:pt x="92475" y="0"/>
                  </a:lnTo>
                  <a:close/>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US"/>
            </a:p>
          </p:txBody>
        </p:sp>
        <p:pic>
          <p:nvPicPr>
            <p:cNvPr id="29" name="Picture 28"/>
            <p:cNvPicPr/>
            <p:nvPr/>
          </p:nvPicPr>
          <p:blipFill>
            <a:blip r:embed="rId4"/>
            <a:stretch>
              <a:fillRect/>
            </a:stretch>
          </p:blipFill>
          <p:spPr>
            <a:xfrm>
              <a:off x="2199779" y="523786"/>
              <a:ext cx="1347216" cy="1548384"/>
            </a:xfrm>
            <a:prstGeom prst="rect">
              <a:avLst/>
            </a:prstGeom>
          </p:spPr>
        </p:pic>
        <p:pic>
          <p:nvPicPr>
            <p:cNvPr id="30" name="Picture 29"/>
            <p:cNvPicPr/>
            <p:nvPr/>
          </p:nvPicPr>
          <p:blipFill>
            <a:blip r:embed="rId4"/>
            <a:stretch>
              <a:fillRect/>
            </a:stretch>
          </p:blipFill>
          <p:spPr>
            <a:xfrm>
              <a:off x="2199779" y="523786"/>
              <a:ext cx="1347216" cy="1548384"/>
            </a:xfrm>
            <a:prstGeom prst="rect">
              <a:avLst/>
            </a:prstGeom>
          </p:spPr>
        </p:pic>
        <p:sp>
          <p:nvSpPr>
            <p:cNvPr id="31" name="Shape 62"/>
            <p:cNvSpPr/>
            <p:nvPr/>
          </p:nvSpPr>
          <p:spPr>
            <a:xfrm>
              <a:off x="2407725" y="230760"/>
              <a:ext cx="1040562" cy="1439380"/>
            </a:xfrm>
            <a:custGeom>
              <a:avLst/>
              <a:gdLst/>
              <a:ahLst/>
              <a:cxnLst/>
              <a:rect l="0" t="0" r="0" b="0"/>
              <a:pathLst>
                <a:path w="1040562" h="1439380">
                  <a:moveTo>
                    <a:pt x="1040562" y="0"/>
                  </a:moveTo>
                  <a:cubicBezTo>
                    <a:pt x="708571" y="497358"/>
                    <a:pt x="540372" y="942950"/>
                    <a:pt x="445084" y="1439380"/>
                  </a:cubicBezTo>
                  <a:cubicBezTo>
                    <a:pt x="434911" y="1438860"/>
                    <a:pt x="424840" y="1437970"/>
                    <a:pt x="414846" y="1436878"/>
                  </a:cubicBezTo>
                  <a:cubicBezTo>
                    <a:pt x="324434" y="1229437"/>
                    <a:pt x="181635" y="1019455"/>
                    <a:pt x="0" y="842556"/>
                  </a:cubicBezTo>
                  <a:cubicBezTo>
                    <a:pt x="3670" y="827621"/>
                    <a:pt x="7975" y="813054"/>
                    <a:pt x="12992" y="798691"/>
                  </a:cubicBezTo>
                  <a:cubicBezTo>
                    <a:pt x="110046" y="842353"/>
                    <a:pt x="216611" y="911314"/>
                    <a:pt x="338150" y="1045515"/>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2" name="Shape 63"/>
            <p:cNvSpPr/>
            <p:nvPr/>
          </p:nvSpPr>
          <p:spPr>
            <a:xfrm>
              <a:off x="3757767" y="2215973"/>
              <a:ext cx="423202" cy="642353"/>
            </a:xfrm>
            <a:custGeom>
              <a:avLst/>
              <a:gdLst/>
              <a:ahLst/>
              <a:cxnLst/>
              <a:rect l="0" t="0" r="0" b="0"/>
              <a:pathLst>
                <a:path w="423202" h="642353">
                  <a:moveTo>
                    <a:pt x="222986" y="0"/>
                  </a:moveTo>
                  <a:cubicBezTo>
                    <a:pt x="284353" y="0"/>
                    <a:pt x="332930" y="17018"/>
                    <a:pt x="368681" y="51054"/>
                  </a:cubicBezTo>
                  <a:cubicBezTo>
                    <a:pt x="404470" y="85090"/>
                    <a:pt x="422326" y="127305"/>
                    <a:pt x="422326" y="177622"/>
                  </a:cubicBezTo>
                  <a:cubicBezTo>
                    <a:pt x="422326" y="203226"/>
                    <a:pt x="417055" y="228359"/>
                    <a:pt x="406641" y="253073"/>
                  </a:cubicBezTo>
                  <a:cubicBezTo>
                    <a:pt x="396177" y="277850"/>
                    <a:pt x="378778" y="303873"/>
                    <a:pt x="354521" y="331191"/>
                  </a:cubicBezTo>
                  <a:cubicBezTo>
                    <a:pt x="330213" y="358572"/>
                    <a:pt x="289890" y="396087"/>
                    <a:pt x="233490" y="443814"/>
                  </a:cubicBezTo>
                  <a:cubicBezTo>
                    <a:pt x="186360" y="483362"/>
                    <a:pt x="156134" y="510222"/>
                    <a:pt x="142735" y="524319"/>
                  </a:cubicBezTo>
                  <a:cubicBezTo>
                    <a:pt x="129362" y="538429"/>
                    <a:pt x="118339" y="552641"/>
                    <a:pt x="109626" y="566839"/>
                  </a:cubicBezTo>
                  <a:lnTo>
                    <a:pt x="423202" y="566839"/>
                  </a:lnTo>
                  <a:lnTo>
                    <a:pt x="423202" y="642353"/>
                  </a:lnTo>
                  <a:lnTo>
                    <a:pt x="572" y="642353"/>
                  </a:lnTo>
                  <a:cubicBezTo>
                    <a:pt x="0" y="623418"/>
                    <a:pt x="3048" y="605244"/>
                    <a:pt x="9728" y="587807"/>
                  </a:cubicBezTo>
                  <a:cubicBezTo>
                    <a:pt x="20498" y="558978"/>
                    <a:pt x="37732" y="530619"/>
                    <a:pt x="61404" y="502730"/>
                  </a:cubicBezTo>
                  <a:cubicBezTo>
                    <a:pt x="85115" y="474776"/>
                    <a:pt x="119342" y="442506"/>
                    <a:pt x="164147" y="405816"/>
                  </a:cubicBezTo>
                  <a:cubicBezTo>
                    <a:pt x="233616" y="348793"/>
                    <a:pt x="280594" y="303657"/>
                    <a:pt x="304990" y="270358"/>
                  </a:cubicBezTo>
                  <a:cubicBezTo>
                    <a:pt x="329451" y="237007"/>
                    <a:pt x="341643" y="205511"/>
                    <a:pt x="341643" y="175844"/>
                  </a:cubicBezTo>
                  <a:cubicBezTo>
                    <a:pt x="341643" y="144729"/>
                    <a:pt x="330517" y="118504"/>
                    <a:pt x="308267" y="97117"/>
                  </a:cubicBezTo>
                  <a:cubicBezTo>
                    <a:pt x="286017" y="75717"/>
                    <a:pt x="257035" y="64998"/>
                    <a:pt x="221285" y="64998"/>
                  </a:cubicBezTo>
                  <a:cubicBezTo>
                    <a:pt x="183452" y="64998"/>
                    <a:pt x="153251" y="76403"/>
                    <a:pt x="130569" y="99047"/>
                  </a:cubicBezTo>
                  <a:cubicBezTo>
                    <a:pt x="107848" y="121780"/>
                    <a:pt x="96393" y="153150"/>
                    <a:pt x="96088" y="193281"/>
                  </a:cubicBezTo>
                  <a:lnTo>
                    <a:pt x="15405" y="185052"/>
                  </a:lnTo>
                  <a:cubicBezTo>
                    <a:pt x="20904" y="124790"/>
                    <a:pt x="41745" y="78943"/>
                    <a:pt x="77762" y="47358"/>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3" name="Shape 64"/>
            <p:cNvSpPr/>
            <p:nvPr/>
          </p:nvSpPr>
          <p:spPr>
            <a:xfrm>
              <a:off x="4258460" y="2706682"/>
              <a:ext cx="197263" cy="166954"/>
            </a:xfrm>
            <a:custGeom>
              <a:avLst/>
              <a:gdLst/>
              <a:ahLst/>
              <a:cxnLst/>
              <a:rect l="0" t="0" r="0" b="0"/>
              <a:pathLst>
                <a:path w="197263" h="166954">
                  <a:moveTo>
                    <a:pt x="76264" y="0"/>
                  </a:moveTo>
                  <a:cubicBezTo>
                    <a:pt x="82728" y="35751"/>
                    <a:pt x="95072" y="61659"/>
                    <a:pt x="113297" y="77750"/>
                  </a:cubicBezTo>
                  <a:cubicBezTo>
                    <a:pt x="131509" y="93866"/>
                    <a:pt x="154877" y="101943"/>
                    <a:pt x="183388" y="101943"/>
                  </a:cubicBezTo>
                  <a:lnTo>
                    <a:pt x="197263" y="100256"/>
                  </a:lnTo>
                  <a:lnTo>
                    <a:pt x="197263" y="165874"/>
                  </a:lnTo>
                  <a:lnTo>
                    <a:pt x="181648" y="166954"/>
                  </a:lnTo>
                  <a:cubicBezTo>
                    <a:pt x="131077" y="166954"/>
                    <a:pt x="89764" y="152946"/>
                    <a:pt x="57785" y="125006"/>
                  </a:cubicBezTo>
                  <a:cubicBezTo>
                    <a:pt x="25717" y="97003"/>
                    <a:pt x="6464" y="57709"/>
                    <a:pt x="0" y="7062"/>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4" name="Shape 65"/>
            <p:cNvSpPr/>
            <p:nvPr/>
          </p:nvSpPr>
          <p:spPr>
            <a:xfrm>
              <a:off x="4246534" y="2216069"/>
              <a:ext cx="209188" cy="428257"/>
            </a:xfrm>
            <a:custGeom>
              <a:avLst/>
              <a:gdLst/>
              <a:ahLst/>
              <a:cxnLst/>
              <a:rect l="0" t="0" r="0" b="0"/>
              <a:pathLst>
                <a:path w="209188" h="428257">
                  <a:moveTo>
                    <a:pt x="203238" y="0"/>
                  </a:moveTo>
                  <a:lnTo>
                    <a:pt x="209188" y="835"/>
                  </a:lnTo>
                  <a:lnTo>
                    <a:pt x="209188" y="65826"/>
                  </a:lnTo>
                  <a:lnTo>
                    <a:pt x="187364" y="68122"/>
                  </a:lnTo>
                  <a:cubicBezTo>
                    <a:pt x="162626" y="73505"/>
                    <a:pt x="140440" y="86966"/>
                    <a:pt x="120790" y="108521"/>
                  </a:cubicBezTo>
                  <a:cubicBezTo>
                    <a:pt x="94653" y="137185"/>
                    <a:pt x="81559" y="174396"/>
                    <a:pt x="81559" y="220040"/>
                  </a:cubicBezTo>
                  <a:cubicBezTo>
                    <a:pt x="81559" y="261048"/>
                    <a:pt x="93993" y="294360"/>
                    <a:pt x="118834" y="320015"/>
                  </a:cubicBezTo>
                  <a:cubicBezTo>
                    <a:pt x="137446" y="339217"/>
                    <a:pt x="159344" y="351218"/>
                    <a:pt x="184490" y="356019"/>
                  </a:cubicBezTo>
                  <a:lnTo>
                    <a:pt x="209188" y="358279"/>
                  </a:lnTo>
                  <a:lnTo>
                    <a:pt x="209188" y="425999"/>
                  </a:lnTo>
                  <a:lnTo>
                    <a:pt x="191351" y="428257"/>
                  </a:lnTo>
                  <a:cubicBezTo>
                    <a:pt x="137871" y="428257"/>
                    <a:pt x="92596" y="408953"/>
                    <a:pt x="55563" y="370294"/>
                  </a:cubicBezTo>
                  <a:cubicBezTo>
                    <a:pt x="18542" y="331622"/>
                    <a:pt x="0" y="280683"/>
                    <a:pt x="0" y="217436"/>
                  </a:cubicBezTo>
                  <a:cubicBezTo>
                    <a:pt x="0" y="152121"/>
                    <a:pt x="19342" y="99568"/>
                    <a:pt x="57988" y="59754"/>
                  </a:cubicBezTo>
                  <a:cubicBezTo>
                    <a:pt x="96647" y="19939"/>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5" name="Shape 66"/>
            <p:cNvSpPr/>
            <p:nvPr/>
          </p:nvSpPr>
          <p:spPr>
            <a:xfrm>
              <a:off x="4455722" y="2216904"/>
              <a:ext cx="215779" cy="655652"/>
            </a:xfrm>
            <a:custGeom>
              <a:avLst/>
              <a:gdLst/>
              <a:ahLst/>
              <a:cxnLst/>
              <a:rect l="0" t="0" r="0" b="0"/>
              <a:pathLst>
                <a:path w="215779" h="655652">
                  <a:moveTo>
                    <a:pt x="0" y="0"/>
                  </a:moveTo>
                  <a:lnTo>
                    <a:pt x="54392" y="7633"/>
                  </a:lnTo>
                  <a:cubicBezTo>
                    <a:pt x="73606" y="13275"/>
                    <a:pt x="91923" y="21733"/>
                    <a:pt x="109353" y="32998"/>
                  </a:cubicBezTo>
                  <a:cubicBezTo>
                    <a:pt x="144177" y="55541"/>
                    <a:pt x="170631" y="87697"/>
                    <a:pt x="188690" y="129378"/>
                  </a:cubicBezTo>
                  <a:cubicBezTo>
                    <a:pt x="206775" y="171110"/>
                    <a:pt x="215779" y="231549"/>
                    <a:pt x="215779" y="310582"/>
                  </a:cubicBezTo>
                  <a:cubicBezTo>
                    <a:pt x="215779" y="392865"/>
                    <a:pt x="206839" y="458397"/>
                    <a:pt x="188906" y="507153"/>
                  </a:cubicBezTo>
                  <a:cubicBezTo>
                    <a:pt x="170974" y="555920"/>
                    <a:pt x="144291" y="593030"/>
                    <a:pt x="108896" y="618481"/>
                  </a:cubicBezTo>
                  <a:cubicBezTo>
                    <a:pt x="82321" y="637607"/>
                    <a:pt x="52339" y="649561"/>
                    <a:pt x="18933" y="654342"/>
                  </a:cubicBezTo>
                  <a:lnTo>
                    <a:pt x="0" y="655652"/>
                  </a:lnTo>
                  <a:lnTo>
                    <a:pt x="0" y="590035"/>
                  </a:lnTo>
                  <a:lnTo>
                    <a:pt x="20450" y="587548"/>
                  </a:lnTo>
                  <a:cubicBezTo>
                    <a:pt x="31137" y="584765"/>
                    <a:pt x="41072" y="580590"/>
                    <a:pt x="50260" y="575021"/>
                  </a:cubicBezTo>
                  <a:cubicBezTo>
                    <a:pt x="68624" y="563883"/>
                    <a:pt x="83712" y="549049"/>
                    <a:pt x="95447" y="530419"/>
                  </a:cubicBezTo>
                  <a:cubicBezTo>
                    <a:pt x="107182" y="511838"/>
                    <a:pt x="117075" y="486705"/>
                    <a:pt x="124974" y="455120"/>
                  </a:cubicBezTo>
                  <a:cubicBezTo>
                    <a:pt x="132924" y="423472"/>
                    <a:pt x="136900" y="391252"/>
                    <a:pt x="136900" y="358473"/>
                  </a:cubicBezTo>
                  <a:cubicBezTo>
                    <a:pt x="136900" y="354930"/>
                    <a:pt x="136760" y="349672"/>
                    <a:pt x="136442" y="342649"/>
                  </a:cubicBezTo>
                  <a:cubicBezTo>
                    <a:pt x="120593" y="367833"/>
                    <a:pt x="98914" y="388293"/>
                    <a:pt x="71419" y="403902"/>
                  </a:cubicBezTo>
                  <a:cubicBezTo>
                    <a:pt x="57684" y="411763"/>
                    <a:pt x="43377" y="417643"/>
                    <a:pt x="28500" y="421557"/>
                  </a:cubicBezTo>
                  <a:lnTo>
                    <a:pt x="0" y="425164"/>
                  </a:lnTo>
                  <a:lnTo>
                    <a:pt x="0" y="357444"/>
                  </a:lnTo>
                  <a:lnTo>
                    <a:pt x="1531" y="357584"/>
                  </a:lnTo>
                  <a:cubicBezTo>
                    <a:pt x="38284" y="357584"/>
                    <a:pt x="68510" y="344783"/>
                    <a:pt x="92145" y="319180"/>
                  </a:cubicBezTo>
                  <a:cubicBezTo>
                    <a:pt x="115779" y="293525"/>
                    <a:pt x="127629" y="258029"/>
                    <a:pt x="127629" y="212652"/>
                  </a:cubicBezTo>
                  <a:cubicBezTo>
                    <a:pt x="127629" y="167262"/>
                    <a:pt x="115526" y="131258"/>
                    <a:pt x="91268" y="104562"/>
                  </a:cubicBezTo>
                  <a:cubicBezTo>
                    <a:pt x="67024" y="77969"/>
                    <a:pt x="37865" y="64595"/>
                    <a:pt x="3766" y="64595"/>
                  </a:cubicBezTo>
                  <a:lnTo>
                    <a:pt x="0" y="64991"/>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395895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18</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3260829" cy="707886"/>
          </a:xfrm>
          <a:prstGeom prst="rect">
            <a:avLst/>
          </a:prstGeom>
          <a:noFill/>
        </p:spPr>
        <p:txBody>
          <a:bodyPr wrap="none" rtlCol="0">
            <a:spAutoFit/>
          </a:bodyPr>
          <a:lstStyle/>
          <a:p>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8104142"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Доступные в данный момент интеграции</a:t>
            </a: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3"/>
            <a:stretch>
              <a:fillRect/>
            </a:stretch>
          </p:blipFill>
          <p:spPr>
            <a:xfrm>
              <a:off x="1186853" y="292066"/>
              <a:ext cx="1347216" cy="1548384"/>
            </a:xfrm>
            <a:prstGeom prst="rect">
              <a:avLst/>
            </a:prstGeom>
          </p:spPr>
        </p:pic>
        <p:pic>
          <p:nvPicPr>
            <p:cNvPr id="24" name="Picture 23"/>
            <p:cNvPicPr/>
            <p:nvPr/>
          </p:nvPicPr>
          <p:blipFill>
            <a:blip r:embed="rId3"/>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
        <p:nvSpPr>
          <p:cNvPr id="74" name="Shape 106">
            <a:extLst>
              <a:ext uri="{FF2B5EF4-FFF2-40B4-BE49-F238E27FC236}">
                <a16:creationId xmlns:a16="http://schemas.microsoft.com/office/drawing/2014/main" id="{E37A16AB-5ADD-488A-9828-7B5580400BC6}"/>
              </a:ext>
            </a:extLst>
          </p:cNvPr>
          <p:cNvSpPr txBox="1">
            <a:spLocks/>
          </p:cNvSpPr>
          <p:nvPr/>
        </p:nvSpPr>
        <p:spPr>
          <a:xfrm>
            <a:off x="689477" y="2182368"/>
            <a:ext cx="11100187" cy="4133088"/>
          </a:xfrm>
          <a:prstGeom prst="rect">
            <a:avLst/>
          </a:prstGeom>
        </p:spPr>
        <p:txBody>
          <a:bodyPr lIns="0" tIns="0" numCol="1" spcCol="38100"/>
          <a:lstStyle>
            <a:lvl1pPr marL="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1pPr>
            <a:lvl2pPr marL="4572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2pPr>
            <a:lvl3pPr marL="9144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3pPr>
            <a:lvl4pPr marL="13716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4pPr>
            <a:lvl5pPr marL="2057400" indent="-228600" algn="l" defTabSz="914400" rtl="0" eaLnBrk="1" latinLnBrk="0" hangingPunct="1">
              <a:lnSpc>
                <a:spcPct val="90000"/>
              </a:lnSpc>
              <a:spcBef>
                <a:spcPts val="2400"/>
              </a:spcBef>
              <a:buFont typeface="Arial"/>
              <a:buChar char="•"/>
              <a:defRPr sz="3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endParaRPr lang="en-US" sz="4000" dirty="0">
              <a:latin typeface="Arial" panose="020B0604020202020204" pitchFamily="34" charset="0"/>
              <a:cs typeface="Arial" panose="020B0604020202020204" pitchFamily="34" charset="0"/>
            </a:endParaRPr>
          </a:p>
        </p:txBody>
      </p:sp>
      <p:pic>
        <p:nvPicPr>
          <p:cNvPr id="75" name="Picture 4" descr="Java logo.svg">
            <a:extLst>
              <a:ext uri="{FF2B5EF4-FFF2-40B4-BE49-F238E27FC236}">
                <a16:creationId xmlns:a16="http://schemas.microsoft.com/office/drawing/2014/main" id="{CE554F44-0C69-4270-A9B5-E3415FD22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2" y="1982823"/>
            <a:ext cx="1540082" cy="282412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Kotlin-logo.svg">
            <a:extLst>
              <a:ext uri="{FF2B5EF4-FFF2-40B4-BE49-F238E27FC236}">
                <a16:creationId xmlns:a16="http://schemas.microsoft.com/office/drawing/2014/main" id="{6A184B9F-31E7-421A-A6BD-814FB19BC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343" y="2830105"/>
            <a:ext cx="916396" cy="91639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Groovy-logo.svg">
            <a:extLst>
              <a:ext uri="{FF2B5EF4-FFF2-40B4-BE49-F238E27FC236}">
                <a16:creationId xmlns:a16="http://schemas.microsoft.com/office/drawing/2014/main" id="{B5199240-93AE-434F-91FF-83B6C8DA5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4939" y="4765965"/>
            <a:ext cx="2189411" cy="109214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descr="https://repository-images.githubusercontent.com/169572746/1ff46f00-6ffe-11e9-9ad0-ff8f8d205178">
            <a:extLst>
              <a:ext uri="{FF2B5EF4-FFF2-40B4-BE49-F238E27FC236}">
                <a16:creationId xmlns:a16="http://schemas.microsoft.com/office/drawing/2014/main" id="{EF1CCDEC-FC6F-44FF-B20C-92291159E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1008" y="2274354"/>
            <a:ext cx="3029309" cy="1703986"/>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8" descr="https://3.bp.blogspot.com/-QrnnVJMqmLw/WcSkZdPaDEI/AAAAAAAAUcI/ZZAFiL942_EUFkz7c1JxI6s6lGd_LHy6ACLcBGAs/s1600/junit5-banner.png">
            <a:extLst>
              <a:ext uri="{FF2B5EF4-FFF2-40B4-BE49-F238E27FC236}">
                <a16:creationId xmlns:a16="http://schemas.microsoft.com/office/drawing/2014/main" id="{5B0F75A1-F9A4-4247-980B-05FBB5F0BA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256" y="1488465"/>
            <a:ext cx="2837187" cy="86675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0" descr="https://s3.amazonaws.com/media-p.slid.es/uploads/323675/images/5762487/pasted-from-clipboard.png">
            <a:extLst>
              <a:ext uri="{FF2B5EF4-FFF2-40B4-BE49-F238E27FC236}">
                <a16:creationId xmlns:a16="http://schemas.microsoft.com/office/drawing/2014/main" id="{0361FC44-9041-4CE2-A337-99FA7B353E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97848" y="3323962"/>
            <a:ext cx="4683443" cy="163457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2" descr="https://ittesttriangle.files.wordpress.com/2014/12/atlassian-jira-blue.png">
            <a:extLst>
              <a:ext uri="{FF2B5EF4-FFF2-40B4-BE49-F238E27FC236}">
                <a16:creationId xmlns:a16="http://schemas.microsoft.com/office/drawing/2014/main" id="{81968FDF-4A75-48EC-A0CC-7723D0781A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7423" y="4887931"/>
            <a:ext cx="2764040" cy="130831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4" descr="https://commsoft.ru/wp-content/uploads/2019/12/teamcity.png">
            <a:extLst>
              <a:ext uri="{FF2B5EF4-FFF2-40B4-BE49-F238E27FC236}">
                <a16:creationId xmlns:a16="http://schemas.microsoft.com/office/drawing/2014/main" id="{BA0DB9E2-9902-4F85-95CF-DF903D0DB8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59426" y="3231254"/>
            <a:ext cx="1705441" cy="170544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6" descr="https://qiita-user-contents.imgix.net/https%3A%2F%2Fjunit.org%2Fjunit4%2Fimages%2Fjunit-logo.png?ixlib=rb-1.2.2&amp;auto=format&amp;gif-q=60&amp;q=75&amp;s=b97bdb12154198b97ba18493727b20eb">
            <a:extLst>
              <a:ext uri="{FF2B5EF4-FFF2-40B4-BE49-F238E27FC236}">
                <a16:creationId xmlns:a16="http://schemas.microsoft.com/office/drawing/2014/main" id="{27949F0C-8A51-49B0-9961-F640A3C1D8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8452" y="1905301"/>
            <a:ext cx="2006250" cy="8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42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5280" y="1874521"/>
            <a:ext cx="11521758" cy="4404360"/>
          </a:xfrm>
          <a:prstGeom prst="round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19</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9705349"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Используемые сейчас конфигурации</a:t>
            </a: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8873648"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Группировка и запуск </a:t>
            </a:r>
            <a:r>
              <a:rPr lang="en-US" sz="3000" b="1" dirty="0">
                <a:solidFill>
                  <a:srgbClr val="30384B"/>
                </a:solidFill>
                <a:latin typeface="Arial" panose="020B0604020202020204" pitchFamily="34" charset="0"/>
                <a:ea typeface="Tahoma" panose="020B0604030504040204" pitchFamily="34" charset="0"/>
                <a:cs typeface="Arial" panose="020B0604020202020204" pitchFamily="34" charset="0"/>
              </a:rPr>
              <a:t>JUnit </a:t>
            </a:r>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тестов в </a:t>
            </a:r>
            <a:r>
              <a:rPr lang="en-US" sz="3000" b="1" dirty="0" err="1">
                <a:solidFill>
                  <a:srgbClr val="30384B"/>
                </a:solidFill>
                <a:latin typeface="Arial" panose="020B0604020202020204" pitchFamily="34" charset="0"/>
                <a:ea typeface="Tahoma" panose="020B0604030504040204" pitchFamily="34" charset="0"/>
                <a:cs typeface="Arial" panose="020B0604020202020204" pitchFamily="34" charset="0"/>
              </a:rPr>
              <a:t>Teamcity</a:t>
            </a:r>
            <a:endPar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3"/>
            <a:stretch>
              <a:fillRect/>
            </a:stretch>
          </p:blipFill>
          <p:spPr>
            <a:xfrm>
              <a:off x="1186853" y="292066"/>
              <a:ext cx="1347216" cy="1548384"/>
            </a:xfrm>
            <a:prstGeom prst="rect">
              <a:avLst/>
            </a:prstGeom>
          </p:spPr>
        </p:pic>
        <p:pic>
          <p:nvPicPr>
            <p:cNvPr id="24" name="Picture 23"/>
            <p:cNvPicPr/>
            <p:nvPr/>
          </p:nvPicPr>
          <p:blipFill>
            <a:blip r:embed="rId3"/>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pic>
        <p:nvPicPr>
          <p:cNvPr id="36" name="Picture 32" descr="https://ittesttriangle.files.wordpress.com/2014/12/atlassian-jira-bl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559" y="3903301"/>
            <a:ext cx="1534069" cy="726125"/>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2"/>
          <p:cNvSpPr/>
          <p:nvPr/>
        </p:nvSpPr>
        <p:spPr>
          <a:xfrm>
            <a:off x="714375" y="2152279"/>
            <a:ext cx="10770026" cy="1633388"/>
          </a:xfrm>
          <a:prstGeom prst="round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80000">
              <a:lnSpc>
                <a:spcPts val="4000"/>
              </a:lnSpc>
              <a:buClr>
                <a:srgbClr val="F15A22"/>
              </a:buClr>
              <a:buFont typeface="Arial" panose="020B0604020202020204" pitchFamily="34" charset="0"/>
              <a:buChar char="•"/>
            </a:pPr>
            <a:r>
              <a:rPr lang="ru-RU" sz="2400" dirty="0">
                <a:solidFill>
                  <a:srgbClr val="30384B"/>
                </a:solidFill>
                <a:latin typeface="Arial" panose="020B0604020202020204" pitchFamily="34" charset="0"/>
                <a:cs typeface="Arial" panose="020B0604020202020204" pitchFamily="34" charset="0"/>
              </a:rPr>
              <a:t>Сбор </a:t>
            </a:r>
            <a:r>
              <a:rPr lang="en-US" sz="2400" dirty="0">
                <a:solidFill>
                  <a:srgbClr val="30384B"/>
                </a:solidFill>
                <a:latin typeface="Arial" panose="020B0604020202020204" pitchFamily="34" charset="0"/>
                <a:cs typeface="Arial" panose="020B0604020202020204" pitchFamily="34" charset="0"/>
              </a:rPr>
              <a:t>JUnit5 </a:t>
            </a:r>
            <a:r>
              <a:rPr lang="az-Cyrl-AZ" sz="2400" dirty="0">
                <a:solidFill>
                  <a:srgbClr val="30384B"/>
                </a:solidFill>
                <a:latin typeface="Arial" panose="020B0604020202020204" pitchFamily="34" charset="0"/>
                <a:cs typeface="Arial" panose="020B0604020202020204" pitchFamily="34" charset="0"/>
              </a:rPr>
              <a:t>тестов из </a:t>
            </a:r>
            <a:r>
              <a:rPr lang="en-US" sz="2400" dirty="0">
                <a:solidFill>
                  <a:srgbClr val="30384B"/>
                </a:solidFill>
                <a:latin typeface="Arial" panose="020B0604020202020204" pitchFamily="34" charset="0"/>
                <a:cs typeface="Arial" panose="020B0604020202020204" pitchFamily="34" charset="0"/>
              </a:rPr>
              <a:t>Java</a:t>
            </a:r>
            <a:r>
              <a:rPr lang="ru-RU" sz="2400" dirty="0">
                <a:solidFill>
                  <a:srgbClr val="30384B"/>
                </a:solidFill>
                <a:latin typeface="Arial" panose="020B0604020202020204" pitchFamily="34" charset="0"/>
                <a:cs typeface="Arial" panose="020B0604020202020204" pitchFamily="34" charset="0"/>
              </a:rPr>
              <a:t> кода</a:t>
            </a:r>
            <a:endParaRPr lang="en-US" sz="2400" dirty="0">
              <a:solidFill>
                <a:srgbClr val="30384B"/>
              </a:solidFill>
              <a:latin typeface="Arial" panose="020B0604020202020204" pitchFamily="34" charset="0"/>
              <a:ea typeface="Tahoma" panose="020B0604030504040204" pitchFamily="34" charset="0"/>
              <a:cs typeface="Arial" panose="020B0604020202020204" pitchFamily="34" charset="0"/>
            </a:endParaRPr>
          </a:p>
          <a:p>
            <a:pPr marL="342900" indent="-180000">
              <a:lnSpc>
                <a:spcPts val="4000"/>
              </a:lnSpc>
              <a:buClr>
                <a:srgbClr val="F15A22"/>
              </a:buClr>
              <a:buFont typeface="Arial" panose="020B0604020202020204" pitchFamily="34" charset="0"/>
              <a:buChar char="•"/>
            </a:pPr>
            <a:r>
              <a:rPr lang="ru-RU" sz="2400" dirty="0">
                <a:solidFill>
                  <a:srgbClr val="30384B"/>
                </a:solidFill>
                <a:latin typeface="Arial" panose="020B0604020202020204" pitchFamily="34" charset="0"/>
                <a:ea typeface="Tahoma" panose="020B0604030504040204" pitchFamily="34" charset="0"/>
                <a:cs typeface="Arial" panose="020B0604020202020204" pitchFamily="34" charset="0"/>
              </a:rPr>
              <a:t>Дополнение данными из </a:t>
            </a:r>
            <a:r>
              <a:rPr lang="en-US" sz="2400"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2400"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r>
              <a:rPr lang="ru-RU" sz="2400" dirty="0">
                <a:solidFill>
                  <a:srgbClr val="30384B"/>
                </a:solidFill>
                <a:latin typeface="Arial" panose="020B0604020202020204" pitchFamily="34" charset="0"/>
                <a:ea typeface="Tahoma" panose="020B0604030504040204" pitchFamily="34" charset="0"/>
                <a:cs typeface="Arial" panose="020B0604020202020204" pitchFamily="34" charset="0"/>
              </a:rPr>
              <a:t>, фильтрация и группировка тестов</a:t>
            </a:r>
            <a:endParaRPr lang="en-US" sz="2400" dirty="0">
              <a:solidFill>
                <a:srgbClr val="30384B"/>
              </a:solidFill>
              <a:latin typeface="Arial" panose="020B0604020202020204" pitchFamily="34" charset="0"/>
              <a:ea typeface="Tahoma" panose="020B0604030504040204" pitchFamily="34" charset="0"/>
              <a:cs typeface="Arial" panose="020B0604020202020204" pitchFamily="34" charset="0"/>
            </a:endParaRPr>
          </a:p>
          <a:p>
            <a:pPr marL="342900" indent="-180000">
              <a:lnSpc>
                <a:spcPts val="4000"/>
              </a:lnSpc>
              <a:buClr>
                <a:srgbClr val="F15A22"/>
              </a:buClr>
              <a:buFont typeface="Arial" panose="020B0604020202020204" pitchFamily="34" charset="0"/>
              <a:buChar char="•"/>
            </a:pPr>
            <a:r>
              <a:rPr lang="ru-RU" sz="2400" dirty="0">
                <a:solidFill>
                  <a:srgbClr val="30384B"/>
                </a:solidFill>
                <a:latin typeface="Arial" panose="020B0604020202020204" pitchFamily="34" charset="0"/>
                <a:ea typeface="Tahoma" panose="020B0604030504040204" pitchFamily="34" charset="0"/>
                <a:cs typeface="Arial" panose="020B0604020202020204" pitchFamily="34" charset="0"/>
              </a:rPr>
              <a:t>Запуск групп тестов на агентах </a:t>
            </a:r>
            <a:r>
              <a:rPr lang="en-US" sz="2400" dirty="0" err="1">
                <a:solidFill>
                  <a:srgbClr val="30384B"/>
                </a:solidFill>
                <a:latin typeface="Arial" panose="020B0604020202020204" pitchFamily="34" charset="0"/>
                <a:ea typeface="Tahoma" panose="020B0604030504040204" pitchFamily="34" charset="0"/>
                <a:cs typeface="Arial" panose="020B0604020202020204" pitchFamily="34" charset="0"/>
              </a:rPr>
              <a:t>Teamcity</a:t>
            </a:r>
            <a:endParaRPr lang="en-US" sz="2400" dirty="0">
              <a:solidFill>
                <a:srgbClr val="30384B"/>
              </a:solidFill>
              <a:latin typeface="Arial" panose="020B0604020202020204" pitchFamily="34" charset="0"/>
              <a:cs typeface="Arial" panose="020B0604020202020204" pitchFamily="34" charset="0"/>
            </a:endParaRPr>
          </a:p>
        </p:txBody>
      </p:sp>
      <p:sp>
        <p:nvSpPr>
          <p:cNvPr id="35" name="Right Arrow 34"/>
          <p:cNvSpPr/>
          <p:nvPr/>
        </p:nvSpPr>
        <p:spPr>
          <a:xfrm>
            <a:off x="2774950" y="5043340"/>
            <a:ext cx="6330950" cy="866738"/>
          </a:xfrm>
          <a:prstGeom prst="rightArrow">
            <a:avLst/>
          </a:prstGeom>
          <a:solidFill>
            <a:srgbClr val="F15A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rot="10800000">
            <a:off x="3998360" y="4721871"/>
            <a:ext cx="1482005" cy="388683"/>
          </a:xfrm>
          <a:prstGeom prst="down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2049118" y="5109727"/>
            <a:ext cx="1114154"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a:solidFill>
                  <a:schemeClr val="bg1"/>
                </a:solidFill>
                <a:latin typeface="Arial" panose="020B0604020202020204" pitchFamily="34" charset="0"/>
                <a:cs typeface="Arial" panose="020B0604020202020204" pitchFamily="34" charset="0"/>
              </a:rPr>
              <a:t>СБОР</a:t>
            </a:r>
            <a:endParaRPr lang="en-US" sz="2000" dirty="0">
              <a:solidFill>
                <a:schemeClr val="bg1"/>
              </a:solidFill>
              <a:latin typeface="Arial" panose="020B0604020202020204" pitchFamily="34" charset="0"/>
              <a:cs typeface="Arial" panose="020B0604020202020204" pitchFamily="34" charset="0"/>
            </a:endParaRPr>
          </a:p>
        </p:txBody>
      </p:sp>
      <p:sp>
        <p:nvSpPr>
          <p:cNvPr id="42" name="Rounded Rectangle 41"/>
          <p:cNvSpPr/>
          <p:nvPr/>
        </p:nvSpPr>
        <p:spPr>
          <a:xfrm>
            <a:off x="3560735" y="5109729"/>
            <a:ext cx="2144359"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dirty="0">
                <a:solidFill>
                  <a:schemeClr val="bg1"/>
                </a:solidFill>
                <a:latin typeface="Arial" panose="020B0604020202020204" pitchFamily="34" charset="0"/>
                <a:cs typeface="Arial" panose="020B0604020202020204" pitchFamily="34" charset="0"/>
              </a:rPr>
              <a:t>ФИЛЬТРАЦИЯ</a:t>
            </a:r>
          </a:p>
        </p:txBody>
      </p:sp>
      <p:sp>
        <p:nvSpPr>
          <p:cNvPr id="44" name="Rounded Rectangle 43"/>
          <p:cNvSpPr/>
          <p:nvPr/>
        </p:nvSpPr>
        <p:spPr>
          <a:xfrm>
            <a:off x="6049981" y="5120227"/>
            <a:ext cx="2243699"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dirty="0">
                <a:solidFill>
                  <a:schemeClr val="bg1"/>
                </a:solidFill>
                <a:latin typeface="Arial" panose="020B0604020202020204" pitchFamily="34" charset="0"/>
                <a:cs typeface="Arial" panose="020B0604020202020204" pitchFamily="34" charset="0"/>
              </a:rPr>
              <a:t>ГРУППИРОВКА</a:t>
            </a:r>
          </a:p>
        </p:txBody>
      </p:sp>
      <p:sp>
        <p:nvSpPr>
          <p:cNvPr id="45" name="Rounded Rectangle 44"/>
          <p:cNvSpPr/>
          <p:nvPr/>
        </p:nvSpPr>
        <p:spPr>
          <a:xfrm>
            <a:off x="8633026" y="5109728"/>
            <a:ext cx="1479176"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dirty="0">
                <a:solidFill>
                  <a:schemeClr val="bg1"/>
                </a:solidFill>
                <a:latin typeface="Arial" panose="020B0604020202020204" pitchFamily="34" charset="0"/>
                <a:cs typeface="Arial" panose="020B0604020202020204" pitchFamily="34" charset="0"/>
              </a:rPr>
              <a:t>ЗАПУСК</a:t>
            </a:r>
          </a:p>
        </p:txBody>
      </p:sp>
      <p:pic>
        <p:nvPicPr>
          <p:cNvPr id="37" name="Picture 34" descr="https://commsoft.ru/wp-content/uploads/2019/12/teamcit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5670" y="4509155"/>
            <a:ext cx="1124237" cy="11242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a:off x="4657723" y="4658645"/>
            <a:ext cx="2428875" cy="63224"/>
          </a:xfrm>
          <a:prstGeom prst="rect">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rot="10800000">
            <a:off x="6275292" y="4721870"/>
            <a:ext cx="1482005" cy="388683"/>
          </a:xfrm>
          <a:prstGeom prst="downArrow">
            <a:avLst/>
          </a:prstGeom>
          <a:solidFill>
            <a:srgbClr val="EA582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descr="Java logo.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551" y="4056065"/>
            <a:ext cx="842933" cy="154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547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2</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39497"/>
            <a:ext cx="5975482" cy="707886"/>
          </a:xfrm>
          <a:prstGeom prst="rect">
            <a:avLst/>
          </a:prstGeom>
          <a:noFill/>
        </p:spPr>
        <p:txBody>
          <a:bodyPr wrap="none" rtlCol="0">
            <a:spAutoFit/>
          </a:bodyPr>
          <a:lstStyle/>
          <a:p>
            <a:r>
              <a:rPr lang="az-Cyrl-AZ" sz="4000" b="1" dirty="0">
                <a:solidFill>
                  <a:srgbClr val="30384B"/>
                </a:solidFill>
                <a:latin typeface="Arial" panose="020B0604020202020204" pitchFamily="34" charset="0"/>
                <a:ea typeface="Tahoma" panose="020B0604030504040204" pitchFamily="34" charset="0"/>
                <a:cs typeface="Arial" panose="020B0604020202020204" pitchFamily="34" charset="0"/>
              </a:rPr>
              <a:t>С чего все начиналось</a:t>
            </a:r>
          </a:p>
        </p:txBody>
      </p:sp>
      <p:sp>
        <p:nvSpPr>
          <p:cNvPr id="6" name="Rectangle 5">
            <a:extLst>
              <a:ext uri="{FF2B5EF4-FFF2-40B4-BE49-F238E27FC236}">
                <a16:creationId xmlns:a16="http://schemas.microsoft.com/office/drawing/2014/main" id="{96E983D8-A5F8-4EFE-852C-475556AC13DC}"/>
              </a:ext>
            </a:extLst>
          </p:cNvPr>
          <p:cNvSpPr/>
          <p:nvPr/>
        </p:nvSpPr>
        <p:spPr>
          <a:xfrm>
            <a:off x="980103" y="117177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981F52-39C5-4D08-8CF1-0C2EAA23B3D1}"/>
              </a:ext>
            </a:extLst>
          </p:cNvPr>
          <p:cNvSpPr txBox="1"/>
          <p:nvPr/>
        </p:nvSpPr>
        <p:spPr>
          <a:xfrm>
            <a:off x="980103" y="1661596"/>
            <a:ext cx="9794001" cy="2862322"/>
          </a:xfrm>
          <a:prstGeom prst="rect">
            <a:avLst/>
          </a:prstGeom>
          <a:noFill/>
        </p:spPr>
        <p:txBody>
          <a:bodyPr wrap="square" rtlCol="0">
            <a:spAutoFit/>
          </a:bodyPr>
          <a:lstStyle/>
          <a:p>
            <a:pPr marL="342900" indent="-342900">
              <a:lnSpc>
                <a:spcPct val="200000"/>
              </a:lnSpc>
              <a:buClr>
                <a:srgbClr val="F15A22"/>
              </a:buClr>
              <a:buFont typeface="Arial" panose="020B0604020202020204" pitchFamily="34" charset="0"/>
              <a:buChar char="•"/>
            </a:pPr>
            <a:r>
              <a:rPr lang="az-Cyrl-AZ" sz="3000" dirty="0">
                <a:latin typeface="Arial" panose="020B0604020202020204" pitchFamily="34" charset="0"/>
                <a:ea typeface="Tahoma" panose="020B0604030504040204" pitchFamily="34" charset="0"/>
                <a:cs typeface="Arial" panose="020B0604020202020204" pitchFamily="34" charset="0"/>
              </a:rPr>
              <a:t>Автоматизация тестирования с</a:t>
            </a:r>
            <a:r>
              <a:rPr lang="ru-RU" sz="3000" dirty="0">
                <a:latin typeface="Arial" panose="020B0604020202020204" pitchFamily="34" charset="0"/>
                <a:ea typeface="Tahoma" panose="020B0604030504040204" pitchFamily="34" charset="0"/>
                <a:cs typeface="Arial" panose="020B0604020202020204" pitchFamily="34" charset="0"/>
              </a:rPr>
              <a:t>тарого проекта</a:t>
            </a:r>
            <a:endParaRPr lang="en-US" sz="3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ru-RU" sz="3000" dirty="0">
                <a:latin typeface="Arial" panose="020B0604020202020204" pitchFamily="34" charset="0"/>
                <a:ea typeface="Tahoma" panose="020B0604030504040204" pitchFamily="34" charset="0"/>
                <a:cs typeface="Arial" panose="020B0604020202020204" pitchFamily="34" charset="0"/>
              </a:rPr>
              <a:t>Более тысячи ручных тест кейсов на проверку </a:t>
            </a:r>
            <a:r>
              <a:rPr lang="en-US" sz="3000" dirty="0">
                <a:latin typeface="Arial" panose="020B0604020202020204" pitchFamily="34" charset="0"/>
                <a:ea typeface="Tahoma" panose="020B0604030504040204" pitchFamily="34" charset="0"/>
                <a:cs typeface="Arial" panose="020B0604020202020204" pitchFamily="34" charset="0"/>
              </a:rPr>
              <a:t>GUI</a:t>
            </a:r>
            <a:endParaRPr lang="ru-RU" sz="30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en-US" sz="3000" dirty="0">
                <a:latin typeface="Arial" panose="020B0604020202020204" pitchFamily="34" charset="0"/>
                <a:ea typeface="Tahoma" panose="020B0604030504040204" pitchFamily="34" charset="0"/>
                <a:cs typeface="Arial" panose="020B0604020202020204" pitchFamily="34" charset="0"/>
              </a:rPr>
              <a:t>Cucumber</a:t>
            </a:r>
            <a:r>
              <a:rPr lang="ru-RU" sz="3000" dirty="0">
                <a:latin typeface="Arial" panose="020B0604020202020204" pitchFamily="34" charset="0"/>
                <a:ea typeface="Tahoma" panose="020B0604030504040204" pitchFamily="34" charset="0"/>
                <a:cs typeface="Arial" panose="020B0604020202020204" pitchFamily="34" charset="0"/>
              </a:rPr>
              <a:t> как требование заказчика</a:t>
            </a:r>
            <a:endParaRPr lang="en-US" sz="3000" dirty="0">
              <a:latin typeface="Arial" panose="020B0604020202020204" pitchFamily="34" charset="0"/>
              <a:ea typeface="Tahoma" panose="020B0604030504040204" pitchFamily="34" charset="0"/>
              <a:cs typeface="Arial" panose="020B0604020202020204" pitchFamily="34" charset="0"/>
            </a:endParaRPr>
          </a:p>
        </p:txBody>
      </p:sp>
      <p:grpSp>
        <p:nvGrpSpPr>
          <p:cNvPr id="14" name="Group 13"/>
          <p:cNvGrpSpPr/>
          <p:nvPr/>
        </p:nvGrpSpPr>
        <p:grpSpPr>
          <a:xfrm>
            <a:off x="10704013" y="21463"/>
            <a:ext cx="1365324" cy="985790"/>
            <a:chOff x="0" y="0"/>
            <a:chExt cx="3660130" cy="2642859"/>
          </a:xfrm>
        </p:grpSpPr>
        <p:sp>
          <p:nvSpPr>
            <p:cNvPr id="15"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6"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7"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8"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9"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0"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1"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2"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3"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4"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5"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6"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7"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pic>
          <p:nvPicPr>
            <p:cNvPr id="28" name="Picture 27"/>
            <p:cNvPicPr/>
            <p:nvPr/>
          </p:nvPicPr>
          <p:blipFill>
            <a:blip r:embed="rId3"/>
            <a:stretch>
              <a:fillRect/>
            </a:stretch>
          </p:blipFill>
          <p:spPr>
            <a:xfrm>
              <a:off x="1186853" y="292066"/>
              <a:ext cx="1347216" cy="1548384"/>
            </a:xfrm>
            <a:prstGeom prst="rect">
              <a:avLst/>
            </a:prstGeom>
          </p:spPr>
        </p:pic>
        <p:pic>
          <p:nvPicPr>
            <p:cNvPr id="29" name="Picture 28"/>
            <p:cNvPicPr/>
            <p:nvPr/>
          </p:nvPicPr>
          <p:blipFill>
            <a:blip r:embed="rId3"/>
            <a:stretch>
              <a:fillRect/>
            </a:stretch>
          </p:blipFill>
          <p:spPr>
            <a:xfrm>
              <a:off x="1186853" y="292066"/>
              <a:ext cx="1347216" cy="1548384"/>
            </a:xfrm>
            <a:prstGeom prst="rect">
              <a:avLst/>
            </a:prstGeom>
          </p:spPr>
        </p:pic>
        <p:sp>
          <p:nvSpPr>
            <p:cNvPr id="30"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1"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2"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3"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4"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94036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5280" y="1874521"/>
            <a:ext cx="11521758" cy="4404360"/>
          </a:xfrm>
          <a:prstGeom prst="round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20</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9705349"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Используемые сейчас конфигурации</a:t>
            </a: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9625264"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Создание и актуализация тест кейсов в </a:t>
            </a:r>
            <a:r>
              <a:rPr lang="en-US" sz="3000" b="1"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3000" b="1"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endPar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3"/>
            <a:stretch>
              <a:fillRect/>
            </a:stretch>
          </p:blipFill>
          <p:spPr>
            <a:xfrm>
              <a:off x="1186853" y="292066"/>
              <a:ext cx="1347216" cy="1548384"/>
            </a:xfrm>
            <a:prstGeom prst="rect">
              <a:avLst/>
            </a:prstGeom>
          </p:spPr>
        </p:pic>
        <p:pic>
          <p:nvPicPr>
            <p:cNvPr id="24" name="Picture 23"/>
            <p:cNvPicPr/>
            <p:nvPr/>
          </p:nvPicPr>
          <p:blipFill>
            <a:blip r:embed="rId3"/>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pic>
        <p:nvPicPr>
          <p:cNvPr id="35" name="Picture 4" descr="Java logo.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864" y="4261671"/>
            <a:ext cx="841035" cy="15422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8" descr="https://3.bp.blogspot.com/-QrnnVJMqmLw/WcSkZdPaDEI/AAAAAAAAUcI/ZZAFiL942_EUFkz7c1JxI6s6lGd_LHy6ACLcBGAs/s1600/junit5-bann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1811" y="4313588"/>
            <a:ext cx="2163475" cy="6609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2" descr="https://ittesttriangle.files.wordpress.com/2014/12/atlassian-jira-blu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9475" y="4201864"/>
            <a:ext cx="1474812" cy="698077"/>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714375" y="2014570"/>
            <a:ext cx="10770026" cy="1900205"/>
          </a:xfrm>
          <a:prstGeom prst="roundRect">
            <a:avLst/>
          </a:prstGeom>
          <a:solidFill>
            <a:schemeClr val="bg1">
              <a:lumMod val="6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180000">
              <a:lnSpc>
                <a:spcPts val="4500"/>
              </a:lnSpc>
              <a:buClr>
                <a:srgbClr val="F15A22"/>
              </a:buClr>
              <a:buFont typeface="Arial" panose="020B0604020202020204" pitchFamily="34" charset="0"/>
              <a:buChar char="•"/>
            </a:pPr>
            <a:r>
              <a:rPr lang="ru-RU" sz="2400" dirty="0">
                <a:solidFill>
                  <a:srgbClr val="30384B"/>
                </a:solidFill>
                <a:latin typeface="Arial" panose="020B0604020202020204" pitchFamily="34" charset="0"/>
                <a:cs typeface="Arial" panose="020B0604020202020204" pitchFamily="34" charset="0"/>
              </a:rPr>
              <a:t>Сбор </a:t>
            </a:r>
            <a:r>
              <a:rPr lang="en-US" sz="2400" dirty="0">
                <a:solidFill>
                  <a:srgbClr val="30384B"/>
                </a:solidFill>
                <a:latin typeface="Arial" panose="020B0604020202020204" pitchFamily="34" charset="0"/>
                <a:cs typeface="Arial" panose="020B0604020202020204" pitchFamily="34" charset="0"/>
              </a:rPr>
              <a:t>JUnit5 </a:t>
            </a:r>
            <a:r>
              <a:rPr lang="az-Cyrl-AZ" sz="2400" dirty="0">
                <a:solidFill>
                  <a:srgbClr val="30384B"/>
                </a:solidFill>
                <a:latin typeface="Arial" panose="020B0604020202020204" pitchFamily="34" charset="0"/>
                <a:cs typeface="Arial" panose="020B0604020202020204" pitchFamily="34" charset="0"/>
              </a:rPr>
              <a:t>тестов из </a:t>
            </a:r>
            <a:r>
              <a:rPr lang="en-US" sz="2400" dirty="0">
                <a:solidFill>
                  <a:srgbClr val="30384B"/>
                </a:solidFill>
                <a:latin typeface="Arial" panose="020B0604020202020204" pitchFamily="34" charset="0"/>
                <a:cs typeface="Arial" panose="020B0604020202020204" pitchFamily="34" charset="0"/>
              </a:rPr>
              <a:t>Java</a:t>
            </a:r>
            <a:r>
              <a:rPr lang="ru-RU" sz="2400" dirty="0">
                <a:solidFill>
                  <a:srgbClr val="30384B"/>
                </a:solidFill>
                <a:latin typeface="Arial" panose="020B0604020202020204" pitchFamily="34" charset="0"/>
                <a:cs typeface="Arial" panose="020B0604020202020204" pitchFamily="34" charset="0"/>
              </a:rPr>
              <a:t> кода</a:t>
            </a:r>
            <a:r>
              <a:rPr lang="en-US" sz="2400" dirty="0">
                <a:solidFill>
                  <a:srgbClr val="30384B"/>
                </a:solidFill>
                <a:latin typeface="Arial" panose="020B0604020202020204" pitchFamily="34" charset="0"/>
                <a:cs typeface="Arial" panose="020B0604020202020204" pitchFamily="34" charset="0"/>
              </a:rPr>
              <a:t> </a:t>
            </a:r>
            <a:r>
              <a:rPr lang="az-Cyrl-AZ" sz="2400" dirty="0">
                <a:solidFill>
                  <a:srgbClr val="30384B"/>
                </a:solidFill>
                <a:latin typeface="Arial" panose="020B0604020202020204" pitchFamily="34" charset="0"/>
                <a:cs typeface="Arial" panose="020B0604020202020204" pitchFamily="34" charset="0"/>
              </a:rPr>
              <a:t>с аннотациями и комментариями</a:t>
            </a:r>
            <a:endParaRPr lang="en-US" sz="2400" dirty="0">
              <a:solidFill>
                <a:srgbClr val="30384B"/>
              </a:solidFill>
              <a:latin typeface="Arial" panose="020B0604020202020204" pitchFamily="34" charset="0"/>
              <a:ea typeface="Tahoma" panose="020B0604030504040204" pitchFamily="34" charset="0"/>
              <a:cs typeface="Arial" panose="020B0604020202020204" pitchFamily="34" charset="0"/>
            </a:endParaRPr>
          </a:p>
          <a:p>
            <a:pPr marL="342900" indent="-180000">
              <a:lnSpc>
                <a:spcPts val="4500"/>
              </a:lnSpc>
              <a:buClr>
                <a:srgbClr val="F15A22"/>
              </a:buClr>
              <a:buFont typeface="Arial" panose="020B0604020202020204" pitchFamily="34" charset="0"/>
              <a:buChar char="•"/>
            </a:pPr>
            <a:r>
              <a:rPr lang="az-Cyrl-AZ" sz="2400" dirty="0">
                <a:solidFill>
                  <a:srgbClr val="30384B"/>
                </a:solidFill>
                <a:latin typeface="Arial" panose="020B0604020202020204" pitchFamily="34" charset="0"/>
                <a:ea typeface="Tahoma" panose="020B0604030504040204" pitchFamily="34" charset="0"/>
                <a:cs typeface="Arial" panose="020B0604020202020204" pitchFamily="34" charset="0"/>
              </a:rPr>
              <a:t>Создание и актуализация тесткейсов в</a:t>
            </a:r>
            <a:r>
              <a:rPr lang="ru-RU" sz="2400" dirty="0">
                <a:solidFill>
                  <a:srgbClr val="30384B"/>
                </a:solidFill>
                <a:latin typeface="Arial" panose="020B0604020202020204" pitchFamily="34" charset="0"/>
                <a:ea typeface="Tahoma" panose="020B0604030504040204" pitchFamily="34" charset="0"/>
                <a:cs typeface="Arial" panose="020B0604020202020204" pitchFamily="34" charset="0"/>
              </a:rPr>
              <a:t> </a:t>
            </a:r>
            <a:r>
              <a:rPr lang="en-US" sz="2400"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2400"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endParaRPr lang="en-US" sz="2400" dirty="0">
              <a:solidFill>
                <a:srgbClr val="30384B"/>
              </a:solidFill>
              <a:latin typeface="Arial" panose="020B0604020202020204" pitchFamily="34" charset="0"/>
              <a:cs typeface="Arial" panose="020B0604020202020204" pitchFamily="34" charset="0"/>
            </a:endParaRPr>
          </a:p>
        </p:txBody>
      </p:sp>
      <p:sp>
        <p:nvSpPr>
          <p:cNvPr id="42" name="Right Arrow 41"/>
          <p:cNvSpPr/>
          <p:nvPr/>
        </p:nvSpPr>
        <p:spPr>
          <a:xfrm>
            <a:off x="4819650" y="5043340"/>
            <a:ext cx="1752600" cy="866738"/>
          </a:xfrm>
          <a:prstGeom prst="rightArrow">
            <a:avLst/>
          </a:prstGeom>
          <a:solidFill>
            <a:srgbClr val="F15A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217873" y="5109727"/>
            <a:ext cx="2709450"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dirty="0">
                <a:solidFill>
                  <a:schemeClr val="bg1"/>
                </a:solidFill>
                <a:latin typeface="Arial" panose="020B0604020202020204" pitchFamily="34" charset="0"/>
                <a:cs typeface="Arial" panose="020B0604020202020204" pitchFamily="34" charset="0"/>
              </a:rPr>
              <a:t>СБОР ДАННЫХ ИЗ АВТОТЕСТОВ</a:t>
            </a:r>
            <a:endParaRPr lang="en-US" sz="2000" dirty="0">
              <a:solidFill>
                <a:schemeClr val="bg1"/>
              </a:solidFill>
              <a:latin typeface="Arial" panose="020B0604020202020204" pitchFamily="34" charset="0"/>
              <a:cs typeface="Arial" panose="020B0604020202020204" pitchFamily="34" charset="0"/>
            </a:endParaRPr>
          </a:p>
        </p:txBody>
      </p:sp>
      <p:sp>
        <p:nvSpPr>
          <p:cNvPr id="45" name="Rounded Rectangle 44"/>
          <p:cNvSpPr/>
          <p:nvPr/>
        </p:nvSpPr>
        <p:spPr>
          <a:xfrm>
            <a:off x="6448425" y="5109728"/>
            <a:ext cx="3663777" cy="706151"/>
          </a:xfrm>
          <a:prstGeom prst="roundRect">
            <a:avLst/>
          </a:prstGeom>
          <a:solidFill>
            <a:schemeClr val="tx1">
              <a:lumMod val="90000"/>
              <a:lumOff val="10000"/>
              <a:alpha val="70000"/>
            </a:schemeClr>
          </a:solidFill>
          <a:ln>
            <a:solidFill>
              <a:srgbClr val="F15A2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2000" dirty="0">
                <a:solidFill>
                  <a:schemeClr val="bg1"/>
                </a:solidFill>
                <a:latin typeface="Arial" panose="020B0604020202020204" pitchFamily="34" charset="0"/>
                <a:cs typeface="Arial" panose="020B0604020202020204" pitchFamily="34" charset="0"/>
              </a:rPr>
              <a:t>СОЗДАНИЕ/ОБНОВЛЕНИЕ ТЕСТ КЕЙСОВ</a:t>
            </a:r>
          </a:p>
        </p:txBody>
      </p:sp>
    </p:spTree>
    <p:extLst>
      <p:ext uri="{BB962C8B-B14F-4D97-AF65-F5344CB8AC3E}">
        <p14:creationId xmlns:p14="http://schemas.microsoft.com/office/powerpoint/2010/main" val="859000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ru-RU" b="1" dirty="0">
                <a:solidFill>
                  <a:srgbClr val="F15A22"/>
                </a:solidFill>
                <a:latin typeface="Arial" panose="020B0604020202020204" pitchFamily="34" charset="0"/>
                <a:ea typeface="Tahoma" panose="020B0604030504040204" pitchFamily="34" charset="0"/>
                <a:cs typeface="Arial" panose="020B0604020202020204" pitchFamily="34" charset="0"/>
              </a:rPr>
              <a:t>21</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8700780"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Создание тест кейсов в </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4000" b="1"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endPar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1011624"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Тест</a:t>
            </a: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5"/>
            <a:stretch>
              <a:fillRect/>
            </a:stretch>
          </p:blipFill>
          <p:spPr>
            <a:xfrm>
              <a:off x="1186853" y="292066"/>
              <a:ext cx="1347216" cy="1548384"/>
            </a:xfrm>
            <a:prstGeom prst="rect">
              <a:avLst/>
            </a:prstGeom>
          </p:spPr>
        </p:pic>
        <p:pic>
          <p:nvPicPr>
            <p:cNvPr id="24" name="Picture 23"/>
            <p:cNvPicPr/>
            <p:nvPr/>
          </p:nvPicPr>
          <p:blipFill>
            <a:blip r:embed="rId5"/>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pic>
        <p:nvPicPr>
          <p:cNvPr id="3" name="code_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103" y="1880207"/>
            <a:ext cx="10876935" cy="4183654"/>
          </a:xfrm>
          <a:prstGeom prst="rect">
            <a:avLst/>
          </a:prstGeom>
        </p:spPr>
      </p:pic>
    </p:spTree>
    <p:extLst>
      <p:ext uri="{BB962C8B-B14F-4D97-AF65-F5344CB8AC3E}">
        <p14:creationId xmlns:p14="http://schemas.microsoft.com/office/powerpoint/2010/main" val="40254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22</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8700780"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Создание тест кейсов в </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4000" b="1"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endPar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4073038"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Файл конфигурации</a:t>
            </a: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5"/>
            <a:stretch>
              <a:fillRect/>
            </a:stretch>
          </p:blipFill>
          <p:spPr>
            <a:xfrm>
              <a:off x="1186853" y="292066"/>
              <a:ext cx="1347216" cy="1548384"/>
            </a:xfrm>
            <a:prstGeom prst="rect">
              <a:avLst/>
            </a:prstGeom>
          </p:spPr>
        </p:pic>
        <p:pic>
          <p:nvPicPr>
            <p:cNvPr id="24" name="Picture 23"/>
            <p:cNvPicPr/>
            <p:nvPr/>
          </p:nvPicPr>
          <p:blipFill>
            <a:blip r:embed="rId5"/>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pic>
        <p:nvPicPr>
          <p:cNvPr id="4" name="config_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102" y="1900807"/>
            <a:ext cx="10876935" cy="4183654"/>
          </a:xfrm>
          <a:prstGeom prst="rect">
            <a:avLst/>
          </a:prstGeom>
        </p:spPr>
      </p:pic>
    </p:spTree>
    <p:extLst>
      <p:ext uri="{BB962C8B-B14F-4D97-AF65-F5344CB8AC3E}">
        <p14:creationId xmlns:p14="http://schemas.microsoft.com/office/powerpoint/2010/main" val="323150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23</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8700780"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Создание тест кейсов в </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Jira </a:t>
            </a:r>
            <a:r>
              <a:rPr lang="en-US" sz="4000" b="1" dirty="0" err="1">
                <a:solidFill>
                  <a:srgbClr val="30384B"/>
                </a:solidFill>
                <a:latin typeface="Arial" panose="020B0604020202020204" pitchFamily="34" charset="0"/>
                <a:ea typeface="Tahoma" panose="020B0604030504040204" pitchFamily="34" charset="0"/>
                <a:cs typeface="Arial" panose="020B0604020202020204" pitchFamily="34" charset="0"/>
              </a:rPr>
              <a:t>XRay</a:t>
            </a:r>
            <a:endPar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3808800"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Запуск и результат</a:t>
            </a: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5"/>
            <a:stretch>
              <a:fillRect/>
            </a:stretch>
          </p:blipFill>
          <p:spPr>
            <a:xfrm>
              <a:off x="1186853" y="292066"/>
              <a:ext cx="1347216" cy="1548384"/>
            </a:xfrm>
            <a:prstGeom prst="rect">
              <a:avLst/>
            </a:prstGeom>
          </p:spPr>
        </p:pic>
        <p:pic>
          <p:nvPicPr>
            <p:cNvPr id="24" name="Picture 23"/>
            <p:cNvPicPr/>
            <p:nvPr/>
          </p:nvPicPr>
          <p:blipFill>
            <a:blip r:embed="rId5"/>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pic>
        <p:nvPicPr>
          <p:cNvPr id="6" name="resul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1956" y="1881188"/>
            <a:ext cx="10911328" cy="4196883"/>
          </a:xfrm>
          <a:prstGeom prst="rect">
            <a:avLst/>
          </a:prstGeom>
        </p:spPr>
      </p:pic>
    </p:spTree>
    <p:extLst>
      <p:ext uri="{BB962C8B-B14F-4D97-AF65-F5344CB8AC3E}">
        <p14:creationId xmlns:p14="http://schemas.microsoft.com/office/powerpoint/2010/main" val="12724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24</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3260829" cy="707886"/>
          </a:xfrm>
          <a:prstGeom prst="rect">
            <a:avLst/>
          </a:prstGeom>
          <a:noFill/>
        </p:spPr>
        <p:txBody>
          <a:bodyPr wrap="none" rtlCol="0">
            <a:spAutoFit/>
          </a:bodyPr>
          <a:lstStyle/>
          <a:p>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Switchboard</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FB981F52-39C5-4D08-8CF1-0C2EAA23B3D1}"/>
              </a:ext>
            </a:extLst>
          </p:cNvPr>
          <p:cNvSpPr txBox="1"/>
          <p:nvPr/>
        </p:nvSpPr>
        <p:spPr>
          <a:xfrm>
            <a:off x="980102" y="1817949"/>
            <a:ext cx="10023177" cy="2677656"/>
          </a:xfrm>
          <a:prstGeom prst="rect">
            <a:avLst/>
          </a:prstGeom>
          <a:noFill/>
        </p:spPr>
        <p:txBody>
          <a:bodyPr wrap="square" rtlCol="0">
            <a:spAutoFit/>
          </a:bodyPr>
          <a:lstStyle/>
          <a:p>
            <a:pPr marL="342900" indent="-342900">
              <a:lnSpc>
                <a:spcPct val="20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Гибкий</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Расширяемый</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en-US" sz="2800" dirty="0">
                <a:latin typeface="Arial" panose="020B0604020202020204" pitchFamily="34" charset="0"/>
                <a:ea typeface="Tahoma" panose="020B0604030504040204" pitchFamily="34" charset="0"/>
                <a:cs typeface="Arial" panose="020B0604020202020204" pitchFamily="34" charset="0"/>
              </a:rPr>
              <a:t>Open Source!</a:t>
            </a:r>
          </a:p>
        </p:txBody>
      </p:sp>
      <p:pic>
        <p:nvPicPr>
          <p:cNvPr id="138" name="Picture 2" descr="http://qrcoder.ru/code/?https%3A%2F%2Fgithub.com%2FDevexperts%2FSwitchboard&amp;4&a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3498" y="1703649"/>
            <a:ext cx="2790903" cy="2790903"/>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3790245E-A2B9-4103-BACA-F059AB5CEF52}"/>
              </a:ext>
            </a:extLst>
          </p:cNvPr>
          <p:cNvSpPr txBox="1"/>
          <p:nvPr/>
        </p:nvSpPr>
        <p:spPr>
          <a:xfrm>
            <a:off x="872865" y="1050125"/>
            <a:ext cx="8112990"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инструмент для управления автотестами</a:t>
            </a:r>
          </a:p>
        </p:txBody>
      </p:sp>
      <p:sp>
        <p:nvSpPr>
          <p:cNvPr id="141" name="Rectangle 140">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142" name="Rectangle 141"/>
          <p:cNvSpPr/>
          <p:nvPr/>
        </p:nvSpPr>
        <p:spPr>
          <a:xfrm>
            <a:off x="6095970" y="4530195"/>
            <a:ext cx="5942652" cy="954107"/>
          </a:xfrm>
          <a:prstGeom prst="rect">
            <a:avLst/>
          </a:prstGeom>
        </p:spPr>
        <p:txBody>
          <a:bodyPr wrap="none">
            <a:spAutoFit/>
          </a:bodyPr>
          <a:lstStyle/>
          <a:p>
            <a:pPr>
              <a:lnSpc>
                <a:spcPct val="200000"/>
              </a:lnSpc>
              <a:buClr>
                <a:srgbClr val="F15A22"/>
              </a:buClr>
            </a:pPr>
            <a:r>
              <a:rPr lang="en-US" sz="2800" dirty="0">
                <a:latin typeface="Arial" panose="020B0604020202020204" pitchFamily="34" charset="0"/>
                <a:cs typeface="Arial" panose="020B0604020202020204" pitchFamily="34" charset="0"/>
                <a:hlinkClick r:id="rId4"/>
              </a:rPr>
              <a:t>github.com/Devexperts/Switchboard</a:t>
            </a:r>
            <a:endParaRPr lang="en-US" sz="2800" dirty="0">
              <a:latin typeface="Arial" panose="020B0604020202020204" pitchFamily="34" charset="0"/>
              <a:ea typeface="Tahoma" panose="020B0604030504040204" pitchFamily="34" charset="0"/>
              <a:cs typeface="Arial" panose="020B0604020202020204" pitchFamily="34" charset="0"/>
            </a:endParaRPr>
          </a:p>
        </p:txBody>
      </p:sp>
      <p:grpSp>
        <p:nvGrpSpPr>
          <p:cNvPr id="9" name="Group 8"/>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5"/>
            <a:stretch>
              <a:fillRect/>
            </a:stretch>
          </p:blipFill>
          <p:spPr>
            <a:xfrm>
              <a:off x="1186853" y="292066"/>
              <a:ext cx="1347216" cy="1548384"/>
            </a:xfrm>
            <a:prstGeom prst="rect">
              <a:avLst/>
            </a:prstGeom>
          </p:spPr>
        </p:pic>
        <p:pic>
          <p:nvPicPr>
            <p:cNvPr id="24" name="Picture 23"/>
            <p:cNvPicPr/>
            <p:nvPr/>
          </p:nvPicPr>
          <p:blipFill>
            <a:blip r:embed="rId5"/>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5631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384B"/>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081EAD0-2C09-4CF3-AA43-D6A24A67F5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6926" y="725406"/>
            <a:ext cx="2581275" cy="885825"/>
          </a:xfrm>
          <a:prstGeom prst="rect">
            <a:avLst/>
          </a:prstGeom>
        </p:spPr>
      </p:pic>
      <p:sp>
        <p:nvSpPr>
          <p:cNvPr id="23" name="Subtitle 2">
            <a:extLst>
              <a:ext uri="{FF2B5EF4-FFF2-40B4-BE49-F238E27FC236}">
                <a16:creationId xmlns:a16="http://schemas.microsoft.com/office/drawing/2014/main" id="{05FC4623-3093-4359-8851-DD247562FDC8}"/>
              </a:ext>
            </a:extLst>
          </p:cNvPr>
          <p:cNvSpPr txBox="1">
            <a:spLocks/>
          </p:cNvSpPr>
          <p:nvPr/>
        </p:nvSpPr>
        <p:spPr>
          <a:xfrm>
            <a:off x="2571579" y="6328166"/>
            <a:ext cx="7375095" cy="3613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40000">
              <a:lnSpc>
                <a:spcPct val="70000"/>
              </a:lnSpc>
              <a:spcBef>
                <a:spcPts val="0"/>
              </a:spcBef>
              <a:buNone/>
            </a:pPr>
            <a:r>
              <a:rPr lang="en-US" baseline="30000" dirty="0">
                <a:solidFill>
                  <a:schemeClr val="bg1"/>
                </a:solidFill>
                <a:latin typeface="Arial" panose="020B0604020202020204" pitchFamily="34" charset="0"/>
                <a:ea typeface="Tahom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devexperts</a:t>
            </a:r>
            <a:r>
              <a:rPr lang="en-US" baseline="30000"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a:t>
            </a:r>
            <a:r>
              <a:rPr lang="en-US" baseline="30000" dirty="0">
                <a:solidFill>
                  <a:schemeClr val="bg1"/>
                </a:solidFill>
                <a:latin typeface="Arial" panose="020B0604020202020204" pitchFamily="34" charset="0"/>
                <a:ea typeface="Tahom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t>
            </a:r>
            <a:r>
              <a:rPr lang="tr-TR" baseline="30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baseline="30000" dirty="0">
                <a:solidFill>
                  <a:schemeClr val="bg1"/>
                </a:solidFill>
                <a:latin typeface="Arial" panose="020B0604020202020204" pitchFamily="34" charset="0"/>
                <a:ea typeface="Tahoma" panose="020B0604030504040204" pitchFamily="34" charset="0"/>
                <a:cs typeface="Arial" panose="020B0604020202020204" pitchFamily="34" charset="0"/>
              </a:rPr>
              <a:t>|</a:t>
            </a:r>
            <a:r>
              <a:rPr lang="tr-TR" baseline="30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baseline="30000" dirty="0">
                <a:solidFill>
                  <a:schemeClr val="bg1"/>
                </a:solidFill>
                <a:latin typeface="Arial" panose="020B0604020202020204" pitchFamily="34" charset="0"/>
                <a:ea typeface="Tahom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dxfeed.com</a:t>
            </a:r>
            <a:r>
              <a:rPr lang="tr-TR" baseline="30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baseline="30000" dirty="0">
                <a:solidFill>
                  <a:schemeClr val="bg1"/>
                </a:solidFill>
                <a:latin typeface="Arial" panose="020B0604020202020204" pitchFamily="34" charset="0"/>
                <a:ea typeface="Tahoma" panose="020B0604030504040204" pitchFamily="34" charset="0"/>
                <a:cs typeface="Arial" panose="020B0604020202020204" pitchFamily="34" charset="0"/>
              </a:rPr>
              <a:t>|</a:t>
            </a:r>
            <a:r>
              <a:rPr lang="tr-TR" baseline="300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u="sng" baseline="30000" dirty="0">
                <a:solidFill>
                  <a:srgbClr val="143AC9"/>
                </a:solidFill>
                <a:latin typeface="Arial" panose="020B0604020202020204" pitchFamily="34" charset="0"/>
                <a:ea typeface="Tahoma" panose="020B0604030504040204" pitchFamily="34" charset="0"/>
                <a:cs typeface="Arial" panose="020B0604020202020204" pitchFamily="34" charset="0"/>
              </a:rPr>
              <a:t>testfailed.com</a:t>
            </a:r>
            <a:endParaRPr lang="ru-RU" u="sng" dirty="0">
              <a:solidFill>
                <a:srgbClr val="143AC9"/>
              </a:solidFill>
              <a:latin typeface="Arial" panose="020B0604020202020204" pitchFamily="34" charset="0"/>
              <a:ea typeface="Tahoma" panose="020B060403050404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122CFB-717E-494A-82B4-19152C3E978D}"/>
              </a:ext>
            </a:extLst>
          </p:cNvPr>
          <p:cNvSpPr txBox="1"/>
          <p:nvPr/>
        </p:nvSpPr>
        <p:spPr>
          <a:xfrm>
            <a:off x="629194" y="1796892"/>
            <a:ext cx="6573463" cy="707886"/>
          </a:xfrm>
          <a:prstGeom prst="rect">
            <a:avLst/>
          </a:prstGeom>
          <a:noFill/>
        </p:spPr>
        <p:txBody>
          <a:bodyPr wrap="square" rtlCol="0">
            <a:spAutoFit/>
          </a:bodyPr>
          <a:lstStyle/>
          <a:p>
            <a:r>
              <a:rPr lang="az-Cyrl-AZ" sz="4000" dirty="0">
                <a:solidFill>
                  <a:schemeClr val="bg1"/>
                </a:solidFill>
                <a:latin typeface="Arial" panose="020B0604020202020204" pitchFamily="34" charset="0"/>
                <a:ea typeface="Tahoma" panose="020B0604030504040204" pitchFamily="34" charset="0"/>
                <a:cs typeface="Arial" panose="020B0604020202020204" pitchFamily="34" charset="0"/>
              </a:rPr>
              <a:t>Спасибо за </a:t>
            </a:r>
            <a:r>
              <a:rPr lang="ru-RU" sz="4000" dirty="0">
                <a:solidFill>
                  <a:schemeClr val="bg1"/>
                </a:solidFill>
                <a:latin typeface="Arial" panose="020B0604020202020204" pitchFamily="34" charset="0"/>
                <a:ea typeface="Tahoma" panose="020B0604030504040204" pitchFamily="34" charset="0"/>
                <a:cs typeface="Arial" panose="020B0604020202020204" pitchFamily="34" charset="0"/>
              </a:rPr>
              <a:t>внимание!</a:t>
            </a:r>
            <a:endParaRPr lang="tr-TR" sz="40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75896BF2-02AE-4266-9B60-5E00E4AA0148}"/>
              </a:ext>
            </a:extLst>
          </p:cNvPr>
          <p:cNvSpPr/>
          <p:nvPr/>
        </p:nvSpPr>
        <p:spPr>
          <a:xfrm>
            <a:off x="766926" y="2545217"/>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535ADE02-4F22-461F-8376-82DA1C08C060}"/>
              </a:ext>
            </a:extLst>
          </p:cNvPr>
          <p:cNvSpPr txBox="1"/>
          <p:nvPr/>
        </p:nvSpPr>
        <p:spPr>
          <a:xfrm>
            <a:off x="701623" y="2715687"/>
            <a:ext cx="5196535" cy="1846659"/>
          </a:xfrm>
          <a:prstGeom prst="rect">
            <a:avLst/>
          </a:prstGeom>
          <a:noFill/>
        </p:spPr>
        <p:txBody>
          <a:bodyPr wrap="square" rtlCol="0">
            <a:spAutoFit/>
          </a:bodyPr>
          <a:lstStyle/>
          <a:p>
            <a:r>
              <a:rPr lang="ru-RU" sz="3800" dirty="0">
                <a:solidFill>
                  <a:schemeClr val="bg1"/>
                </a:solidFill>
                <a:latin typeface="Arial" panose="020B0604020202020204" pitchFamily="34" charset="0"/>
                <a:ea typeface="Tahoma" panose="020B0604030504040204" pitchFamily="34" charset="0"/>
                <a:cs typeface="Arial" panose="020B0604020202020204" pitchFamily="34" charset="0"/>
              </a:rPr>
              <a:t>Михаил</a:t>
            </a:r>
            <a:r>
              <a:rPr lang="en-US" sz="3800" dirty="0">
                <a:solidFill>
                  <a:schemeClr val="bg1"/>
                </a:solidFill>
                <a:latin typeface="Arial" panose="020B0604020202020204" pitchFamily="34" charset="0"/>
                <a:ea typeface="Tahoma" panose="020B0604030504040204" pitchFamily="34" charset="0"/>
                <a:cs typeface="Arial" panose="020B0604020202020204" pitchFamily="34" charset="0"/>
              </a:rPr>
              <a:t> </a:t>
            </a:r>
            <a:r>
              <a:rPr lang="ru-RU" sz="3800" dirty="0">
                <a:solidFill>
                  <a:schemeClr val="bg1"/>
                </a:solidFill>
                <a:latin typeface="Arial" panose="020B0604020202020204" pitchFamily="34" charset="0"/>
                <a:ea typeface="Tahoma" panose="020B0604030504040204" pitchFamily="34" charset="0"/>
                <a:cs typeface="Arial" panose="020B0604020202020204" pitchFamily="34" charset="0"/>
              </a:rPr>
              <a:t>Ващинский</a:t>
            </a:r>
            <a:endParaRPr lang="en-US" sz="3800" dirty="0">
              <a:solidFill>
                <a:schemeClr val="bg1"/>
              </a:solidFill>
              <a:latin typeface="Arial" panose="020B0604020202020204" pitchFamily="34" charset="0"/>
              <a:ea typeface="Tahoma" panose="020B0604030504040204" pitchFamily="34" charset="0"/>
              <a:cs typeface="Arial" panose="020B0604020202020204" pitchFamily="34" charset="0"/>
            </a:endParaRPr>
          </a:p>
          <a:p>
            <a:r>
              <a:rPr lang="tr-TR" sz="2400" dirty="0">
                <a:solidFill>
                  <a:schemeClr val="bg1"/>
                </a:solidFill>
                <a:latin typeface="Arial" panose="020B0604020202020204" pitchFamily="34" charset="0"/>
                <a:ea typeface="Tahoma" panose="020B0604030504040204" pitchFamily="34" charset="0"/>
                <a:cs typeface="Arial" panose="020B0604020202020204" pitchFamily="34" charset="0"/>
              </a:rPr>
              <a:t>QA Engineer</a:t>
            </a:r>
            <a:endParaRPr lang="ru-RU" sz="2400" dirty="0">
              <a:solidFill>
                <a:schemeClr val="bg1"/>
              </a:solidFill>
              <a:latin typeface="Arial" panose="020B0604020202020204" pitchFamily="34" charset="0"/>
              <a:ea typeface="Tahoma" panose="020B0604030504040204" pitchFamily="34" charset="0"/>
              <a:cs typeface="Arial" panose="020B0604020202020204" pitchFamily="34" charset="0"/>
            </a:endParaRPr>
          </a:p>
          <a:p>
            <a:r>
              <a:rPr lang="en-US" sz="2400" u="sng" dirty="0">
                <a:solidFill>
                  <a:schemeClr val="bg1">
                    <a:lumMod val="95000"/>
                  </a:schemeClr>
                </a:solidFill>
                <a:latin typeface="Arial" panose="020B0604020202020204" pitchFamily="34" charset="0"/>
                <a:cs typeface="Arial" panose="020B0604020202020204" pitchFamily="34" charset="0"/>
              </a:rPr>
              <a:t>vashchinsky@devexperts.com </a:t>
            </a:r>
            <a:endParaRPr lang="tr-TR" sz="2400" dirty="0">
              <a:solidFill>
                <a:schemeClr val="bg1">
                  <a:lumMod val="95000"/>
                </a:schemeClr>
              </a:solidFill>
              <a:latin typeface="Arial" panose="020B0604020202020204" pitchFamily="34" charset="0"/>
              <a:ea typeface="Tahoma" panose="020B0604030504040204" pitchFamily="34" charset="0"/>
              <a:cs typeface="Arial" panose="020B0604020202020204" pitchFamily="34" charset="0"/>
            </a:endParaRPr>
          </a:p>
          <a:p>
            <a:endParaRPr lang="tr-TR"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B086E51-AD1F-4FAB-A119-55CAF4BCF0BA}"/>
              </a:ext>
            </a:extLst>
          </p:cNvPr>
          <p:cNvSpPr txBox="1"/>
          <p:nvPr/>
        </p:nvSpPr>
        <p:spPr>
          <a:xfrm>
            <a:off x="3231240" y="4634756"/>
            <a:ext cx="2708427" cy="523220"/>
          </a:xfrm>
          <a:prstGeom prst="rect">
            <a:avLst/>
          </a:prstGeom>
          <a:noFill/>
        </p:spPr>
        <p:txBody>
          <a:bodyPr wrap="square" rtlCol="0">
            <a:spAutoFit/>
          </a:bodyPr>
          <a:lstStyle/>
          <a:p>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@devexperts</a:t>
            </a:r>
            <a:endParaRPr lang="ru-RU"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CF8A6D-B0D7-4689-BC3C-3FB59B5B6A92}"/>
              </a:ext>
            </a:extLst>
          </p:cNvPr>
          <p:cNvSpPr txBox="1"/>
          <p:nvPr/>
        </p:nvSpPr>
        <p:spPr>
          <a:xfrm>
            <a:off x="3231240" y="5444848"/>
            <a:ext cx="4076974" cy="523220"/>
          </a:xfrm>
          <a:prstGeom prst="rect">
            <a:avLst/>
          </a:prstGeom>
          <a:noFill/>
        </p:spPr>
        <p:txBody>
          <a:bodyPr wrap="square" rtlCol="0">
            <a:spAutoFit/>
          </a:bodyPr>
          <a:lstStyle/>
          <a:p>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@devexperts_global</a:t>
            </a:r>
            <a:endParaRPr lang="ru-RU"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E551E31C-951F-4313-859D-3DEF6C59B7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9740" y="4704401"/>
            <a:ext cx="406504" cy="396425"/>
          </a:xfrm>
          <a:prstGeom prst="rect">
            <a:avLst/>
          </a:prstGeom>
        </p:spPr>
      </p:pic>
      <p:pic>
        <p:nvPicPr>
          <p:cNvPr id="14" name="Graphic 13">
            <a:extLst>
              <a:ext uri="{FF2B5EF4-FFF2-40B4-BE49-F238E27FC236}">
                <a16:creationId xmlns:a16="http://schemas.microsoft.com/office/drawing/2014/main" id="{5F81DB76-90A2-4F3B-B741-3F6D1CDF761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02518" y="4735993"/>
            <a:ext cx="448823" cy="364833"/>
          </a:xfrm>
          <a:prstGeom prst="rect">
            <a:avLst/>
          </a:prstGeom>
        </p:spPr>
      </p:pic>
      <p:pic>
        <p:nvPicPr>
          <p:cNvPr id="15" name="Graphic 14">
            <a:extLst>
              <a:ext uri="{FF2B5EF4-FFF2-40B4-BE49-F238E27FC236}">
                <a16:creationId xmlns:a16="http://schemas.microsoft.com/office/drawing/2014/main" id="{9296D805-A347-4F6E-97AE-CA7CEB3A4F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42743" y="4705253"/>
            <a:ext cx="401376" cy="401376"/>
          </a:xfrm>
          <a:prstGeom prst="rect">
            <a:avLst/>
          </a:prstGeom>
        </p:spPr>
      </p:pic>
      <p:pic>
        <p:nvPicPr>
          <p:cNvPr id="16" name="Graphic 15">
            <a:extLst>
              <a:ext uri="{FF2B5EF4-FFF2-40B4-BE49-F238E27FC236}">
                <a16:creationId xmlns:a16="http://schemas.microsoft.com/office/drawing/2014/main" id="{DED926B8-60DF-4901-BCE4-7F5B446A4A3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6926" y="4692504"/>
            <a:ext cx="217418" cy="408322"/>
          </a:xfrm>
          <a:prstGeom prst="rect">
            <a:avLst/>
          </a:prstGeom>
        </p:spPr>
      </p:pic>
      <p:pic>
        <p:nvPicPr>
          <p:cNvPr id="17" name="Graphic 16">
            <a:extLst>
              <a:ext uri="{FF2B5EF4-FFF2-40B4-BE49-F238E27FC236}">
                <a16:creationId xmlns:a16="http://schemas.microsoft.com/office/drawing/2014/main" id="{BCB5AF44-DB8F-4FE6-9E13-16C29BD38B7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37584" y="5524267"/>
            <a:ext cx="350815" cy="401231"/>
          </a:xfrm>
          <a:prstGeom prst="rect">
            <a:avLst/>
          </a:prstGeom>
        </p:spPr>
      </p:pic>
      <p:sp>
        <p:nvSpPr>
          <p:cNvPr id="2" name="Rectangle 1"/>
          <p:cNvSpPr/>
          <p:nvPr/>
        </p:nvSpPr>
        <p:spPr>
          <a:xfrm>
            <a:off x="6285890" y="1908314"/>
            <a:ext cx="6006774" cy="523220"/>
          </a:xfrm>
          <a:prstGeom prst="rect">
            <a:avLst/>
          </a:prstGeom>
        </p:spPr>
        <p:txBody>
          <a:bodyPr wrap="none">
            <a:spAutoFit/>
          </a:bodyPr>
          <a:lstStyle/>
          <a:p>
            <a:pPr algn="ctr"/>
            <a:r>
              <a:rPr lang="en-US" sz="2800" dirty="0">
                <a:solidFill>
                  <a:schemeClr val="bg1"/>
                </a:solidFill>
                <a:latin typeface="Arial" panose="020B0604020202020204" pitchFamily="34" charset="0"/>
                <a:cs typeface="Arial" panose="020B0604020202020204" pitchFamily="34" charset="0"/>
              </a:rPr>
              <a:t>github.com/Devexperts/Switchboard</a:t>
            </a:r>
            <a:r>
              <a:rPr lang="en-US" dirty="0">
                <a:solidFill>
                  <a:schemeClr val="bg1"/>
                </a:solidFill>
                <a:latin typeface="Arial" panose="020B0604020202020204" pitchFamily="34" charset="0"/>
                <a:cs typeface="Arial" panose="020B0604020202020204" pitchFamily="34" charset="0"/>
              </a:rPr>
              <a:t> </a:t>
            </a:r>
          </a:p>
        </p:txBody>
      </p:sp>
      <p:pic>
        <p:nvPicPr>
          <p:cNvPr id="5122" name="Picture 2" descr="http://qrcoder.ru/code/?https%3A%2F%2Fgithub.com%2FDevexperts%2FSwitchboard&amp;4&amp;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17866" y="271271"/>
            <a:ext cx="1649649" cy="1649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39667" y="395069"/>
            <a:ext cx="4160241" cy="1384995"/>
          </a:xfrm>
          <a:prstGeom prst="rect">
            <a:avLst/>
          </a:prstGeom>
          <a:noFill/>
        </p:spPr>
        <p:txBody>
          <a:bodyPr wrap="square" rtlCol="0">
            <a:spAutoFit/>
          </a:bodyPr>
          <a:lstStyle/>
          <a:p>
            <a:pPr algn="r"/>
            <a:r>
              <a:rPr lang="en-US" sz="2800" dirty="0">
                <a:solidFill>
                  <a:schemeClr val="bg1">
                    <a:lumMod val="95000"/>
                  </a:schemeClr>
                </a:solidFill>
                <a:latin typeface="Arial" panose="020B0604020202020204" pitchFamily="34" charset="0"/>
                <a:cs typeface="Arial" panose="020B0604020202020204" pitchFamily="34" charset="0"/>
              </a:rPr>
              <a:t>Visit!</a:t>
            </a:r>
          </a:p>
          <a:p>
            <a:pPr algn="r"/>
            <a:r>
              <a:rPr lang="en-US" sz="2800" dirty="0">
                <a:solidFill>
                  <a:schemeClr val="bg1">
                    <a:lumMod val="95000"/>
                  </a:schemeClr>
                </a:solidFill>
                <a:latin typeface="Arial" panose="020B0604020202020204" pitchFamily="34" charset="0"/>
                <a:cs typeface="Arial" panose="020B0604020202020204" pitchFamily="34" charset="0"/>
              </a:rPr>
              <a:t>Use!</a:t>
            </a:r>
          </a:p>
          <a:p>
            <a:pPr algn="r"/>
            <a:r>
              <a:rPr lang="en-US" sz="2800" dirty="0">
                <a:solidFill>
                  <a:schemeClr val="bg1">
                    <a:lumMod val="95000"/>
                  </a:schemeClr>
                </a:solidFill>
                <a:latin typeface="Arial" panose="020B0604020202020204" pitchFamily="34" charset="0"/>
                <a:cs typeface="Arial" panose="020B0604020202020204" pitchFamily="34" charset="0"/>
              </a:rPr>
              <a:t>Contribute!</a:t>
            </a:r>
          </a:p>
        </p:txBody>
      </p:sp>
      <p:grpSp>
        <p:nvGrpSpPr>
          <p:cNvPr id="109" name="Group 108"/>
          <p:cNvGrpSpPr/>
          <p:nvPr/>
        </p:nvGrpSpPr>
        <p:grpSpPr>
          <a:xfrm>
            <a:off x="7629724" y="3284579"/>
            <a:ext cx="3659505" cy="2642866"/>
            <a:chOff x="0" y="0"/>
            <a:chExt cx="3660130" cy="2642883"/>
          </a:xfrm>
        </p:grpSpPr>
        <p:sp>
          <p:nvSpPr>
            <p:cNvPr id="110" name="Shape 27"/>
            <p:cNvSpPr/>
            <p:nvPr/>
          </p:nvSpPr>
          <p:spPr>
            <a:xfrm>
              <a:off x="2412685" y="1691629"/>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1" name="Shape 28"/>
            <p:cNvSpPr/>
            <p:nvPr/>
          </p:nvSpPr>
          <p:spPr>
            <a:xfrm>
              <a:off x="0" y="1691632"/>
              <a:ext cx="2056778" cy="164770"/>
            </a:xfrm>
            <a:custGeom>
              <a:avLst/>
              <a:gdLst/>
              <a:ahLst/>
              <a:cxnLst/>
              <a:rect l="0" t="0" r="0" b="0"/>
              <a:pathLst>
                <a:path w="2056778" h="164770">
                  <a:moveTo>
                    <a:pt x="0" y="0"/>
                  </a:moveTo>
                  <a:lnTo>
                    <a:pt x="1735696" y="0"/>
                  </a:lnTo>
                  <a:cubicBezTo>
                    <a:pt x="1826552" y="60160"/>
                    <a:pt x="1911934" y="106629"/>
                    <a:pt x="1991144" y="139471"/>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2" name="Shape 29"/>
            <p:cNvSpPr/>
            <p:nvPr/>
          </p:nvSpPr>
          <p:spPr>
            <a:xfrm>
              <a:off x="82540" y="391473"/>
              <a:ext cx="1002284" cy="1221727"/>
            </a:xfrm>
            <a:custGeom>
              <a:avLst/>
              <a:gdLst/>
              <a:ahLst/>
              <a:cxnLst/>
              <a:rect l="0" t="0" r="0" b="0"/>
              <a:pathLst>
                <a:path w="1002284" h="1221727">
                  <a:moveTo>
                    <a:pt x="521754" y="0"/>
                  </a:moveTo>
                  <a:cubicBezTo>
                    <a:pt x="548069" y="0"/>
                    <a:pt x="579641" y="1918"/>
                    <a:pt x="616369" y="5715"/>
                  </a:cubicBezTo>
                  <a:cubicBezTo>
                    <a:pt x="653136" y="9575"/>
                    <a:pt x="692645" y="19406"/>
                    <a:pt x="734886" y="35331"/>
                  </a:cubicBezTo>
                  <a:cubicBezTo>
                    <a:pt x="777100" y="51308"/>
                    <a:pt x="820191" y="74828"/>
                    <a:pt x="864045" y="106159"/>
                  </a:cubicBezTo>
                  <a:cubicBezTo>
                    <a:pt x="907885" y="137439"/>
                    <a:pt x="950163" y="180530"/>
                    <a:pt x="990752" y="235433"/>
                  </a:cubicBezTo>
                  <a:lnTo>
                    <a:pt x="811403" y="368770"/>
                  </a:lnTo>
                  <a:cubicBezTo>
                    <a:pt x="802627" y="353402"/>
                    <a:pt x="790334" y="335915"/>
                    <a:pt x="774383" y="316141"/>
                  </a:cubicBezTo>
                  <a:cubicBezTo>
                    <a:pt x="758482" y="296316"/>
                    <a:pt x="738442" y="277736"/>
                    <a:pt x="714299" y="260096"/>
                  </a:cubicBezTo>
                  <a:cubicBezTo>
                    <a:pt x="690169" y="242595"/>
                    <a:pt x="661365" y="227520"/>
                    <a:pt x="627901" y="214935"/>
                  </a:cubicBezTo>
                  <a:cubicBezTo>
                    <a:pt x="594449" y="202235"/>
                    <a:pt x="554647" y="195872"/>
                    <a:pt x="508559" y="195872"/>
                  </a:cubicBezTo>
                  <a:cubicBezTo>
                    <a:pt x="496532" y="195872"/>
                    <a:pt x="478396" y="197548"/>
                    <a:pt x="454241" y="200825"/>
                  </a:cubicBezTo>
                  <a:cubicBezTo>
                    <a:pt x="430136" y="204153"/>
                    <a:pt x="405981" y="210706"/>
                    <a:pt x="381927" y="220599"/>
                  </a:cubicBezTo>
                  <a:cubicBezTo>
                    <a:pt x="357683" y="230480"/>
                    <a:pt x="336626" y="244754"/>
                    <a:pt x="318478" y="263436"/>
                  </a:cubicBezTo>
                  <a:cubicBezTo>
                    <a:pt x="300368" y="282054"/>
                    <a:pt x="291338" y="306781"/>
                    <a:pt x="291338" y="337527"/>
                  </a:cubicBezTo>
                  <a:cubicBezTo>
                    <a:pt x="291338" y="360642"/>
                    <a:pt x="296532" y="379488"/>
                    <a:pt x="307010" y="394360"/>
                  </a:cubicBezTo>
                  <a:cubicBezTo>
                    <a:pt x="317411" y="409156"/>
                    <a:pt x="332194" y="421538"/>
                    <a:pt x="351409" y="431368"/>
                  </a:cubicBezTo>
                  <a:cubicBezTo>
                    <a:pt x="370599" y="441261"/>
                    <a:pt x="393052" y="449466"/>
                    <a:pt x="418935" y="456044"/>
                  </a:cubicBezTo>
                  <a:cubicBezTo>
                    <a:pt x="444678" y="462649"/>
                    <a:pt x="472935" y="469252"/>
                    <a:pt x="503657" y="475818"/>
                  </a:cubicBezTo>
                  <a:lnTo>
                    <a:pt x="625437" y="502196"/>
                  </a:lnTo>
                  <a:cubicBezTo>
                    <a:pt x="671513" y="512039"/>
                    <a:pt x="717017" y="524675"/>
                    <a:pt x="762000" y="540080"/>
                  </a:cubicBezTo>
                  <a:cubicBezTo>
                    <a:pt x="807009" y="555434"/>
                    <a:pt x="847331" y="576046"/>
                    <a:pt x="882942" y="601866"/>
                  </a:cubicBezTo>
                  <a:cubicBezTo>
                    <a:pt x="918629" y="627570"/>
                    <a:pt x="947407" y="660247"/>
                    <a:pt x="969353" y="699706"/>
                  </a:cubicBezTo>
                  <a:cubicBezTo>
                    <a:pt x="991298" y="739254"/>
                    <a:pt x="1002284" y="788073"/>
                    <a:pt x="1002284" y="846251"/>
                  </a:cubicBezTo>
                  <a:cubicBezTo>
                    <a:pt x="1002284" y="918692"/>
                    <a:pt x="986384" y="978789"/>
                    <a:pt x="954545" y="1026566"/>
                  </a:cubicBezTo>
                  <a:cubicBezTo>
                    <a:pt x="922744" y="1074356"/>
                    <a:pt x="882421" y="1112748"/>
                    <a:pt x="833615" y="1141844"/>
                  </a:cubicBezTo>
                  <a:cubicBezTo>
                    <a:pt x="784784" y="1170889"/>
                    <a:pt x="731241" y="1191539"/>
                    <a:pt x="673151" y="1203617"/>
                  </a:cubicBezTo>
                  <a:cubicBezTo>
                    <a:pt x="615010" y="1215644"/>
                    <a:pt x="560197" y="1221727"/>
                    <a:pt x="508559" y="1221727"/>
                  </a:cubicBezTo>
                  <a:cubicBezTo>
                    <a:pt x="460299" y="1221727"/>
                    <a:pt x="411467" y="1217054"/>
                    <a:pt x="362141" y="1207744"/>
                  </a:cubicBezTo>
                  <a:cubicBezTo>
                    <a:pt x="312725" y="1198423"/>
                    <a:pt x="265544" y="1183856"/>
                    <a:pt x="220612" y="1164069"/>
                  </a:cubicBezTo>
                  <a:cubicBezTo>
                    <a:pt x="175603" y="1144283"/>
                    <a:pt x="134201" y="1118806"/>
                    <a:pt x="96291" y="1087527"/>
                  </a:cubicBezTo>
                  <a:cubicBezTo>
                    <a:pt x="58496" y="1056233"/>
                    <a:pt x="26365" y="1018095"/>
                    <a:pt x="0" y="973074"/>
                  </a:cubicBezTo>
                  <a:lnTo>
                    <a:pt x="182753" y="846251"/>
                  </a:lnTo>
                  <a:cubicBezTo>
                    <a:pt x="195885" y="864883"/>
                    <a:pt x="211823" y="884707"/>
                    <a:pt x="230467" y="905586"/>
                  </a:cubicBezTo>
                  <a:cubicBezTo>
                    <a:pt x="249098" y="926338"/>
                    <a:pt x="272694" y="945325"/>
                    <a:pt x="301257" y="962406"/>
                  </a:cubicBezTo>
                  <a:cubicBezTo>
                    <a:pt x="329768" y="979373"/>
                    <a:pt x="363779" y="993432"/>
                    <a:pt x="403200" y="1004354"/>
                  </a:cubicBezTo>
                  <a:cubicBezTo>
                    <a:pt x="442709" y="1015340"/>
                    <a:pt x="489395" y="1020749"/>
                    <a:pt x="543128" y="1020749"/>
                  </a:cubicBezTo>
                  <a:cubicBezTo>
                    <a:pt x="606793" y="1020749"/>
                    <a:pt x="660019" y="1007897"/>
                    <a:pt x="702742" y="982129"/>
                  </a:cubicBezTo>
                  <a:cubicBezTo>
                    <a:pt x="745528" y="956322"/>
                    <a:pt x="766953" y="918172"/>
                    <a:pt x="766953" y="867740"/>
                  </a:cubicBezTo>
                  <a:cubicBezTo>
                    <a:pt x="766953" y="843546"/>
                    <a:pt x="762267" y="823760"/>
                    <a:pt x="752958" y="808406"/>
                  </a:cubicBezTo>
                  <a:cubicBezTo>
                    <a:pt x="743610" y="793052"/>
                    <a:pt x="729399" y="779843"/>
                    <a:pt x="710171" y="768921"/>
                  </a:cubicBezTo>
                  <a:cubicBezTo>
                    <a:pt x="690956" y="757885"/>
                    <a:pt x="667398" y="748512"/>
                    <a:pt x="639432" y="740918"/>
                  </a:cubicBezTo>
                  <a:cubicBezTo>
                    <a:pt x="611442" y="733209"/>
                    <a:pt x="579336" y="725513"/>
                    <a:pt x="543128" y="717867"/>
                  </a:cubicBezTo>
                  <a:lnTo>
                    <a:pt x="395084" y="684923"/>
                  </a:lnTo>
                  <a:cubicBezTo>
                    <a:pt x="357683" y="676186"/>
                    <a:pt x="319583" y="665201"/>
                    <a:pt x="280657" y="652031"/>
                  </a:cubicBezTo>
                  <a:cubicBezTo>
                    <a:pt x="241681" y="638873"/>
                    <a:pt x="206045" y="620179"/>
                    <a:pt x="173711" y="596075"/>
                  </a:cubicBezTo>
                  <a:cubicBezTo>
                    <a:pt x="141313" y="571881"/>
                    <a:pt x="114668" y="541185"/>
                    <a:pt x="93891" y="503872"/>
                  </a:cubicBezTo>
                  <a:cubicBezTo>
                    <a:pt x="73012" y="466496"/>
                    <a:pt x="62586" y="419253"/>
                    <a:pt x="62586" y="362153"/>
                  </a:cubicBezTo>
                  <a:cubicBezTo>
                    <a:pt x="62586" y="310642"/>
                    <a:pt x="72720" y="262801"/>
                    <a:pt x="93040" y="218986"/>
                  </a:cubicBezTo>
                  <a:cubicBezTo>
                    <a:pt x="113309" y="175057"/>
                    <a:pt x="142964" y="136855"/>
                    <a:pt x="181889" y="104546"/>
                  </a:cubicBezTo>
                  <a:cubicBezTo>
                    <a:pt x="220853" y="72124"/>
                    <a:pt x="268821" y="46621"/>
                    <a:pt x="325907" y="28004"/>
                  </a:cubicBezTo>
                  <a:cubicBezTo>
                    <a:pt x="382956" y="9258"/>
                    <a:pt x="448234" y="0"/>
                    <a:pt x="521754"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3" name="Shape 30"/>
            <p:cNvSpPr/>
            <p:nvPr/>
          </p:nvSpPr>
          <p:spPr>
            <a:xfrm>
              <a:off x="2588584" y="421141"/>
              <a:ext cx="519163" cy="1162406"/>
            </a:xfrm>
            <a:custGeom>
              <a:avLst/>
              <a:gdLst/>
              <a:ahLst/>
              <a:cxnLst/>
              <a:rect l="0" t="0" r="0" b="0"/>
              <a:pathLst>
                <a:path w="519163" h="1162406">
                  <a:moveTo>
                    <a:pt x="393268" y="0"/>
                  </a:moveTo>
                  <a:lnTo>
                    <a:pt x="519163" y="0"/>
                  </a:lnTo>
                  <a:lnTo>
                    <a:pt x="519163" y="211824"/>
                  </a:lnTo>
                  <a:lnTo>
                    <a:pt x="358699" y="744195"/>
                  </a:lnTo>
                  <a:lnTo>
                    <a:pt x="519163" y="744195"/>
                  </a:lnTo>
                  <a:lnTo>
                    <a:pt x="519163" y="935177"/>
                  </a:lnTo>
                  <a:lnTo>
                    <a:pt x="301079" y="935177"/>
                  </a:lnTo>
                  <a:lnTo>
                    <a:pt x="233642" y="1162406"/>
                  </a:lnTo>
                  <a:lnTo>
                    <a:pt x="0" y="1162406"/>
                  </a:lnTo>
                  <a:lnTo>
                    <a:pt x="393268"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4" name="Shape 31"/>
            <p:cNvSpPr/>
            <p:nvPr/>
          </p:nvSpPr>
          <p:spPr>
            <a:xfrm>
              <a:off x="3107747" y="421141"/>
              <a:ext cx="517576" cy="1162406"/>
            </a:xfrm>
            <a:custGeom>
              <a:avLst/>
              <a:gdLst/>
              <a:ahLst/>
              <a:cxnLst/>
              <a:rect l="0" t="0" r="0" b="0"/>
              <a:pathLst>
                <a:path w="517576" h="1162406">
                  <a:moveTo>
                    <a:pt x="0" y="0"/>
                  </a:moveTo>
                  <a:lnTo>
                    <a:pt x="120980" y="0"/>
                  </a:lnTo>
                  <a:lnTo>
                    <a:pt x="517576" y="1162406"/>
                  </a:lnTo>
                  <a:lnTo>
                    <a:pt x="285534" y="1162406"/>
                  </a:lnTo>
                  <a:lnTo>
                    <a:pt x="218034" y="935177"/>
                  </a:lnTo>
                  <a:lnTo>
                    <a:pt x="0" y="935177"/>
                  </a:lnTo>
                  <a:lnTo>
                    <a:pt x="0" y="744195"/>
                  </a:lnTo>
                  <a:lnTo>
                    <a:pt x="160465" y="744195"/>
                  </a:lnTo>
                  <a:lnTo>
                    <a:pt x="838" y="209042"/>
                  </a:lnTo>
                  <a:lnTo>
                    <a:pt x="0" y="211824"/>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5" name="Shape 32"/>
            <p:cNvSpPr/>
            <p:nvPr/>
          </p:nvSpPr>
          <p:spPr>
            <a:xfrm>
              <a:off x="20284" y="1984341"/>
              <a:ext cx="254749" cy="619544"/>
            </a:xfrm>
            <a:custGeom>
              <a:avLst/>
              <a:gdLst/>
              <a:ahLst/>
              <a:cxnLst/>
              <a:rect l="0" t="0" r="0" b="0"/>
              <a:pathLst>
                <a:path w="254749" h="619544">
                  <a:moveTo>
                    <a:pt x="0" y="0"/>
                  </a:moveTo>
                  <a:lnTo>
                    <a:pt x="245555" y="0"/>
                  </a:lnTo>
                  <a:lnTo>
                    <a:pt x="254749" y="841"/>
                  </a:lnTo>
                  <a:lnTo>
                    <a:pt x="254749" y="75380"/>
                  </a:lnTo>
                  <a:lnTo>
                    <a:pt x="227101" y="72847"/>
                  </a:lnTo>
                  <a:lnTo>
                    <a:pt x="85052" y="72847"/>
                  </a:lnTo>
                  <a:lnTo>
                    <a:pt x="85052" y="547574"/>
                  </a:lnTo>
                  <a:lnTo>
                    <a:pt x="231508" y="547574"/>
                  </a:lnTo>
                  <a:lnTo>
                    <a:pt x="254749" y="545429"/>
                  </a:lnTo>
                  <a:lnTo>
                    <a:pt x="254749" y="616717"/>
                  </a:lnTo>
                  <a:lnTo>
                    <a:pt x="221856" y="619544"/>
                  </a:lnTo>
                  <a:lnTo>
                    <a:pt x="0" y="619544"/>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6" name="Shape 33"/>
            <p:cNvSpPr/>
            <p:nvPr/>
          </p:nvSpPr>
          <p:spPr>
            <a:xfrm>
              <a:off x="275034" y="1985182"/>
              <a:ext cx="253860" cy="615876"/>
            </a:xfrm>
            <a:custGeom>
              <a:avLst/>
              <a:gdLst/>
              <a:ahLst/>
              <a:cxnLst/>
              <a:rect l="0" t="0" r="0" b="0"/>
              <a:pathLst>
                <a:path w="253860" h="615876">
                  <a:moveTo>
                    <a:pt x="0" y="0"/>
                  </a:moveTo>
                  <a:lnTo>
                    <a:pt x="44821" y="4101"/>
                  </a:lnTo>
                  <a:cubicBezTo>
                    <a:pt x="62138" y="7392"/>
                    <a:pt x="78766" y="12323"/>
                    <a:pt x="94704" y="18882"/>
                  </a:cubicBezTo>
                  <a:cubicBezTo>
                    <a:pt x="126555" y="32141"/>
                    <a:pt x="154343" y="51457"/>
                    <a:pt x="178041" y="77264"/>
                  </a:cubicBezTo>
                  <a:cubicBezTo>
                    <a:pt x="201676" y="103032"/>
                    <a:pt x="220282" y="135239"/>
                    <a:pt x="233693" y="174216"/>
                  </a:cubicBezTo>
                  <a:cubicBezTo>
                    <a:pt x="247142" y="213103"/>
                    <a:pt x="253860" y="258315"/>
                    <a:pt x="253860" y="309788"/>
                  </a:cubicBezTo>
                  <a:cubicBezTo>
                    <a:pt x="253860" y="348409"/>
                    <a:pt x="249492" y="386242"/>
                    <a:pt x="240703" y="423390"/>
                  </a:cubicBezTo>
                  <a:cubicBezTo>
                    <a:pt x="231953" y="460614"/>
                    <a:pt x="216586" y="493659"/>
                    <a:pt x="194627" y="522539"/>
                  </a:cubicBezTo>
                  <a:cubicBezTo>
                    <a:pt x="172745" y="551469"/>
                    <a:pt x="143370" y="574787"/>
                    <a:pt x="106540" y="592325"/>
                  </a:cubicBezTo>
                  <a:cubicBezTo>
                    <a:pt x="88119" y="601094"/>
                    <a:pt x="67275" y="607689"/>
                    <a:pt x="44029" y="612091"/>
                  </a:cubicBezTo>
                  <a:lnTo>
                    <a:pt x="0" y="615876"/>
                  </a:lnTo>
                  <a:lnTo>
                    <a:pt x="0" y="544588"/>
                  </a:lnTo>
                  <a:lnTo>
                    <a:pt x="21920" y="542565"/>
                  </a:lnTo>
                  <a:cubicBezTo>
                    <a:pt x="35957" y="539788"/>
                    <a:pt x="48977" y="535625"/>
                    <a:pt x="60985" y="530082"/>
                  </a:cubicBezTo>
                  <a:cubicBezTo>
                    <a:pt x="84912" y="518944"/>
                    <a:pt x="104940" y="503133"/>
                    <a:pt x="120967" y="482610"/>
                  </a:cubicBezTo>
                  <a:cubicBezTo>
                    <a:pt x="137071" y="462176"/>
                    <a:pt x="149200" y="437283"/>
                    <a:pt x="157353" y="407984"/>
                  </a:cubicBezTo>
                  <a:cubicBezTo>
                    <a:pt x="165557" y="378838"/>
                    <a:pt x="169697" y="345742"/>
                    <a:pt x="169697" y="308861"/>
                  </a:cubicBezTo>
                  <a:cubicBezTo>
                    <a:pt x="169697" y="275599"/>
                    <a:pt x="166014" y="244422"/>
                    <a:pt x="158699" y="215491"/>
                  </a:cubicBezTo>
                  <a:cubicBezTo>
                    <a:pt x="151409" y="186560"/>
                    <a:pt x="139700" y="161325"/>
                    <a:pt x="123622" y="140027"/>
                  </a:cubicBezTo>
                  <a:cubicBezTo>
                    <a:pt x="107556" y="118691"/>
                    <a:pt x="87097" y="101991"/>
                    <a:pt x="62268" y="89964"/>
                  </a:cubicBezTo>
                  <a:cubicBezTo>
                    <a:pt x="49835" y="83951"/>
                    <a:pt x="36125" y="79461"/>
                    <a:pt x="21139" y="76475"/>
                  </a:cubicBezTo>
                  <a:lnTo>
                    <a:pt x="0" y="74539"/>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7" name="Shape 34"/>
            <p:cNvSpPr/>
            <p:nvPr/>
          </p:nvSpPr>
          <p:spPr>
            <a:xfrm>
              <a:off x="568785" y="1984341"/>
              <a:ext cx="275806" cy="619544"/>
            </a:xfrm>
            <a:custGeom>
              <a:avLst/>
              <a:gdLst/>
              <a:ahLst/>
              <a:cxnLst/>
              <a:rect l="0" t="0" r="0" b="0"/>
              <a:pathLst>
                <a:path w="275806" h="619544">
                  <a:moveTo>
                    <a:pt x="235953" y="0"/>
                  </a:moveTo>
                  <a:lnTo>
                    <a:pt x="275806" y="0"/>
                  </a:lnTo>
                  <a:lnTo>
                    <a:pt x="275806" y="107813"/>
                  </a:lnTo>
                  <a:lnTo>
                    <a:pt x="183312" y="360680"/>
                  </a:lnTo>
                  <a:lnTo>
                    <a:pt x="275806" y="360680"/>
                  </a:lnTo>
                  <a:lnTo>
                    <a:pt x="275806" y="429958"/>
                  </a:lnTo>
                  <a:lnTo>
                    <a:pt x="156947" y="429958"/>
                  </a:lnTo>
                  <a:lnTo>
                    <a:pt x="87693" y="619544"/>
                  </a:lnTo>
                  <a:lnTo>
                    <a:pt x="0" y="619544"/>
                  </a:lnTo>
                  <a:lnTo>
                    <a:pt x="235953"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8" name="Shape 35"/>
            <p:cNvSpPr/>
            <p:nvPr/>
          </p:nvSpPr>
          <p:spPr>
            <a:xfrm>
              <a:off x="2194258" y="1985217"/>
              <a:ext cx="255581" cy="618668"/>
            </a:xfrm>
            <a:custGeom>
              <a:avLst/>
              <a:gdLst/>
              <a:ahLst/>
              <a:cxnLst/>
              <a:rect l="0" t="0" r="0" b="0"/>
              <a:pathLst>
                <a:path w="255581" h="618668">
                  <a:moveTo>
                    <a:pt x="180607" y="0"/>
                  </a:moveTo>
                  <a:lnTo>
                    <a:pt x="250736" y="0"/>
                  </a:lnTo>
                  <a:lnTo>
                    <a:pt x="223583" y="187719"/>
                  </a:lnTo>
                  <a:lnTo>
                    <a:pt x="255581" y="187719"/>
                  </a:lnTo>
                  <a:lnTo>
                    <a:pt x="255581" y="255372"/>
                  </a:lnTo>
                  <a:lnTo>
                    <a:pt x="213919" y="255372"/>
                  </a:lnTo>
                  <a:lnTo>
                    <a:pt x="199923" y="350190"/>
                  </a:lnTo>
                  <a:lnTo>
                    <a:pt x="255581" y="350190"/>
                  </a:lnTo>
                  <a:lnTo>
                    <a:pt x="255581" y="417678"/>
                  </a:lnTo>
                  <a:lnTo>
                    <a:pt x="191122" y="417678"/>
                  </a:lnTo>
                  <a:lnTo>
                    <a:pt x="162192" y="618668"/>
                  </a:lnTo>
                  <a:lnTo>
                    <a:pt x="91148" y="618668"/>
                  </a:lnTo>
                  <a:lnTo>
                    <a:pt x="121844" y="417678"/>
                  </a:lnTo>
                  <a:lnTo>
                    <a:pt x="0" y="417678"/>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9" name="Shape 36"/>
            <p:cNvSpPr/>
            <p:nvPr/>
          </p:nvSpPr>
          <p:spPr>
            <a:xfrm>
              <a:off x="1054166" y="1984341"/>
              <a:ext cx="523519" cy="619544"/>
            </a:xfrm>
            <a:custGeom>
              <a:avLst/>
              <a:gdLst/>
              <a:ahLst/>
              <a:cxnLst/>
              <a:rect l="0" t="0" r="0" b="0"/>
              <a:pathLst>
                <a:path w="523519" h="619544">
                  <a:moveTo>
                    <a:pt x="0" y="0"/>
                  </a:moveTo>
                  <a:lnTo>
                    <a:pt x="97358" y="0"/>
                  </a:lnTo>
                  <a:lnTo>
                    <a:pt x="260477" y="262331"/>
                  </a:lnTo>
                  <a:lnTo>
                    <a:pt x="425323" y="0"/>
                  </a:lnTo>
                  <a:lnTo>
                    <a:pt x="523519" y="0"/>
                  </a:lnTo>
                  <a:lnTo>
                    <a:pt x="300838" y="336029"/>
                  </a:lnTo>
                  <a:lnTo>
                    <a:pt x="300838" y="619544"/>
                  </a:lnTo>
                  <a:lnTo>
                    <a:pt x="217475" y="619544"/>
                  </a:lnTo>
                  <a:lnTo>
                    <a:pt x="217475" y="336029"/>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0" name="Shape 37"/>
            <p:cNvSpPr/>
            <p:nvPr/>
          </p:nvSpPr>
          <p:spPr>
            <a:xfrm>
              <a:off x="844591" y="1984341"/>
              <a:ext cx="271450" cy="619544"/>
            </a:xfrm>
            <a:custGeom>
              <a:avLst/>
              <a:gdLst/>
              <a:ahLst/>
              <a:cxnLst/>
              <a:rect l="0" t="0" r="0" b="0"/>
              <a:pathLst>
                <a:path w="271450" h="619544">
                  <a:moveTo>
                    <a:pt x="0" y="0"/>
                  </a:moveTo>
                  <a:lnTo>
                    <a:pt x="46063" y="0"/>
                  </a:lnTo>
                  <a:lnTo>
                    <a:pt x="271450" y="619544"/>
                  </a:lnTo>
                  <a:lnTo>
                    <a:pt x="184645" y="619544"/>
                  </a:lnTo>
                  <a:lnTo>
                    <a:pt x="117056" y="429958"/>
                  </a:lnTo>
                  <a:lnTo>
                    <a:pt x="0" y="429958"/>
                  </a:lnTo>
                  <a:lnTo>
                    <a:pt x="0" y="360680"/>
                  </a:lnTo>
                  <a:lnTo>
                    <a:pt x="92494" y="360680"/>
                  </a:lnTo>
                  <a:lnTo>
                    <a:pt x="2184" y="101841"/>
                  </a:lnTo>
                  <a:lnTo>
                    <a:pt x="0" y="107813"/>
                  </a:lnTo>
                  <a:lnTo>
                    <a:pt x="0"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1" name="Shape 38"/>
            <p:cNvSpPr/>
            <p:nvPr/>
          </p:nvSpPr>
          <p:spPr>
            <a:xfrm>
              <a:off x="1582499" y="1968568"/>
              <a:ext cx="509550" cy="651040"/>
            </a:xfrm>
            <a:custGeom>
              <a:avLst/>
              <a:gdLst/>
              <a:ahLst/>
              <a:cxnLst/>
              <a:rect l="0" t="0" r="0" b="0"/>
              <a:pathLst>
                <a:path w="509550" h="651040">
                  <a:moveTo>
                    <a:pt x="249085" y="0"/>
                  </a:moveTo>
                  <a:cubicBezTo>
                    <a:pt x="280060" y="0"/>
                    <a:pt x="310033" y="2896"/>
                    <a:pt x="339001" y="8789"/>
                  </a:cubicBezTo>
                  <a:cubicBezTo>
                    <a:pt x="367970" y="14618"/>
                    <a:pt x="394982" y="27204"/>
                    <a:pt x="420065" y="46469"/>
                  </a:cubicBezTo>
                  <a:cubicBezTo>
                    <a:pt x="433553" y="56972"/>
                    <a:pt x="444817" y="67653"/>
                    <a:pt x="453923" y="78524"/>
                  </a:cubicBezTo>
                  <a:cubicBezTo>
                    <a:pt x="462915" y="89395"/>
                    <a:pt x="470357" y="100597"/>
                    <a:pt x="476250" y="112306"/>
                  </a:cubicBezTo>
                  <a:cubicBezTo>
                    <a:pt x="482067" y="124003"/>
                    <a:pt x="486613" y="136246"/>
                    <a:pt x="489801" y="149149"/>
                  </a:cubicBezTo>
                  <a:cubicBezTo>
                    <a:pt x="493039" y="162065"/>
                    <a:pt x="496087" y="175743"/>
                    <a:pt x="499009" y="190360"/>
                  </a:cubicBezTo>
                  <a:lnTo>
                    <a:pt x="415773" y="195669"/>
                  </a:lnTo>
                  <a:cubicBezTo>
                    <a:pt x="415773" y="186881"/>
                    <a:pt x="413957" y="175006"/>
                    <a:pt x="410464" y="160134"/>
                  </a:cubicBezTo>
                  <a:cubicBezTo>
                    <a:pt x="406984" y="145237"/>
                    <a:pt x="399657" y="130683"/>
                    <a:pt x="388544" y="116675"/>
                  </a:cubicBezTo>
                  <a:cubicBezTo>
                    <a:pt x="377432" y="102629"/>
                    <a:pt x="361353" y="90284"/>
                    <a:pt x="340271" y="79819"/>
                  </a:cubicBezTo>
                  <a:cubicBezTo>
                    <a:pt x="319253" y="69367"/>
                    <a:pt x="291160" y="64071"/>
                    <a:pt x="256083" y="64071"/>
                  </a:cubicBezTo>
                  <a:cubicBezTo>
                    <a:pt x="241452" y="64071"/>
                    <a:pt x="225844" y="65507"/>
                    <a:pt x="209182" y="68428"/>
                  </a:cubicBezTo>
                  <a:cubicBezTo>
                    <a:pt x="192481" y="71348"/>
                    <a:pt x="177152" y="76644"/>
                    <a:pt x="163132" y="84201"/>
                  </a:cubicBezTo>
                  <a:cubicBezTo>
                    <a:pt x="149111" y="91846"/>
                    <a:pt x="137566" y="101753"/>
                    <a:pt x="128486" y="114071"/>
                  </a:cubicBezTo>
                  <a:cubicBezTo>
                    <a:pt x="119494" y="126302"/>
                    <a:pt x="114884" y="142177"/>
                    <a:pt x="114884" y="161379"/>
                  </a:cubicBezTo>
                  <a:cubicBezTo>
                    <a:pt x="114884" y="176619"/>
                    <a:pt x="118110" y="189382"/>
                    <a:pt x="124549" y="199581"/>
                  </a:cubicBezTo>
                  <a:cubicBezTo>
                    <a:pt x="131001" y="209830"/>
                    <a:pt x="139624" y="218770"/>
                    <a:pt x="150432" y="226378"/>
                  </a:cubicBezTo>
                  <a:cubicBezTo>
                    <a:pt x="161227" y="233934"/>
                    <a:pt x="174270" y="240271"/>
                    <a:pt x="189433" y="245161"/>
                  </a:cubicBezTo>
                  <a:cubicBezTo>
                    <a:pt x="204622" y="250216"/>
                    <a:pt x="221018" y="254736"/>
                    <a:pt x="238557" y="258800"/>
                  </a:cubicBezTo>
                  <a:lnTo>
                    <a:pt x="351727" y="286017"/>
                  </a:lnTo>
                  <a:cubicBezTo>
                    <a:pt x="358699" y="287845"/>
                    <a:pt x="371005" y="291274"/>
                    <a:pt x="388544" y="296532"/>
                  </a:cubicBezTo>
                  <a:cubicBezTo>
                    <a:pt x="406095" y="301790"/>
                    <a:pt x="423774" y="310744"/>
                    <a:pt x="441630" y="323329"/>
                  </a:cubicBezTo>
                  <a:cubicBezTo>
                    <a:pt x="459448" y="335877"/>
                    <a:pt x="475183" y="352844"/>
                    <a:pt x="488912" y="374129"/>
                  </a:cubicBezTo>
                  <a:cubicBezTo>
                    <a:pt x="502704" y="395504"/>
                    <a:pt x="509550" y="423202"/>
                    <a:pt x="509550" y="457136"/>
                  </a:cubicBezTo>
                  <a:cubicBezTo>
                    <a:pt x="509550" y="463538"/>
                    <a:pt x="509079" y="471500"/>
                    <a:pt x="508241" y="480809"/>
                  </a:cubicBezTo>
                  <a:cubicBezTo>
                    <a:pt x="507340" y="490169"/>
                    <a:pt x="505219" y="500532"/>
                    <a:pt x="501663" y="511975"/>
                  </a:cubicBezTo>
                  <a:cubicBezTo>
                    <a:pt x="498120" y="523443"/>
                    <a:pt x="493039" y="535343"/>
                    <a:pt x="486283" y="547942"/>
                  </a:cubicBezTo>
                  <a:cubicBezTo>
                    <a:pt x="479590" y="560553"/>
                    <a:pt x="470052" y="572668"/>
                    <a:pt x="457810" y="584327"/>
                  </a:cubicBezTo>
                  <a:cubicBezTo>
                    <a:pt x="449021" y="592595"/>
                    <a:pt x="438950" y="600773"/>
                    <a:pt x="427546" y="608940"/>
                  </a:cubicBezTo>
                  <a:cubicBezTo>
                    <a:pt x="416154" y="617169"/>
                    <a:pt x="402577" y="624243"/>
                    <a:pt x="386766" y="630428"/>
                  </a:cubicBezTo>
                  <a:cubicBezTo>
                    <a:pt x="371005" y="636575"/>
                    <a:pt x="352857" y="641566"/>
                    <a:pt x="332397" y="645376"/>
                  </a:cubicBezTo>
                  <a:cubicBezTo>
                    <a:pt x="311925" y="649174"/>
                    <a:pt x="288544" y="651040"/>
                    <a:pt x="262204" y="651040"/>
                  </a:cubicBezTo>
                  <a:cubicBezTo>
                    <a:pt x="256997" y="651040"/>
                    <a:pt x="248348" y="650736"/>
                    <a:pt x="236423" y="650151"/>
                  </a:cubicBezTo>
                  <a:cubicBezTo>
                    <a:pt x="224384" y="649580"/>
                    <a:pt x="210541" y="647967"/>
                    <a:pt x="194691" y="645376"/>
                  </a:cubicBezTo>
                  <a:cubicBezTo>
                    <a:pt x="178956" y="642722"/>
                    <a:pt x="162103" y="638505"/>
                    <a:pt x="144247" y="632625"/>
                  </a:cubicBezTo>
                  <a:cubicBezTo>
                    <a:pt x="126479" y="626783"/>
                    <a:pt x="109372" y="618630"/>
                    <a:pt x="92964" y="608114"/>
                  </a:cubicBezTo>
                  <a:cubicBezTo>
                    <a:pt x="72517" y="594627"/>
                    <a:pt x="56337" y="579425"/>
                    <a:pt x="44336" y="562419"/>
                  </a:cubicBezTo>
                  <a:cubicBezTo>
                    <a:pt x="32322" y="545503"/>
                    <a:pt x="23139" y="528854"/>
                    <a:pt x="16739" y="512394"/>
                  </a:cubicBezTo>
                  <a:cubicBezTo>
                    <a:pt x="10249" y="495998"/>
                    <a:pt x="6020" y="480975"/>
                    <a:pt x="4001" y="467233"/>
                  </a:cubicBezTo>
                  <a:cubicBezTo>
                    <a:pt x="1956" y="453492"/>
                    <a:pt x="597" y="443395"/>
                    <a:pt x="0" y="436944"/>
                  </a:cubicBezTo>
                  <a:lnTo>
                    <a:pt x="88608" y="425552"/>
                  </a:lnTo>
                  <a:cubicBezTo>
                    <a:pt x="88608" y="429654"/>
                    <a:pt x="89052" y="436473"/>
                    <a:pt x="89941" y="446163"/>
                  </a:cubicBezTo>
                  <a:cubicBezTo>
                    <a:pt x="90831" y="455778"/>
                    <a:pt x="93142" y="466496"/>
                    <a:pt x="96939" y="478155"/>
                  </a:cubicBezTo>
                  <a:cubicBezTo>
                    <a:pt x="100711" y="489928"/>
                    <a:pt x="106299" y="502196"/>
                    <a:pt x="113602" y="515048"/>
                  </a:cubicBezTo>
                  <a:cubicBezTo>
                    <a:pt x="120891" y="527965"/>
                    <a:pt x="131115" y="539623"/>
                    <a:pt x="144247" y="550139"/>
                  </a:cubicBezTo>
                  <a:cubicBezTo>
                    <a:pt x="157455" y="560692"/>
                    <a:pt x="173977" y="569290"/>
                    <a:pt x="193853" y="575996"/>
                  </a:cubicBezTo>
                  <a:cubicBezTo>
                    <a:pt x="213741" y="582714"/>
                    <a:pt x="237973" y="586207"/>
                    <a:pt x="266624" y="586207"/>
                  </a:cubicBezTo>
                  <a:cubicBezTo>
                    <a:pt x="279489" y="586207"/>
                    <a:pt x="294856" y="584480"/>
                    <a:pt x="312674" y="581305"/>
                  </a:cubicBezTo>
                  <a:cubicBezTo>
                    <a:pt x="330517" y="578130"/>
                    <a:pt x="347485" y="571894"/>
                    <a:pt x="363500" y="562890"/>
                  </a:cubicBezTo>
                  <a:cubicBezTo>
                    <a:pt x="379616" y="553822"/>
                    <a:pt x="393167" y="541122"/>
                    <a:pt x="404317" y="525145"/>
                  </a:cubicBezTo>
                  <a:cubicBezTo>
                    <a:pt x="415480" y="509016"/>
                    <a:pt x="421005" y="488087"/>
                    <a:pt x="421005" y="462394"/>
                  </a:cubicBezTo>
                  <a:cubicBezTo>
                    <a:pt x="421005" y="444805"/>
                    <a:pt x="417919" y="430378"/>
                    <a:pt x="411734" y="418935"/>
                  </a:cubicBezTo>
                  <a:cubicBezTo>
                    <a:pt x="405613" y="407480"/>
                    <a:pt x="397294" y="397904"/>
                    <a:pt x="386766" y="390055"/>
                  </a:cubicBezTo>
                  <a:cubicBezTo>
                    <a:pt x="376250" y="382143"/>
                    <a:pt x="363843" y="375945"/>
                    <a:pt x="349491" y="371577"/>
                  </a:cubicBezTo>
                  <a:cubicBezTo>
                    <a:pt x="335191" y="367208"/>
                    <a:pt x="319824" y="363245"/>
                    <a:pt x="303466" y="359702"/>
                  </a:cubicBezTo>
                  <a:lnTo>
                    <a:pt x="247333" y="348323"/>
                  </a:lnTo>
                  <a:cubicBezTo>
                    <a:pt x="212280" y="341287"/>
                    <a:pt x="181280" y="332969"/>
                    <a:pt x="154406" y="323329"/>
                  </a:cubicBezTo>
                  <a:cubicBezTo>
                    <a:pt x="127470" y="313652"/>
                    <a:pt x="104826" y="301943"/>
                    <a:pt x="86398" y="288201"/>
                  </a:cubicBezTo>
                  <a:cubicBezTo>
                    <a:pt x="67996" y="274460"/>
                    <a:pt x="53962" y="258026"/>
                    <a:pt x="44336" y="239128"/>
                  </a:cubicBezTo>
                  <a:cubicBezTo>
                    <a:pt x="34633" y="220078"/>
                    <a:pt x="29845" y="197701"/>
                    <a:pt x="29845" y="171945"/>
                  </a:cubicBezTo>
                  <a:cubicBezTo>
                    <a:pt x="29845" y="147371"/>
                    <a:pt x="34951" y="124841"/>
                    <a:pt x="45174" y="104394"/>
                  </a:cubicBezTo>
                  <a:cubicBezTo>
                    <a:pt x="55385" y="83934"/>
                    <a:pt x="69888" y="66091"/>
                    <a:pt x="88608" y="50902"/>
                  </a:cubicBezTo>
                  <a:cubicBezTo>
                    <a:pt x="103226" y="38621"/>
                    <a:pt x="118402" y="29083"/>
                    <a:pt x="134176" y="22378"/>
                  </a:cubicBezTo>
                  <a:cubicBezTo>
                    <a:pt x="149974" y="15659"/>
                    <a:pt x="165189" y="10516"/>
                    <a:pt x="179768" y="6972"/>
                  </a:cubicBezTo>
                  <a:cubicBezTo>
                    <a:pt x="194412" y="3480"/>
                    <a:pt x="207772" y="1397"/>
                    <a:pt x="219685" y="877"/>
                  </a:cubicBezTo>
                  <a:cubicBezTo>
                    <a:pt x="231711" y="254"/>
                    <a:pt x="241452" y="0"/>
                    <a:pt x="249085"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2" name="Shape 39"/>
            <p:cNvSpPr/>
            <p:nvPr/>
          </p:nvSpPr>
          <p:spPr>
            <a:xfrm>
              <a:off x="2449839" y="1985217"/>
              <a:ext cx="255657" cy="618668"/>
            </a:xfrm>
            <a:custGeom>
              <a:avLst/>
              <a:gdLst/>
              <a:ahLst/>
              <a:cxnLst/>
              <a:rect l="0" t="0" r="0" b="0"/>
              <a:pathLst>
                <a:path w="255657" h="618668">
                  <a:moveTo>
                    <a:pt x="92475" y="0"/>
                  </a:moveTo>
                  <a:lnTo>
                    <a:pt x="160991" y="0"/>
                  </a:lnTo>
                  <a:lnTo>
                    <a:pt x="134626" y="187719"/>
                  </a:lnTo>
                  <a:lnTo>
                    <a:pt x="255657" y="187719"/>
                  </a:lnTo>
                  <a:lnTo>
                    <a:pt x="255657" y="255372"/>
                  </a:lnTo>
                  <a:lnTo>
                    <a:pt x="125825" y="255372"/>
                  </a:lnTo>
                  <a:lnTo>
                    <a:pt x="111779" y="350190"/>
                  </a:lnTo>
                  <a:lnTo>
                    <a:pt x="233749" y="350190"/>
                  </a:lnTo>
                  <a:lnTo>
                    <a:pt x="233749" y="417678"/>
                  </a:lnTo>
                  <a:lnTo>
                    <a:pt x="102190" y="417678"/>
                  </a:lnTo>
                  <a:lnTo>
                    <a:pt x="73234" y="618668"/>
                  </a:lnTo>
                  <a:lnTo>
                    <a:pt x="3994" y="618668"/>
                  </a:lnTo>
                  <a:lnTo>
                    <a:pt x="32861" y="417678"/>
                  </a:lnTo>
                  <a:lnTo>
                    <a:pt x="0" y="417678"/>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3" name="Shape 40"/>
            <p:cNvSpPr/>
            <p:nvPr/>
          </p:nvSpPr>
          <p:spPr>
            <a:xfrm>
              <a:off x="1192061" y="296342"/>
              <a:ext cx="670827" cy="1398352"/>
            </a:xfrm>
            <a:custGeom>
              <a:avLst/>
              <a:gdLst/>
              <a:ahLst/>
              <a:cxnLst/>
              <a:rect l="0" t="0" r="0" b="0"/>
              <a:pathLst>
                <a:path w="670827" h="1398352">
                  <a:moveTo>
                    <a:pt x="669417" y="38"/>
                  </a:moveTo>
                  <a:lnTo>
                    <a:pt x="670827" y="103"/>
                  </a:lnTo>
                  <a:lnTo>
                    <a:pt x="670827" y="171192"/>
                  </a:lnTo>
                  <a:lnTo>
                    <a:pt x="669417" y="171056"/>
                  </a:lnTo>
                  <a:cubicBezTo>
                    <a:pt x="606285" y="171056"/>
                    <a:pt x="545973" y="183070"/>
                    <a:pt x="488543" y="208000"/>
                  </a:cubicBezTo>
                  <a:cubicBezTo>
                    <a:pt x="429717" y="232778"/>
                    <a:pt x="377190" y="268325"/>
                    <a:pt x="330416" y="314325"/>
                  </a:cubicBezTo>
                  <a:cubicBezTo>
                    <a:pt x="285686" y="359080"/>
                    <a:pt x="251015" y="410858"/>
                    <a:pt x="226911" y="469722"/>
                  </a:cubicBezTo>
                  <a:cubicBezTo>
                    <a:pt x="203505" y="529424"/>
                    <a:pt x="191440" y="591820"/>
                    <a:pt x="191440" y="656400"/>
                  </a:cubicBezTo>
                  <a:cubicBezTo>
                    <a:pt x="191440" y="720242"/>
                    <a:pt x="203505" y="781926"/>
                    <a:pt x="226911" y="841451"/>
                  </a:cubicBezTo>
                  <a:cubicBezTo>
                    <a:pt x="250317" y="899744"/>
                    <a:pt x="285064" y="951484"/>
                    <a:pt x="330416" y="997636"/>
                  </a:cubicBezTo>
                  <a:cubicBezTo>
                    <a:pt x="374396" y="1043026"/>
                    <a:pt x="426136" y="1078509"/>
                    <a:pt x="486397" y="1104785"/>
                  </a:cubicBezTo>
                  <a:cubicBezTo>
                    <a:pt x="545973" y="1129563"/>
                    <a:pt x="606996" y="1142314"/>
                    <a:pt x="669417" y="1142314"/>
                  </a:cubicBezTo>
                  <a:lnTo>
                    <a:pt x="670827" y="1142179"/>
                  </a:lnTo>
                  <a:lnTo>
                    <a:pt x="670827" y="1398352"/>
                  </a:lnTo>
                  <a:lnTo>
                    <a:pt x="589561" y="1348383"/>
                  </a:lnTo>
                  <a:cubicBezTo>
                    <a:pt x="561549" y="1330176"/>
                    <a:pt x="533092" y="1310707"/>
                    <a:pt x="504190" y="1289952"/>
                  </a:cubicBezTo>
                  <a:cubicBezTo>
                    <a:pt x="351727" y="1252334"/>
                    <a:pt x="229692" y="1174940"/>
                    <a:pt x="137490" y="1058011"/>
                  </a:cubicBezTo>
                  <a:cubicBezTo>
                    <a:pt x="46063" y="942315"/>
                    <a:pt x="0" y="806069"/>
                    <a:pt x="0" y="649935"/>
                  </a:cubicBezTo>
                  <a:cubicBezTo>
                    <a:pt x="0" y="565582"/>
                    <a:pt x="16993" y="483247"/>
                    <a:pt x="51029" y="403060"/>
                  </a:cubicBezTo>
                  <a:cubicBezTo>
                    <a:pt x="85789" y="322173"/>
                    <a:pt x="133998" y="251930"/>
                    <a:pt x="196418" y="191668"/>
                  </a:cubicBezTo>
                  <a:cubicBezTo>
                    <a:pt x="260947" y="129260"/>
                    <a:pt x="333985" y="81649"/>
                    <a:pt x="414122" y="49009"/>
                  </a:cubicBezTo>
                  <a:cubicBezTo>
                    <a:pt x="494995" y="16370"/>
                    <a:pt x="580047" y="0"/>
                    <a:pt x="669417" y="38"/>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4" name="Shape 41"/>
            <p:cNvSpPr/>
            <p:nvPr/>
          </p:nvSpPr>
          <p:spPr>
            <a:xfrm>
              <a:off x="1862888" y="296445"/>
              <a:ext cx="670865" cy="1542363"/>
            </a:xfrm>
            <a:custGeom>
              <a:avLst/>
              <a:gdLst/>
              <a:ahLst/>
              <a:cxnLst/>
              <a:rect l="0" t="0" r="0" b="0"/>
              <a:pathLst>
                <a:path w="670865" h="1542363">
                  <a:moveTo>
                    <a:pt x="0" y="0"/>
                  </a:moveTo>
                  <a:lnTo>
                    <a:pt x="65455" y="3008"/>
                  </a:lnTo>
                  <a:cubicBezTo>
                    <a:pt x="131669" y="9163"/>
                    <a:pt x="195923" y="24598"/>
                    <a:pt x="258140" y="49592"/>
                  </a:cubicBezTo>
                  <a:cubicBezTo>
                    <a:pt x="341045" y="83730"/>
                    <a:pt x="412712" y="131189"/>
                    <a:pt x="474408" y="191565"/>
                  </a:cubicBezTo>
                  <a:cubicBezTo>
                    <a:pt x="540398" y="256030"/>
                    <a:pt x="589331" y="327760"/>
                    <a:pt x="621233" y="405763"/>
                  </a:cubicBezTo>
                  <a:cubicBezTo>
                    <a:pt x="654520" y="483881"/>
                    <a:pt x="670865" y="568971"/>
                    <a:pt x="670865" y="661960"/>
                  </a:cubicBezTo>
                  <a:cubicBezTo>
                    <a:pt x="670865" y="812379"/>
                    <a:pt x="624763" y="943570"/>
                    <a:pt x="531812" y="1054974"/>
                  </a:cubicBezTo>
                  <a:cubicBezTo>
                    <a:pt x="438963" y="1166366"/>
                    <a:pt x="312052" y="1245157"/>
                    <a:pt x="149669" y="1289848"/>
                  </a:cubicBezTo>
                  <a:cubicBezTo>
                    <a:pt x="226923" y="1324621"/>
                    <a:pt x="293586" y="1348763"/>
                    <a:pt x="349618" y="1362925"/>
                  </a:cubicBezTo>
                  <a:cubicBezTo>
                    <a:pt x="408457" y="1377859"/>
                    <a:pt x="464515" y="1385657"/>
                    <a:pt x="516242" y="1385657"/>
                  </a:cubicBezTo>
                  <a:cubicBezTo>
                    <a:pt x="531152" y="1385657"/>
                    <a:pt x="550304" y="1384209"/>
                    <a:pt x="573684" y="1382013"/>
                  </a:cubicBezTo>
                  <a:cubicBezTo>
                    <a:pt x="585102" y="1381352"/>
                    <a:pt x="607720" y="1377859"/>
                    <a:pt x="641083" y="1371459"/>
                  </a:cubicBezTo>
                  <a:lnTo>
                    <a:pt x="648144" y="1389823"/>
                  </a:lnTo>
                  <a:lnTo>
                    <a:pt x="477990" y="1540280"/>
                  </a:lnTo>
                  <a:lnTo>
                    <a:pt x="460908" y="1542363"/>
                  </a:lnTo>
                  <a:lnTo>
                    <a:pt x="435406" y="1542363"/>
                  </a:lnTo>
                  <a:cubicBezTo>
                    <a:pt x="353199" y="1542363"/>
                    <a:pt x="260946" y="1521128"/>
                    <a:pt x="158826" y="1478608"/>
                  </a:cubicBezTo>
                  <a:cubicBezTo>
                    <a:pt x="108140" y="1456968"/>
                    <a:pt x="55676" y="1430533"/>
                    <a:pt x="1433" y="1399130"/>
                  </a:cubicBezTo>
                  <a:lnTo>
                    <a:pt x="0" y="1398249"/>
                  </a:lnTo>
                  <a:lnTo>
                    <a:pt x="0" y="1142076"/>
                  </a:lnTo>
                  <a:lnTo>
                    <a:pt x="93345" y="1133162"/>
                  </a:lnTo>
                  <a:cubicBezTo>
                    <a:pt x="123933" y="1127133"/>
                    <a:pt x="153549" y="1118094"/>
                    <a:pt x="182270" y="1106054"/>
                  </a:cubicBezTo>
                  <a:cubicBezTo>
                    <a:pt x="239661" y="1081277"/>
                    <a:pt x="291414" y="1045043"/>
                    <a:pt x="338988" y="997533"/>
                  </a:cubicBezTo>
                  <a:cubicBezTo>
                    <a:pt x="384365" y="952105"/>
                    <a:pt x="419112" y="900326"/>
                    <a:pt x="443192" y="841462"/>
                  </a:cubicBezTo>
                  <a:cubicBezTo>
                    <a:pt x="467296" y="782547"/>
                    <a:pt x="479387" y="720875"/>
                    <a:pt x="479387" y="656296"/>
                  </a:cubicBezTo>
                  <a:cubicBezTo>
                    <a:pt x="479387" y="591717"/>
                    <a:pt x="467296" y="529944"/>
                    <a:pt x="443192" y="472477"/>
                  </a:cubicBezTo>
                  <a:cubicBezTo>
                    <a:pt x="419786" y="415072"/>
                    <a:pt x="384365" y="361783"/>
                    <a:pt x="337553" y="314222"/>
                  </a:cubicBezTo>
                  <a:cubicBezTo>
                    <a:pt x="291414" y="266762"/>
                    <a:pt x="240398" y="231265"/>
                    <a:pt x="182981" y="207897"/>
                  </a:cubicBezTo>
                  <a:cubicBezTo>
                    <a:pt x="154229" y="195432"/>
                    <a:pt x="124434" y="186196"/>
                    <a:pt x="93676" y="180077"/>
                  </a:cubicBezTo>
                  <a:lnTo>
                    <a:pt x="0" y="171089"/>
                  </a:lnTo>
                  <a:lnTo>
                    <a:pt x="0"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5" name="Shape 42"/>
            <p:cNvSpPr/>
            <p:nvPr/>
          </p:nvSpPr>
          <p:spPr>
            <a:xfrm>
              <a:off x="1394799" y="0"/>
              <a:ext cx="1040562" cy="1439380"/>
            </a:xfrm>
            <a:custGeom>
              <a:avLst/>
              <a:gdLst/>
              <a:ahLst/>
              <a:cxnLst/>
              <a:rect l="0" t="0" r="0" b="0"/>
              <a:pathLst>
                <a:path w="1040562" h="1439380">
                  <a:moveTo>
                    <a:pt x="1040562" y="0"/>
                  </a:moveTo>
                  <a:cubicBezTo>
                    <a:pt x="708571" y="497370"/>
                    <a:pt x="540372" y="942963"/>
                    <a:pt x="445084" y="1439380"/>
                  </a:cubicBezTo>
                  <a:cubicBezTo>
                    <a:pt x="434911" y="1438860"/>
                    <a:pt x="424840" y="1437983"/>
                    <a:pt x="414846" y="1436878"/>
                  </a:cubicBezTo>
                  <a:cubicBezTo>
                    <a:pt x="324434" y="1229449"/>
                    <a:pt x="181635" y="1019467"/>
                    <a:pt x="0" y="842569"/>
                  </a:cubicBezTo>
                  <a:cubicBezTo>
                    <a:pt x="3670" y="827633"/>
                    <a:pt x="7975" y="813067"/>
                    <a:pt x="12992" y="798703"/>
                  </a:cubicBezTo>
                  <a:cubicBezTo>
                    <a:pt x="110046" y="842353"/>
                    <a:pt x="216611" y="911313"/>
                    <a:pt x="338150" y="1045515"/>
                  </a:cubicBezTo>
                  <a:cubicBezTo>
                    <a:pt x="456412" y="603123"/>
                    <a:pt x="794766" y="192456"/>
                    <a:pt x="1040562" y="0"/>
                  </a:cubicBezTo>
                  <a:close/>
                </a:path>
              </a:pathLst>
            </a:custGeom>
            <a:ln w="0" cap="flat">
              <a:miter lim="127000"/>
            </a:ln>
          </p:spPr>
          <p:style>
            <a:lnRef idx="0">
              <a:srgbClr val="000000">
                <a:alpha val="0"/>
              </a:srgbClr>
            </a:lnRef>
            <a:fillRef idx="1">
              <a:srgbClr val="181717"/>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6" name="Shape 43"/>
            <p:cNvSpPr/>
            <p:nvPr/>
          </p:nvSpPr>
          <p:spPr>
            <a:xfrm>
              <a:off x="2744841" y="1985218"/>
              <a:ext cx="423202" cy="642341"/>
            </a:xfrm>
            <a:custGeom>
              <a:avLst/>
              <a:gdLst/>
              <a:ahLst/>
              <a:cxnLst/>
              <a:rect l="0" t="0" r="0" b="0"/>
              <a:pathLst>
                <a:path w="423202" h="642341">
                  <a:moveTo>
                    <a:pt x="222986" y="0"/>
                  </a:moveTo>
                  <a:cubicBezTo>
                    <a:pt x="284353" y="0"/>
                    <a:pt x="332930" y="17018"/>
                    <a:pt x="368681" y="51054"/>
                  </a:cubicBezTo>
                  <a:cubicBezTo>
                    <a:pt x="404470" y="85090"/>
                    <a:pt x="422326" y="127305"/>
                    <a:pt x="422326" y="177622"/>
                  </a:cubicBezTo>
                  <a:cubicBezTo>
                    <a:pt x="422326" y="203212"/>
                    <a:pt x="417055" y="228359"/>
                    <a:pt x="406641" y="253073"/>
                  </a:cubicBezTo>
                  <a:cubicBezTo>
                    <a:pt x="396177" y="277850"/>
                    <a:pt x="378778" y="303873"/>
                    <a:pt x="354521" y="331178"/>
                  </a:cubicBezTo>
                  <a:cubicBezTo>
                    <a:pt x="330213" y="358572"/>
                    <a:pt x="289890" y="396087"/>
                    <a:pt x="233490" y="443814"/>
                  </a:cubicBezTo>
                  <a:cubicBezTo>
                    <a:pt x="186360" y="483374"/>
                    <a:pt x="156134" y="510222"/>
                    <a:pt x="142735" y="524319"/>
                  </a:cubicBezTo>
                  <a:cubicBezTo>
                    <a:pt x="129362" y="538429"/>
                    <a:pt x="118339" y="552641"/>
                    <a:pt x="109626" y="566839"/>
                  </a:cubicBezTo>
                  <a:lnTo>
                    <a:pt x="423202" y="566839"/>
                  </a:lnTo>
                  <a:lnTo>
                    <a:pt x="423202" y="642341"/>
                  </a:lnTo>
                  <a:lnTo>
                    <a:pt x="572" y="642341"/>
                  </a:lnTo>
                  <a:cubicBezTo>
                    <a:pt x="0" y="623405"/>
                    <a:pt x="3048" y="605244"/>
                    <a:pt x="9728" y="587807"/>
                  </a:cubicBezTo>
                  <a:cubicBezTo>
                    <a:pt x="20498" y="558978"/>
                    <a:pt x="37732" y="530619"/>
                    <a:pt x="61404" y="502730"/>
                  </a:cubicBezTo>
                  <a:cubicBezTo>
                    <a:pt x="85115" y="474776"/>
                    <a:pt x="119342" y="442506"/>
                    <a:pt x="164147" y="405816"/>
                  </a:cubicBezTo>
                  <a:cubicBezTo>
                    <a:pt x="233616" y="348793"/>
                    <a:pt x="280594" y="303657"/>
                    <a:pt x="304990" y="270345"/>
                  </a:cubicBezTo>
                  <a:cubicBezTo>
                    <a:pt x="329451" y="236995"/>
                    <a:pt x="341643" y="205511"/>
                    <a:pt x="341643" y="175844"/>
                  </a:cubicBezTo>
                  <a:cubicBezTo>
                    <a:pt x="341643" y="144729"/>
                    <a:pt x="330517" y="118491"/>
                    <a:pt x="308267" y="97117"/>
                  </a:cubicBezTo>
                  <a:cubicBezTo>
                    <a:pt x="286017" y="75717"/>
                    <a:pt x="257035" y="64998"/>
                    <a:pt x="221285" y="64998"/>
                  </a:cubicBezTo>
                  <a:cubicBezTo>
                    <a:pt x="183452" y="64998"/>
                    <a:pt x="153251" y="76403"/>
                    <a:pt x="130569" y="99034"/>
                  </a:cubicBezTo>
                  <a:cubicBezTo>
                    <a:pt x="107848" y="121768"/>
                    <a:pt x="96393" y="153162"/>
                    <a:pt x="96088" y="193281"/>
                  </a:cubicBezTo>
                  <a:lnTo>
                    <a:pt x="15405" y="185052"/>
                  </a:lnTo>
                  <a:cubicBezTo>
                    <a:pt x="20904" y="124790"/>
                    <a:pt x="41745" y="78943"/>
                    <a:pt x="77762" y="47358"/>
                  </a:cubicBezTo>
                  <a:cubicBezTo>
                    <a:pt x="113805" y="15811"/>
                    <a:pt x="162242" y="0"/>
                    <a:pt x="222986" y="0"/>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7" name="Shape 44"/>
            <p:cNvSpPr/>
            <p:nvPr/>
          </p:nvSpPr>
          <p:spPr>
            <a:xfrm>
              <a:off x="3245533" y="2475916"/>
              <a:ext cx="197263" cy="166967"/>
            </a:xfrm>
            <a:custGeom>
              <a:avLst/>
              <a:gdLst/>
              <a:ahLst/>
              <a:cxnLst/>
              <a:rect l="0" t="0" r="0" b="0"/>
              <a:pathLst>
                <a:path w="197263" h="166967">
                  <a:moveTo>
                    <a:pt x="76264" y="0"/>
                  </a:moveTo>
                  <a:cubicBezTo>
                    <a:pt x="82728" y="35763"/>
                    <a:pt x="95072" y="61671"/>
                    <a:pt x="113297" y="77750"/>
                  </a:cubicBezTo>
                  <a:cubicBezTo>
                    <a:pt x="131509" y="93891"/>
                    <a:pt x="154877" y="101956"/>
                    <a:pt x="183388" y="101956"/>
                  </a:cubicBezTo>
                  <a:lnTo>
                    <a:pt x="197263" y="100266"/>
                  </a:lnTo>
                  <a:lnTo>
                    <a:pt x="197263" y="165886"/>
                  </a:lnTo>
                  <a:lnTo>
                    <a:pt x="181648" y="166967"/>
                  </a:lnTo>
                  <a:cubicBezTo>
                    <a:pt x="131077" y="166967"/>
                    <a:pt x="89764" y="152959"/>
                    <a:pt x="57785" y="125006"/>
                  </a:cubicBezTo>
                  <a:cubicBezTo>
                    <a:pt x="25717" y="97015"/>
                    <a:pt x="6464" y="57721"/>
                    <a:pt x="0" y="7086"/>
                  </a:cubicBezTo>
                  <a:lnTo>
                    <a:pt x="76264"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8" name="Shape 45"/>
            <p:cNvSpPr/>
            <p:nvPr/>
          </p:nvSpPr>
          <p:spPr>
            <a:xfrm>
              <a:off x="3233608" y="1985315"/>
              <a:ext cx="209188" cy="428257"/>
            </a:xfrm>
            <a:custGeom>
              <a:avLst/>
              <a:gdLst/>
              <a:ahLst/>
              <a:cxnLst/>
              <a:rect l="0" t="0" r="0" b="0"/>
              <a:pathLst>
                <a:path w="209188" h="428257">
                  <a:moveTo>
                    <a:pt x="203238" y="0"/>
                  </a:moveTo>
                  <a:lnTo>
                    <a:pt x="209188" y="835"/>
                  </a:lnTo>
                  <a:lnTo>
                    <a:pt x="209188" y="65826"/>
                  </a:lnTo>
                  <a:lnTo>
                    <a:pt x="187364" y="68121"/>
                  </a:lnTo>
                  <a:cubicBezTo>
                    <a:pt x="162626" y="73504"/>
                    <a:pt x="140440" y="86963"/>
                    <a:pt x="120790" y="108509"/>
                  </a:cubicBezTo>
                  <a:cubicBezTo>
                    <a:pt x="94653" y="137185"/>
                    <a:pt x="81559" y="174396"/>
                    <a:pt x="81559" y="220040"/>
                  </a:cubicBezTo>
                  <a:cubicBezTo>
                    <a:pt x="81559" y="261048"/>
                    <a:pt x="93993" y="294348"/>
                    <a:pt x="118834" y="320015"/>
                  </a:cubicBezTo>
                  <a:cubicBezTo>
                    <a:pt x="137446" y="339208"/>
                    <a:pt x="159344" y="351213"/>
                    <a:pt x="184490" y="356017"/>
                  </a:cubicBezTo>
                  <a:lnTo>
                    <a:pt x="209188" y="358279"/>
                  </a:lnTo>
                  <a:lnTo>
                    <a:pt x="209188" y="426000"/>
                  </a:lnTo>
                  <a:lnTo>
                    <a:pt x="191351" y="428257"/>
                  </a:lnTo>
                  <a:cubicBezTo>
                    <a:pt x="137871" y="428257"/>
                    <a:pt x="92596" y="408953"/>
                    <a:pt x="55563" y="370294"/>
                  </a:cubicBezTo>
                  <a:cubicBezTo>
                    <a:pt x="18542" y="331622"/>
                    <a:pt x="0" y="280670"/>
                    <a:pt x="0" y="217436"/>
                  </a:cubicBezTo>
                  <a:cubicBezTo>
                    <a:pt x="0" y="152133"/>
                    <a:pt x="19342" y="99555"/>
                    <a:pt x="57988" y="59754"/>
                  </a:cubicBezTo>
                  <a:cubicBezTo>
                    <a:pt x="96647" y="19939"/>
                    <a:pt x="145059" y="0"/>
                    <a:pt x="203238" y="0"/>
                  </a:cubicBez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9" name="Shape 46"/>
            <p:cNvSpPr/>
            <p:nvPr/>
          </p:nvSpPr>
          <p:spPr>
            <a:xfrm>
              <a:off x="3442796" y="1986150"/>
              <a:ext cx="215779" cy="655652"/>
            </a:xfrm>
            <a:custGeom>
              <a:avLst/>
              <a:gdLst/>
              <a:ahLst/>
              <a:cxnLst/>
              <a:rect l="0" t="0" r="0" b="0"/>
              <a:pathLst>
                <a:path w="215779" h="655652">
                  <a:moveTo>
                    <a:pt x="0" y="0"/>
                  </a:moveTo>
                  <a:lnTo>
                    <a:pt x="54392" y="7628"/>
                  </a:lnTo>
                  <a:cubicBezTo>
                    <a:pt x="73606" y="13268"/>
                    <a:pt x="91923" y="21727"/>
                    <a:pt x="109353" y="32998"/>
                  </a:cubicBezTo>
                  <a:cubicBezTo>
                    <a:pt x="144177" y="55541"/>
                    <a:pt x="170631" y="87685"/>
                    <a:pt x="188690" y="129366"/>
                  </a:cubicBezTo>
                  <a:cubicBezTo>
                    <a:pt x="206775" y="171110"/>
                    <a:pt x="215779" y="231537"/>
                    <a:pt x="215779" y="310582"/>
                  </a:cubicBezTo>
                  <a:cubicBezTo>
                    <a:pt x="215779" y="392853"/>
                    <a:pt x="206839" y="458397"/>
                    <a:pt x="188906" y="507153"/>
                  </a:cubicBezTo>
                  <a:cubicBezTo>
                    <a:pt x="170974" y="555920"/>
                    <a:pt x="144291" y="593030"/>
                    <a:pt x="108896" y="618468"/>
                  </a:cubicBezTo>
                  <a:cubicBezTo>
                    <a:pt x="82321" y="637604"/>
                    <a:pt x="52339" y="649560"/>
                    <a:pt x="18933" y="654342"/>
                  </a:cubicBezTo>
                  <a:lnTo>
                    <a:pt x="0" y="655652"/>
                  </a:lnTo>
                  <a:lnTo>
                    <a:pt x="0" y="590032"/>
                  </a:lnTo>
                  <a:lnTo>
                    <a:pt x="20450" y="587542"/>
                  </a:lnTo>
                  <a:cubicBezTo>
                    <a:pt x="31137" y="584756"/>
                    <a:pt x="41072" y="580577"/>
                    <a:pt x="50260" y="575008"/>
                  </a:cubicBezTo>
                  <a:cubicBezTo>
                    <a:pt x="68624" y="563883"/>
                    <a:pt x="83712" y="549049"/>
                    <a:pt x="95447" y="530419"/>
                  </a:cubicBezTo>
                  <a:cubicBezTo>
                    <a:pt x="107182" y="511839"/>
                    <a:pt x="117075" y="486705"/>
                    <a:pt x="124974" y="455120"/>
                  </a:cubicBezTo>
                  <a:cubicBezTo>
                    <a:pt x="132924" y="423472"/>
                    <a:pt x="136900" y="391252"/>
                    <a:pt x="136900" y="358461"/>
                  </a:cubicBezTo>
                  <a:cubicBezTo>
                    <a:pt x="136900" y="354930"/>
                    <a:pt x="136760" y="349672"/>
                    <a:pt x="136442" y="342650"/>
                  </a:cubicBezTo>
                  <a:cubicBezTo>
                    <a:pt x="120593" y="367833"/>
                    <a:pt x="98914" y="388293"/>
                    <a:pt x="71419" y="403902"/>
                  </a:cubicBezTo>
                  <a:cubicBezTo>
                    <a:pt x="57684" y="411762"/>
                    <a:pt x="43377" y="417643"/>
                    <a:pt x="28500" y="421558"/>
                  </a:cubicBezTo>
                  <a:lnTo>
                    <a:pt x="0" y="425165"/>
                  </a:lnTo>
                  <a:lnTo>
                    <a:pt x="0" y="357444"/>
                  </a:lnTo>
                  <a:lnTo>
                    <a:pt x="1531" y="357584"/>
                  </a:lnTo>
                  <a:cubicBezTo>
                    <a:pt x="38284" y="357584"/>
                    <a:pt x="68510" y="344770"/>
                    <a:pt x="92145" y="319180"/>
                  </a:cubicBezTo>
                  <a:cubicBezTo>
                    <a:pt x="115779" y="293513"/>
                    <a:pt x="127629" y="258029"/>
                    <a:pt x="127629" y="212652"/>
                  </a:cubicBezTo>
                  <a:cubicBezTo>
                    <a:pt x="127629" y="167263"/>
                    <a:pt x="115526" y="131258"/>
                    <a:pt x="91268" y="104549"/>
                  </a:cubicBezTo>
                  <a:cubicBezTo>
                    <a:pt x="67024" y="77969"/>
                    <a:pt x="37865" y="64595"/>
                    <a:pt x="3766" y="64595"/>
                  </a:cubicBezTo>
                  <a:lnTo>
                    <a:pt x="0" y="64991"/>
                  </a:lnTo>
                  <a:lnTo>
                    <a:pt x="0" y="0"/>
                  </a:lnTo>
                  <a:close/>
                </a:path>
              </a:pathLst>
            </a:custGeom>
            <a:ln w="0" cap="flat">
              <a:miter lim="127000"/>
            </a:ln>
          </p:spPr>
          <p:style>
            <a:lnRef idx="0">
              <a:srgbClr val="000000">
                <a:alpha val="0"/>
              </a:srgbClr>
            </a:lnRef>
            <a:fillRef idx="1">
              <a:srgbClr val="999A9A"/>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448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3</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90245E-A2B9-4103-BACA-F059AB5CEF52}"/>
              </a:ext>
            </a:extLst>
          </p:cNvPr>
          <p:cNvSpPr txBox="1"/>
          <p:nvPr/>
        </p:nvSpPr>
        <p:spPr>
          <a:xfrm>
            <a:off x="872865" y="1050125"/>
            <a:ext cx="1580882"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По тегу</a:t>
            </a:r>
            <a:endParaRPr lang="tr-TR"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01789"/>
            <a:ext cx="7990393" cy="707886"/>
          </a:xfrm>
          <a:prstGeom prst="rect">
            <a:avLst/>
          </a:prstGeom>
          <a:noFill/>
        </p:spPr>
        <p:txBody>
          <a:bodyPr wrap="none" rtlCol="0">
            <a:spAutoFit/>
          </a:bodyPr>
          <a:lstStyle/>
          <a:p>
            <a:r>
              <a:rPr lang="az-Cyrl-AZ" sz="4000" b="1" dirty="0">
                <a:solidFill>
                  <a:srgbClr val="30384B"/>
                </a:solidFill>
                <a:latin typeface="Arial" panose="020B0604020202020204" pitchFamily="34" charset="0"/>
                <a:ea typeface="Tahoma" panose="020B0604030504040204" pitchFamily="34" charset="0"/>
                <a:cs typeface="Arial" panose="020B0604020202020204" pitchFamily="34" charset="0"/>
              </a:rPr>
              <a:t>Запуск групп </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Cucumber</a:t>
            </a:r>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 тестов</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981F52-39C5-4D08-8CF1-0C2EAA23B3D1}"/>
              </a:ext>
            </a:extLst>
          </p:cNvPr>
          <p:cNvSpPr txBox="1"/>
          <p:nvPr/>
        </p:nvSpPr>
        <p:spPr>
          <a:xfrm>
            <a:off x="980103" y="1878413"/>
            <a:ext cx="9794001" cy="3539430"/>
          </a:xfrm>
          <a:prstGeom prst="rect">
            <a:avLst/>
          </a:prstGeom>
          <a:noFill/>
        </p:spPr>
        <p:txBody>
          <a:bodyPr wrap="square" rtlCol="0">
            <a:spAutoFit/>
          </a:bodyPr>
          <a:lstStyle/>
          <a:p>
            <a:pPr marL="342900" indent="-342900">
              <a:lnSpc>
                <a:spcPct val="2000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="@Login”</a:t>
            </a:r>
          </a:p>
          <a:p>
            <a:pPr marL="342900" indent="-342900">
              <a:lnSpc>
                <a:spcPct val="2000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a:t>
            </a:r>
            <a:r>
              <a:rPr lang="en-US" sz="2800" dirty="0" err="1">
                <a:latin typeface="Arial" panose="020B0604020202020204" pitchFamily="34" charset="0"/>
                <a:ea typeface="Tahoma" panose="020B0604030504040204" pitchFamily="34" charset="0"/>
                <a:cs typeface="Arial" panose="020B0604020202020204" pitchFamily="34" charset="0"/>
              </a:rPr>
              <a:t>OrderProcessing</a:t>
            </a:r>
            <a:r>
              <a:rPr lang="en-US" sz="2800" dirty="0">
                <a:latin typeface="Arial" panose="020B0604020202020204" pitchFamily="34" charset="0"/>
                <a:ea typeface="Tahoma" panose="020B0604030504040204" pitchFamily="34" charset="0"/>
                <a:cs typeface="Arial" panose="020B0604020202020204" pitchFamily="34" charset="0"/>
              </a:rPr>
              <a:t>”</a:t>
            </a:r>
          </a:p>
          <a:p>
            <a:pPr marL="342900" indent="-342900">
              <a:lnSpc>
                <a:spcPct val="2000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="@Quotes”</a:t>
            </a:r>
          </a:p>
          <a:p>
            <a:pPr marL="342900" indent="-342900">
              <a:lnSpc>
                <a:spcPct val="2000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B981F52-39C5-4D08-8CF1-0C2EAA23B3D1}"/>
              </a:ext>
            </a:extLst>
          </p:cNvPr>
          <p:cNvSpPr txBox="1"/>
          <p:nvPr/>
        </p:nvSpPr>
        <p:spPr>
          <a:xfrm>
            <a:off x="980102" y="1788574"/>
            <a:ext cx="9794001" cy="4401205"/>
          </a:xfrm>
          <a:prstGeom prst="rect">
            <a:avLst/>
          </a:prstGeom>
          <a:noFill/>
        </p:spPr>
        <p:txBody>
          <a:bodyPr wrap="square" rtlCol="0">
            <a:spAutoFit/>
          </a:bodyPr>
          <a:lstStyle/>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="@Login”</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="@OrderProcessing1”</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="@OrderProcessing2”</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="@OrderProcessing3”</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="@OrderProcessing4”</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="@OrderProcessing5”</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="@Quotes1”</a:t>
            </a:r>
          </a:p>
          <a:p>
            <a:pPr marL="342900" indent="-342900">
              <a:lnSpc>
                <a:spcPts val="4200"/>
              </a:lnSpc>
              <a:buClr>
                <a:srgbClr val="F15A22"/>
              </a:buClr>
              <a:buFont typeface="Arial" panose="020B0604020202020204" pitchFamily="34" charset="0"/>
              <a:buChar char="•"/>
            </a:pPr>
            <a:r>
              <a:rPr lang="en-US" sz="2800" dirty="0" err="1">
                <a:latin typeface="Arial" panose="020B0604020202020204" pitchFamily="34" charset="0"/>
                <a:ea typeface="Tahoma" panose="020B0604030504040204" pitchFamily="34" charset="0"/>
                <a:cs typeface="Arial" panose="020B0604020202020204" pitchFamily="34" charset="0"/>
              </a:rPr>
              <a:t>mvn</a:t>
            </a:r>
            <a:r>
              <a:rPr lang="en-US" sz="2800" dirty="0">
                <a:latin typeface="Arial" panose="020B0604020202020204" pitchFamily="34" charset="0"/>
                <a:ea typeface="Tahoma" panose="020B0604030504040204" pitchFamily="34" charset="0"/>
                <a:cs typeface="Arial" panose="020B0604020202020204" pitchFamily="34" charset="0"/>
              </a:rPr>
              <a:t> test -</a:t>
            </a:r>
            <a:r>
              <a:rPr lang="en-US" sz="2800" dirty="0" err="1">
                <a:latin typeface="Arial" panose="020B0604020202020204" pitchFamily="34" charset="0"/>
                <a:ea typeface="Tahoma" panose="020B0604030504040204" pitchFamily="34" charset="0"/>
                <a:cs typeface="Arial" panose="020B0604020202020204" pitchFamily="34" charset="0"/>
              </a:rPr>
              <a:t>Dcucumber.filter.tags</a:t>
            </a:r>
            <a:r>
              <a:rPr lang="en-US" sz="2800" dirty="0">
                <a:latin typeface="Arial" panose="020B0604020202020204" pitchFamily="34" charset="0"/>
                <a:ea typeface="Tahoma" panose="020B0604030504040204" pitchFamily="34" charset="0"/>
                <a:cs typeface="Arial" panose="020B0604020202020204" pitchFamily="34" charset="0"/>
              </a:rPr>
              <a:t>="@Quotes2”</a:t>
            </a:r>
          </a:p>
        </p:txBody>
      </p:sp>
      <p:sp>
        <p:nvSpPr>
          <p:cNvPr id="12" name="TextBox 11">
            <a:extLst>
              <a:ext uri="{FF2B5EF4-FFF2-40B4-BE49-F238E27FC236}">
                <a16:creationId xmlns:a16="http://schemas.microsoft.com/office/drawing/2014/main" id="{FB981F52-39C5-4D08-8CF1-0C2EAA23B3D1}"/>
              </a:ext>
            </a:extLst>
          </p:cNvPr>
          <p:cNvSpPr txBox="1"/>
          <p:nvPr/>
        </p:nvSpPr>
        <p:spPr>
          <a:xfrm>
            <a:off x="980101" y="1764688"/>
            <a:ext cx="9794001" cy="4524315"/>
          </a:xfrm>
          <a:prstGeom prst="rect">
            <a:avLst/>
          </a:prstGeom>
          <a:noFill/>
        </p:spPr>
        <p:txBody>
          <a:bodyPr wrap="square" rtlCol="0">
            <a:spAutoFit/>
          </a:bodyPr>
          <a:lstStyle/>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="@Login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="@OrderProcessing1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="@OrderProcessing2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="@OrderProcessing3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="@OrderProcessing4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="@OrderProcessing5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="@Quotes1 and @Actual”</a:t>
            </a:r>
          </a:p>
          <a:p>
            <a:pPr marL="342900" indent="-342900">
              <a:lnSpc>
                <a:spcPct val="150000"/>
              </a:lnSpc>
              <a:buClr>
                <a:srgbClr val="F15A22"/>
              </a:buClr>
              <a:buFont typeface="Arial" panose="020B0604020202020204" pitchFamily="34" charset="0"/>
              <a:buChar char="•"/>
            </a:pPr>
            <a:r>
              <a:rPr lang="en-US" sz="2400" dirty="0" err="1">
                <a:latin typeface="Arial" panose="020B0604020202020204" pitchFamily="34" charset="0"/>
                <a:ea typeface="Tahoma" panose="020B0604030504040204" pitchFamily="34" charset="0"/>
                <a:cs typeface="Arial" panose="020B0604020202020204" pitchFamily="34" charset="0"/>
              </a:rPr>
              <a:t>mvn</a:t>
            </a:r>
            <a:r>
              <a:rPr lang="en-US" sz="2400" dirty="0">
                <a:latin typeface="Arial" panose="020B0604020202020204" pitchFamily="34" charset="0"/>
                <a:ea typeface="Tahoma" panose="020B0604030504040204" pitchFamily="34" charset="0"/>
                <a:cs typeface="Arial" panose="020B0604020202020204" pitchFamily="34" charset="0"/>
              </a:rPr>
              <a:t> test -</a:t>
            </a:r>
            <a:r>
              <a:rPr lang="en-US" sz="2400" dirty="0" err="1">
                <a:latin typeface="Arial" panose="020B0604020202020204" pitchFamily="34" charset="0"/>
                <a:ea typeface="Tahoma" panose="020B0604030504040204" pitchFamily="34" charset="0"/>
                <a:cs typeface="Arial" panose="020B0604020202020204" pitchFamily="34" charset="0"/>
              </a:rPr>
              <a:t>Dcucumber.filter.tags</a:t>
            </a:r>
            <a:r>
              <a:rPr lang="en-US" sz="2400" dirty="0">
                <a:latin typeface="Arial" panose="020B0604020202020204" pitchFamily="34" charset="0"/>
                <a:ea typeface="Tahoma" panose="020B0604030504040204" pitchFamily="34" charset="0"/>
                <a:cs typeface="Arial" panose="020B0604020202020204" pitchFamily="34" charset="0"/>
              </a:rPr>
              <a:t>="@Quotes2 and @Actual”</a:t>
            </a:r>
          </a:p>
        </p:txBody>
      </p:sp>
      <p:sp>
        <p:nvSpPr>
          <p:cNvPr id="13" name="TextBox 12">
            <a:extLst>
              <a:ext uri="{FF2B5EF4-FFF2-40B4-BE49-F238E27FC236}">
                <a16:creationId xmlns:a16="http://schemas.microsoft.com/office/drawing/2014/main" id="{FB981F52-39C5-4D08-8CF1-0C2EAA23B3D1}"/>
              </a:ext>
            </a:extLst>
          </p:cNvPr>
          <p:cNvSpPr txBox="1"/>
          <p:nvPr/>
        </p:nvSpPr>
        <p:spPr>
          <a:xfrm>
            <a:off x="980100" y="1757726"/>
            <a:ext cx="10830900" cy="3375283"/>
          </a:xfrm>
          <a:prstGeom prst="rect">
            <a:avLst/>
          </a:prstGeom>
          <a:noFill/>
        </p:spPr>
        <p:txBody>
          <a:bodyPr wrap="square" rtlCol="0">
            <a:spAutoFit/>
          </a:bodyPr>
          <a:lstStyle/>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="@Login and @Actual and not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="@Login and @Actual and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="@OrderProcessing1 and @Actual and not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="@OrderProcessing1 and @Actual and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="@OrderProcessing2 and @Actual and not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="@OrderProcessing2 and @Actual and @Separate”</a:t>
            </a:r>
          </a:p>
          <a:p>
            <a:pPr marL="342900" indent="-342900">
              <a:lnSpc>
                <a:spcPts val="3200"/>
              </a:lnSpc>
              <a:buClr>
                <a:srgbClr val="F15A22"/>
              </a:buClr>
              <a:buFont typeface="Arial" panose="020B0604020202020204" pitchFamily="34" charset="0"/>
              <a:buChar char="•"/>
            </a:pPr>
            <a:r>
              <a:rPr lang="en-US" sz="1900" dirty="0" err="1">
                <a:latin typeface="Arial" panose="020B0604020202020204" pitchFamily="34" charset="0"/>
                <a:ea typeface="Tahoma" panose="020B0604030504040204" pitchFamily="34" charset="0"/>
                <a:cs typeface="Arial" panose="020B0604020202020204" pitchFamily="34" charset="0"/>
              </a:rPr>
              <a:t>mvn</a:t>
            </a:r>
            <a:r>
              <a:rPr lang="en-US" sz="1900" dirty="0">
                <a:latin typeface="Arial" panose="020B0604020202020204" pitchFamily="34" charset="0"/>
                <a:ea typeface="Tahoma" panose="020B0604030504040204" pitchFamily="34" charset="0"/>
                <a:cs typeface="Arial" panose="020B0604020202020204" pitchFamily="34" charset="0"/>
              </a:rPr>
              <a:t> test -</a:t>
            </a:r>
            <a:r>
              <a:rPr lang="en-US" sz="1900" dirty="0" err="1">
                <a:latin typeface="Arial" panose="020B0604020202020204" pitchFamily="34" charset="0"/>
                <a:ea typeface="Tahoma" panose="020B0604030504040204" pitchFamily="34" charset="0"/>
                <a:cs typeface="Arial" panose="020B0604020202020204" pitchFamily="34" charset="0"/>
              </a:rPr>
              <a:t>Dcucumber.filter.tags</a:t>
            </a:r>
            <a:r>
              <a:rPr lang="en-US" sz="1900" dirty="0">
                <a:latin typeface="Arial" panose="020B0604020202020204" pitchFamily="34" charset="0"/>
                <a:ea typeface="Tahoma" panose="020B0604030504040204" pitchFamily="34" charset="0"/>
                <a:cs typeface="Arial" panose="020B0604020202020204" pitchFamily="34" charset="0"/>
              </a:rPr>
              <a:t>="@OrderProcessing3 and @Actual and not @Separate”</a:t>
            </a:r>
          </a:p>
          <a:p>
            <a:pPr marL="342900" indent="-342900">
              <a:lnSpc>
                <a:spcPts val="3200"/>
              </a:lnSpc>
              <a:buClr>
                <a:srgbClr val="F15A22"/>
              </a:buClr>
              <a:buFont typeface="Arial" panose="020B0604020202020204" pitchFamily="34" charset="0"/>
              <a:buChar char="•"/>
            </a:pPr>
            <a:r>
              <a:rPr lang="en-US" sz="1900" dirty="0">
                <a:latin typeface="Arial" panose="020B0604020202020204" pitchFamily="34" charset="0"/>
                <a:ea typeface="Tahoma" panose="020B0604030504040204" pitchFamily="34" charset="0"/>
                <a:cs typeface="Arial" panose="020B0604020202020204" pitchFamily="34" charset="0"/>
              </a:rPr>
              <a:t>...</a:t>
            </a:r>
          </a:p>
        </p:txBody>
      </p:sp>
      <p:grpSp>
        <p:nvGrpSpPr>
          <p:cNvPr id="14" name="Group 13"/>
          <p:cNvGrpSpPr/>
          <p:nvPr/>
        </p:nvGrpSpPr>
        <p:grpSpPr>
          <a:xfrm>
            <a:off x="10704013" y="21463"/>
            <a:ext cx="1365324" cy="985790"/>
            <a:chOff x="0" y="0"/>
            <a:chExt cx="3660130" cy="2642859"/>
          </a:xfrm>
        </p:grpSpPr>
        <p:sp>
          <p:nvSpPr>
            <p:cNvPr id="15"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6"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7"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8"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9"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0"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1"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2"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3"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4"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5"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6"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7"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pic>
          <p:nvPicPr>
            <p:cNvPr id="28" name="Picture 27"/>
            <p:cNvPicPr/>
            <p:nvPr/>
          </p:nvPicPr>
          <p:blipFill>
            <a:blip r:embed="rId3"/>
            <a:stretch>
              <a:fillRect/>
            </a:stretch>
          </p:blipFill>
          <p:spPr>
            <a:xfrm>
              <a:off x="1186853" y="292066"/>
              <a:ext cx="1347216" cy="1548384"/>
            </a:xfrm>
            <a:prstGeom prst="rect">
              <a:avLst/>
            </a:prstGeom>
          </p:spPr>
        </p:pic>
        <p:pic>
          <p:nvPicPr>
            <p:cNvPr id="29" name="Picture 28"/>
            <p:cNvPicPr/>
            <p:nvPr/>
          </p:nvPicPr>
          <p:blipFill>
            <a:blip r:embed="rId3"/>
            <a:stretch>
              <a:fillRect/>
            </a:stretch>
          </p:blipFill>
          <p:spPr>
            <a:xfrm>
              <a:off x="1186853" y="292066"/>
              <a:ext cx="1347216" cy="1548384"/>
            </a:xfrm>
            <a:prstGeom prst="rect">
              <a:avLst/>
            </a:prstGeom>
          </p:spPr>
        </p:pic>
        <p:sp>
          <p:nvSpPr>
            <p:cNvPr id="30"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1"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2"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3"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34"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35112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2" grpId="0"/>
      <p:bldP spid="12"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4</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90245E-A2B9-4103-BACA-F059AB5CEF52}"/>
              </a:ext>
            </a:extLst>
          </p:cNvPr>
          <p:cNvSpPr txBox="1"/>
          <p:nvPr/>
        </p:nvSpPr>
        <p:spPr>
          <a:xfrm>
            <a:off x="872865" y="1050125"/>
            <a:ext cx="7196907"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Выбор, группировка и завуск тестов</a:t>
            </a:r>
            <a:endParaRPr lang="tr-TR"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715026" cy="707886"/>
          </a:xfrm>
          <a:prstGeom prst="rect">
            <a:avLst/>
          </a:prstGeom>
          <a:noFill/>
        </p:spPr>
        <p:txBody>
          <a:bodyPr wrap="none" rtlCol="0">
            <a:spAutoFit/>
          </a:bodyPr>
          <a:lstStyle/>
          <a:p>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Custom tests launcher</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981F52-39C5-4D08-8CF1-0C2EAA23B3D1}"/>
              </a:ext>
            </a:extLst>
          </p:cNvPr>
          <p:cNvSpPr txBox="1"/>
          <p:nvPr/>
        </p:nvSpPr>
        <p:spPr>
          <a:xfrm>
            <a:off x="431463" y="1886033"/>
            <a:ext cx="11379537" cy="3416320"/>
          </a:xfrm>
          <a:prstGeom prst="rect">
            <a:avLst/>
          </a:prstGeom>
          <a:noFill/>
        </p:spPr>
        <p:txBody>
          <a:bodyPr wrap="square" rtlCol="0">
            <a:spAutoFit/>
          </a:bodyPr>
          <a:lstStyle/>
          <a:p>
            <a:pPr marL="342900" indent="-342900">
              <a:lnSpc>
                <a:spcPct val="200000"/>
              </a:lnSpc>
              <a:buClr>
                <a:srgbClr val="F15A22"/>
              </a:buClr>
              <a:buFont typeface="Arial" panose="020B0604020202020204" pitchFamily="34" charset="0"/>
              <a:buChar char="•"/>
            </a:pPr>
            <a:r>
              <a:rPr lang="ru-RU" sz="2700" dirty="0">
                <a:latin typeface="Arial" panose="020B0604020202020204" pitchFamily="34" charset="0"/>
                <a:ea typeface="Tahoma" panose="020B0604030504040204" pitchFamily="34" charset="0"/>
                <a:cs typeface="Arial" panose="020B0604020202020204" pitchFamily="34" charset="0"/>
              </a:rPr>
              <a:t>Сбор</a:t>
            </a:r>
            <a:r>
              <a:rPr lang="ru-RU" dirty="0"/>
              <a:t> </a:t>
            </a:r>
            <a:r>
              <a:rPr lang="ru-RU" sz="2700" dirty="0">
                <a:latin typeface="Arial" panose="020B0604020202020204" pitchFamily="34" charset="0"/>
                <a:ea typeface="Tahoma" panose="020B0604030504040204" pitchFamily="34" charset="0"/>
                <a:cs typeface="Arial" panose="020B0604020202020204" pitchFamily="34" charset="0"/>
              </a:rPr>
              <a:t>тестов из последней версии кода</a:t>
            </a:r>
            <a:endParaRPr lang="en-US" sz="27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ru-RU" sz="2700" dirty="0">
                <a:latin typeface="Arial" panose="020B0604020202020204" pitchFamily="34" charset="0"/>
                <a:ea typeface="Tahoma" panose="020B0604030504040204" pitchFamily="34" charset="0"/>
                <a:cs typeface="Arial" panose="020B0604020202020204" pitchFamily="34" charset="0"/>
              </a:rPr>
              <a:t>Извлечение дополнительных данных из тесткейсов в </a:t>
            </a:r>
            <a:r>
              <a:rPr lang="en-US" sz="2700" dirty="0">
                <a:latin typeface="Arial" panose="020B0604020202020204" pitchFamily="34" charset="0"/>
                <a:ea typeface="Tahoma" panose="020B0604030504040204" pitchFamily="34" charset="0"/>
                <a:cs typeface="Arial" panose="020B0604020202020204" pitchFamily="34" charset="0"/>
              </a:rPr>
              <a:t>Jira </a:t>
            </a:r>
            <a:r>
              <a:rPr lang="en-US" sz="2700" dirty="0">
                <a:latin typeface="Arial" panose="020B0604020202020204" pitchFamily="34" charset="0"/>
                <a:cs typeface="Arial" panose="020B0604020202020204" pitchFamily="34" charset="0"/>
              </a:rPr>
              <a:t>Z</a:t>
            </a:r>
            <a:r>
              <a:rPr lang="ru-RU" sz="2700" dirty="0">
                <a:latin typeface="Arial" panose="020B0604020202020204" pitchFamily="34" charset="0"/>
                <a:cs typeface="Arial" panose="020B0604020202020204" pitchFamily="34" charset="0"/>
              </a:rPr>
              <a:t>ephyr</a:t>
            </a:r>
            <a:endParaRPr lang="en-US" sz="27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ru-RU" sz="2700" dirty="0">
                <a:latin typeface="Arial" panose="020B0604020202020204" pitchFamily="34" charset="0"/>
                <a:ea typeface="Tahoma" panose="020B0604030504040204" pitchFamily="34" charset="0"/>
                <a:cs typeface="Arial" panose="020B0604020202020204" pitchFamily="34" charset="0"/>
              </a:rPr>
              <a:t>Фильтрация и разделение тестов на наборы согласно этим данным</a:t>
            </a:r>
            <a:endParaRPr lang="en-US" sz="27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200000"/>
              </a:lnSpc>
              <a:buClr>
                <a:srgbClr val="F15A22"/>
              </a:buClr>
              <a:buFont typeface="Arial" panose="020B0604020202020204" pitchFamily="34" charset="0"/>
              <a:buChar char="•"/>
            </a:pPr>
            <a:r>
              <a:rPr lang="ru-RU" sz="2700" dirty="0">
                <a:latin typeface="Arial" panose="020B0604020202020204" pitchFamily="34" charset="0"/>
                <a:ea typeface="Tahoma" panose="020B0604030504040204" pitchFamily="34" charset="0"/>
                <a:cs typeface="Arial" panose="020B0604020202020204" pitchFamily="34" charset="0"/>
              </a:rPr>
              <a:t>Запуск наборов тестов на подходящих агентах TeamCity</a:t>
            </a:r>
            <a:endParaRPr lang="en-US" sz="2700" dirty="0">
              <a:latin typeface="Arial" panose="020B0604020202020204" pitchFamily="34" charset="0"/>
              <a:ea typeface="Tahoma" panose="020B0604030504040204" pitchFamily="34" charset="0"/>
              <a:cs typeface="Arial" panose="020B0604020202020204" pitchFamily="34" charset="0"/>
            </a:endParaRPr>
          </a:p>
        </p:txBody>
      </p:sp>
      <p:grpSp>
        <p:nvGrpSpPr>
          <p:cNvPr id="10" name="Group 9"/>
          <p:cNvGrpSpPr/>
          <p:nvPr/>
        </p:nvGrpSpPr>
        <p:grpSpPr>
          <a:xfrm>
            <a:off x="10704013" y="21463"/>
            <a:ext cx="1365324" cy="985790"/>
            <a:chOff x="0" y="0"/>
            <a:chExt cx="3660130" cy="2642859"/>
          </a:xfrm>
        </p:grpSpPr>
        <p:sp>
          <p:nvSpPr>
            <p:cNvPr id="11"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3"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4"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6" name="Picture 25"/>
            <p:cNvPicPr/>
            <p:nvPr/>
          </p:nvPicPr>
          <p:blipFill>
            <a:blip r:embed="rId3"/>
            <a:stretch>
              <a:fillRect/>
            </a:stretch>
          </p:blipFill>
          <p:spPr>
            <a:xfrm>
              <a:off x="1186853" y="292066"/>
              <a:ext cx="1347216" cy="1548384"/>
            </a:xfrm>
            <a:prstGeom prst="rect">
              <a:avLst/>
            </a:prstGeom>
          </p:spPr>
        </p:pic>
        <p:pic>
          <p:nvPicPr>
            <p:cNvPr id="27" name="Picture 26"/>
            <p:cNvPicPr/>
            <p:nvPr/>
          </p:nvPicPr>
          <p:blipFill>
            <a:blip r:embed="rId3"/>
            <a:stretch>
              <a:fillRect/>
            </a:stretch>
          </p:blipFill>
          <p:spPr>
            <a:xfrm>
              <a:off x="1186853" y="292066"/>
              <a:ext cx="1347216" cy="1548384"/>
            </a:xfrm>
            <a:prstGeom prst="rect">
              <a:avLst/>
            </a:prstGeom>
          </p:spPr>
        </p:pic>
        <p:sp>
          <p:nvSpPr>
            <p:cNvPr id="28"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0"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1"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2"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240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5</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90245E-A2B9-4103-BACA-F059AB5CEF52}"/>
              </a:ext>
            </a:extLst>
          </p:cNvPr>
          <p:cNvSpPr txBox="1"/>
          <p:nvPr/>
        </p:nvSpPr>
        <p:spPr>
          <a:xfrm>
            <a:off x="872865" y="1050125"/>
            <a:ext cx="2461764"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Требования</a:t>
            </a:r>
            <a:endParaRPr lang="tr-TR"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938712"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Наш собственный инструмент</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981F52-39C5-4D08-8CF1-0C2EAA23B3D1}"/>
              </a:ext>
            </a:extLst>
          </p:cNvPr>
          <p:cNvSpPr txBox="1"/>
          <p:nvPr/>
        </p:nvSpPr>
        <p:spPr>
          <a:xfrm>
            <a:off x="980103" y="2011230"/>
            <a:ext cx="10023177" cy="2677656"/>
          </a:xfrm>
          <a:prstGeom prst="rect">
            <a:avLst/>
          </a:prstGeom>
          <a:noFill/>
        </p:spPr>
        <p:txBody>
          <a:bodyPr wrap="square" rtlCol="0">
            <a:spAutoFit/>
          </a:bodyPr>
          <a:lstStyle/>
          <a:p>
            <a:pPr marL="342900" indent="-180000">
              <a:lnSpc>
                <a:spcPct val="20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Гибкость</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180000">
              <a:lnSpc>
                <a:spcPct val="20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Расширяемость</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180000">
              <a:lnSpc>
                <a:spcPct val="20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Принадлежность команде </a:t>
            </a:r>
            <a:r>
              <a:rPr lang="en-US" sz="2800" dirty="0">
                <a:latin typeface="Arial" panose="020B0604020202020204" pitchFamily="34" charset="0"/>
                <a:ea typeface="Tahoma" panose="020B0604030504040204" pitchFamily="34" charset="0"/>
                <a:cs typeface="Arial" panose="020B0604020202020204" pitchFamily="34" charset="0"/>
              </a:rPr>
              <a:t>QA</a:t>
            </a:r>
            <a:r>
              <a:rPr lang="ru-RU" sz="2800" dirty="0">
                <a:latin typeface="Arial" panose="020B0604020202020204" pitchFamily="34" charset="0"/>
                <a:ea typeface="Tahoma" panose="020B0604030504040204" pitchFamily="34" charset="0"/>
                <a:cs typeface="Arial" panose="020B0604020202020204" pitchFamily="34" charset="0"/>
              </a:rPr>
              <a:t>, а не клиенту</a:t>
            </a:r>
            <a:endParaRPr lang="en-US" sz="2800" dirty="0">
              <a:latin typeface="Arial" panose="020B0604020202020204" pitchFamily="34" charset="0"/>
              <a:ea typeface="Tahoma" panose="020B0604030504040204" pitchFamily="34" charset="0"/>
              <a:cs typeface="Arial" panose="020B0604020202020204" pitchFamily="34" charset="0"/>
            </a:endParaRPr>
          </a:p>
        </p:txBody>
      </p:sp>
      <p:grpSp>
        <p:nvGrpSpPr>
          <p:cNvPr id="7" name="Group 6"/>
          <p:cNvGrpSpPr/>
          <p:nvPr/>
        </p:nvGrpSpPr>
        <p:grpSpPr>
          <a:xfrm>
            <a:off x="10704013" y="21463"/>
            <a:ext cx="1365324" cy="985790"/>
            <a:chOff x="0" y="0"/>
            <a:chExt cx="3660130" cy="2642859"/>
          </a:xfrm>
        </p:grpSpPr>
        <p:sp>
          <p:nvSpPr>
            <p:cNvPr id="9"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0"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1"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2"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3"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4"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5"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6"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7"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8"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19"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0"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sp>
          <p:nvSpPr>
            <p:cNvPr id="21"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p>
          </p:txBody>
        </p:sp>
        <p:pic>
          <p:nvPicPr>
            <p:cNvPr id="22" name="Picture 21"/>
            <p:cNvPicPr/>
            <p:nvPr/>
          </p:nvPicPr>
          <p:blipFill>
            <a:blip r:embed="rId3"/>
            <a:stretch>
              <a:fillRect/>
            </a:stretch>
          </p:blipFill>
          <p:spPr>
            <a:xfrm>
              <a:off x="1186853" y="292066"/>
              <a:ext cx="1347216" cy="1548384"/>
            </a:xfrm>
            <a:prstGeom prst="rect">
              <a:avLst/>
            </a:prstGeom>
          </p:spPr>
        </p:pic>
        <p:pic>
          <p:nvPicPr>
            <p:cNvPr id="23" name="Picture 22"/>
            <p:cNvPicPr/>
            <p:nvPr/>
          </p:nvPicPr>
          <p:blipFill>
            <a:blip r:embed="rId3"/>
            <a:stretch>
              <a:fillRect/>
            </a:stretch>
          </p:blipFill>
          <p:spPr>
            <a:xfrm>
              <a:off x="1186853" y="292066"/>
              <a:ext cx="1347216" cy="1548384"/>
            </a:xfrm>
            <a:prstGeom prst="rect">
              <a:avLst/>
            </a:prstGeom>
          </p:spPr>
        </p:pic>
        <p:sp>
          <p:nvSpPr>
            <p:cNvPr id="24"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5"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6"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7"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sp>
          <p:nvSpPr>
            <p:cNvPr id="28"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3997060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6</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632568"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Структура и решения</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1732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B981F52-39C5-4D08-8CF1-0C2EAA23B3D1}"/>
              </a:ext>
            </a:extLst>
          </p:cNvPr>
          <p:cNvSpPr txBox="1"/>
          <p:nvPr/>
        </p:nvSpPr>
        <p:spPr>
          <a:xfrm>
            <a:off x="980103" y="1611713"/>
            <a:ext cx="9794001" cy="3970318"/>
          </a:xfrm>
          <a:prstGeom prst="rect">
            <a:avLst/>
          </a:prstGeom>
          <a:noFill/>
        </p:spPr>
        <p:txBody>
          <a:bodyPr wrap="square" rtlCol="0">
            <a:spAutoFit/>
          </a:bodyPr>
          <a:lstStyle/>
          <a:p>
            <a:pPr marL="342900" indent="-342900">
              <a:lnSpc>
                <a:spcPct val="15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С чем предстояло работать</a:t>
            </a:r>
            <a:r>
              <a:rPr lang="en-US" sz="2800" dirty="0">
                <a:latin typeface="Arial" panose="020B0604020202020204" pitchFamily="34" charset="0"/>
                <a:ea typeface="Tahoma" panose="020B0604030504040204" pitchFamily="34" charset="0"/>
                <a:cs typeface="Arial" panose="020B0604020202020204" pitchFamily="34" charset="0"/>
              </a:rPr>
              <a:t>?</a:t>
            </a:r>
          </a:p>
          <a:p>
            <a:pPr marL="342900" indent="-342900">
              <a:lnSpc>
                <a:spcPct val="15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Общий подход</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5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Основные сущности</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50000"/>
              </a:lnSpc>
              <a:buClr>
                <a:srgbClr val="F15A22"/>
              </a:buClr>
              <a:buFont typeface="Arial" panose="020B0604020202020204" pitchFamily="34" charset="0"/>
              <a:buChar char="•"/>
            </a:pPr>
            <a:r>
              <a:rPr lang="en-US" sz="2800" dirty="0">
                <a:latin typeface="Arial" panose="020B0604020202020204" pitchFamily="34" charset="0"/>
                <a:ea typeface="Tahoma" panose="020B0604030504040204" pitchFamily="34" charset="0"/>
                <a:cs typeface="Arial" panose="020B0604020202020204" pitchFamily="34" charset="0"/>
              </a:rPr>
              <a:t>Workflow</a:t>
            </a:r>
          </a:p>
          <a:p>
            <a:pPr marL="342900" indent="-342900">
              <a:lnSpc>
                <a:spcPct val="15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Структура интеграций</a:t>
            </a:r>
            <a:endParaRPr lang="en-US" sz="2800" dirty="0">
              <a:latin typeface="Arial" panose="020B0604020202020204" pitchFamily="34" charset="0"/>
              <a:ea typeface="Tahoma" panose="020B0604030504040204" pitchFamily="34" charset="0"/>
              <a:cs typeface="Arial" panose="020B0604020202020204" pitchFamily="34" charset="0"/>
            </a:endParaRPr>
          </a:p>
          <a:p>
            <a:pPr marL="342900" indent="-342900">
              <a:lnSpc>
                <a:spcPct val="150000"/>
              </a:lnSpc>
              <a:buClr>
                <a:srgbClr val="F15A22"/>
              </a:buClr>
              <a:buFont typeface="Arial" panose="020B0604020202020204" pitchFamily="34" charset="0"/>
              <a:buChar char="•"/>
            </a:pPr>
            <a:r>
              <a:rPr lang="ru-RU" sz="2800" dirty="0">
                <a:latin typeface="Arial" panose="020B0604020202020204" pitchFamily="34" charset="0"/>
                <a:ea typeface="Tahoma" panose="020B0604030504040204" pitchFamily="34" charset="0"/>
                <a:cs typeface="Arial" panose="020B0604020202020204" pitchFamily="34" charset="0"/>
              </a:rPr>
              <a:t>Конфигурация </a:t>
            </a:r>
            <a:r>
              <a:rPr lang="en-US" sz="2800" dirty="0">
                <a:latin typeface="Arial" panose="020B0604020202020204" pitchFamily="34" charset="0"/>
                <a:ea typeface="Tahoma" panose="020B0604030504040204" pitchFamily="34" charset="0"/>
                <a:cs typeface="Arial" panose="020B0604020202020204" pitchFamily="34" charset="0"/>
              </a:rPr>
              <a:t>Switchboard</a:t>
            </a:r>
          </a:p>
        </p:txBody>
      </p:sp>
      <p:grpSp>
        <p:nvGrpSpPr>
          <p:cNvPr id="7" name="Group 6"/>
          <p:cNvGrpSpPr/>
          <p:nvPr/>
        </p:nvGrpSpPr>
        <p:grpSpPr>
          <a:xfrm>
            <a:off x="10704013" y="21463"/>
            <a:ext cx="1365324" cy="985790"/>
            <a:chOff x="0" y="0"/>
            <a:chExt cx="3660130" cy="2642859"/>
          </a:xfrm>
        </p:grpSpPr>
        <p:sp>
          <p:nvSpPr>
            <p:cNvPr id="9"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0"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2" name="Picture 21"/>
            <p:cNvPicPr/>
            <p:nvPr/>
          </p:nvPicPr>
          <p:blipFill>
            <a:blip r:embed="rId3"/>
            <a:stretch>
              <a:fillRect/>
            </a:stretch>
          </p:blipFill>
          <p:spPr>
            <a:xfrm>
              <a:off x="1186853" y="292066"/>
              <a:ext cx="1347216" cy="1548384"/>
            </a:xfrm>
            <a:prstGeom prst="rect">
              <a:avLst/>
            </a:prstGeom>
          </p:spPr>
        </p:pic>
        <p:pic>
          <p:nvPicPr>
            <p:cNvPr id="23" name="Picture 22"/>
            <p:cNvPicPr/>
            <p:nvPr/>
          </p:nvPicPr>
          <p:blipFill>
            <a:blip r:embed="rId3"/>
            <a:stretch>
              <a:fillRect/>
            </a:stretch>
          </p:blipFill>
          <p:spPr>
            <a:xfrm>
              <a:off x="1186853" y="292066"/>
              <a:ext cx="1347216" cy="1548384"/>
            </a:xfrm>
            <a:prstGeom prst="rect">
              <a:avLst/>
            </a:prstGeom>
          </p:spPr>
        </p:pic>
        <p:sp>
          <p:nvSpPr>
            <p:cNvPr id="24"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440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7</a:t>
            </a: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7564956" cy="707886"/>
          </a:xfrm>
          <a:prstGeom prst="rect">
            <a:avLst/>
          </a:prstGeom>
          <a:noFill/>
        </p:spPr>
        <p:txBody>
          <a:bodyPr wrap="none" rtlCol="0">
            <a:spAutoFit/>
          </a:bodyPr>
          <a:lstStyle/>
          <a:p>
            <a:r>
              <a:rPr lang="az-Cyrl-AZ" sz="4000" b="1" dirty="0">
                <a:solidFill>
                  <a:srgbClr val="30384B"/>
                </a:solidFill>
                <a:latin typeface="Arial" panose="020B0604020202020204" pitchFamily="34" charset="0"/>
                <a:ea typeface="Tahoma" panose="020B0604030504040204" pitchFamily="34" charset="0"/>
                <a:cs typeface="Arial" panose="020B0604020202020204" pitchFamily="34" charset="0"/>
              </a:rPr>
              <a:t>С чем предстояло работать</a:t>
            </a:r>
            <a:r>
              <a:rPr lang="en-US" sz="4000" b="1" dirty="0">
                <a:solidFill>
                  <a:srgbClr val="30384B"/>
                </a:solidFill>
                <a:latin typeface="Arial" panose="020B0604020202020204" pitchFamily="34" charset="0"/>
                <a:ea typeface="Tahoma" panose="020B0604030504040204" pitchFamily="34" charset="0"/>
                <a:cs typeface="Arial" panose="020B0604020202020204" pitchFamily="34" charset="0"/>
              </a:rPr>
              <a:t>?</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1224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sp>
        <p:nvSpPr>
          <p:cNvPr id="10" name="Shape 106"/>
          <p:cNvSpPr txBox="1">
            <a:spLocks/>
          </p:cNvSpPr>
          <p:nvPr/>
        </p:nvSpPr>
        <p:spPr>
          <a:xfrm>
            <a:off x="689477" y="2182368"/>
            <a:ext cx="11100187" cy="4133088"/>
          </a:xfrm>
          <a:prstGeom prst="rect">
            <a:avLst/>
          </a:prstGeom>
        </p:spPr>
        <p:txBody>
          <a:bodyPr lIns="0" tIns="0" numCol="1" spcCol="38100"/>
          <a:lstStyle>
            <a:lvl1pPr marL="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1pPr>
            <a:lvl2pPr marL="4572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2pPr>
            <a:lvl3pPr marL="9144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3pPr>
            <a:lvl4pPr marL="1371600" indent="0" algn="l" defTabSz="914400" rtl="0" eaLnBrk="1" latinLnBrk="0" hangingPunct="1">
              <a:lnSpc>
                <a:spcPct val="90000"/>
              </a:lnSpc>
              <a:spcBef>
                <a:spcPts val="2400"/>
              </a:spcBef>
              <a:buFontTx/>
              <a:buNone/>
              <a:defRPr sz="3700" b="0" i="0" kern="1200">
                <a:solidFill>
                  <a:schemeClr val="tx1"/>
                </a:solidFill>
                <a:latin typeface="Orbi Sans" charset="0"/>
                <a:ea typeface="Orbi Sans" charset="0"/>
                <a:cs typeface="Orbi Sans" charset="0"/>
              </a:defRPr>
            </a:lvl4pPr>
            <a:lvl5pPr marL="2057400" indent="-228600" algn="l" defTabSz="914400" rtl="0" eaLnBrk="1" latinLnBrk="0" hangingPunct="1">
              <a:lnSpc>
                <a:spcPct val="90000"/>
              </a:lnSpc>
              <a:spcBef>
                <a:spcPts val="2400"/>
              </a:spcBef>
              <a:buFont typeface="Arial"/>
              <a:buChar char="•"/>
              <a:defRPr sz="3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Tx/>
              <a:buChar char="-"/>
            </a:pPr>
            <a:endParaRPr lang="en-US" sz="4000" dirty="0">
              <a:latin typeface="Arial" panose="020B0604020202020204" pitchFamily="34" charset="0"/>
              <a:cs typeface="Arial" panose="020B0604020202020204" pitchFamily="34" charset="0"/>
            </a:endParaRPr>
          </a:p>
        </p:txBody>
      </p:sp>
      <p:pic>
        <p:nvPicPr>
          <p:cNvPr id="11" name="Picture 4" descr="Java logo.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2" y="1982823"/>
            <a:ext cx="1540082" cy="28241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Kotlin-logo.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343" y="2830105"/>
            <a:ext cx="916396" cy="9163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oovy-logo.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939" y="4765965"/>
            <a:ext cx="2189411" cy="10921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https://repository-images.githubusercontent.com/169572746/1ff46f00-6ffe-11e9-9ad0-ff8f8d2051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008" y="2274354"/>
            <a:ext cx="3029309" cy="17039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https://3.bp.blogspot.com/-QrnnVJMqmLw/WcSkZdPaDEI/AAAAAAAAUcI/ZZAFiL942_EUFkz7c1JxI6s6lGd_LHy6ACLcBGAs/s1600/junit5-bann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2256" y="1488465"/>
            <a:ext cx="2837187" cy="8667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0" descr="https://s3.amazonaws.com/media-p.slid.es/uploads/323675/images/5762487/pasted-from-clipboar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848" y="3323962"/>
            <a:ext cx="4683443" cy="16345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2" descr="https://ittesttriangle.files.wordpress.com/2014/12/atlassian-jira-blu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7423" y="4887931"/>
            <a:ext cx="2764040" cy="13083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4" descr="https://commsoft.ru/wp-content/uploads/2019/12/teamcit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9426" y="3231254"/>
            <a:ext cx="1705441" cy="17054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6" descr="https://qiita-user-contents.imgix.net/https%3A%2F%2Fjunit.org%2Fjunit4%2Fimages%2Fjunit-logo.png?ixlib=rb-1.2.2&amp;auto=format&amp;gif-q=60&amp;q=75&amp;s=b97bdb12154198b97ba18493727b20e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68452" y="1905301"/>
            <a:ext cx="2006250" cy="802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8" descr="https://www.shareicon.net/data/2016/10/11/842375_interface_512x51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77778" y="5333712"/>
            <a:ext cx="1166094" cy="116609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0704013" y="21463"/>
            <a:ext cx="1365324" cy="985790"/>
            <a:chOff x="0" y="0"/>
            <a:chExt cx="3660130" cy="2642859"/>
          </a:xfrm>
        </p:grpSpPr>
        <p:sp>
          <p:nvSpPr>
            <p:cNvPr id="24"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0"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1"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2"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3"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4"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5"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6"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37" name="Picture 36"/>
            <p:cNvPicPr/>
            <p:nvPr/>
          </p:nvPicPr>
          <p:blipFill>
            <a:blip r:embed="rId13"/>
            <a:stretch>
              <a:fillRect/>
            </a:stretch>
          </p:blipFill>
          <p:spPr>
            <a:xfrm>
              <a:off x="1186853" y="292066"/>
              <a:ext cx="1347216" cy="1548384"/>
            </a:xfrm>
            <a:prstGeom prst="rect">
              <a:avLst/>
            </a:prstGeom>
          </p:spPr>
        </p:pic>
        <p:pic>
          <p:nvPicPr>
            <p:cNvPr id="38" name="Picture 37"/>
            <p:cNvPicPr/>
            <p:nvPr/>
          </p:nvPicPr>
          <p:blipFill>
            <a:blip r:embed="rId13"/>
            <a:stretch>
              <a:fillRect/>
            </a:stretch>
          </p:blipFill>
          <p:spPr>
            <a:xfrm>
              <a:off x="1186853" y="292066"/>
              <a:ext cx="1347216" cy="1548384"/>
            </a:xfrm>
            <a:prstGeom prst="rect">
              <a:avLst/>
            </a:prstGeom>
          </p:spPr>
        </p:pic>
        <p:sp>
          <p:nvSpPr>
            <p:cNvPr id="39"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0"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1"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2"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43"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5076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8</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3952749" cy="707886"/>
          </a:xfrm>
          <a:prstGeom prst="rect">
            <a:avLst/>
          </a:prstGeom>
          <a:noFill/>
        </p:spPr>
        <p:txBody>
          <a:bodyPr wrap="none" rtlCol="0">
            <a:spAutoFit/>
          </a:bodyPr>
          <a:lstStyle/>
          <a:p>
            <a:r>
              <a:rPr lang="az-Cyrl-AZ" sz="4000" b="1" dirty="0">
                <a:solidFill>
                  <a:srgbClr val="30384B"/>
                </a:solidFill>
                <a:latin typeface="Arial" panose="020B0604020202020204" pitchFamily="34" charset="0"/>
                <a:ea typeface="Tahoma" panose="020B0604030504040204" pitchFamily="34" charset="0"/>
                <a:cs typeface="Arial" panose="020B0604020202020204" pitchFamily="34" charset="0"/>
              </a:rPr>
              <a:t>Общий подход</a:t>
            </a:r>
          </a:p>
        </p:txBody>
      </p:sp>
      <p:sp>
        <p:nvSpPr>
          <p:cNvPr id="6" name="Rectangle 5">
            <a:extLst>
              <a:ext uri="{FF2B5EF4-FFF2-40B4-BE49-F238E27FC236}">
                <a16:creationId xmlns:a16="http://schemas.microsoft.com/office/drawing/2014/main" id="{96E983D8-A5F8-4EFE-852C-475556AC13DC}"/>
              </a:ext>
            </a:extLst>
          </p:cNvPr>
          <p:cNvSpPr/>
          <p:nvPr/>
        </p:nvSpPr>
        <p:spPr>
          <a:xfrm>
            <a:off x="980103" y="11732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pic>
        <p:nvPicPr>
          <p:cNvPr id="7" name="Picture 2" descr="Toolbox, Multi-Tool, Exploration, Isolated, Ob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423" y="1665770"/>
            <a:ext cx="3537671" cy="37179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981F52-39C5-4D08-8CF1-0C2EAA23B3D1}"/>
              </a:ext>
            </a:extLst>
          </p:cNvPr>
          <p:cNvSpPr txBox="1"/>
          <p:nvPr/>
        </p:nvSpPr>
        <p:spPr>
          <a:xfrm>
            <a:off x="4962605" y="2965390"/>
            <a:ext cx="1378342" cy="1200329"/>
          </a:xfrm>
          <a:prstGeom prst="rect">
            <a:avLst/>
          </a:prstGeom>
          <a:noFill/>
        </p:spPr>
        <p:txBody>
          <a:bodyPr wrap="square" rtlCol="0">
            <a:spAutoFit/>
          </a:bodyPr>
          <a:lstStyle/>
          <a:p>
            <a:pPr algn="ctr">
              <a:lnSpc>
                <a:spcPct val="150000"/>
              </a:lnSpc>
              <a:buClr>
                <a:srgbClr val="F15A22"/>
              </a:buClr>
            </a:pPr>
            <a:r>
              <a:rPr lang="en-US" sz="4800" dirty="0">
                <a:latin typeface="Arial" panose="020B0604020202020204" pitchFamily="34" charset="0"/>
                <a:ea typeface="Tahoma" panose="020B0604030504040204" pitchFamily="34" charset="0"/>
                <a:cs typeface="Arial" panose="020B0604020202020204" pitchFamily="34" charset="0"/>
              </a:rPr>
              <a:t>VS</a:t>
            </a:r>
          </a:p>
        </p:txBody>
      </p:sp>
      <p:pic>
        <p:nvPicPr>
          <p:cNvPr id="4" name="Picture 3"/>
          <p:cNvPicPr>
            <a:picLocks noChangeAspect="1"/>
          </p:cNvPicPr>
          <p:nvPr/>
        </p:nvPicPr>
        <p:blipFill>
          <a:blip r:embed="rId4"/>
          <a:stretch>
            <a:fillRect/>
          </a:stretch>
        </p:blipFill>
        <p:spPr>
          <a:xfrm>
            <a:off x="6788458" y="1665770"/>
            <a:ext cx="4592364" cy="3717956"/>
          </a:xfrm>
          <a:prstGeom prst="rect">
            <a:avLst/>
          </a:prstGeom>
        </p:spPr>
      </p:pic>
      <p:grpSp>
        <p:nvGrpSpPr>
          <p:cNvPr id="8" name="Group 7"/>
          <p:cNvGrpSpPr/>
          <p:nvPr/>
        </p:nvGrpSpPr>
        <p:grpSpPr>
          <a:xfrm>
            <a:off x="10704013" y="21463"/>
            <a:ext cx="1365324" cy="985790"/>
            <a:chOff x="0" y="0"/>
            <a:chExt cx="3660130" cy="2642859"/>
          </a:xfrm>
        </p:grpSpPr>
        <p:sp>
          <p:nvSpPr>
            <p:cNvPr id="10"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1"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2"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3"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4"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3" name="Picture 22"/>
            <p:cNvPicPr/>
            <p:nvPr/>
          </p:nvPicPr>
          <p:blipFill>
            <a:blip r:embed="rId5"/>
            <a:stretch>
              <a:fillRect/>
            </a:stretch>
          </p:blipFill>
          <p:spPr>
            <a:xfrm>
              <a:off x="1186853" y="292066"/>
              <a:ext cx="1347216" cy="1548384"/>
            </a:xfrm>
            <a:prstGeom prst="rect">
              <a:avLst/>
            </a:prstGeom>
          </p:spPr>
        </p:pic>
        <p:pic>
          <p:nvPicPr>
            <p:cNvPr id="24" name="Picture 23"/>
            <p:cNvPicPr/>
            <p:nvPr/>
          </p:nvPicPr>
          <p:blipFill>
            <a:blip r:embed="rId5"/>
            <a:stretch>
              <a:fillRect/>
            </a:stretch>
          </p:blipFill>
          <p:spPr>
            <a:xfrm>
              <a:off x="1186853" y="292066"/>
              <a:ext cx="1347216" cy="1548384"/>
            </a:xfrm>
            <a:prstGeom prst="rect">
              <a:avLst/>
            </a:prstGeom>
          </p:spPr>
        </p:pic>
        <p:sp>
          <p:nvSpPr>
            <p:cNvPr id="25"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7"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8"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9"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29846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61812" y="2003939"/>
            <a:ext cx="9196788" cy="3810122"/>
          </a:xfrm>
          <a:prstGeom prst="roundRect">
            <a:avLst/>
          </a:prstGeom>
          <a:solidFill>
            <a:srgbClr val="787F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123F75-9E55-488E-BAD3-DC16FC00732E}"/>
              </a:ext>
            </a:extLst>
          </p:cNvPr>
          <p:cNvSpPr txBox="1"/>
          <p:nvPr/>
        </p:nvSpPr>
        <p:spPr>
          <a:xfrm>
            <a:off x="10125671" y="6488668"/>
            <a:ext cx="441146" cy="369332"/>
          </a:xfrm>
          <a:prstGeom prst="rect">
            <a:avLst/>
          </a:prstGeom>
          <a:noFill/>
        </p:spPr>
        <p:txBody>
          <a:bodyPr wrap="none" rtlCol="0">
            <a:spAutoFit/>
          </a:bodyPr>
          <a:lstStyle/>
          <a:p>
            <a:r>
              <a:rPr lang="tr-TR" b="1" dirty="0">
                <a:solidFill>
                  <a:srgbClr val="F15A22"/>
                </a:solidFill>
                <a:latin typeface="Arial" panose="020B0604020202020204" pitchFamily="34" charset="0"/>
                <a:ea typeface="Tahoma" panose="020B0604030504040204" pitchFamily="34" charset="0"/>
                <a:cs typeface="Arial" panose="020B0604020202020204" pitchFamily="34" charset="0"/>
              </a:rPr>
              <a:t>0</a:t>
            </a:r>
            <a:r>
              <a:rPr lang="en-US" b="1" dirty="0">
                <a:solidFill>
                  <a:srgbClr val="F15A22"/>
                </a:solidFill>
                <a:latin typeface="Arial" panose="020B0604020202020204" pitchFamily="34" charset="0"/>
                <a:ea typeface="Tahoma" panose="020B0604030504040204" pitchFamily="34" charset="0"/>
                <a:cs typeface="Arial" panose="020B0604020202020204" pitchFamily="34" charset="0"/>
              </a:rPr>
              <a:t>9</a:t>
            </a:r>
            <a:endParaRPr lang="tr-TR" b="1" dirty="0">
              <a:solidFill>
                <a:srgbClr val="F15A22"/>
              </a:solidFill>
              <a:latin typeface="Arial" panose="020B06040202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90245E-A2B9-4103-BACA-F059AB5CEF52}"/>
              </a:ext>
            </a:extLst>
          </p:cNvPr>
          <p:cNvSpPr txBox="1"/>
          <p:nvPr/>
        </p:nvSpPr>
        <p:spPr>
          <a:xfrm>
            <a:off x="872865" y="1050125"/>
            <a:ext cx="4252061" cy="553998"/>
          </a:xfrm>
          <a:prstGeom prst="rect">
            <a:avLst/>
          </a:prstGeom>
          <a:noFill/>
        </p:spPr>
        <p:txBody>
          <a:bodyPr wrap="none" rtlCol="0">
            <a:spAutoFit/>
          </a:bodyPr>
          <a:lstStyle/>
          <a:p>
            <a:r>
              <a:rPr lang="ru-RU" sz="3000" b="1" dirty="0">
                <a:solidFill>
                  <a:srgbClr val="30384B"/>
                </a:solidFill>
                <a:latin typeface="Arial" panose="020B0604020202020204" pitchFamily="34" charset="0"/>
                <a:ea typeface="Tahoma" panose="020B0604030504040204" pitchFamily="34" charset="0"/>
                <a:cs typeface="Arial" panose="020B0604020202020204" pitchFamily="34" charset="0"/>
              </a:rPr>
              <a:t>Представление теста</a:t>
            </a:r>
            <a:endParaRPr lang="tr-TR" sz="3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B7E012-059C-4DD9-A492-B65E61EE3388}"/>
              </a:ext>
            </a:extLst>
          </p:cNvPr>
          <p:cNvSpPr txBox="1"/>
          <p:nvPr/>
        </p:nvSpPr>
        <p:spPr>
          <a:xfrm>
            <a:off x="850423" y="424874"/>
            <a:ext cx="5604419" cy="707886"/>
          </a:xfrm>
          <a:prstGeom prst="rect">
            <a:avLst/>
          </a:prstGeom>
          <a:noFill/>
        </p:spPr>
        <p:txBody>
          <a:bodyPr wrap="none" rtlCol="0">
            <a:spAutoFit/>
          </a:bodyPr>
          <a:lstStyle/>
          <a:p>
            <a:r>
              <a:rPr lang="ru-RU" sz="4000" b="1" dirty="0">
                <a:solidFill>
                  <a:srgbClr val="30384B"/>
                </a:solidFill>
                <a:latin typeface="Arial" panose="020B0604020202020204" pitchFamily="34" charset="0"/>
                <a:ea typeface="Tahoma" panose="020B0604030504040204" pitchFamily="34" charset="0"/>
                <a:cs typeface="Arial" panose="020B0604020202020204" pitchFamily="34" charset="0"/>
              </a:rPr>
              <a:t>Основные сущности</a:t>
            </a:r>
            <a:endParaRPr lang="tr-TR" sz="4000" b="1" dirty="0">
              <a:solidFill>
                <a:srgbClr val="30384B"/>
              </a:solidFill>
              <a:latin typeface="Arial" panose="020B0604020202020204" pitchFamily="34" charset="0"/>
              <a:ea typeface="Tahoma" panose="020B060403050404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6E983D8-A5F8-4EFE-852C-475556AC13DC}"/>
              </a:ext>
            </a:extLst>
          </p:cNvPr>
          <p:cNvSpPr/>
          <p:nvPr/>
        </p:nvSpPr>
        <p:spPr>
          <a:xfrm>
            <a:off x="980103" y="1643115"/>
            <a:ext cx="1481709" cy="62621"/>
          </a:xfrm>
          <a:prstGeom prst="rect">
            <a:avLst/>
          </a:prstGeom>
          <a:solidFill>
            <a:srgbClr val="EA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15A22"/>
              </a:solidFill>
              <a:latin typeface="Arial" panose="020B0604020202020204" pitchFamily="34" charset="0"/>
              <a:cs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477523253"/>
              </p:ext>
            </p:extLst>
          </p:nvPr>
        </p:nvGraphicFramePr>
        <p:xfrm>
          <a:off x="2590647" y="2561622"/>
          <a:ext cx="8908638" cy="329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983968915"/>
              </p:ext>
            </p:extLst>
          </p:nvPr>
        </p:nvGraphicFramePr>
        <p:xfrm>
          <a:off x="508000" y="3549528"/>
          <a:ext cx="1193800" cy="7189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p:cNvSpPr txBox="1"/>
          <p:nvPr/>
        </p:nvSpPr>
        <p:spPr>
          <a:xfrm>
            <a:off x="5550649" y="2058973"/>
            <a:ext cx="2951663"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Tahoma" panose="020B0604030504040204" pitchFamily="34" charset="0"/>
                <a:cs typeface="Arial" panose="020B0604020202020204" pitchFamily="34" charset="0"/>
              </a:rPr>
              <a:t>Attributes</a:t>
            </a:r>
            <a:endParaRPr lang="en-US" sz="2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863543" y="3609587"/>
            <a:ext cx="364202" cy="461665"/>
          </a:xfrm>
          <a:prstGeom prst="rect">
            <a:avLst/>
          </a:prstGeom>
          <a:noFill/>
        </p:spPr>
        <p:txBody>
          <a:bodyPr wrap="none" rtlCol="0">
            <a:spAutoFit/>
          </a:bodyPr>
          <a:lstStyle/>
          <a:p>
            <a:r>
              <a:rPr lang="en-US" sz="2400" b="1" dirty="0">
                <a:latin typeface="Arial" panose="020B0604020202020204" pitchFamily="34" charset="0"/>
                <a:ea typeface="Tahoma" panose="020B0604030504040204" pitchFamily="34" charset="0"/>
                <a:cs typeface="Arial" panose="020B0604020202020204" pitchFamily="34" charset="0"/>
              </a:rPr>
              <a:t>+</a:t>
            </a:r>
          </a:p>
        </p:txBody>
      </p:sp>
      <p:grpSp>
        <p:nvGrpSpPr>
          <p:cNvPr id="13" name="Group 12"/>
          <p:cNvGrpSpPr/>
          <p:nvPr/>
        </p:nvGrpSpPr>
        <p:grpSpPr>
          <a:xfrm>
            <a:off x="10704013" y="21463"/>
            <a:ext cx="1365324" cy="985790"/>
            <a:chOff x="0" y="0"/>
            <a:chExt cx="3660130" cy="2642859"/>
          </a:xfrm>
        </p:grpSpPr>
        <p:sp>
          <p:nvSpPr>
            <p:cNvPr id="14" name="Shape 7"/>
            <p:cNvSpPr/>
            <p:nvPr/>
          </p:nvSpPr>
          <p:spPr>
            <a:xfrm>
              <a:off x="2412685" y="1691616"/>
              <a:ext cx="1247445" cy="164770"/>
            </a:xfrm>
            <a:custGeom>
              <a:avLst/>
              <a:gdLst/>
              <a:ahLst/>
              <a:cxnLst/>
              <a:rect l="0" t="0" r="0" b="0"/>
              <a:pathLst>
                <a:path w="1247445" h="164770">
                  <a:moveTo>
                    <a:pt x="191948" y="0"/>
                  </a:moveTo>
                  <a:lnTo>
                    <a:pt x="1247445" y="0"/>
                  </a:lnTo>
                  <a:lnTo>
                    <a:pt x="1247445" y="164770"/>
                  </a:lnTo>
                  <a:lnTo>
                    <a:pt x="0" y="164770"/>
                  </a:lnTo>
                  <a:lnTo>
                    <a:pt x="19194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5" name="Shape 8"/>
            <p:cNvSpPr/>
            <p:nvPr/>
          </p:nvSpPr>
          <p:spPr>
            <a:xfrm>
              <a:off x="0" y="1691621"/>
              <a:ext cx="2056778" cy="164770"/>
            </a:xfrm>
            <a:custGeom>
              <a:avLst/>
              <a:gdLst/>
              <a:ahLst/>
              <a:cxnLst/>
              <a:rect l="0" t="0" r="0" b="0"/>
              <a:pathLst>
                <a:path w="2056778" h="164770">
                  <a:moveTo>
                    <a:pt x="0" y="0"/>
                  </a:moveTo>
                  <a:lnTo>
                    <a:pt x="1735696" y="0"/>
                  </a:lnTo>
                  <a:cubicBezTo>
                    <a:pt x="1826552" y="60147"/>
                    <a:pt x="1911934" y="106629"/>
                    <a:pt x="1991144" y="139459"/>
                  </a:cubicBezTo>
                  <a:cubicBezTo>
                    <a:pt x="2013699" y="148984"/>
                    <a:pt x="2035544" y="157213"/>
                    <a:pt x="2056778" y="164770"/>
                  </a:cubicBezTo>
                  <a:lnTo>
                    <a:pt x="0" y="16477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6" name="Shape 9"/>
            <p:cNvSpPr/>
            <p:nvPr/>
          </p:nvSpPr>
          <p:spPr>
            <a:xfrm>
              <a:off x="82540" y="391466"/>
              <a:ext cx="1002284" cy="1221727"/>
            </a:xfrm>
            <a:custGeom>
              <a:avLst/>
              <a:gdLst/>
              <a:ahLst/>
              <a:cxnLst/>
              <a:rect l="0" t="0" r="0" b="0"/>
              <a:pathLst>
                <a:path w="1002284" h="1221727">
                  <a:moveTo>
                    <a:pt x="521754" y="0"/>
                  </a:moveTo>
                  <a:cubicBezTo>
                    <a:pt x="548069" y="0"/>
                    <a:pt x="579641" y="1918"/>
                    <a:pt x="616369" y="5715"/>
                  </a:cubicBezTo>
                  <a:cubicBezTo>
                    <a:pt x="653136" y="9576"/>
                    <a:pt x="692645" y="19405"/>
                    <a:pt x="734886" y="35331"/>
                  </a:cubicBezTo>
                  <a:cubicBezTo>
                    <a:pt x="777100" y="51308"/>
                    <a:pt x="820191" y="74828"/>
                    <a:pt x="864045" y="106159"/>
                  </a:cubicBezTo>
                  <a:cubicBezTo>
                    <a:pt x="907885" y="137439"/>
                    <a:pt x="950163" y="180530"/>
                    <a:pt x="990752" y="235433"/>
                  </a:cubicBezTo>
                  <a:lnTo>
                    <a:pt x="811403" y="368770"/>
                  </a:lnTo>
                  <a:cubicBezTo>
                    <a:pt x="802627" y="353415"/>
                    <a:pt x="790334" y="335915"/>
                    <a:pt x="774383" y="316141"/>
                  </a:cubicBezTo>
                  <a:cubicBezTo>
                    <a:pt x="758482" y="296316"/>
                    <a:pt x="738442" y="277749"/>
                    <a:pt x="714299" y="260096"/>
                  </a:cubicBezTo>
                  <a:cubicBezTo>
                    <a:pt x="690169" y="242608"/>
                    <a:pt x="661365" y="227520"/>
                    <a:pt x="627901" y="214935"/>
                  </a:cubicBezTo>
                  <a:cubicBezTo>
                    <a:pt x="594449" y="202222"/>
                    <a:pt x="554647" y="195872"/>
                    <a:pt x="508559" y="195872"/>
                  </a:cubicBezTo>
                  <a:cubicBezTo>
                    <a:pt x="496532" y="195872"/>
                    <a:pt x="478396" y="197548"/>
                    <a:pt x="454241" y="200825"/>
                  </a:cubicBezTo>
                  <a:cubicBezTo>
                    <a:pt x="430136" y="204152"/>
                    <a:pt x="405981" y="210705"/>
                    <a:pt x="381927" y="220599"/>
                  </a:cubicBezTo>
                  <a:cubicBezTo>
                    <a:pt x="357683" y="230479"/>
                    <a:pt x="336626" y="244754"/>
                    <a:pt x="318478" y="263436"/>
                  </a:cubicBezTo>
                  <a:cubicBezTo>
                    <a:pt x="300368" y="282054"/>
                    <a:pt x="291338" y="306781"/>
                    <a:pt x="291338" y="337540"/>
                  </a:cubicBezTo>
                  <a:cubicBezTo>
                    <a:pt x="291338" y="360642"/>
                    <a:pt x="296532" y="379488"/>
                    <a:pt x="307010" y="394360"/>
                  </a:cubicBezTo>
                  <a:cubicBezTo>
                    <a:pt x="317411" y="409156"/>
                    <a:pt x="332194" y="421538"/>
                    <a:pt x="351409" y="431368"/>
                  </a:cubicBezTo>
                  <a:cubicBezTo>
                    <a:pt x="370599" y="441261"/>
                    <a:pt x="393052" y="449478"/>
                    <a:pt x="418935" y="456044"/>
                  </a:cubicBezTo>
                  <a:cubicBezTo>
                    <a:pt x="444678" y="462648"/>
                    <a:pt x="472935" y="469265"/>
                    <a:pt x="503657" y="475818"/>
                  </a:cubicBezTo>
                  <a:lnTo>
                    <a:pt x="625437" y="502196"/>
                  </a:lnTo>
                  <a:cubicBezTo>
                    <a:pt x="671513" y="512039"/>
                    <a:pt x="717017" y="524675"/>
                    <a:pt x="762000" y="540080"/>
                  </a:cubicBezTo>
                  <a:cubicBezTo>
                    <a:pt x="807009" y="555434"/>
                    <a:pt x="847331" y="576047"/>
                    <a:pt x="882942" y="601853"/>
                  </a:cubicBezTo>
                  <a:cubicBezTo>
                    <a:pt x="918629" y="627558"/>
                    <a:pt x="947407" y="660247"/>
                    <a:pt x="969353" y="699694"/>
                  </a:cubicBezTo>
                  <a:cubicBezTo>
                    <a:pt x="991298" y="739229"/>
                    <a:pt x="1002284" y="788048"/>
                    <a:pt x="1002284" y="846226"/>
                  </a:cubicBezTo>
                  <a:cubicBezTo>
                    <a:pt x="1002284" y="918680"/>
                    <a:pt x="986384" y="978789"/>
                    <a:pt x="954545" y="1026554"/>
                  </a:cubicBezTo>
                  <a:cubicBezTo>
                    <a:pt x="922744" y="1074331"/>
                    <a:pt x="882421" y="1112748"/>
                    <a:pt x="833615" y="1141832"/>
                  </a:cubicBezTo>
                  <a:cubicBezTo>
                    <a:pt x="784784" y="1170876"/>
                    <a:pt x="731241" y="1191539"/>
                    <a:pt x="673151" y="1203605"/>
                  </a:cubicBezTo>
                  <a:cubicBezTo>
                    <a:pt x="615010" y="1215631"/>
                    <a:pt x="560197" y="1221727"/>
                    <a:pt x="508559" y="1221727"/>
                  </a:cubicBezTo>
                  <a:cubicBezTo>
                    <a:pt x="460299" y="1221727"/>
                    <a:pt x="411467" y="1217028"/>
                    <a:pt x="362141" y="1207719"/>
                  </a:cubicBezTo>
                  <a:cubicBezTo>
                    <a:pt x="312725" y="1198410"/>
                    <a:pt x="265544" y="1183831"/>
                    <a:pt x="220612" y="1164057"/>
                  </a:cubicBezTo>
                  <a:cubicBezTo>
                    <a:pt x="175603" y="1144283"/>
                    <a:pt x="134201" y="1118781"/>
                    <a:pt x="96291" y="1087501"/>
                  </a:cubicBezTo>
                  <a:cubicBezTo>
                    <a:pt x="58496" y="1056221"/>
                    <a:pt x="26365" y="1018070"/>
                    <a:pt x="0" y="973074"/>
                  </a:cubicBezTo>
                  <a:lnTo>
                    <a:pt x="182753" y="846226"/>
                  </a:lnTo>
                  <a:cubicBezTo>
                    <a:pt x="195885" y="864870"/>
                    <a:pt x="211823" y="884707"/>
                    <a:pt x="230467" y="905561"/>
                  </a:cubicBezTo>
                  <a:cubicBezTo>
                    <a:pt x="249098" y="926325"/>
                    <a:pt x="272694" y="945325"/>
                    <a:pt x="301257" y="962393"/>
                  </a:cubicBezTo>
                  <a:cubicBezTo>
                    <a:pt x="329768" y="979373"/>
                    <a:pt x="363779" y="993419"/>
                    <a:pt x="403200" y="1004341"/>
                  </a:cubicBezTo>
                  <a:cubicBezTo>
                    <a:pt x="442709" y="1015327"/>
                    <a:pt x="489395" y="1020737"/>
                    <a:pt x="543128" y="1020737"/>
                  </a:cubicBezTo>
                  <a:cubicBezTo>
                    <a:pt x="606793" y="1020737"/>
                    <a:pt x="660019" y="1007885"/>
                    <a:pt x="702742" y="982116"/>
                  </a:cubicBezTo>
                  <a:cubicBezTo>
                    <a:pt x="745528" y="956297"/>
                    <a:pt x="766953" y="918159"/>
                    <a:pt x="766953" y="867740"/>
                  </a:cubicBezTo>
                  <a:cubicBezTo>
                    <a:pt x="766953" y="843534"/>
                    <a:pt x="762267" y="823760"/>
                    <a:pt x="752958" y="808406"/>
                  </a:cubicBezTo>
                  <a:cubicBezTo>
                    <a:pt x="743610" y="793051"/>
                    <a:pt x="729399" y="779831"/>
                    <a:pt x="710171" y="768896"/>
                  </a:cubicBezTo>
                  <a:cubicBezTo>
                    <a:pt x="690956" y="757872"/>
                    <a:pt x="667398" y="748500"/>
                    <a:pt x="639432" y="740892"/>
                  </a:cubicBezTo>
                  <a:cubicBezTo>
                    <a:pt x="611442" y="733209"/>
                    <a:pt x="579336" y="725500"/>
                    <a:pt x="543128" y="717855"/>
                  </a:cubicBezTo>
                  <a:lnTo>
                    <a:pt x="395084" y="684911"/>
                  </a:lnTo>
                  <a:cubicBezTo>
                    <a:pt x="357683" y="676173"/>
                    <a:pt x="319583" y="665188"/>
                    <a:pt x="280657" y="652018"/>
                  </a:cubicBezTo>
                  <a:cubicBezTo>
                    <a:pt x="241681" y="638861"/>
                    <a:pt x="206045" y="620166"/>
                    <a:pt x="173711" y="596075"/>
                  </a:cubicBezTo>
                  <a:cubicBezTo>
                    <a:pt x="141313" y="571881"/>
                    <a:pt x="114668" y="541172"/>
                    <a:pt x="93891" y="503860"/>
                  </a:cubicBezTo>
                  <a:cubicBezTo>
                    <a:pt x="73012" y="466496"/>
                    <a:pt x="62586" y="419252"/>
                    <a:pt x="62586" y="362153"/>
                  </a:cubicBezTo>
                  <a:cubicBezTo>
                    <a:pt x="62586" y="310642"/>
                    <a:pt x="72720" y="262814"/>
                    <a:pt x="93040" y="218986"/>
                  </a:cubicBezTo>
                  <a:cubicBezTo>
                    <a:pt x="113309" y="175069"/>
                    <a:pt x="142964" y="136868"/>
                    <a:pt x="181889" y="104559"/>
                  </a:cubicBezTo>
                  <a:cubicBezTo>
                    <a:pt x="220853" y="72123"/>
                    <a:pt x="268821" y="46622"/>
                    <a:pt x="325907" y="28003"/>
                  </a:cubicBezTo>
                  <a:cubicBezTo>
                    <a:pt x="382956" y="9258"/>
                    <a:pt x="448234" y="0"/>
                    <a:pt x="521754"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7" name="Shape 10"/>
            <p:cNvSpPr/>
            <p:nvPr/>
          </p:nvSpPr>
          <p:spPr>
            <a:xfrm>
              <a:off x="2588584" y="421130"/>
              <a:ext cx="519163" cy="1162393"/>
            </a:xfrm>
            <a:custGeom>
              <a:avLst/>
              <a:gdLst/>
              <a:ahLst/>
              <a:cxnLst/>
              <a:rect l="0" t="0" r="0" b="0"/>
              <a:pathLst>
                <a:path w="519163" h="1162393">
                  <a:moveTo>
                    <a:pt x="393268" y="0"/>
                  </a:moveTo>
                  <a:lnTo>
                    <a:pt x="519163" y="0"/>
                  </a:lnTo>
                  <a:lnTo>
                    <a:pt x="519163" y="211836"/>
                  </a:lnTo>
                  <a:lnTo>
                    <a:pt x="358699" y="744182"/>
                  </a:lnTo>
                  <a:lnTo>
                    <a:pt x="519163" y="744182"/>
                  </a:lnTo>
                  <a:lnTo>
                    <a:pt x="519163" y="935177"/>
                  </a:lnTo>
                  <a:lnTo>
                    <a:pt x="301079" y="935177"/>
                  </a:lnTo>
                  <a:lnTo>
                    <a:pt x="233642" y="1162393"/>
                  </a:lnTo>
                  <a:lnTo>
                    <a:pt x="0" y="1162393"/>
                  </a:lnTo>
                  <a:lnTo>
                    <a:pt x="393268"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8" name="Shape 11"/>
            <p:cNvSpPr/>
            <p:nvPr/>
          </p:nvSpPr>
          <p:spPr>
            <a:xfrm>
              <a:off x="3107747" y="421130"/>
              <a:ext cx="517576" cy="1162393"/>
            </a:xfrm>
            <a:custGeom>
              <a:avLst/>
              <a:gdLst/>
              <a:ahLst/>
              <a:cxnLst/>
              <a:rect l="0" t="0" r="0" b="0"/>
              <a:pathLst>
                <a:path w="517576" h="1162393">
                  <a:moveTo>
                    <a:pt x="0" y="0"/>
                  </a:moveTo>
                  <a:lnTo>
                    <a:pt x="120980" y="0"/>
                  </a:lnTo>
                  <a:lnTo>
                    <a:pt x="517576" y="1162393"/>
                  </a:lnTo>
                  <a:lnTo>
                    <a:pt x="285534" y="1162393"/>
                  </a:lnTo>
                  <a:lnTo>
                    <a:pt x="218034" y="935177"/>
                  </a:lnTo>
                  <a:lnTo>
                    <a:pt x="0" y="935177"/>
                  </a:lnTo>
                  <a:lnTo>
                    <a:pt x="0" y="744182"/>
                  </a:lnTo>
                  <a:lnTo>
                    <a:pt x="160465" y="744182"/>
                  </a:lnTo>
                  <a:lnTo>
                    <a:pt x="838" y="209055"/>
                  </a:lnTo>
                  <a:lnTo>
                    <a:pt x="0" y="21183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19" name="Shape 12"/>
            <p:cNvSpPr/>
            <p:nvPr/>
          </p:nvSpPr>
          <p:spPr>
            <a:xfrm>
              <a:off x="20284" y="1984315"/>
              <a:ext cx="254749" cy="619557"/>
            </a:xfrm>
            <a:custGeom>
              <a:avLst/>
              <a:gdLst/>
              <a:ahLst/>
              <a:cxnLst/>
              <a:rect l="0" t="0" r="0" b="0"/>
              <a:pathLst>
                <a:path w="254749" h="619557">
                  <a:moveTo>
                    <a:pt x="0" y="0"/>
                  </a:moveTo>
                  <a:lnTo>
                    <a:pt x="245555" y="0"/>
                  </a:lnTo>
                  <a:lnTo>
                    <a:pt x="254749" y="842"/>
                  </a:lnTo>
                  <a:lnTo>
                    <a:pt x="254749" y="75382"/>
                  </a:lnTo>
                  <a:lnTo>
                    <a:pt x="227101" y="72847"/>
                  </a:lnTo>
                  <a:lnTo>
                    <a:pt x="85052" y="72847"/>
                  </a:lnTo>
                  <a:lnTo>
                    <a:pt x="85052" y="547586"/>
                  </a:lnTo>
                  <a:lnTo>
                    <a:pt x="231508" y="547586"/>
                  </a:lnTo>
                  <a:lnTo>
                    <a:pt x="254749" y="545441"/>
                  </a:lnTo>
                  <a:lnTo>
                    <a:pt x="254749" y="616729"/>
                  </a:lnTo>
                  <a:lnTo>
                    <a:pt x="221856" y="619557"/>
                  </a:lnTo>
                  <a:lnTo>
                    <a:pt x="0" y="619557"/>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0" name="Shape 13"/>
            <p:cNvSpPr/>
            <p:nvPr/>
          </p:nvSpPr>
          <p:spPr>
            <a:xfrm>
              <a:off x="275034" y="1985158"/>
              <a:ext cx="253860" cy="615887"/>
            </a:xfrm>
            <a:custGeom>
              <a:avLst/>
              <a:gdLst/>
              <a:ahLst/>
              <a:cxnLst/>
              <a:rect l="0" t="0" r="0" b="0"/>
              <a:pathLst>
                <a:path w="253860" h="615887">
                  <a:moveTo>
                    <a:pt x="0" y="0"/>
                  </a:moveTo>
                  <a:lnTo>
                    <a:pt x="44821" y="4104"/>
                  </a:lnTo>
                  <a:cubicBezTo>
                    <a:pt x="62138" y="7397"/>
                    <a:pt x="78766" y="12328"/>
                    <a:pt x="94704" y="18881"/>
                  </a:cubicBezTo>
                  <a:cubicBezTo>
                    <a:pt x="126555" y="32152"/>
                    <a:pt x="154343" y="51457"/>
                    <a:pt x="178041" y="77263"/>
                  </a:cubicBezTo>
                  <a:cubicBezTo>
                    <a:pt x="201676" y="103031"/>
                    <a:pt x="220282" y="135238"/>
                    <a:pt x="233693" y="174227"/>
                  </a:cubicBezTo>
                  <a:cubicBezTo>
                    <a:pt x="247142" y="213102"/>
                    <a:pt x="253860" y="258327"/>
                    <a:pt x="253860" y="309787"/>
                  </a:cubicBezTo>
                  <a:cubicBezTo>
                    <a:pt x="253860" y="348408"/>
                    <a:pt x="249492" y="386241"/>
                    <a:pt x="240703" y="423401"/>
                  </a:cubicBezTo>
                  <a:cubicBezTo>
                    <a:pt x="231953" y="460613"/>
                    <a:pt x="216586" y="493658"/>
                    <a:pt x="194627" y="522550"/>
                  </a:cubicBezTo>
                  <a:cubicBezTo>
                    <a:pt x="172745" y="551481"/>
                    <a:pt x="143370" y="574785"/>
                    <a:pt x="106540" y="592324"/>
                  </a:cubicBezTo>
                  <a:cubicBezTo>
                    <a:pt x="88119" y="601100"/>
                    <a:pt x="67275" y="607697"/>
                    <a:pt x="44029" y="612101"/>
                  </a:cubicBezTo>
                  <a:lnTo>
                    <a:pt x="0" y="615887"/>
                  </a:lnTo>
                  <a:lnTo>
                    <a:pt x="0" y="544599"/>
                  </a:lnTo>
                  <a:lnTo>
                    <a:pt x="21920" y="542577"/>
                  </a:lnTo>
                  <a:cubicBezTo>
                    <a:pt x="35957" y="539800"/>
                    <a:pt x="48977" y="535637"/>
                    <a:pt x="60985" y="530094"/>
                  </a:cubicBezTo>
                  <a:cubicBezTo>
                    <a:pt x="84912" y="518956"/>
                    <a:pt x="104940" y="503132"/>
                    <a:pt x="120967" y="482621"/>
                  </a:cubicBezTo>
                  <a:cubicBezTo>
                    <a:pt x="137071" y="462175"/>
                    <a:pt x="149200" y="437295"/>
                    <a:pt x="157353" y="407983"/>
                  </a:cubicBezTo>
                  <a:cubicBezTo>
                    <a:pt x="165557" y="378837"/>
                    <a:pt x="169697" y="345754"/>
                    <a:pt x="169697" y="308860"/>
                  </a:cubicBezTo>
                  <a:cubicBezTo>
                    <a:pt x="169697" y="275599"/>
                    <a:pt x="166014" y="244420"/>
                    <a:pt x="158699" y="215490"/>
                  </a:cubicBezTo>
                  <a:cubicBezTo>
                    <a:pt x="151409" y="186559"/>
                    <a:pt x="139700" y="161324"/>
                    <a:pt x="123622" y="140039"/>
                  </a:cubicBezTo>
                  <a:cubicBezTo>
                    <a:pt x="107556" y="118690"/>
                    <a:pt x="87097" y="101990"/>
                    <a:pt x="62268" y="89963"/>
                  </a:cubicBezTo>
                  <a:cubicBezTo>
                    <a:pt x="49835" y="83956"/>
                    <a:pt x="36125" y="79466"/>
                    <a:pt x="21139" y="76479"/>
                  </a:cubicBezTo>
                  <a:lnTo>
                    <a:pt x="0" y="74540"/>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1" name="Shape 14"/>
            <p:cNvSpPr/>
            <p:nvPr/>
          </p:nvSpPr>
          <p:spPr>
            <a:xfrm>
              <a:off x="568785" y="1984315"/>
              <a:ext cx="275806" cy="619557"/>
            </a:xfrm>
            <a:custGeom>
              <a:avLst/>
              <a:gdLst/>
              <a:ahLst/>
              <a:cxnLst/>
              <a:rect l="0" t="0" r="0" b="0"/>
              <a:pathLst>
                <a:path w="275806" h="619557">
                  <a:moveTo>
                    <a:pt x="235953" y="0"/>
                  </a:moveTo>
                  <a:lnTo>
                    <a:pt x="275806" y="0"/>
                  </a:lnTo>
                  <a:lnTo>
                    <a:pt x="275806" y="107826"/>
                  </a:lnTo>
                  <a:lnTo>
                    <a:pt x="183312" y="360693"/>
                  </a:lnTo>
                  <a:lnTo>
                    <a:pt x="275806" y="360693"/>
                  </a:lnTo>
                  <a:lnTo>
                    <a:pt x="275806" y="429959"/>
                  </a:lnTo>
                  <a:lnTo>
                    <a:pt x="156947" y="429959"/>
                  </a:lnTo>
                  <a:lnTo>
                    <a:pt x="87693" y="619557"/>
                  </a:lnTo>
                  <a:lnTo>
                    <a:pt x="0" y="619557"/>
                  </a:lnTo>
                  <a:lnTo>
                    <a:pt x="235953"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2" name="Shape 15"/>
            <p:cNvSpPr/>
            <p:nvPr/>
          </p:nvSpPr>
          <p:spPr>
            <a:xfrm>
              <a:off x="2194258" y="1985192"/>
              <a:ext cx="255581" cy="618680"/>
            </a:xfrm>
            <a:custGeom>
              <a:avLst/>
              <a:gdLst/>
              <a:ahLst/>
              <a:cxnLst/>
              <a:rect l="0" t="0" r="0" b="0"/>
              <a:pathLst>
                <a:path w="255581" h="618680">
                  <a:moveTo>
                    <a:pt x="180607" y="0"/>
                  </a:moveTo>
                  <a:lnTo>
                    <a:pt x="250736" y="0"/>
                  </a:lnTo>
                  <a:lnTo>
                    <a:pt x="223583" y="187719"/>
                  </a:lnTo>
                  <a:lnTo>
                    <a:pt x="255581" y="187719"/>
                  </a:lnTo>
                  <a:lnTo>
                    <a:pt x="255581" y="255372"/>
                  </a:lnTo>
                  <a:lnTo>
                    <a:pt x="213919" y="255372"/>
                  </a:lnTo>
                  <a:lnTo>
                    <a:pt x="199923" y="350190"/>
                  </a:lnTo>
                  <a:lnTo>
                    <a:pt x="255581" y="350190"/>
                  </a:lnTo>
                  <a:lnTo>
                    <a:pt x="255581" y="417690"/>
                  </a:lnTo>
                  <a:lnTo>
                    <a:pt x="191122" y="417690"/>
                  </a:lnTo>
                  <a:lnTo>
                    <a:pt x="162192" y="618680"/>
                  </a:lnTo>
                  <a:lnTo>
                    <a:pt x="91148" y="618680"/>
                  </a:lnTo>
                  <a:lnTo>
                    <a:pt x="121844" y="417690"/>
                  </a:lnTo>
                  <a:lnTo>
                    <a:pt x="0" y="417690"/>
                  </a:lnTo>
                  <a:lnTo>
                    <a:pt x="0" y="350190"/>
                  </a:lnTo>
                  <a:lnTo>
                    <a:pt x="130594" y="350190"/>
                  </a:lnTo>
                  <a:lnTo>
                    <a:pt x="144653" y="255372"/>
                  </a:lnTo>
                  <a:lnTo>
                    <a:pt x="20117" y="255372"/>
                  </a:lnTo>
                  <a:lnTo>
                    <a:pt x="20117" y="187719"/>
                  </a:lnTo>
                  <a:lnTo>
                    <a:pt x="153441" y="187719"/>
                  </a:lnTo>
                  <a:lnTo>
                    <a:pt x="180607"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3" name="Shape 16"/>
            <p:cNvSpPr/>
            <p:nvPr/>
          </p:nvSpPr>
          <p:spPr>
            <a:xfrm>
              <a:off x="1054166" y="1984315"/>
              <a:ext cx="523519" cy="619557"/>
            </a:xfrm>
            <a:custGeom>
              <a:avLst/>
              <a:gdLst/>
              <a:ahLst/>
              <a:cxnLst/>
              <a:rect l="0" t="0" r="0" b="0"/>
              <a:pathLst>
                <a:path w="523519" h="619557">
                  <a:moveTo>
                    <a:pt x="0" y="0"/>
                  </a:moveTo>
                  <a:lnTo>
                    <a:pt x="97358" y="0"/>
                  </a:lnTo>
                  <a:lnTo>
                    <a:pt x="260477" y="262331"/>
                  </a:lnTo>
                  <a:lnTo>
                    <a:pt x="425323" y="0"/>
                  </a:lnTo>
                  <a:lnTo>
                    <a:pt x="523519" y="0"/>
                  </a:lnTo>
                  <a:lnTo>
                    <a:pt x="300838" y="336029"/>
                  </a:lnTo>
                  <a:lnTo>
                    <a:pt x="300838" y="619557"/>
                  </a:lnTo>
                  <a:lnTo>
                    <a:pt x="217475" y="619557"/>
                  </a:lnTo>
                  <a:lnTo>
                    <a:pt x="217475" y="336029"/>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4" name="Shape 17"/>
            <p:cNvSpPr/>
            <p:nvPr/>
          </p:nvSpPr>
          <p:spPr>
            <a:xfrm>
              <a:off x="844591" y="1984315"/>
              <a:ext cx="271450" cy="619557"/>
            </a:xfrm>
            <a:custGeom>
              <a:avLst/>
              <a:gdLst/>
              <a:ahLst/>
              <a:cxnLst/>
              <a:rect l="0" t="0" r="0" b="0"/>
              <a:pathLst>
                <a:path w="271450" h="619557">
                  <a:moveTo>
                    <a:pt x="0" y="0"/>
                  </a:moveTo>
                  <a:lnTo>
                    <a:pt x="46063" y="0"/>
                  </a:lnTo>
                  <a:lnTo>
                    <a:pt x="271450" y="619557"/>
                  </a:lnTo>
                  <a:lnTo>
                    <a:pt x="184645" y="619557"/>
                  </a:lnTo>
                  <a:lnTo>
                    <a:pt x="117056" y="429959"/>
                  </a:lnTo>
                  <a:lnTo>
                    <a:pt x="0" y="429959"/>
                  </a:lnTo>
                  <a:lnTo>
                    <a:pt x="0" y="360693"/>
                  </a:lnTo>
                  <a:lnTo>
                    <a:pt x="92494" y="360693"/>
                  </a:lnTo>
                  <a:lnTo>
                    <a:pt x="2184" y="101854"/>
                  </a:lnTo>
                  <a:lnTo>
                    <a:pt x="0" y="107826"/>
                  </a:lnTo>
                  <a:lnTo>
                    <a:pt x="0"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5" name="Shape 18"/>
            <p:cNvSpPr/>
            <p:nvPr/>
          </p:nvSpPr>
          <p:spPr>
            <a:xfrm>
              <a:off x="1582499" y="1968542"/>
              <a:ext cx="509550" cy="651040"/>
            </a:xfrm>
            <a:custGeom>
              <a:avLst/>
              <a:gdLst/>
              <a:ahLst/>
              <a:cxnLst/>
              <a:rect l="0" t="0" r="0" b="0"/>
              <a:pathLst>
                <a:path w="509550" h="651040">
                  <a:moveTo>
                    <a:pt x="249085" y="0"/>
                  </a:moveTo>
                  <a:cubicBezTo>
                    <a:pt x="280060" y="0"/>
                    <a:pt x="310033" y="2908"/>
                    <a:pt x="339001" y="8801"/>
                  </a:cubicBezTo>
                  <a:cubicBezTo>
                    <a:pt x="367970" y="14618"/>
                    <a:pt x="394982" y="27216"/>
                    <a:pt x="420065" y="46482"/>
                  </a:cubicBezTo>
                  <a:cubicBezTo>
                    <a:pt x="433553" y="56985"/>
                    <a:pt x="444817" y="67653"/>
                    <a:pt x="453923" y="78524"/>
                  </a:cubicBezTo>
                  <a:cubicBezTo>
                    <a:pt x="462915" y="89408"/>
                    <a:pt x="470357" y="100597"/>
                    <a:pt x="476250" y="112319"/>
                  </a:cubicBezTo>
                  <a:cubicBezTo>
                    <a:pt x="482067" y="124016"/>
                    <a:pt x="486613" y="136246"/>
                    <a:pt x="489801" y="149161"/>
                  </a:cubicBezTo>
                  <a:cubicBezTo>
                    <a:pt x="493039" y="162065"/>
                    <a:pt x="496087" y="175743"/>
                    <a:pt x="499009" y="190360"/>
                  </a:cubicBezTo>
                  <a:lnTo>
                    <a:pt x="415773" y="195682"/>
                  </a:lnTo>
                  <a:cubicBezTo>
                    <a:pt x="415773" y="186880"/>
                    <a:pt x="413957" y="175019"/>
                    <a:pt x="410464" y="160134"/>
                  </a:cubicBezTo>
                  <a:cubicBezTo>
                    <a:pt x="406984" y="145250"/>
                    <a:pt x="399657" y="130683"/>
                    <a:pt x="388544" y="116675"/>
                  </a:cubicBezTo>
                  <a:cubicBezTo>
                    <a:pt x="377432" y="102629"/>
                    <a:pt x="361353" y="90284"/>
                    <a:pt x="340271" y="79832"/>
                  </a:cubicBezTo>
                  <a:cubicBezTo>
                    <a:pt x="319253" y="69380"/>
                    <a:pt x="291160" y="64072"/>
                    <a:pt x="256083" y="64072"/>
                  </a:cubicBezTo>
                  <a:cubicBezTo>
                    <a:pt x="241452" y="64072"/>
                    <a:pt x="225844" y="65519"/>
                    <a:pt x="209182" y="68440"/>
                  </a:cubicBezTo>
                  <a:cubicBezTo>
                    <a:pt x="192481" y="71349"/>
                    <a:pt x="177152" y="76657"/>
                    <a:pt x="163132" y="84201"/>
                  </a:cubicBezTo>
                  <a:cubicBezTo>
                    <a:pt x="149111" y="91846"/>
                    <a:pt x="137566" y="101752"/>
                    <a:pt x="128486" y="114071"/>
                  </a:cubicBezTo>
                  <a:cubicBezTo>
                    <a:pt x="119494" y="126302"/>
                    <a:pt x="114884" y="142177"/>
                    <a:pt x="114884" y="161392"/>
                  </a:cubicBezTo>
                  <a:cubicBezTo>
                    <a:pt x="114884" y="176632"/>
                    <a:pt x="118110" y="189383"/>
                    <a:pt x="124549" y="199593"/>
                  </a:cubicBezTo>
                  <a:cubicBezTo>
                    <a:pt x="131001" y="209829"/>
                    <a:pt x="139624" y="218770"/>
                    <a:pt x="150432" y="226390"/>
                  </a:cubicBezTo>
                  <a:cubicBezTo>
                    <a:pt x="161227" y="233934"/>
                    <a:pt x="174270" y="240284"/>
                    <a:pt x="189433" y="245161"/>
                  </a:cubicBezTo>
                  <a:cubicBezTo>
                    <a:pt x="204622" y="250216"/>
                    <a:pt x="221018" y="254736"/>
                    <a:pt x="238557" y="258814"/>
                  </a:cubicBezTo>
                  <a:lnTo>
                    <a:pt x="351727" y="286017"/>
                  </a:lnTo>
                  <a:cubicBezTo>
                    <a:pt x="358699" y="287858"/>
                    <a:pt x="371005" y="291274"/>
                    <a:pt x="388544" y="296532"/>
                  </a:cubicBezTo>
                  <a:cubicBezTo>
                    <a:pt x="406095" y="301790"/>
                    <a:pt x="423774" y="310744"/>
                    <a:pt x="441630" y="323342"/>
                  </a:cubicBezTo>
                  <a:cubicBezTo>
                    <a:pt x="459448" y="335877"/>
                    <a:pt x="475183" y="352844"/>
                    <a:pt x="488912" y="374142"/>
                  </a:cubicBezTo>
                  <a:cubicBezTo>
                    <a:pt x="502704" y="395516"/>
                    <a:pt x="509550" y="423202"/>
                    <a:pt x="509550" y="457136"/>
                  </a:cubicBezTo>
                  <a:cubicBezTo>
                    <a:pt x="509550" y="463538"/>
                    <a:pt x="509079" y="471513"/>
                    <a:pt x="508241" y="480809"/>
                  </a:cubicBezTo>
                  <a:cubicBezTo>
                    <a:pt x="507340" y="490182"/>
                    <a:pt x="505219" y="500545"/>
                    <a:pt x="501663" y="511987"/>
                  </a:cubicBezTo>
                  <a:cubicBezTo>
                    <a:pt x="498120" y="523456"/>
                    <a:pt x="493039" y="535356"/>
                    <a:pt x="486283" y="547954"/>
                  </a:cubicBezTo>
                  <a:cubicBezTo>
                    <a:pt x="479590" y="560553"/>
                    <a:pt x="470052" y="572669"/>
                    <a:pt x="457810" y="584327"/>
                  </a:cubicBezTo>
                  <a:cubicBezTo>
                    <a:pt x="449021" y="592607"/>
                    <a:pt x="438950" y="600773"/>
                    <a:pt x="427546" y="608940"/>
                  </a:cubicBezTo>
                  <a:cubicBezTo>
                    <a:pt x="416154" y="617169"/>
                    <a:pt x="402577" y="624243"/>
                    <a:pt x="386766" y="630428"/>
                  </a:cubicBezTo>
                  <a:cubicBezTo>
                    <a:pt x="371005" y="636588"/>
                    <a:pt x="352857" y="641566"/>
                    <a:pt x="332397" y="645376"/>
                  </a:cubicBezTo>
                  <a:cubicBezTo>
                    <a:pt x="311925" y="649173"/>
                    <a:pt x="288544" y="651040"/>
                    <a:pt x="262204" y="651040"/>
                  </a:cubicBezTo>
                  <a:cubicBezTo>
                    <a:pt x="256997" y="651040"/>
                    <a:pt x="248348" y="650736"/>
                    <a:pt x="236423" y="650163"/>
                  </a:cubicBezTo>
                  <a:cubicBezTo>
                    <a:pt x="224384" y="649580"/>
                    <a:pt x="210541" y="647967"/>
                    <a:pt x="194691" y="645376"/>
                  </a:cubicBezTo>
                  <a:cubicBezTo>
                    <a:pt x="178956" y="642722"/>
                    <a:pt x="162103" y="638505"/>
                    <a:pt x="144247" y="632625"/>
                  </a:cubicBezTo>
                  <a:cubicBezTo>
                    <a:pt x="126479" y="626796"/>
                    <a:pt x="109372" y="618630"/>
                    <a:pt x="92964" y="608114"/>
                  </a:cubicBezTo>
                  <a:cubicBezTo>
                    <a:pt x="72517" y="594627"/>
                    <a:pt x="56337" y="579438"/>
                    <a:pt x="44336" y="562420"/>
                  </a:cubicBezTo>
                  <a:cubicBezTo>
                    <a:pt x="32322" y="545503"/>
                    <a:pt x="23139" y="528853"/>
                    <a:pt x="16739" y="512407"/>
                  </a:cubicBezTo>
                  <a:cubicBezTo>
                    <a:pt x="10249" y="496012"/>
                    <a:pt x="6020" y="480975"/>
                    <a:pt x="4001" y="467234"/>
                  </a:cubicBezTo>
                  <a:cubicBezTo>
                    <a:pt x="1956" y="453504"/>
                    <a:pt x="597" y="443408"/>
                    <a:pt x="0" y="436956"/>
                  </a:cubicBezTo>
                  <a:lnTo>
                    <a:pt x="88608" y="425552"/>
                  </a:lnTo>
                  <a:cubicBezTo>
                    <a:pt x="88608" y="429654"/>
                    <a:pt x="89052" y="436474"/>
                    <a:pt x="89941" y="446163"/>
                  </a:cubicBezTo>
                  <a:cubicBezTo>
                    <a:pt x="90831" y="455791"/>
                    <a:pt x="93142" y="466496"/>
                    <a:pt x="96939" y="478155"/>
                  </a:cubicBezTo>
                  <a:cubicBezTo>
                    <a:pt x="100711" y="489928"/>
                    <a:pt x="106299" y="502209"/>
                    <a:pt x="113602" y="515062"/>
                  </a:cubicBezTo>
                  <a:cubicBezTo>
                    <a:pt x="120891" y="527977"/>
                    <a:pt x="131115" y="539623"/>
                    <a:pt x="144247" y="550139"/>
                  </a:cubicBezTo>
                  <a:cubicBezTo>
                    <a:pt x="157455" y="560705"/>
                    <a:pt x="173977" y="569290"/>
                    <a:pt x="193853" y="575996"/>
                  </a:cubicBezTo>
                  <a:cubicBezTo>
                    <a:pt x="213741" y="582727"/>
                    <a:pt x="237973" y="586207"/>
                    <a:pt x="266624" y="586207"/>
                  </a:cubicBezTo>
                  <a:cubicBezTo>
                    <a:pt x="279489" y="586207"/>
                    <a:pt x="294856" y="584492"/>
                    <a:pt x="312674" y="581304"/>
                  </a:cubicBezTo>
                  <a:cubicBezTo>
                    <a:pt x="330517" y="578129"/>
                    <a:pt x="347485" y="571894"/>
                    <a:pt x="363500" y="562890"/>
                  </a:cubicBezTo>
                  <a:cubicBezTo>
                    <a:pt x="379616" y="553822"/>
                    <a:pt x="393167" y="541134"/>
                    <a:pt x="404317" y="525158"/>
                  </a:cubicBezTo>
                  <a:cubicBezTo>
                    <a:pt x="415480" y="509029"/>
                    <a:pt x="421005" y="488099"/>
                    <a:pt x="421005" y="462394"/>
                  </a:cubicBezTo>
                  <a:cubicBezTo>
                    <a:pt x="421005" y="444805"/>
                    <a:pt x="417919" y="430378"/>
                    <a:pt x="411734" y="418935"/>
                  </a:cubicBezTo>
                  <a:cubicBezTo>
                    <a:pt x="405613" y="407492"/>
                    <a:pt x="397294" y="397917"/>
                    <a:pt x="386766" y="390068"/>
                  </a:cubicBezTo>
                  <a:cubicBezTo>
                    <a:pt x="376250" y="382156"/>
                    <a:pt x="363843" y="375945"/>
                    <a:pt x="349491" y="371577"/>
                  </a:cubicBezTo>
                  <a:cubicBezTo>
                    <a:pt x="335191" y="367221"/>
                    <a:pt x="319824" y="363245"/>
                    <a:pt x="303466" y="359714"/>
                  </a:cubicBezTo>
                  <a:lnTo>
                    <a:pt x="247333" y="348323"/>
                  </a:lnTo>
                  <a:cubicBezTo>
                    <a:pt x="212280" y="341300"/>
                    <a:pt x="181280" y="332969"/>
                    <a:pt x="154406" y="323342"/>
                  </a:cubicBezTo>
                  <a:cubicBezTo>
                    <a:pt x="127470" y="313665"/>
                    <a:pt x="104826" y="301955"/>
                    <a:pt x="86398" y="288201"/>
                  </a:cubicBezTo>
                  <a:cubicBezTo>
                    <a:pt x="67996" y="274472"/>
                    <a:pt x="53962" y="258026"/>
                    <a:pt x="44336" y="239141"/>
                  </a:cubicBezTo>
                  <a:cubicBezTo>
                    <a:pt x="34633" y="220091"/>
                    <a:pt x="29845" y="197701"/>
                    <a:pt x="29845" y="171945"/>
                  </a:cubicBezTo>
                  <a:cubicBezTo>
                    <a:pt x="29845" y="147384"/>
                    <a:pt x="34951" y="124854"/>
                    <a:pt x="45174" y="104394"/>
                  </a:cubicBezTo>
                  <a:cubicBezTo>
                    <a:pt x="55385" y="83947"/>
                    <a:pt x="69888" y="66091"/>
                    <a:pt x="88608" y="50902"/>
                  </a:cubicBezTo>
                  <a:cubicBezTo>
                    <a:pt x="103226" y="38621"/>
                    <a:pt x="118402" y="29096"/>
                    <a:pt x="134176" y="22390"/>
                  </a:cubicBezTo>
                  <a:cubicBezTo>
                    <a:pt x="149974" y="15659"/>
                    <a:pt x="165189" y="10516"/>
                    <a:pt x="179768" y="6972"/>
                  </a:cubicBezTo>
                  <a:cubicBezTo>
                    <a:pt x="194412" y="3480"/>
                    <a:pt x="207772" y="1410"/>
                    <a:pt x="219685" y="889"/>
                  </a:cubicBezTo>
                  <a:cubicBezTo>
                    <a:pt x="231711" y="267"/>
                    <a:pt x="241452" y="0"/>
                    <a:pt x="249085" y="0"/>
                  </a:cubicBez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26" name="Shape 19"/>
            <p:cNvSpPr/>
            <p:nvPr/>
          </p:nvSpPr>
          <p:spPr>
            <a:xfrm>
              <a:off x="2449839" y="1985192"/>
              <a:ext cx="255657" cy="618680"/>
            </a:xfrm>
            <a:custGeom>
              <a:avLst/>
              <a:gdLst/>
              <a:ahLst/>
              <a:cxnLst/>
              <a:rect l="0" t="0" r="0" b="0"/>
              <a:pathLst>
                <a:path w="255657" h="618680">
                  <a:moveTo>
                    <a:pt x="92475" y="0"/>
                  </a:moveTo>
                  <a:lnTo>
                    <a:pt x="160991" y="0"/>
                  </a:lnTo>
                  <a:lnTo>
                    <a:pt x="134626" y="187719"/>
                  </a:lnTo>
                  <a:lnTo>
                    <a:pt x="255657" y="187719"/>
                  </a:lnTo>
                  <a:lnTo>
                    <a:pt x="255657" y="255372"/>
                  </a:lnTo>
                  <a:lnTo>
                    <a:pt x="125825" y="255372"/>
                  </a:lnTo>
                  <a:lnTo>
                    <a:pt x="111779" y="350190"/>
                  </a:lnTo>
                  <a:lnTo>
                    <a:pt x="233749" y="350190"/>
                  </a:lnTo>
                  <a:lnTo>
                    <a:pt x="233749" y="417690"/>
                  </a:lnTo>
                  <a:lnTo>
                    <a:pt x="102190" y="417690"/>
                  </a:lnTo>
                  <a:lnTo>
                    <a:pt x="73234" y="618680"/>
                  </a:lnTo>
                  <a:lnTo>
                    <a:pt x="3994" y="618680"/>
                  </a:lnTo>
                  <a:lnTo>
                    <a:pt x="32861" y="417690"/>
                  </a:lnTo>
                  <a:lnTo>
                    <a:pt x="0" y="417690"/>
                  </a:lnTo>
                  <a:lnTo>
                    <a:pt x="0" y="350190"/>
                  </a:lnTo>
                  <a:lnTo>
                    <a:pt x="42551" y="350190"/>
                  </a:lnTo>
                  <a:lnTo>
                    <a:pt x="55657" y="255372"/>
                  </a:lnTo>
                  <a:lnTo>
                    <a:pt x="0" y="255372"/>
                  </a:lnTo>
                  <a:lnTo>
                    <a:pt x="0" y="187719"/>
                  </a:lnTo>
                  <a:lnTo>
                    <a:pt x="64446" y="187719"/>
                  </a:lnTo>
                  <a:lnTo>
                    <a:pt x="92475" y="0"/>
                  </a:lnTo>
                  <a:close/>
                </a:path>
              </a:pathLst>
            </a:custGeom>
            <a:ln w="0" cap="flat">
              <a:miter lim="127000"/>
            </a:ln>
          </p:spPr>
          <p:style>
            <a:lnRef idx="0">
              <a:srgbClr val="000000">
                <a:alpha val="0"/>
              </a:srgbClr>
            </a:lnRef>
            <a:fillRef idx="1">
              <a:srgbClr val="2E1C38"/>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pic>
          <p:nvPicPr>
            <p:cNvPr id="27" name="Picture 26"/>
            <p:cNvPicPr/>
            <p:nvPr/>
          </p:nvPicPr>
          <p:blipFill>
            <a:blip r:embed="rId13"/>
            <a:stretch>
              <a:fillRect/>
            </a:stretch>
          </p:blipFill>
          <p:spPr>
            <a:xfrm>
              <a:off x="1186853" y="292066"/>
              <a:ext cx="1347216" cy="1548384"/>
            </a:xfrm>
            <a:prstGeom prst="rect">
              <a:avLst/>
            </a:prstGeom>
          </p:spPr>
        </p:pic>
        <p:pic>
          <p:nvPicPr>
            <p:cNvPr id="28" name="Picture 27"/>
            <p:cNvPicPr/>
            <p:nvPr/>
          </p:nvPicPr>
          <p:blipFill>
            <a:blip r:embed="rId13"/>
            <a:stretch>
              <a:fillRect/>
            </a:stretch>
          </p:blipFill>
          <p:spPr>
            <a:xfrm>
              <a:off x="1186853" y="292066"/>
              <a:ext cx="1347216" cy="1548384"/>
            </a:xfrm>
            <a:prstGeom prst="rect">
              <a:avLst/>
            </a:prstGeom>
          </p:spPr>
        </p:pic>
        <p:sp>
          <p:nvSpPr>
            <p:cNvPr id="29" name="Shape 22"/>
            <p:cNvSpPr/>
            <p:nvPr/>
          </p:nvSpPr>
          <p:spPr>
            <a:xfrm>
              <a:off x="1394799" y="0"/>
              <a:ext cx="1040562" cy="1439368"/>
            </a:xfrm>
            <a:custGeom>
              <a:avLst/>
              <a:gdLst/>
              <a:ahLst/>
              <a:cxnLst/>
              <a:rect l="0" t="0" r="0" b="0"/>
              <a:pathLst>
                <a:path w="1040562" h="1439368">
                  <a:moveTo>
                    <a:pt x="1040562" y="0"/>
                  </a:moveTo>
                  <a:cubicBezTo>
                    <a:pt x="708571" y="497370"/>
                    <a:pt x="540372" y="942950"/>
                    <a:pt x="445084" y="1439368"/>
                  </a:cubicBezTo>
                  <a:cubicBezTo>
                    <a:pt x="434911" y="1438847"/>
                    <a:pt x="424840" y="1437970"/>
                    <a:pt x="414846" y="1436865"/>
                  </a:cubicBezTo>
                  <a:cubicBezTo>
                    <a:pt x="324434" y="1229437"/>
                    <a:pt x="181635" y="1019442"/>
                    <a:pt x="0" y="842556"/>
                  </a:cubicBezTo>
                  <a:cubicBezTo>
                    <a:pt x="3670" y="827621"/>
                    <a:pt x="7975" y="813054"/>
                    <a:pt x="12992" y="798690"/>
                  </a:cubicBezTo>
                  <a:cubicBezTo>
                    <a:pt x="110046" y="842340"/>
                    <a:pt x="216611" y="911301"/>
                    <a:pt x="338150" y="1045502"/>
                  </a:cubicBezTo>
                  <a:cubicBezTo>
                    <a:pt x="456412" y="603111"/>
                    <a:pt x="794766" y="192456"/>
                    <a:pt x="1040562"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0" name="Shape 23"/>
            <p:cNvSpPr/>
            <p:nvPr/>
          </p:nvSpPr>
          <p:spPr>
            <a:xfrm>
              <a:off x="2744841" y="1985194"/>
              <a:ext cx="423202" cy="642354"/>
            </a:xfrm>
            <a:custGeom>
              <a:avLst/>
              <a:gdLst/>
              <a:ahLst/>
              <a:cxnLst/>
              <a:rect l="0" t="0" r="0" b="0"/>
              <a:pathLst>
                <a:path w="423202" h="642354">
                  <a:moveTo>
                    <a:pt x="222986" y="0"/>
                  </a:moveTo>
                  <a:cubicBezTo>
                    <a:pt x="284353" y="0"/>
                    <a:pt x="332930" y="17018"/>
                    <a:pt x="368681" y="51067"/>
                  </a:cubicBezTo>
                  <a:cubicBezTo>
                    <a:pt x="404470" y="85090"/>
                    <a:pt x="422326" y="127305"/>
                    <a:pt x="422326" y="177622"/>
                  </a:cubicBezTo>
                  <a:cubicBezTo>
                    <a:pt x="422326" y="203225"/>
                    <a:pt x="417055" y="228371"/>
                    <a:pt x="406641" y="253086"/>
                  </a:cubicBezTo>
                  <a:cubicBezTo>
                    <a:pt x="396177" y="277850"/>
                    <a:pt x="378778" y="303873"/>
                    <a:pt x="354521" y="331191"/>
                  </a:cubicBezTo>
                  <a:cubicBezTo>
                    <a:pt x="330213" y="358584"/>
                    <a:pt x="289890" y="396101"/>
                    <a:pt x="233490" y="443814"/>
                  </a:cubicBezTo>
                  <a:cubicBezTo>
                    <a:pt x="186360" y="483374"/>
                    <a:pt x="156134" y="510222"/>
                    <a:pt x="142735" y="524319"/>
                  </a:cubicBezTo>
                  <a:cubicBezTo>
                    <a:pt x="129362" y="538429"/>
                    <a:pt x="118339" y="552640"/>
                    <a:pt x="109626" y="566839"/>
                  </a:cubicBezTo>
                  <a:lnTo>
                    <a:pt x="423202" y="566839"/>
                  </a:lnTo>
                  <a:lnTo>
                    <a:pt x="423202" y="642354"/>
                  </a:lnTo>
                  <a:lnTo>
                    <a:pt x="572" y="642354"/>
                  </a:lnTo>
                  <a:cubicBezTo>
                    <a:pt x="0" y="623417"/>
                    <a:pt x="3048" y="605244"/>
                    <a:pt x="9728" y="587819"/>
                  </a:cubicBezTo>
                  <a:cubicBezTo>
                    <a:pt x="20498" y="558990"/>
                    <a:pt x="37732" y="530619"/>
                    <a:pt x="61404" y="502730"/>
                  </a:cubicBezTo>
                  <a:cubicBezTo>
                    <a:pt x="85115" y="474776"/>
                    <a:pt x="119342" y="442519"/>
                    <a:pt x="164147" y="405816"/>
                  </a:cubicBezTo>
                  <a:cubicBezTo>
                    <a:pt x="233616" y="348793"/>
                    <a:pt x="280594" y="303657"/>
                    <a:pt x="304990" y="270358"/>
                  </a:cubicBezTo>
                  <a:cubicBezTo>
                    <a:pt x="329451" y="237007"/>
                    <a:pt x="341643" y="205524"/>
                    <a:pt x="341643" y="175857"/>
                  </a:cubicBezTo>
                  <a:cubicBezTo>
                    <a:pt x="341643" y="144742"/>
                    <a:pt x="330517" y="118504"/>
                    <a:pt x="308267" y="97117"/>
                  </a:cubicBezTo>
                  <a:cubicBezTo>
                    <a:pt x="286017" y="75717"/>
                    <a:pt x="257035" y="64998"/>
                    <a:pt x="221285" y="64998"/>
                  </a:cubicBezTo>
                  <a:cubicBezTo>
                    <a:pt x="183452" y="64998"/>
                    <a:pt x="153251" y="76403"/>
                    <a:pt x="130569" y="99047"/>
                  </a:cubicBezTo>
                  <a:cubicBezTo>
                    <a:pt x="107848" y="121780"/>
                    <a:pt x="96393" y="153162"/>
                    <a:pt x="96088" y="193281"/>
                  </a:cubicBezTo>
                  <a:lnTo>
                    <a:pt x="15405" y="185052"/>
                  </a:lnTo>
                  <a:cubicBezTo>
                    <a:pt x="20904" y="124790"/>
                    <a:pt x="41745" y="78956"/>
                    <a:pt x="77762" y="47371"/>
                  </a:cubicBezTo>
                  <a:cubicBezTo>
                    <a:pt x="113805" y="15824"/>
                    <a:pt x="162242" y="0"/>
                    <a:pt x="222986"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1" name="Shape 24"/>
            <p:cNvSpPr/>
            <p:nvPr/>
          </p:nvSpPr>
          <p:spPr>
            <a:xfrm>
              <a:off x="3245533" y="2475905"/>
              <a:ext cx="197263" cy="166954"/>
            </a:xfrm>
            <a:custGeom>
              <a:avLst/>
              <a:gdLst/>
              <a:ahLst/>
              <a:cxnLst/>
              <a:rect l="0" t="0" r="0" b="0"/>
              <a:pathLst>
                <a:path w="197263" h="166954">
                  <a:moveTo>
                    <a:pt x="76264" y="0"/>
                  </a:moveTo>
                  <a:cubicBezTo>
                    <a:pt x="82728" y="35750"/>
                    <a:pt x="95072" y="61671"/>
                    <a:pt x="113297" y="77749"/>
                  </a:cubicBezTo>
                  <a:cubicBezTo>
                    <a:pt x="131509" y="93878"/>
                    <a:pt x="154877" y="101955"/>
                    <a:pt x="183388" y="101955"/>
                  </a:cubicBezTo>
                  <a:lnTo>
                    <a:pt x="197263" y="100265"/>
                  </a:lnTo>
                  <a:lnTo>
                    <a:pt x="197263" y="165874"/>
                  </a:lnTo>
                  <a:lnTo>
                    <a:pt x="181648" y="166954"/>
                  </a:lnTo>
                  <a:cubicBezTo>
                    <a:pt x="131077" y="166954"/>
                    <a:pt x="89764" y="152946"/>
                    <a:pt x="57785" y="125006"/>
                  </a:cubicBezTo>
                  <a:cubicBezTo>
                    <a:pt x="25717" y="97015"/>
                    <a:pt x="6464" y="57708"/>
                    <a:pt x="0" y="7074"/>
                  </a:cubicBezTo>
                  <a:lnTo>
                    <a:pt x="76264"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2" name="Shape 25"/>
            <p:cNvSpPr/>
            <p:nvPr/>
          </p:nvSpPr>
          <p:spPr>
            <a:xfrm>
              <a:off x="3233608" y="1985291"/>
              <a:ext cx="209188" cy="428256"/>
            </a:xfrm>
            <a:custGeom>
              <a:avLst/>
              <a:gdLst/>
              <a:ahLst/>
              <a:cxnLst/>
              <a:rect l="0" t="0" r="0" b="0"/>
              <a:pathLst>
                <a:path w="209188" h="428256">
                  <a:moveTo>
                    <a:pt x="203238" y="0"/>
                  </a:moveTo>
                  <a:lnTo>
                    <a:pt x="209188" y="835"/>
                  </a:lnTo>
                  <a:lnTo>
                    <a:pt x="209188" y="65827"/>
                  </a:lnTo>
                  <a:lnTo>
                    <a:pt x="187364" y="68124"/>
                  </a:lnTo>
                  <a:cubicBezTo>
                    <a:pt x="162626" y="73510"/>
                    <a:pt x="140440" y="86976"/>
                    <a:pt x="120790" y="108521"/>
                  </a:cubicBezTo>
                  <a:cubicBezTo>
                    <a:pt x="94653" y="137185"/>
                    <a:pt x="81559" y="174409"/>
                    <a:pt x="81559" y="220040"/>
                  </a:cubicBezTo>
                  <a:cubicBezTo>
                    <a:pt x="81559" y="261048"/>
                    <a:pt x="93993" y="294361"/>
                    <a:pt x="118834" y="320027"/>
                  </a:cubicBezTo>
                  <a:cubicBezTo>
                    <a:pt x="137446" y="339220"/>
                    <a:pt x="159344" y="351219"/>
                    <a:pt x="184490" y="356019"/>
                  </a:cubicBezTo>
                  <a:lnTo>
                    <a:pt x="209188" y="358279"/>
                  </a:lnTo>
                  <a:lnTo>
                    <a:pt x="209188" y="426000"/>
                  </a:lnTo>
                  <a:lnTo>
                    <a:pt x="191351" y="428256"/>
                  </a:lnTo>
                  <a:cubicBezTo>
                    <a:pt x="137871" y="428256"/>
                    <a:pt x="92596" y="408965"/>
                    <a:pt x="55563" y="370294"/>
                  </a:cubicBezTo>
                  <a:cubicBezTo>
                    <a:pt x="18542" y="331635"/>
                    <a:pt x="0" y="280682"/>
                    <a:pt x="0" y="217450"/>
                  </a:cubicBezTo>
                  <a:cubicBezTo>
                    <a:pt x="0" y="152133"/>
                    <a:pt x="19342" y="99568"/>
                    <a:pt x="57988" y="59753"/>
                  </a:cubicBezTo>
                  <a:cubicBezTo>
                    <a:pt x="96647" y="19951"/>
                    <a:pt x="145059" y="0"/>
                    <a:pt x="203238" y="0"/>
                  </a:cubicBez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sp>
          <p:nvSpPr>
            <p:cNvPr id="33" name="Shape 26"/>
            <p:cNvSpPr/>
            <p:nvPr/>
          </p:nvSpPr>
          <p:spPr>
            <a:xfrm>
              <a:off x="3442796" y="1986126"/>
              <a:ext cx="215779" cy="655653"/>
            </a:xfrm>
            <a:custGeom>
              <a:avLst/>
              <a:gdLst/>
              <a:ahLst/>
              <a:cxnLst/>
              <a:rect l="0" t="0" r="0" b="0"/>
              <a:pathLst>
                <a:path w="215779" h="655653">
                  <a:moveTo>
                    <a:pt x="0" y="0"/>
                  </a:moveTo>
                  <a:lnTo>
                    <a:pt x="54392" y="7633"/>
                  </a:lnTo>
                  <a:cubicBezTo>
                    <a:pt x="73606" y="13275"/>
                    <a:pt x="91923" y="21733"/>
                    <a:pt x="109353" y="32998"/>
                  </a:cubicBezTo>
                  <a:cubicBezTo>
                    <a:pt x="144177" y="55540"/>
                    <a:pt x="170631" y="87697"/>
                    <a:pt x="188690" y="129378"/>
                  </a:cubicBezTo>
                  <a:cubicBezTo>
                    <a:pt x="206775" y="171123"/>
                    <a:pt x="215779" y="231550"/>
                    <a:pt x="215779" y="310595"/>
                  </a:cubicBezTo>
                  <a:cubicBezTo>
                    <a:pt x="215779" y="392866"/>
                    <a:pt x="206839" y="458397"/>
                    <a:pt x="188906" y="507152"/>
                  </a:cubicBezTo>
                  <a:cubicBezTo>
                    <a:pt x="170974" y="555921"/>
                    <a:pt x="144291" y="593030"/>
                    <a:pt x="108896" y="618480"/>
                  </a:cubicBezTo>
                  <a:cubicBezTo>
                    <a:pt x="82321" y="637606"/>
                    <a:pt x="52339" y="649561"/>
                    <a:pt x="18933" y="654343"/>
                  </a:cubicBezTo>
                  <a:lnTo>
                    <a:pt x="0" y="655653"/>
                  </a:lnTo>
                  <a:lnTo>
                    <a:pt x="0" y="590044"/>
                  </a:lnTo>
                  <a:lnTo>
                    <a:pt x="20450" y="587554"/>
                  </a:lnTo>
                  <a:cubicBezTo>
                    <a:pt x="31137" y="584769"/>
                    <a:pt x="41072" y="580591"/>
                    <a:pt x="50260" y="575021"/>
                  </a:cubicBezTo>
                  <a:cubicBezTo>
                    <a:pt x="68624" y="563883"/>
                    <a:pt x="83712" y="549050"/>
                    <a:pt x="95447" y="530418"/>
                  </a:cubicBezTo>
                  <a:cubicBezTo>
                    <a:pt x="107182" y="511839"/>
                    <a:pt x="117075" y="486706"/>
                    <a:pt x="124974" y="455121"/>
                  </a:cubicBezTo>
                  <a:cubicBezTo>
                    <a:pt x="132924" y="423485"/>
                    <a:pt x="136900" y="391252"/>
                    <a:pt x="136900" y="358474"/>
                  </a:cubicBezTo>
                  <a:cubicBezTo>
                    <a:pt x="136900" y="354930"/>
                    <a:pt x="136760" y="349673"/>
                    <a:pt x="136442" y="342662"/>
                  </a:cubicBezTo>
                  <a:cubicBezTo>
                    <a:pt x="120593" y="367846"/>
                    <a:pt x="98914" y="388293"/>
                    <a:pt x="71419" y="403915"/>
                  </a:cubicBezTo>
                  <a:cubicBezTo>
                    <a:pt x="57684" y="411769"/>
                    <a:pt x="43377" y="417645"/>
                    <a:pt x="28500" y="421559"/>
                  </a:cubicBezTo>
                  <a:lnTo>
                    <a:pt x="0" y="425165"/>
                  </a:lnTo>
                  <a:lnTo>
                    <a:pt x="0" y="357444"/>
                  </a:lnTo>
                  <a:lnTo>
                    <a:pt x="1531" y="357584"/>
                  </a:lnTo>
                  <a:cubicBezTo>
                    <a:pt x="38284" y="357584"/>
                    <a:pt x="68510" y="344783"/>
                    <a:pt x="92145" y="319193"/>
                  </a:cubicBezTo>
                  <a:cubicBezTo>
                    <a:pt x="115779" y="293526"/>
                    <a:pt x="127629" y="258029"/>
                    <a:pt x="127629" y="212652"/>
                  </a:cubicBezTo>
                  <a:cubicBezTo>
                    <a:pt x="127629" y="167275"/>
                    <a:pt x="115526" y="131271"/>
                    <a:pt x="91268" y="104563"/>
                  </a:cubicBezTo>
                  <a:cubicBezTo>
                    <a:pt x="67024" y="77969"/>
                    <a:pt x="37865" y="64596"/>
                    <a:pt x="3766" y="64596"/>
                  </a:cubicBezTo>
                  <a:lnTo>
                    <a:pt x="0" y="64992"/>
                  </a:lnTo>
                  <a:lnTo>
                    <a:pt x="0" y="0"/>
                  </a:lnTo>
                  <a:close/>
                </a:path>
              </a:pathLst>
            </a:custGeom>
            <a:ln w="0" cap="flat">
              <a:miter lim="127000"/>
            </a:ln>
          </p:spPr>
          <p:style>
            <a:lnRef idx="0">
              <a:srgbClr val="000000">
                <a:alpha val="0"/>
              </a:srgbClr>
            </a:lnRef>
            <a:fillRef idx="1">
              <a:srgbClr val="ED736C"/>
            </a:fillRef>
            <a:effectRef idx="0">
              <a:scrgbClr r="0" g="0" b="0"/>
            </a:effectRef>
            <a:fontRef idx="none"/>
          </p:style>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9373414"/>
      </p:ext>
    </p:extLst>
  </p:cSld>
  <p:clrMapOvr>
    <a:masterClrMapping/>
  </p:clrMapOvr>
</p:sld>
</file>

<file path=ppt/theme/theme1.xml><?xml version="1.0" encoding="utf-8"?>
<a:theme xmlns:a="http://schemas.openxmlformats.org/drawingml/2006/main" name="Devexperts Theme">
  <a:themeElements>
    <a:clrScheme name="Blockchain Color">
      <a:dk1>
        <a:srgbClr val="242524"/>
      </a:dk1>
      <a:lt1>
        <a:srgbClr val="FFFFFF"/>
      </a:lt1>
      <a:dk2>
        <a:srgbClr val="242524"/>
      </a:dk2>
      <a:lt2>
        <a:srgbClr val="FEFCFF"/>
      </a:lt2>
      <a:accent1>
        <a:srgbClr val="F44235"/>
      </a:accent1>
      <a:accent2>
        <a:srgbClr val="E81E62"/>
      </a:accent2>
      <a:accent3>
        <a:srgbClr val="9B27AF"/>
      </a:accent3>
      <a:accent4>
        <a:srgbClr val="3F50B5"/>
      </a:accent4>
      <a:accent5>
        <a:srgbClr val="2195F3"/>
      </a:accent5>
      <a:accent6>
        <a:srgbClr val="FFEB3A"/>
      </a:accent6>
      <a:hlink>
        <a:srgbClr val="0563C1"/>
      </a:hlink>
      <a:folHlink>
        <a:srgbClr val="954F72"/>
      </a:folHlink>
    </a:clrScheme>
    <a:fontScheme name="SourceSansPro-Bold">
      <a:majorFont>
        <a:latin typeface="SourceSansPro-Bold"/>
        <a:ea typeface=""/>
        <a:cs typeface=""/>
      </a:majorFont>
      <a:minorFont>
        <a:latin typeface="SourceSansPro-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4473</TotalTime>
  <Words>3501</Words>
  <Application>Microsoft Office PowerPoint</Application>
  <PresentationFormat>Widescreen</PresentationFormat>
  <Paragraphs>373</Paragraphs>
  <Slides>25</Slides>
  <Notes>25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Consolas</vt:lpstr>
      <vt:lpstr>Open Sans</vt:lpstr>
      <vt:lpstr>Orbi Sans</vt:lpstr>
      <vt:lpstr>SourceSansPro-Regular</vt:lpstr>
      <vt:lpstr>Tahoma</vt:lpstr>
      <vt:lpstr>Devexperts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Mikhail Vashchinsky</cp:lastModifiedBy>
  <cp:revision>755</cp:revision>
  <dcterms:created xsi:type="dcterms:W3CDTF">2018-02-28T02:57:44Z</dcterms:created>
  <dcterms:modified xsi:type="dcterms:W3CDTF">2021-10-28T21:18:18Z</dcterms:modified>
</cp:coreProperties>
</file>