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6" roundtripDataSignature="AMtx7mikhS0CYEKZvBQvZjPEEu8w/QLtz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6" Type="http://customschemas.google.com/relationships/presentationmetadata" Target="meta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a69fa8eb1a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a69fa8eb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a69fa8eb1a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ga69fa8eb1a_0_5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1" name="Google Shape;91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9fa18b2de4_0_1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9fa18b2de4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a69fa8eb1a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a69fa8eb1a_0_5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a69fa8eb1a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9" name="Google Shape;159;ga69fa8eb1a_0_9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a69fa8eb1a_0_26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a69fa8eb1a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9fa18b2de4_0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9fa18b2de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21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2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2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2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2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2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" name="Google Shape;2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" name="Google Shape;2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5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3" name="Google Shape;33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6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6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16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16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16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9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9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0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20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Google Shape;64;p20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ga69fa8eb1a_0_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225" y="114775"/>
            <a:ext cx="3441924" cy="162007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ga69fa8eb1a_0_9"/>
          <p:cNvSpPr txBox="1"/>
          <p:nvPr/>
        </p:nvSpPr>
        <p:spPr>
          <a:xfrm>
            <a:off x="433600" y="4935450"/>
            <a:ext cx="11516100" cy="147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800"/>
              <a:t>                                    Николай Борисов</a:t>
            </a:r>
            <a:r>
              <a:rPr lang="en-US" sz="4800"/>
              <a:t> </a:t>
            </a:r>
            <a:endParaRPr sz="4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                                    </a:t>
            </a:r>
            <a:r>
              <a:rPr lang="en-US" sz="3000"/>
              <a:t>Email: nborisov@smartru.com</a:t>
            </a:r>
            <a:endParaRPr sz="3000"/>
          </a:p>
        </p:txBody>
      </p:sp>
      <p:sp>
        <p:nvSpPr>
          <p:cNvPr id="86" name="Google Shape;86;ga69fa8eb1a_0_9"/>
          <p:cNvSpPr/>
          <p:nvPr/>
        </p:nvSpPr>
        <p:spPr>
          <a:xfrm>
            <a:off x="1020250" y="2047100"/>
            <a:ext cx="10495800" cy="18711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ga69fa8eb1a_0_9"/>
          <p:cNvSpPr txBox="1"/>
          <p:nvPr/>
        </p:nvSpPr>
        <p:spPr>
          <a:xfrm>
            <a:off x="1225725" y="2047100"/>
            <a:ext cx="10175700" cy="25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“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Работаем </a:t>
            </a:r>
            <a:r>
              <a:rPr i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логами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i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едином стиле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в </a:t>
            </a:r>
            <a:r>
              <a:rPr i="1"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рамках компании</a:t>
            </a:r>
            <a:r>
              <a:rPr lang="en-US" sz="6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sz="6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8" name="Google Shape;88;ga69fa8eb1a_0_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948675" y="209200"/>
            <a:ext cx="1809626" cy="104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"/>
          <p:cNvSpPr/>
          <p:nvPr/>
        </p:nvSpPr>
        <p:spPr>
          <a:xfrm>
            <a:off x="1523800" y="586525"/>
            <a:ext cx="8474700" cy="10485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10"/>
          <p:cNvSpPr txBox="1"/>
          <p:nvPr>
            <p:ph type="title"/>
          </p:nvPr>
        </p:nvSpPr>
        <p:spPr>
          <a:xfrm>
            <a:off x="468350" y="4479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Итоги проведенной работы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10"/>
          <p:cNvSpPr txBox="1"/>
          <p:nvPr>
            <p:ph idx="1" type="body"/>
          </p:nvPr>
        </p:nvSpPr>
        <p:spPr>
          <a:xfrm>
            <a:off x="468350" y="2245500"/>
            <a:ext cx="11495400" cy="38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Ускорение ввода нового специалиста в проект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Уменьшение времени тестирования сложных и объемных проектов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Общее увеличение уровня знаний QA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Готовый раздел знаний при оценке тестировщика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4" name="Google Shape;184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a69fa8eb1a_0_52"/>
          <p:cNvSpPr/>
          <p:nvPr/>
        </p:nvSpPr>
        <p:spPr>
          <a:xfrm>
            <a:off x="2040900" y="790575"/>
            <a:ext cx="6541800" cy="10485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0" name="Google Shape;190;ga69fa8eb1a_0_52"/>
          <p:cNvSpPr txBox="1"/>
          <p:nvPr>
            <p:ph type="title"/>
          </p:nvPr>
        </p:nvSpPr>
        <p:spPr>
          <a:xfrm>
            <a:off x="0" y="65197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Steps to reproduce: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1" name="Google Shape;191;ga69fa8eb1a_0_52"/>
          <p:cNvSpPr txBox="1"/>
          <p:nvPr>
            <p:ph idx="1" type="body"/>
          </p:nvPr>
        </p:nvSpPr>
        <p:spPr>
          <a:xfrm>
            <a:off x="1390125" y="1977675"/>
            <a:ext cx="11148000" cy="447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457200" lvl="0" marL="457200" marR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Определите ответственное лицо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Проведите оценку проектов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Определите необходимый функционал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Составьте инструкцию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600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Реагируйте на фидбеки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2" name="Google Shape;192;ga69fa8eb1a_0_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6200" y="329075"/>
            <a:ext cx="11839575" cy="586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"/>
          <p:cNvSpPr/>
          <p:nvPr/>
        </p:nvSpPr>
        <p:spPr>
          <a:xfrm>
            <a:off x="10610600" y="126900"/>
            <a:ext cx="1380000" cy="96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"/>
          <p:cNvSpPr txBox="1"/>
          <p:nvPr/>
        </p:nvSpPr>
        <p:spPr>
          <a:xfrm rot="1386416">
            <a:off x="624687" y="2319012"/>
            <a:ext cx="10638592" cy="188750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96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ЛОГИ ЛОГИ ЛОГИ</a:t>
            </a:r>
            <a:endParaRPr b="1" i="1" sz="96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6" name="Google Shape;96;p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9fa18b2de4_0_10"/>
          <p:cNvSpPr/>
          <p:nvPr/>
        </p:nvSpPr>
        <p:spPr>
          <a:xfrm>
            <a:off x="2333825" y="532950"/>
            <a:ext cx="6032100" cy="8571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g9fa18b2de4_0_10"/>
          <p:cNvSpPr txBox="1"/>
          <p:nvPr/>
        </p:nvSpPr>
        <p:spPr>
          <a:xfrm>
            <a:off x="3334475" y="309688"/>
            <a:ext cx="40308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Читаем логи</a:t>
            </a:r>
            <a:r>
              <a:rPr b="1" i="1" lang="en-US" sz="6000"/>
              <a:t> </a:t>
            </a:r>
            <a:endParaRPr b="1" i="1" sz="6000"/>
          </a:p>
        </p:txBody>
      </p:sp>
      <p:sp>
        <p:nvSpPr>
          <p:cNvPr id="103" name="Google Shape;103;g9fa18b2de4_0_10"/>
          <p:cNvSpPr txBox="1"/>
          <p:nvPr/>
        </p:nvSpPr>
        <p:spPr>
          <a:xfrm>
            <a:off x="1810975" y="1820450"/>
            <a:ext cx="1976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ГДЕ?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" name="Google Shape;104;g9fa18b2de4_0_10"/>
          <p:cNvSpPr txBox="1"/>
          <p:nvPr/>
        </p:nvSpPr>
        <p:spPr>
          <a:xfrm>
            <a:off x="7804300" y="1820450"/>
            <a:ext cx="1976700" cy="8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/>
              <a:t>КАК</a:t>
            </a:r>
            <a:r>
              <a:rPr lang="en-US" sz="3600"/>
              <a:t>?</a:t>
            </a:r>
            <a:endParaRPr sz="3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05" name="Google Shape;105;g9fa18b2de4_0_10"/>
          <p:cNvCxnSpPr/>
          <p:nvPr/>
        </p:nvCxnSpPr>
        <p:spPr>
          <a:xfrm>
            <a:off x="943725" y="2626525"/>
            <a:ext cx="29586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6" name="Google Shape;106;g9fa18b2de4_0_10"/>
          <p:cNvCxnSpPr/>
          <p:nvPr/>
        </p:nvCxnSpPr>
        <p:spPr>
          <a:xfrm>
            <a:off x="7077325" y="2626525"/>
            <a:ext cx="2958600" cy="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07" name="Google Shape;107;g9fa18b2de4_0_10"/>
          <p:cNvCxnSpPr/>
          <p:nvPr/>
        </p:nvCxnSpPr>
        <p:spPr>
          <a:xfrm>
            <a:off x="6160575" y="2626525"/>
            <a:ext cx="0" cy="3418500"/>
          </a:xfrm>
          <a:prstGeom prst="straightConnector1">
            <a:avLst/>
          </a:prstGeom>
          <a:noFill/>
          <a:ln cap="flat" cmpd="sng" w="28575">
            <a:solidFill>
              <a:srgbClr val="0000FF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108" name="Google Shape;108;g9fa18b2de4_0_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g9fa18b2de4_0_10"/>
          <p:cNvSpPr txBox="1"/>
          <p:nvPr/>
        </p:nvSpPr>
        <p:spPr>
          <a:xfrm>
            <a:off x="133150" y="3223850"/>
            <a:ext cx="5924400" cy="30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Системные логи Windows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Системные логи Linux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Логи частей приложения на Windows</a:t>
            </a:r>
            <a:endParaRPr sz="2400"/>
          </a:p>
          <a:p>
            <a:pPr indent="-3810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Логи частей приложения на Linux</a:t>
            </a:r>
            <a:endParaRPr sz="2400"/>
          </a:p>
        </p:txBody>
      </p:sp>
      <p:sp>
        <p:nvSpPr>
          <p:cNvPr id="110" name="Google Shape;110;g9fa18b2de4_0_10"/>
          <p:cNvSpPr txBox="1"/>
          <p:nvPr/>
        </p:nvSpPr>
        <p:spPr>
          <a:xfrm>
            <a:off x="6863000" y="2873025"/>
            <a:ext cx="5201400" cy="3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Windows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Текстовые редакторы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LogViewer (и другие)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Команды Power Shell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Linux Shell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-US" sz="2400"/>
              <a:t>Linux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Текстовые редакторы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-US" sz="2400"/>
              <a:t>Linux Shell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7"/>
          <p:cNvSpPr/>
          <p:nvPr/>
        </p:nvSpPr>
        <p:spPr>
          <a:xfrm>
            <a:off x="1221104" y="2209926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</a:t>
            </a:r>
            <a:r>
              <a:rPr lang="en-US" sz="1800"/>
              <a:t>икросервисы</a:t>
            </a:r>
            <a:endParaRPr sz="1800"/>
          </a:p>
        </p:txBody>
      </p:sp>
      <p:sp>
        <p:nvSpPr>
          <p:cNvPr id="116" name="Google Shape;116;p7"/>
          <p:cNvSpPr/>
          <p:nvPr/>
        </p:nvSpPr>
        <p:spPr>
          <a:xfrm>
            <a:off x="637650" y="4190872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/>
              <a:t> Микросервисы</a:t>
            </a:r>
            <a:endParaRPr sz="1800"/>
          </a:p>
        </p:txBody>
      </p:sp>
      <p:sp>
        <p:nvSpPr>
          <p:cNvPr id="117" name="Google Shape;117;p7"/>
          <p:cNvSpPr/>
          <p:nvPr/>
        </p:nvSpPr>
        <p:spPr>
          <a:xfrm>
            <a:off x="4944211" y="6050646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sp>
        <p:nvSpPr>
          <p:cNvPr id="118" name="Google Shape;118;p7"/>
          <p:cNvSpPr/>
          <p:nvPr/>
        </p:nvSpPr>
        <p:spPr>
          <a:xfrm>
            <a:off x="8035338" y="3576016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sp>
        <p:nvSpPr>
          <p:cNvPr id="119" name="Google Shape;119;p7"/>
          <p:cNvSpPr/>
          <p:nvPr/>
        </p:nvSpPr>
        <p:spPr>
          <a:xfrm>
            <a:off x="7526352" y="1603293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sp>
        <p:nvSpPr>
          <p:cNvPr id="120" name="Google Shape;120;p7"/>
          <p:cNvSpPr/>
          <p:nvPr/>
        </p:nvSpPr>
        <p:spPr>
          <a:xfrm>
            <a:off x="4387039" y="1616463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cxnSp>
        <p:nvCxnSpPr>
          <p:cNvPr id="121" name="Google Shape;121;p7"/>
          <p:cNvCxnSpPr>
            <a:stCxn id="117" idx="0"/>
            <a:endCxn id="120" idx="2"/>
          </p:cNvCxnSpPr>
          <p:nvPr/>
        </p:nvCxnSpPr>
        <p:spPr>
          <a:xfrm rot="10800000">
            <a:off x="5361511" y="2222946"/>
            <a:ext cx="557100" cy="3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2" name="Google Shape;122;p7"/>
          <p:cNvCxnSpPr>
            <a:stCxn id="120" idx="2"/>
            <a:endCxn id="117" idx="0"/>
          </p:cNvCxnSpPr>
          <p:nvPr/>
        </p:nvCxnSpPr>
        <p:spPr>
          <a:xfrm>
            <a:off x="5361439" y="2223063"/>
            <a:ext cx="557100" cy="3827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3" name="Google Shape;123;p7"/>
          <p:cNvCxnSpPr>
            <a:stCxn id="115" idx="3"/>
            <a:endCxn id="118" idx="1"/>
          </p:cNvCxnSpPr>
          <p:nvPr/>
        </p:nvCxnSpPr>
        <p:spPr>
          <a:xfrm>
            <a:off x="3169904" y="2513226"/>
            <a:ext cx="4865400" cy="13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24" name="Google Shape;124;p7"/>
          <p:cNvCxnSpPr>
            <a:stCxn id="118" idx="1"/>
            <a:endCxn id="115" idx="3"/>
          </p:cNvCxnSpPr>
          <p:nvPr/>
        </p:nvCxnSpPr>
        <p:spPr>
          <a:xfrm rot="10800000">
            <a:off x="3169938" y="2513116"/>
            <a:ext cx="4865400" cy="13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5" name="Google Shape;125;p7"/>
          <p:cNvSpPr/>
          <p:nvPr/>
        </p:nvSpPr>
        <p:spPr>
          <a:xfrm>
            <a:off x="7687188" y="5548738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sp>
        <p:nvSpPr>
          <p:cNvPr id="126" name="Google Shape;126;p7"/>
          <p:cNvSpPr/>
          <p:nvPr/>
        </p:nvSpPr>
        <p:spPr>
          <a:xfrm>
            <a:off x="1727657" y="6050646"/>
            <a:ext cx="1948800" cy="6066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/>
              <a:t> </a:t>
            </a:r>
            <a:r>
              <a:rPr lang="en-US" sz="1800"/>
              <a:t>Микросервисы</a:t>
            </a:r>
            <a:endParaRPr sz="1800"/>
          </a:p>
        </p:txBody>
      </p:sp>
      <p:cxnSp>
        <p:nvCxnSpPr>
          <p:cNvPr id="127" name="Google Shape;127;p7"/>
          <p:cNvCxnSpPr>
            <a:endCxn id="116" idx="2"/>
          </p:cNvCxnSpPr>
          <p:nvPr/>
        </p:nvCxnSpPr>
        <p:spPr>
          <a:xfrm rot="10800000">
            <a:off x="1612050" y="4797472"/>
            <a:ext cx="1090200" cy="1253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8" name="Google Shape;128;p7"/>
          <p:cNvCxnSpPr>
            <a:stCxn id="116" idx="0"/>
            <a:endCxn id="115" idx="2"/>
          </p:cNvCxnSpPr>
          <p:nvPr/>
        </p:nvCxnSpPr>
        <p:spPr>
          <a:xfrm flipH="1" rot="10800000">
            <a:off x="1612050" y="2816572"/>
            <a:ext cx="583500" cy="13743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29" name="Google Shape;129;p7"/>
          <p:cNvCxnSpPr/>
          <p:nvPr/>
        </p:nvCxnSpPr>
        <p:spPr>
          <a:xfrm rot="10800000">
            <a:off x="2698503" y="2899302"/>
            <a:ext cx="2743500" cy="3113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0" name="Google Shape;130;p7"/>
          <p:cNvCxnSpPr/>
          <p:nvPr/>
        </p:nvCxnSpPr>
        <p:spPr>
          <a:xfrm flipH="1" rot="10800000">
            <a:off x="3232251" y="2239902"/>
            <a:ext cx="4729500" cy="37725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1" name="Google Shape;131;p7"/>
          <p:cNvCxnSpPr>
            <a:stCxn id="125" idx="0"/>
            <a:endCxn id="118" idx="2"/>
          </p:cNvCxnSpPr>
          <p:nvPr/>
        </p:nvCxnSpPr>
        <p:spPr>
          <a:xfrm flipH="1" rot="10800000">
            <a:off x="8661588" y="4182538"/>
            <a:ext cx="348000" cy="1366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2" name="Google Shape;132;p7"/>
          <p:cNvCxnSpPr>
            <a:stCxn id="118" idx="0"/>
          </p:cNvCxnSpPr>
          <p:nvPr/>
        </p:nvCxnSpPr>
        <p:spPr>
          <a:xfrm rot="10800000">
            <a:off x="5777238" y="2257216"/>
            <a:ext cx="3232500" cy="1318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3" name="Google Shape;133;p7"/>
          <p:cNvCxnSpPr>
            <a:stCxn id="117" idx="3"/>
            <a:endCxn id="125" idx="1"/>
          </p:cNvCxnSpPr>
          <p:nvPr/>
        </p:nvCxnSpPr>
        <p:spPr>
          <a:xfrm flipH="1" rot="10800000">
            <a:off x="6893011" y="5852046"/>
            <a:ext cx="794100" cy="501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cxnSp>
        <p:nvCxnSpPr>
          <p:cNvPr id="134" name="Google Shape;134;p7"/>
          <p:cNvCxnSpPr/>
          <p:nvPr/>
        </p:nvCxnSpPr>
        <p:spPr>
          <a:xfrm flipH="1" rot="10800000">
            <a:off x="6335838" y="4205153"/>
            <a:ext cx="2308800" cy="1860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stealth"/>
            <a:tailEnd len="med" w="med" type="stealth"/>
          </a:ln>
        </p:spPr>
      </p:cxnSp>
      <p:sp>
        <p:nvSpPr>
          <p:cNvPr id="135" name="Google Shape;135;p7"/>
          <p:cNvSpPr/>
          <p:nvPr/>
        </p:nvSpPr>
        <p:spPr>
          <a:xfrm>
            <a:off x="705350" y="158600"/>
            <a:ext cx="9470100" cy="9765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7"/>
          <p:cNvSpPr txBox="1"/>
          <p:nvPr/>
        </p:nvSpPr>
        <p:spPr>
          <a:xfrm>
            <a:off x="973150" y="206000"/>
            <a:ext cx="9041400" cy="12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/>
              <a:t>Структура энтерпрайз проекта</a:t>
            </a:r>
            <a:endParaRPr sz="4800"/>
          </a:p>
        </p:txBody>
      </p:sp>
      <p:pic>
        <p:nvPicPr>
          <p:cNvPr id="137" name="Google Shape;137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ga69fa8eb1a_0_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2687" y="1206075"/>
            <a:ext cx="9506624" cy="5387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ga69fa8eb1a_0_58"/>
          <p:cNvSpPr txBox="1"/>
          <p:nvPr/>
        </p:nvSpPr>
        <p:spPr>
          <a:xfrm rot="2359899">
            <a:off x="2869478" y="4176743"/>
            <a:ext cx="4323390" cy="89278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0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Environment</a:t>
            </a:r>
            <a:endParaRPr b="1" i="1" sz="30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a69fa8eb1a_0_58"/>
          <p:cNvSpPr txBox="1"/>
          <p:nvPr/>
        </p:nvSpPr>
        <p:spPr>
          <a:xfrm>
            <a:off x="5458350" y="2831200"/>
            <a:ext cx="2563500" cy="95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Логи</a:t>
            </a:r>
            <a:endParaRPr sz="480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45" name="Google Shape;145;ga69fa8eb1a_0_58"/>
          <p:cNvCxnSpPr/>
          <p:nvPr/>
        </p:nvCxnSpPr>
        <p:spPr>
          <a:xfrm>
            <a:off x="5764425" y="3632075"/>
            <a:ext cx="0" cy="53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6" name="Google Shape;146;ga69fa8eb1a_0_58"/>
          <p:cNvCxnSpPr/>
          <p:nvPr/>
        </p:nvCxnSpPr>
        <p:spPr>
          <a:xfrm>
            <a:off x="6452450" y="3632075"/>
            <a:ext cx="0" cy="53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47" name="Google Shape;147;ga69fa8eb1a_0_58"/>
          <p:cNvCxnSpPr/>
          <p:nvPr/>
        </p:nvCxnSpPr>
        <p:spPr>
          <a:xfrm>
            <a:off x="6095975" y="3632075"/>
            <a:ext cx="0" cy="535500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48" name="Google Shape;148;ga69fa8eb1a_0_5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21713" y="2465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6"/>
          <p:cNvSpPr/>
          <p:nvPr/>
        </p:nvSpPr>
        <p:spPr>
          <a:xfrm>
            <a:off x="2301750" y="497375"/>
            <a:ext cx="7588500" cy="1048500"/>
          </a:xfrm>
          <a:prstGeom prst="roundRect">
            <a:avLst>
              <a:gd fmla="val 20895" name="adj"/>
            </a:avLst>
          </a:prstGeom>
          <a:noFill/>
          <a:ln cap="flat" cmpd="sng" w="38100">
            <a:solidFill>
              <a:srgbClr val="00FFFF"/>
            </a:solidFill>
            <a:prstDash val="solid"/>
            <a:round/>
            <a:headEnd len="sm" w="sm" type="none"/>
            <a:tailEnd len="sm" w="sm" type="none"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600"/>
              <a:buFont typeface="Calibri"/>
              <a:buNone/>
            </a:pPr>
            <a:r>
              <a:rPr lang="en-US" sz="4800">
                <a:latin typeface="Arial"/>
                <a:ea typeface="Arial"/>
                <a:cs typeface="Arial"/>
                <a:sym typeface="Arial"/>
              </a:rPr>
              <a:t>Этапы внедрения:</a:t>
            </a:r>
            <a:endParaRPr sz="48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6"/>
          <p:cNvSpPr txBox="1"/>
          <p:nvPr>
            <p:ph idx="1" type="body"/>
          </p:nvPr>
        </p:nvSpPr>
        <p:spPr>
          <a:xfrm>
            <a:off x="838200" y="1945750"/>
            <a:ext cx="10996800" cy="516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45720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Анализ существующих систем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Выбор универсального метода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Консультации с ведущими QA и разработчиками 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Разработка обучающего материала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Обучение тестировщиков</a:t>
            </a:r>
            <a:endParaRPr sz="3600">
              <a:latin typeface="Arial"/>
              <a:ea typeface="Arial"/>
              <a:cs typeface="Arial"/>
              <a:sym typeface="Arial"/>
            </a:endParaRPr>
          </a:p>
          <a:p>
            <a:pPr indent="-4572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600"/>
              <a:buFont typeface="Arial"/>
              <a:buChar char="•"/>
            </a:pPr>
            <a:r>
              <a:rPr lang="en-US" sz="3600">
                <a:latin typeface="Arial"/>
                <a:ea typeface="Arial"/>
                <a:cs typeface="Arial"/>
                <a:sym typeface="Arial"/>
              </a:rPr>
              <a:t>Тестовый прогон на Enterprise проекте</a:t>
            </a:r>
            <a:endParaRPr sz="36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6" name="Google Shape;156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ga69fa8eb1a_0_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425" y="714200"/>
            <a:ext cx="11364474" cy="603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2" name="Google Shape;162;ga69fa8eb1a_0_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ga69fa8eb1a_0_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9225" y="213925"/>
            <a:ext cx="6380750" cy="37373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ga69fa8eb1a_0_26"/>
          <p:cNvSpPr txBox="1"/>
          <p:nvPr/>
        </p:nvSpPr>
        <p:spPr>
          <a:xfrm>
            <a:off x="1978200" y="3175575"/>
            <a:ext cx="7702800" cy="253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7200">
                <a:latin typeface="Calibri"/>
                <a:ea typeface="Calibri"/>
                <a:cs typeface="Calibri"/>
                <a:sym typeface="Calibri"/>
              </a:rPr>
              <a:t>Сопротивление бесполезно</a:t>
            </a:r>
            <a:endParaRPr b="1" i="1" sz="72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ga69fa8eb1a_0_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682450" y="213925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g9fa18b2de4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7950" y="0"/>
            <a:ext cx="100633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g9fa18b2de4_0_0"/>
          <p:cNvSpPr/>
          <p:nvPr/>
        </p:nvSpPr>
        <p:spPr>
          <a:xfrm>
            <a:off x="10393775" y="241675"/>
            <a:ext cx="1380000" cy="969900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2857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g9fa18b2de4_0_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465625" y="328700"/>
            <a:ext cx="1281425" cy="7425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2020-10-08T01:43:47Z</dcterms:created>
  <dc:creator>User</dc:creator>
</cp:coreProperties>
</file>